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gg sans" panose="00000800000000000000" pitchFamily="2" charset="0"/>
      <p:bold r:id="rId33"/>
    </p:embeddedFont>
    <p:embeddedFont>
      <p:font typeface="Kalam" panose="020B0604020202020204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gb543e43068_0_3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9" name="Google Shape;1339;gb543e43068_0_3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gb543e43068_0_3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7" name="Google Shape;1347;gb543e43068_0_3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gb543e43068_0_3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4" name="Google Shape;1354;gb543e43068_0_3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gb543e43068_0_3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4" name="Google Shape;1454;gb543e43068_0_3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b55a2802b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1" name="Google Shape;1461;gb55a2802b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gb55a2802bb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9" name="Google Shape;1559;gb55a2802bb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2" name="Google Shape;1962;gb55a2802bb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3" name="Google Shape;1963;gb55a2802bb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9" name="Google Shape;1969;gb55a2802bb_0_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0" name="Google Shape;1970;gb55a2802bb_0_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" name="Google Shape;2003;gb55a2802bb_0_1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4" name="Google Shape;2004;gb55a2802bb_0_1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Google Shape;2102;gb55a2802bb_0_1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3" name="Google Shape;2103;gb55a2802bb_0_1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a3ec32a6c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a3ec32a6c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" name="Google Shape;2109;gb55a2802bb_0_1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0" name="Google Shape;2110;gb55a2802bb_0_1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6" name="Google Shape;2236;gb55a2802bb_0_1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7" name="Google Shape;2237;gb55a2802bb_0_1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gb55a2802bb_0_1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3" name="Google Shape;2313;gb55a2802bb_0_1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9" name="Google Shape;2319;g13c3e6fc1cb_3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0" name="Google Shape;2320;g13c3e6fc1cb_3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8" name="Google Shape;2328;g13c3e6fc1c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9" name="Google Shape;2329;g13c3e6fc1c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13c3e6fc1cb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13c3e6fc1cb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9" name="Google Shape;2389;gb55a2802bb_0_1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0" name="Google Shape;2390;gb55a2802bb_0_17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aad1d59a8d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aad1d59a8d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b543e43068_0_2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b543e43068_0_2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b543e43068_0_6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b543e43068_0_6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3c3e6fc1cb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3c3e6fc1cb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b543e43068_0_18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b543e43068_0_18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b543e43068_0_36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7" name="Google Shape;1307;gb543e43068_0_36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b543e43068_0_36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b543e43068_0_36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C31DDE0-B489-41AF-ACA0-3E7DC3453BED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96DFA1-A805-608D-9505-D2B555C8E866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EEA7A-F754-E8BF-1C10-EAEC62B931A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CB526A-222A-6584-3DA3-6078EBA7B30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6F00"/>
                </a:solidFill>
              </a:rPr>
              <a:t>AQA A Level Biology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9 - Eukaryotic Cells</a:t>
            </a:r>
            <a:endParaRPr sz="35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Organelles, Structure and Function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" name="Google Shape;1341;p22"/>
          <p:cNvPicPr preferRelativeResize="0"/>
          <p:nvPr/>
        </p:nvPicPr>
        <p:blipFill rotWithShape="1">
          <a:blip r:embed="rId3">
            <a:alphaModFix/>
          </a:blip>
          <a:srcRect b="26916"/>
          <a:stretch/>
        </p:blipFill>
        <p:spPr>
          <a:xfrm>
            <a:off x="0" y="0"/>
            <a:ext cx="469065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42" name="Google Shape;134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343" name="Google Shape;1343;p22"/>
          <p:cNvSpPr txBox="1"/>
          <p:nvPr/>
        </p:nvSpPr>
        <p:spPr>
          <a:xfrm>
            <a:off x="5072720" y="2286400"/>
            <a:ext cx="360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mushroom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is the quintessential fungus.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344" name="Google Shape;1344;p22"/>
          <p:cNvCxnSpPr/>
          <p:nvPr/>
        </p:nvCxnSpPr>
        <p:spPr>
          <a:xfrm>
            <a:off x="4690650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Functions of Organelles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50" name="Google Shape;1350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cell-surface membrane controls what </a:t>
            </a:r>
            <a:r>
              <a:rPr lang="en" b="1">
                <a:solidFill>
                  <a:srgbClr val="CCCCCC"/>
                </a:solidFill>
              </a:rPr>
              <a:t>enters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leaves </a:t>
            </a:r>
            <a:r>
              <a:rPr lang="en">
                <a:solidFill>
                  <a:srgbClr val="CCCCCC"/>
                </a:solidFill>
              </a:rPr>
              <a:t>the cell.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It is made primarily from </a:t>
            </a:r>
            <a:r>
              <a:rPr lang="en" b="1">
                <a:solidFill>
                  <a:srgbClr val="CCCCCC"/>
                </a:solidFill>
              </a:rPr>
              <a:t>phospholipid</a:t>
            </a:r>
            <a:r>
              <a:rPr lang="en">
                <a:solidFill>
                  <a:srgbClr val="CCCCCC"/>
                </a:solidFill>
              </a:rPr>
              <a:t> and proteins.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It also has </a:t>
            </a:r>
            <a:r>
              <a:rPr lang="en" b="1">
                <a:solidFill>
                  <a:srgbClr val="CCCCCC"/>
                </a:solidFill>
              </a:rPr>
              <a:t>receptor </a:t>
            </a:r>
            <a:r>
              <a:rPr lang="en">
                <a:solidFill>
                  <a:srgbClr val="CCCCCC"/>
                </a:solidFill>
              </a:rPr>
              <a:t>molecules on its surface, which allows for </a:t>
            </a:r>
            <a:r>
              <a:rPr lang="en" b="1">
                <a:solidFill>
                  <a:srgbClr val="CCCCCC"/>
                </a:solidFill>
              </a:rPr>
              <a:t>cell signalling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nucleus controls the </a:t>
            </a:r>
            <a:r>
              <a:rPr lang="en" b="1">
                <a:solidFill>
                  <a:srgbClr val="CCCCCC"/>
                </a:solidFill>
              </a:rPr>
              <a:t>activity </a:t>
            </a:r>
            <a:r>
              <a:rPr lang="en">
                <a:solidFill>
                  <a:srgbClr val="CCCCCC"/>
                </a:solidFill>
              </a:rPr>
              <a:t>of the cell.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nucleus is surrounded by the </a:t>
            </a:r>
            <a:r>
              <a:rPr lang="en" b="1">
                <a:solidFill>
                  <a:srgbClr val="CCCCCC"/>
                </a:solidFill>
              </a:rPr>
              <a:t>nuclear envelope</a:t>
            </a:r>
            <a:r>
              <a:rPr lang="en">
                <a:solidFill>
                  <a:srgbClr val="CCCCCC"/>
                </a:solidFill>
              </a:rPr>
              <a:t>. The envelope itself is full of </a:t>
            </a:r>
            <a:r>
              <a:rPr lang="en" b="1">
                <a:solidFill>
                  <a:srgbClr val="CCCCCC"/>
                </a:solidFill>
              </a:rPr>
              <a:t>pores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It contains </a:t>
            </a:r>
            <a:r>
              <a:rPr lang="en" b="1">
                <a:solidFill>
                  <a:srgbClr val="CCCCCC"/>
                </a:solidFill>
              </a:rPr>
              <a:t>chromosomes</a:t>
            </a:r>
            <a:r>
              <a:rPr lang="en">
                <a:solidFill>
                  <a:srgbClr val="CCCCCC"/>
                </a:solidFill>
              </a:rPr>
              <a:t> and one or more distinct structures called a </a:t>
            </a:r>
            <a:r>
              <a:rPr lang="en" b="1">
                <a:solidFill>
                  <a:srgbClr val="CCCCCC"/>
                </a:solidFill>
              </a:rPr>
              <a:t>nucleolus</a:t>
            </a:r>
            <a:r>
              <a:rPr lang="en">
                <a:solidFill>
                  <a:srgbClr val="CCCCCC"/>
                </a:solidFill>
              </a:rPr>
              <a:t>. Each chromosome is full of </a:t>
            </a:r>
            <a:r>
              <a:rPr lang="en" b="1">
                <a:solidFill>
                  <a:srgbClr val="CCCCCC"/>
                </a:solidFill>
              </a:rPr>
              <a:t>DNA</a:t>
            </a:r>
            <a:r>
              <a:rPr lang="en">
                <a:solidFill>
                  <a:srgbClr val="CCCCCC"/>
                </a:solidFill>
              </a:rPr>
              <a:t>, the molecular instructions to make </a:t>
            </a:r>
            <a:r>
              <a:rPr lang="en" b="1">
                <a:solidFill>
                  <a:srgbClr val="CCCCCC"/>
                </a:solidFill>
              </a:rPr>
              <a:t>proteins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nucleus controls </a:t>
            </a:r>
            <a:r>
              <a:rPr lang="en" b="1">
                <a:solidFill>
                  <a:srgbClr val="CCCCCC"/>
                </a:solidFill>
              </a:rPr>
              <a:t>transcription </a:t>
            </a:r>
            <a:r>
              <a:rPr lang="en">
                <a:solidFill>
                  <a:srgbClr val="CCCCCC"/>
                </a:solidFill>
              </a:rPr>
              <a:t>in the cell.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351" name="Google Shape;1351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357" name="Google Shape;1357;p24"/>
          <p:cNvSpPr txBox="1"/>
          <p:nvPr/>
        </p:nvSpPr>
        <p:spPr>
          <a:xfrm>
            <a:off x="6162173" y="2279250"/>
            <a:ext cx="2044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nucleus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controls all of the cell’s activities.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358" name="Google Shape;1358;p24"/>
          <p:cNvGrpSpPr/>
          <p:nvPr/>
        </p:nvGrpSpPr>
        <p:grpSpPr>
          <a:xfrm>
            <a:off x="932415" y="984825"/>
            <a:ext cx="4510010" cy="3247227"/>
            <a:chOff x="1778890" y="1133900"/>
            <a:chExt cx="4510010" cy="3247227"/>
          </a:xfrm>
        </p:grpSpPr>
        <p:grpSp>
          <p:nvGrpSpPr>
            <p:cNvPr id="1359" name="Google Shape;1359;p24"/>
            <p:cNvGrpSpPr/>
            <p:nvPr/>
          </p:nvGrpSpPr>
          <p:grpSpPr>
            <a:xfrm>
              <a:off x="2855100" y="1218489"/>
              <a:ext cx="3433800" cy="3162638"/>
              <a:chOff x="2112425" y="910125"/>
              <a:chExt cx="4292250" cy="3989200"/>
            </a:xfrm>
          </p:grpSpPr>
          <p:sp>
            <p:nvSpPr>
              <p:cNvPr id="1360" name="Google Shape;1360;p24"/>
              <p:cNvSpPr/>
              <p:nvPr/>
            </p:nvSpPr>
            <p:spPr>
              <a:xfrm>
                <a:off x="4561050" y="4735675"/>
                <a:ext cx="626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04" h="2461" extrusionOk="0">
                    <a:moveTo>
                      <a:pt x="2504" y="1231"/>
                    </a:moveTo>
                    <a:cubicBezTo>
                      <a:pt x="2504" y="1890"/>
                      <a:pt x="1933" y="2461"/>
                      <a:pt x="1230" y="2461"/>
                    </a:cubicBezTo>
                    <a:cubicBezTo>
                      <a:pt x="571" y="2461"/>
                      <a:pt x="0" y="1890"/>
                      <a:pt x="0" y="1231"/>
                    </a:cubicBezTo>
                    <a:cubicBezTo>
                      <a:pt x="0" y="528"/>
                      <a:pt x="571" y="1"/>
                      <a:pt x="1230" y="1"/>
                    </a:cubicBezTo>
                    <a:cubicBezTo>
                      <a:pt x="1933" y="1"/>
                      <a:pt x="2504" y="528"/>
                      <a:pt x="2504" y="1231"/>
                    </a:cubicBezTo>
                    <a:close/>
                  </a:path>
                </a:pathLst>
              </a:custGeom>
              <a:solidFill>
                <a:srgbClr val="DF9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4"/>
              <p:cNvSpPr/>
              <p:nvPr/>
            </p:nvSpPr>
            <p:spPr>
              <a:xfrm>
                <a:off x="4030700" y="4753250"/>
                <a:ext cx="615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0" h="2461" extrusionOk="0">
                    <a:moveTo>
                      <a:pt x="2460" y="1230"/>
                    </a:moveTo>
                    <a:cubicBezTo>
                      <a:pt x="2460" y="1933"/>
                      <a:pt x="1933" y="2460"/>
                      <a:pt x="1230" y="2460"/>
                    </a:cubicBezTo>
                    <a:cubicBezTo>
                      <a:pt x="571" y="2460"/>
                      <a:pt x="0" y="1933"/>
                      <a:pt x="0" y="1230"/>
                    </a:cubicBezTo>
                    <a:cubicBezTo>
                      <a:pt x="0" y="572"/>
                      <a:pt x="571" y="1"/>
                      <a:pt x="1230" y="1"/>
                    </a:cubicBezTo>
                    <a:cubicBezTo>
                      <a:pt x="1933" y="1"/>
                      <a:pt x="2460" y="572"/>
                      <a:pt x="2460" y="1230"/>
                    </a:cubicBezTo>
                    <a:close/>
                  </a:path>
                </a:pathLst>
              </a:custGeom>
              <a:solidFill>
                <a:srgbClr val="DF9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62" name="Google Shape;1362;p24"/>
              <p:cNvGrpSpPr/>
              <p:nvPr/>
            </p:nvGrpSpPr>
            <p:grpSpPr>
              <a:xfrm>
                <a:off x="2112425" y="910125"/>
                <a:ext cx="4292250" cy="3989200"/>
                <a:chOff x="2112425" y="910125"/>
                <a:chExt cx="4292250" cy="3989200"/>
              </a:xfrm>
            </p:grpSpPr>
            <p:sp>
              <p:nvSpPr>
                <p:cNvPr id="1363" name="Google Shape;1363;p24"/>
                <p:cNvSpPr/>
                <p:nvPr/>
              </p:nvSpPr>
              <p:spPr>
                <a:xfrm>
                  <a:off x="2424275" y="918900"/>
                  <a:ext cx="3980400" cy="398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216" h="159217" extrusionOk="0">
                      <a:moveTo>
                        <a:pt x="79586" y="0"/>
                      </a:moveTo>
                      <a:cubicBezTo>
                        <a:pt x="35620" y="0"/>
                        <a:pt x="0" y="35621"/>
                        <a:pt x="0" y="79586"/>
                      </a:cubicBezTo>
                      <a:cubicBezTo>
                        <a:pt x="0" y="123552"/>
                        <a:pt x="35620" y="159216"/>
                        <a:pt x="79586" y="159216"/>
                      </a:cubicBezTo>
                      <a:cubicBezTo>
                        <a:pt x="123551" y="159216"/>
                        <a:pt x="159216" y="123552"/>
                        <a:pt x="159216" y="79586"/>
                      </a:cubicBezTo>
                      <a:cubicBezTo>
                        <a:pt x="159216" y="35621"/>
                        <a:pt x="123551" y="0"/>
                        <a:pt x="79586" y="0"/>
                      </a:cubicBezTo>
                      <a:close/>
                    </a:path>
                  </a:pathLst>
                </a:custGeom>
                <a:solidFill>
                  <a:srgbClr val="FFC2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4" name="Google Shape;1364;p24"/>
                <p:cNvSpPr/>
                <p:nvPr/>
              </p:nvSpPr>
              <p:spPr>
                <a:xfrm>
                  <a:off x="2512100" y="1090825"/>
                  <a:ext cx="3622450" cy="240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98" h="96054" extrusionOk="0">
                      <a:moveTo>
                        <a:pt x="68246" y="0"/>
                      </a:moveTo>
                      <a:cubicBezTo>
                        <a:pt x="65929" y="0"/>
                        <a:pt x="63609" y="112"/>
                        <a:pt x="61315" y="327"/>
                      </a:cubicBezTo>
                      <a:cubicBezTo>
                        <a:pt x="59207" y="502"/>
                        <a:pt x="57099" y="810"/>
                        <a:pt x="54991" y="1205"/>
                      </a:cubicBezTo>
                      <a:cubicBezTo>
                        <a:pt x="54595" y="1249"/>
                        <a:pt x="49940" y="1820"/>
                        <a:pt x="49808" y="2127"/>
                      </a:cubicBezTo>
                      <a:cubicBezTo>
                        <a:pt x="49996" y="1564"/>
                        <a:pt x="49845" y="1339"/>
                        <a:pt x="49570" y="1339"/>
                      </a:cubicBezTo>
                      <a:cubicBezTo>
                        <a:pt x="49330" y="1339"/>
                        <a:pt x="48996" y="1510"/>
                        <a:pt x="48710" y="1776"/>
                      </a:cubicBezTo>
                      <a:cubicBezTo>
                        <a:pt x="48402" y="2083"/>
                        <a:pt x="48271" y="2479"/>
                        <a:pt x="47963" y="2742"/>
                      </a:cubicBezTo>
                      <a:cubicBezTo>
                        <a:pt x="46865" y="3665"/>
                        <a:pt x="44801" y="3928"/>
                        <a:pt x="43483" y="4411"/>
                      </a:cubicBezTo>
                      <a:cubicBezTo>
                        <a:pt x="35489" y="7486"/>
                        <a:pt x="28198" y="12054"/>
                        <a:pt x="21786" y="17676"/>
                      </a:cubicBezTo>
                      <a:cubicBezTo>
                        <a:pt x="16735" y="22112"/>
                        <a:pt x="12255" y="27119"/>
                        <a:pt x="8390" y="32565"/>
                      </a:cubicBezTo>
                      <a:cubicBezTo>
                        <a:pt x="7116" y="34322"/>
                        <a:pt x="5930" y="36167"/>
                        <a:pt x="4788" y="38055"/>
                      </a:cubicBezTo>
                      <a:cubicBezTo>
                        <a:pt x="4393" y="38714"/>
                        <a:pt x="3998" y="39373"/>
                        <a:pt x="3646" y="40032"/>
                      </a:cubicBezTo>
                      <a:cubicBezTo>
                        <a:pt x="3471" y="40251"/>
                        <a:pt x="3339" y="40515"/>
                        <a:pt x="3207" y="40778"/>
                      </a:cubicBezTo>
                      <a:cubicBezTo>
                        <a:pt x="2812" y="41657"/>
                        <a:pt x="3295" y="43326"/>
                        <a:pt x="2504" y="43985"/>
                      </a:cubicBezTo>
                      <a:cubicBezTo>
                        <a:pt x="2065" y="43853"/>
                        <a:pt x="1933" y="43414"/>
                        <a:pt x="1845" y="43018"/>
                      </a:cubicBezTo>
                      <a:cubicBezTo>
                        <a:pt x="1494" y="44600"/>
                        <a:pt x="1187" y="46093"/>
                        <a:pt x="879" y="47674"/>
                      </a:cubicBezTo>
                      <a:cubicBezTo>
                        <a:pt x="1" y="52286"/>
                        <a:pt x="133" y="57073"/>
                        <a:pt x="1362" y="61553"/>
                      </a:cubicBezTo>
                      <a:cubicBezTo>
                        <a:pt x="2592" y="65989"/>
                        <a:pt x="4876" y="70074"/>
                        <a:pt x="7907" y="73544"/>
                      </a:cubicBezTo>
                      <a:cubicBezTo>
                        <a:pt x="9795" y="75740"/>
                        <a:pt x="11947" y="77673"/>
                        <a:pt x="14275" y="79385"/>
                      </a:cubicBezTo>
                      <a:cubicBezTo>
                        <a:pt x="15549" y="80396"/>
                        <a:pt x="17042" y="81274"/>
                        <a:pt x="18492" y="81977"/>
                      </a:cubicBezTo>
                      <a:cubicBezTo>
                        <a:pt x="19502" y="82460"/>
                        <a:pt x="20732" y="82592"/>
                        <a:pt x="21259" y="83734"/>
                      </a:cubicBezTo>
                      <a:cubicBezTo>
                        <a:pt x="21654" y="84524"/>
                        <a:pt x="21786" y="85359"/>
                        <a:pt x="22401" y="86149"/>
                      </a:cubicBezTo>
                      <a:cubicBezTo>
                        <a:pt x="22975" y="86820"/>
                        <a:pt x="23608" y="87148"/>
                        <a:pt x="24216" y="87148"/>
                      </a:cubicBezTo>
                      <a:cubicBezTo>
                        <a:pt x="25002" y="87148"/>
                        <a:pt x="25746" y="86599"/>
                        <a:pt x="26266" y="85534"/>
                      </a:cubicBezTo>
                      <a:cubicBezTo>
                        <a:pt x="29780" y="88302"/>
                        <a:pt x="34699" y="89575"/>
                        <a:pt x="38915" y="90761"/>
                      </a:cubicBezTo>
                      <a:cubicBezTo>
                        <a:pt x="50499" y="94034"/>
                        <a:pt x="63207" y="96053"/>
                        <a:pt x="75702" y="96053"/>
                      </a:cubicBezTo>
                      <a:cubicBezTo>
                        <a:pt x="82490" y="96053"/>
                        <a:pt x="89215" y="95457"/>
                        <a:pt x="95662" y="94143"/>
                      </a:cubicBezTo>
                      <a:cubicBezTo>
                        <a:pt x="96041" y="94934"/>
                        <a:pt x="96717" y="95337"/>
                        <a:pt x="97443" y="95337"/>
                      </a:cubicBezTo>
                      <a:cubicBezTo>
                        <a:pt x="97725" y="95337"/>
                        <a:pt x="98014" y="95276"/>
                        <a:pt x="98297" y="95153"/>
                      </a:cubicBezTo>
                      <a:cubicBezTo>
                        <a:pt x="99044" y="94802"/>
                        <a:pt x="99483" y="94099"/>
                        <a:pt x="100186" y="93748"/>
                      </a:cubicBezTo>
                      <a:cubicBezTo>
                        <a:pt x="101064" y="93353"/>
                        <a:pt x="102074" y="93572"/>
                        <a:pt x="103041" y="93440"/>
                      </a:cubicBezTo>
                      <a:cubicBezTo>
                        <a:pt x="105632" y="93221"/>
                        <a:pt x="108267" y="92518"/>
                        <a:pt x="110859" y="91947"/>
                      </a:cubicBezTo>
                      <a:cubicBezTo>
                        <a:pt x="115470" y="90937"/>
                        <a:pt x="120038" y="89751"/>
                        <a:pt x="124518" y="88389"/>
                      </a:cubicBezTo>
                      <a:cubicBezTo>
                        <a:pt x="130536" y="86545"/>
                        <a:pt x="136641" y="84436"/>
                        <a:pt x="142219" y="81494"/>
                      </a:cubicBezTo>
                      <a:cubicBezTo>
                        <a:pt x="143097" y="81011"/>
                        <a:pt x="144151" y="80527"/>
                        <a:pt x="144898" y="79781"/>
                      </a:cubicBezTo>
                      <a:cubicBezTo>
                        <a:pt x="144766" y="78375"/>
                        <a:pt x="144503" y="76970"/>
                        <a:pt x="144239" y="75564"/>
                      </a:cubicBezTo>
                      <a:cubicBezTo>
                        <a:pt x="143097" y="69371"/>
                        <a:pt x="141472" y="63266"/>
                        <a:pt x="139408" y="57293"/>
                      </a:cubicBezTo>
                      <a:cubicBezTo>
                        <a:pt x="136377" y="48684"/>
                        <a:pt x="132468" y="40295"/>
                        <a:pt x="127373" y="32697"/>
                      </a:cubicBezTo>
                      <a:cubicBezTo>
                        <a:pt x="124518" y="28436"/>
                        <a:pt x="121312" y="24440"/>
                        <a:pt x="117754" y="20794"/>
                      </a:cubicBezTo>
                      <a:cubicBezTo>
                        <a:pt x="115910" y="18905"/>
                        <a:pt x="113933" y="17105"/>
                        <a:pt x="111869" y="15436"/>
                      </a:cubicBezTo>
                      <a:cubicBezTo>
                        <a:pt x="110859" y="14601"/>
                        <a:pt x="109936" y="14118"/>
                        <a:pt x="108750" y="13591"/>
                      </a:cubicBezTo>
                      <a:cubicBezTo>
                        <a:pt x="108267" y="13327"/>
                        <a:pt x="107433" y="12932"/>
                        <a:pt x="107213" y="12405"/>
                      </a:cubicBezTo>
                      <a:cubicBezTo>
                        <a:pt x="107038" y="11922"/>
                        <a:pt x="107389" y="11483"/>
                        <a:pt x="107169" y="11043"/>
                      </a:cubicBezTo>
                      <a:cubicBezTo>
                        <a:pt x="106972" y="10604"/>
                        <a:pt x="106730" y="10494"/>
                        <a:pt x="106445" y="10494"/>
                      </a:cubicBezTo>
                      <a:cubicBezTo>
                        <a:pt x="106159" y="10494"/>
                        <a:pt x="105830" y="10604"/>
                        <a:pt x="105456" y="10604"/>
                      </a:cubicBezTo>
                      <a:cubicBezTo>
                        <a:pt x="104314" y="10560"/>
                        <a:pt x="102953" y="9243"/>
                        <a:pt x="101987" y="8672"/>
                      </a:cubicBezTo>
                      <a:cubicBezTo>
                        <a:pt x="100845" y="8057"/>
                        <a:pt x="99703" y="7442"/>
                        <a:pt x="98561" y="6915"/>
                      </a:cubicBezTo>
                      <a:cubicBezTo>
                        <a:pt x="96189" y="5729"/>
                        <a:pt x="93685" y="4719"/>
                        <a:pt x="91182" y="3884"/>
                      </a:cubicBezTo>
                      <a:cubicBezTo>
                        <a:pt x="85648" y="1952"/>
                        <a:pt x="79894" y="766"/>
                        <a:pt x="74052" y="239"/>
                      </a:cubicBezTo>
                      <a:cubicBezTo>
                        <a:pt x="72130" y="78"/>
                        <a:pt x="70189" y="0"/>
                        <a:pt x="68246" y="0"/>
                      </a:cubicBezTo>
                      <a:close/>
                    </a:path>
                  </a:pathLst>
                </a:custGeom>
                <a:solidFill>
                  <a:srgbClr val="F7931D"/>
                </a:solidFill>
                <a:ln w="14275" cap="flat" cmpd="sng">
                  <a:solidFill>
                    <a:srgbClr val="ED1C24"/>
                  </a:solidFill>
                  <a:prstDash val="solid"/>
                  <a:miter lim="4392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5" name="Google Shape;1365;p24"/>
                <p:cNvSpPr/>
                <p:nvPr/>
              </p:nvSpPr>
              <p:spPr>
                <a:xfrm>
                  <a:off x="2574700" y="1157175"/>
                  <a:ext cx="3500575" cy="227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23" h="90921" extrusionOk="0">
                      <a:moveTo>
                        <a:pt x="63795" y="0"/>
                      </a:moveTo>
                      <a:cubicBezTo>
                        <a:pt x="62938" y="0"/>
                        <a:pt x="62082" y="15"/>
                        <a:pt x="61227" y="44"/>
                      </a:cubicBezTo>
                      <a:cubicBezTo>
                        <a:pt x="58855" y="132"/>
                        <a:pt x="56439" y="352"/>
                        <a:pt x="54112" y="703"/>
                      </a:cubicBezTo>
                      <a:cubicBezTo>
                        <a:pt x="53014" y="835"/>
                        <a:pt x="51916" y="1055"/>
                        <a:pt x="50817" y="1274"/>
                      </a:cubicBezTo>
                      <a:cubicBezTo>
                        <a:pt x="49851" y="1450"/>
                        <a:pt x="48841" y="1889"/>
                        <a:pt x="47875" y="1889"/>
                      </a:cubicBezTo>
                      <a:cubicBezTo>
                        <a:pt x="47829" y="1460"/>
                        <a:pt x="47665" y="1309"/>
                        <a:pt x="47453" y="1309"/>
                      </a:cubicBezTo>
                      <a:cubicBezTo>
                        <a:pt x="47057" y="1309"/>
                        <a:pt x="46492" y="1836"/>
                        <a:pt x="46206" y="2065"/>
                      </a:cubicBezTo>
                      <a:cubicBezTo>
                        <a:pt x="45371" y="2680"/>
                        <a:pt x="44625" y="2811"/>
                        <a:pt x="43658" y="3119"/>
                      </a:cubicBezTo>
                      <a:cubicBezTo>
                        <a:pt x="41594" y="3778"/>
                        <a:pt x="39574" y="4524"/>
                        <a:pt x="37597" y="5403"/>
                      </a:cubicBezTo>
                      <a:cubicBezTo>
                        <a:pt x="33864" y="7028"/>
                        <a:pt x="30262" y="9004"/>
                        <a:pt x="26880" y="11288"/>
                      </a:cubicBezTo>
                      <a:cubicBezTo>
                        <a:pt x="19765" y="16120"/>
                        <a:pt x="13528" y="22225"/>
                        <a:pt x="8389" y="29120"/>
                      </a:cubicBezTo>
                      <a:cubicBezTo>
                        <a:pt x="6149" y="32107"/>
                        <a:pt x="4261" y="35313"/>
                        <a:pt x="2416" y="38564"/>
                      </a:cubicBezTo>
                      <a:cubicBezTo>
                        <a:pt x="1757" y="39662"/>
                        <a:pt x="2416" y="40804"/>
                        <a:pt x="2021" y="41902"/>
                      </a:cubicBezTo>
                      <a:cubicBezTo>
                        <a:pt x="1904" y="42250"/>
                        <a:pt x="1604" y="42464"/>
                        <a:pt x="1379" y="42464"/>
                      </a:cubicBezTo>
                      <a:cubicBezTo>
                        <a:pt x="1179" y="42464"/>
                        <a:pt x="1039" y="42295"/>
                        <a:pt x="1142" y="41902"/>
                      </a:cubicBezTo>
                      <a:lnTo>
                        <a:pt x="1142" y="41902"/>
                      </a:lnTo>
                      <a:cubicBezTo>
                        <a:pt x="0" y="44010"/>
                        <a:pt x="308" y="46645"/>
                        <a:pt x="220" y="48973"/>
                      </a:cubicBezTo>
                      <a:cubicBezTo>
                        <a:pt x="132" y="51696"/>
                        <a:pt x="396" y="54375"/>
                        <a:pt x="1054" y="56967"/>
                      </a:cubicBezTo>
                      <a:cubicBezTo>
                        <a:pt x="2372" y="62062"/>
                        <a:pt x="5095" y="66629"/>
                        <a:pt x="8697" y="70363"/>
                      </a:cubicBezTo>
                      <a:cubicBezTo>
                        <a:pt x="11025" y="72822"/>
                        <a:pt x="13704" y="74931"/>
                        <a:pt x="16515" y="76775"/>
                      </a:cubicBezTo>
                      <a:cubicBezTo>
                        <a:pt x="17613" y="77478"/>
                        <a:pt x="20907" y="78620"/>
                        <a:pt x="21478" y="79718"/>
                      </a:cubicBezTo>
                      <a:cubicBezTo>
                        <a:pt x="22093" y="80904"/>
                        <a:pt x="20556" y="82749"/>
                        <a:pt x="22752" y="83232"/>
                      </a:cubicBezTo>
                      <a:cubicBezTo>
                        <a:pt x="22867" y="83256"/>
                        <a:pt x="22976" y="83267"/>
                        <a:pt x="23079" y="83267"/>
                      </a:cubicBezTo>
                      <a:cubicBezTo>
                        <a:pt x="24311" y="83267"/>
                        <a:pt x="24683" y="81677"/>
                        <a:pt x="24160" y="80865"/>
                      </a:cubicBezTo>
                      <a:lnTo>
                        <a:pt x="24160" y="80865"/>
                      </a:lnTo>
                      <a:cubicBezTo>
                        <a:pt x="24958" y="82092"/>
                        <a:pt x="28683" y="82837"/>
                        <a:pt x="29999" y="83320"/>
                      </a:cubicBezTo>
                      <a:cubicBezTo>
                        <a:pt x="32458" y="84242"/>
                        <a:pt x="35006" y="85033"/>
                        <a:pt x="37553" y="85779"/>
                      </a:cubicBezTo>
                      <a:cubicBezTo>
                        <a:pt x="47128" y="88502"/>
                        <a:pt x="57054" y="89996"/>
                        <a:pt x="67025" y="90435"/>
                      </a:cubicBezTo>
                      <a:cubicBezTo>
                        <a:pt x="69267" y="90540"/>
                        <a:pt x="71510" y="90595"/>
                        <a:pt x="73753" y="90595"/>
                      </a:cubicBezTo>
                      <a:cubicBezTo>
                        <a:pt x="76210" y="90595"/>
                        <a:pt x="78667" y="90529"/>
                        <a:pt x="81123" y="90391"/>
                      </a:cubicBezTo>
                      <a:cubicBezTo>
                        <a:pt x="83363" y="90303"/>
                        <a:pt x="85603" y="90128"/>
                        <a:pt x="87843" y="89908"/>
                      </a:cubicBezTo>
                      <a:cubicBezTo>
                        <a:pt x="89155" y="89802"/>
                        <a:pt x="90866" y="89552"/>
                        <a:pt x="92309" y="89552"/>
                      </a:cubicBezTo>
                      <a:cubicBezTo>
                        <a:pt x="92654" y="89552"/>
                        <a:pt x="92984" y="89567"/>
                        <a:pt x="93290" y="89600"/>
                      </a:cubicBezTo>
                      <a:cubicBezTo>
                        <a:pt x="92920" y="90525"/>
                        <a:pt x="93438" y="90920"/>
                        <a:pt x="94096" y="90920"/>
                      </a:cubicBezTo>
                      <a:cubicBezTo>
                        <a:pt x="95000" y="90920"/>
                        <a:pt x="96170" y="90174"/>
                        <a:pt x="95661" y="89029"/>
                      </a:cubicBezTo>
                      <a:cubicBezTo>
                        <a:pt x="100405" y="88722"/>
                        <a:pt x="105324" y="87360"/>
                        <a:pt x="109936" y="86262"/>
                      </a:cubicBezTo>
                      <a:cubicBezTo>
                        <a:pt x="114328" y="85252"/>
                        <a:pt x="118720" y="84022"/>
                        <a:pt x="123024" y="82617"/>
                      </a:cubicBezTo>
                      <a:cubicBezTo>
                        <a:pt x="128295" y="80860"/>
                        <a:pt x="133917" y="79015"/>
                        <a:pt x="138704" y="76073"/>
                      </a:cubicBezTo>
                      <a:cubicBezTo>
                        <a:pt x="138836" y="75985"/>
                        <a:pt x="139934" y="75150"/>
                        <a:pt x="140022" y="75150"/>
                      </a:cubicBezTo>
                      <a:cubicBezTo>
                        <a:pt x="139934" y="75150"/>
                        <a:pt x="139846" y="74184"/>
                        <a:pt x="139802" y="74096"/>
                      </a:cubicBezTo>
                      <a:cubicBezTo>
                        <a:pt x="138792" y="69001"/>
                        <a:pt x="137387" y="64038"/>
                        <a:pt x="135718" y="59119"/>
                      </a:cubicBezTo>
                      <a:cubicBezTo>
                        <a:pt x="132819" y="50642"/>
                        <a:pt x="129086" y="42385"/>
                        <a:pt x="124298" y="34786"/>
                      </a:cubicBezTo>
                      <a:cubicBezTo>
                        <a:pt x="121531" y="30394"/>
                        <a:pt x="118413" y="26222"/>
                        <a:pt x="114943" y="22356"/>
                      </a:cubicBezTo>
                      <a:cubicBezTo>
                        <a:pt x="113142" y="20380"/>
                        <a:pt x="111210" y="18491"/>
                        <a:pt x="109189" y="16691"/>
                      </a:cubicBezTo>
                      <a:cubicBezTo>
                        <a:pt x="108179" y="15768"/>
                        <a:pt x="107125" y="14890"/>
                        <a:pt x="106027" y="14055"/>
                      </a:cubicBezTo>
                      <a:cubicBezTo>
                        <a:pt x="105280" y="13440"/>
                        <a:pt x="103435" y="12606"/>
                        <a:pt x="103128" y="11684"/>
                      </a:cubicBezTo>
                      <a:cubicBezTo>
                        <a:pt x="102996" y="11332"/>
                        <a:pt x="103304" y="10981"/>
                        <a:pt x="103216" y="10673"/>
                      </a:cubicBezTo>
                      <a:cubicBezTo>
                        <a:pt x="103042" y="10001"/>
                        <a:pt x="102684" y="9837"/>
                        <a:pt x="102254" y="9837"/>
                      </a:cubicBezTo>
                      <a:cubicBezTo>
                        <a:pt x="101926" y="9837"/>
                        <a:pt x="101557" y="9933"/>
                        <a:pt x="101195" y="9971"/>
                      </a:cubicBezTo>
                      <a:cubicBezTo>
                        <a:pt x="100896" y="10008"/>
                        <a:pt x="100740" y="10046"/>
                        <a:pt x="100605" y="10046"/>
                      </a:cubicBezTo>
                      <a:cubicBezTo>
                        <a:pt x="100424" y="10046"/>
                        <a:pt x="100281" y="9978"/>
                        <a:pt x="99878" y="9751"/>
                      </a:cubicBezTo>
                      <a:cubicBezTo>
                        <a:pt x="99351" y="9487"/>
                        <a:pt x="98868" y="9136"/>
                        <a:pt x="98341" y="8829"/>
                      </a:cubicBezTo>
                      <a:cubicBezTo>
                        <a:pt x="96188" y="7599"/>
                        <a:pt x="93992" y="6457"/>
                        <a:pt x="91708" y="5491"/>
                      </a:cubicBezTo>
                      <a:cubicBezTo>
                        <a:pt x="86833" y="3382"/>
                        <a:pt x="81738" y="1933"/>
                        <a:pt x="76512" y="1055"/>
                      </a:cubicBezTo>
                      <a:cubicBezTo>
                        <a:pt x="72308" y="360"/>
                        <a:pt x="68044" y="0"/>
                        <a:pt x="63795" y="0"/>
                      </a:cubicBezTo>
                      <a:close/>
                    </a:path>
                  </a:pathLst>
                </a:custGeom>
                <a:solidFill>
                  <a:srgbClr val="FFF200"/>
                </a:solidFill>
                <a:ln w="14275" cap="flat" cmpd="sng">
                  <a:solidFill>
                    <a:srgbClr val="ED1C24"/>
                  </a:solidFill>
                  <a:prstDash val="solid"/>
                  <a:miter lim="4392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6" name="Google Shape;1366;p24"/>
                <p:cNvSpPr/>
                <p:nvPr/>
              </p:nvSpPr>
              <p:spPr>
                <a:xfrm>
                  <a:off x="2948250" y="3799875"/>
                  <a:ext cx="122075" cy="1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3" h="4907" extrusionOk="0">
                      <a:moveTo>
                        <a:pt x="1789" y="1"/>
                      </a:moveTo>
                      <a:cubicBezTo>
                        <a:pt x="802" y="1"/>
                        <a:pt x="0" y="755"/>
                        <a:pt x="387" y="2559"/>
                      </a:cubicBezTo>
                      <a:cubicBezTo>
                        <a:pt x="638" y="3760"/>
                        <a:pt x="1848" y="4907"/>
                        <a:pt x="2887" y="4907"/>
                      </a:cubicBezTo>
                      <a:cubicBezTo>
                        <a:pt x="3483" y="4907"/>
                        <a:pt x="4024" y="4530"/>
                        <a:pt x="4296" y="3569"/>
                      </a:cubicBezTo>
                      <a:cubicBezTo>
                        <a:pt x="4883" y="1451"/>
                        <a:pt x="3157" y="1"/>
                        <a:pt x="1789" y="1"/>
                      </a:cubicBezTo>
                      <a:close/>
                    </a:path>
                  </a:pathLst>
                </a:custGeom>
                <a:solidFill>
                  <a:srgbClr val="F793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7" name="Google Shape;1367;p24"/>
                <p:cNvSpPr/>
                <p:nvPr/>
              </p:nvSpPr>
              <p:spPr>
                <a:xfrm>
                  <a:off x="2989750" y="3818750"/>
                  <a:ext cx="64300" cy="7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3117" extrusionOk="0">
                      <a:moveTo>
                        <a:pt x="776" y="0"/>
                      </a:moveTo>
                      <a:cubicBezTo>
                        <a:pt x="321" y="0"/>
                        <a:pt x="0" y="404"/>
                        <a:pt x="220" y="1453"/>
                      </a:cubicBezTo>
                      <a:cubicBezTo>
                        <a:pt x="417" y="2240"/>
                        <a:pt x="1045" y="3117"/>
                        <a:pt x="1588" y="3117"/>
                      </a:cubicBezTo>
                      <a:cubicBezTo>
                        <a:pt x="1893" y="3117"/>
                        <a:pt x="2170" y="2839"/>
                        <a:pt x="2328" y="2112"/>
                      </a:cubicBezTo>
                      <a:cubicBezTo>
                        <a:pt x="2572" y="1031"/>
                        <a:pt x="1502" y="0"/>
                        <a:pt x="776" y="0"/>
                      </a:cubicBezTo>
                      <a:close/>
                    </a:path>
                  </a:pathLst>
                </a:custGeom>
                <a:solidFill>
                  <a:srgbClr val="FFF2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8" name="Google Shape;1368;p24"/>
                <p:cNvSpPr/>
                <p:nvPr/>
              </p:nvSpPr>
              <p:spPr>
                <a:xfrm>
                  <a:off x="3562050" y="4335725"/>
                  <a:ext cx="122075" cy="12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3" h="4876" extrusionOk="0">
                      <a:moveTo>
                        <a:pt x="1789" y="0"/>
                      </a:moveTo>
                      <a:cubicBezTo>
                        <a:pt x="802" y="0"/>
                        <a:pt x="1" y="755"/>
                        <a:pt x="387" y="2559"/>
                      </a:cubicBezTo>
                      <a:cubicBezTo>
                        <a:pt x="667" y="3735"/>
                        <a:pt x="1876" y="4876"/>
                        <a:pt x="2909" y="4876"/>
                      </a:cubicBezTo>
                      <a:cubicBezTo>
                        <a:pt x="3496" y="4876"/>
                        <a:pt x="4026" y="4508"/>
                        <a:pt x="4296" y="3569"/>
                      </a:cubicBezTo>
                      <a:cubicBezTo>
                        <a:pt x="4883" y="1451"/>
                        <a:pt x="3157" y="0"/>
                        <a:pt x="1789" y="0"/>
                      </a:cubicBezTo>
                      <a:close/>
                    </a:path>
                  </a:pathLst>
                </a:custGeom>
                <a:solidFill>
                  <a:srgbClr val="F793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9" name="Google Shape;1369;p24"/>
                <p:cNvSpPr/>
                <p:nvPr/>
              </p:nvSpPr>
              <p:spPr>
                <a:xfrm>
                  <a:off x="3588175" y="4336475"/>
                  <a:ext cx="64300" cy="7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3118" extrusionOk="0">
                      <a:moveTo>
                        <a:pt x="774" y="0"/>
                      </a:moveTo>
                      <a:cubicBezTo>
                        <a:pt x="320" y="0"/>
                        <a:pt x="1" y="401"/>
                        <a:pt x="220" y="1431"/>
                      </a:cubicBezTo>
                      <a:cubicBezTo>
                        <a:pt x="417" y="2247"/>
                        <a:pt x="1047" y="3117"/>
                        <a:pt x="1590" y="3117"/>
                      </a:cubicBezTo>
                      <a:cubicBezTo>
                        <a:pt x="1894" y="3117"/>
                        <a:pt x="2171" y="2844"/>
                        <a:pt x="2329" y="2134"/>
                      </a:cubicBezTo>
                      <a:cubicBezTo>
                        <a:pt x="2572" y="1025"/>
                        <a:pt x="1501" y="0"/>
                        <a:pt x="774" y="0"/>
                      </a:cubicBezTo>
                      <a:close/>
                    </a:path>
                  </a:pathLst>
                </a:custGeom>
                <a:solidFill>
                  <a:srgbClr val="FFF2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0" name="Google Shape;1370;p24"/>
                <p:cNvSpPr/>
                <p:nvPr/>
              </p:nvSpPr>
              <p:spPr>
                <a:xfrm>
                  <a:off x="2599075" y="3109200"/>
                  <a:ext cx="122725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4888" extrusionOk="0">
                      <a:moveTo>
                        <a:pt x="1802" y="1"/>
                      </a:moveTo>
                      <a:cubicBezTo>
                        <a:pt x="809" y="1"/>
                        <a:pt x="0" y="756"/>
                        <a:pt x="387" y="2559"/>
                      </a:cubicBezTo>
                      <a:cubicBezTo>
                        <a:pt x="666" y="3759"/>
                        <a:pt x="1866" y="4888"/>
                        <a:pt x="2896" y="4888"/>
                      </a:cubicBezTo>
                      <a:cubicBezTo>
                        <a:pt x="3488" y="4888"/>
                        <a:pt x="4023" y="4515"/>
                        <a:pt x="4296" y="3570"/>
                      </a:cubicBezTo>
                      <a:cubicBezTo>
                        <a:pt x="4908" y="1452"/>
                        <a:pt x="3178" y="1"/>
                        <a:pt x="1802" y="1"/>
                      </a:cubicBezTo>
                      <a:close/>
                    </a:path>
                  </a:pathLst>
                </a:custGeom>
                <a:solidFill>
                  <a:srgbClr val="F793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1" name="Google Shape;1371;p24"/>
                <p:cNvSpPr/>
                <p:nvPr/>
              </p:nvSpPr>
              <p:spPr>
                <a:xfrm>
                  <a:off x="2641250" y="3145100"/>
                  <a:ext cx="64725" cy="7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9" h="3118" extrusionOk="0">
                      <a:moveTo>
                        <a:pt x="772" y="0"/>
                      </a:moveTo>
                      <a:cubicBezTo>
                        <a:pt x="316" y="0"/>
                        <a:pt x="1" y="401"/>
                        <a:pt x="237" y="1431"/>
                      </a:cubicBezTo>
                      <a:cubicBezTo>
                        <a:pt x="406" y="2247"/>
                        <a:pt x="1026" y="3117"/>
                        <a:pt x="1576" y="3117"/>
                      </a:cubicBezTo>
                      <a:cubicBezTo>
                        <a:pt x="1885" y="3117"/>
                        <a:pt x="2172" y="2844"/>
                        <a:pt x="2345" y="2134"/>
                      </a:cubicBezTo>
                      <a:cubicBezTo>
                        <a:pt x="2589" y="1025"/>
                        <a:pt x="1501" y="0"/>
                        <a:pt x="772" y="0"/>
                      </a:cubicBezTo>
                      <a:close/>
                    </a:path>
                  </a:pathLst>
                </a:custGeom>
                <a:solidFill>
                  <a:srgbClr val="FFF2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2" name="Google Shape;1372;p24"/>
                <p:cNvSpPr/>
                <p:nvPr/>
              </p:nvSpPr>
              <p:spPr>
                <a:xfrm>
                  <a:off x="3977100" y="3951400"/>
                  <a:ext cx="122725" cy="12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4877" extrusionOk="0">
                      <a:moveTo>
                        <a:pt x="1803" y="1"/>
                      </a:moveTo>
                      <a:cubicBezTo>
                        <a:pt x="810" y="1"/>
                        <a:pt x="1" y="756"/>
                        <a:pt x="387" y="2559"/>
                      </a:cubicBezTo>
                      <a:cubicBezTo>
                        <a:pt x="667" y="3736"/>
                        <a:pt x="1876" y="4876"/>
                        <a:pt x="2909" y="4876"/>
                      </a:cubicBezTo>
                      <a:cubicBezTo>
                        <a:pt x="3496" y="4876"/>
                        <a:pt x="4026" y="4508"/>
                        <a:pt x="4296" y="3570"/>
                      </a:cubicBezTo>
                      <a:cubicBezTo>
                        <a:pt x="4909" y="1452"/>
                        <a:pt x="3179" y="1"/>
                        <a:pt x="1803" y="1"/>
                      </a:cubicBezTo>
                      <a:close/>
                    </a:path>
                  </a:pathLst>
                </a:custGeom>
                <a:solidFill>
                  <a:srgbClr val="F793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3" name="Google Shape;1373;p24"/>
                <p:cNvSpPr/>
                <p:nvPr/>
              </p:nvSpPr>
              <p:spPr>
                <a:xfrm>
                  <a:off x="4019300" y="3969725"/>
                  <a:ext cx="64725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9" h="3137" extrusionOk="0">
                      <a:moveTo>
                        <a:pt x="771" y="0"/>
                      </a:moveTo>
                      <a:cubicBezTo>
                        <a:pt x="316" y="0"/>
                        <a:pt x="0" y="401"/>
                        <a:pt x="237" y="1431"/>
                      </a:cubicBezTo>
                      <a:cubicBezTo>
                        <a:pt x="406" y="2248"/>
                        <a:pt x="1044" y="3137"/>
                        <a:pt x="1596" y="3137"/>
                      </a:cubicBezTo>
                      <a:cubicBezTo>
                        <a:pt x="1905" y="3137"/>
                        <a:pt x="2187" y="2859"/>
                        <a:pt x="2345" y="2134"/>
                      </a:cubicBezTo>
                      <a:cubicBezTo>
                        <a:pt x="2588" y="1026"/>
                        <a:pt x="1501" y="0"/>
                        <a:pt x="771" y="0"/>
                      </a:cubicBezTo>
                      <a:close/>
                    </a:path>
                  </a:pathLst>
                </a:custGeom>
                <a:solidFill>
                  <a:srgbClr val="FFF2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4" name="Google Shape;1374;p24"/>
                <p:cNvSpPr/>
                <p:nvPr/>
              </p:nvSpPr>
              <p:spPr>
                <a:xfrm>
                  <a:off x="3456650" y="3598950"/>
                  <a:ext cx="122075" cy="1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3" h="4907" extrusionOk="0">
                      <a:moveTo>
                        <a:pt x="1788" y="0"/>
                      </a:moveTo>
                      <a:cubicBezTo>
                        <a:pt x="801" y="0"/>
                        <a:pt x="0" y="755"/>
                        <a:pt x="387" y="2559"/>
                      </a:cubicBezTo>
                      <a:cubicBezTo>
                        <a:pt x="638" y="3759"/>
                        <a:pt x="1847" y="4906"/>
                        <a:pt x="2887" y="4906"/>
                      </a:cubicBezTo>
                      <a:cubicBezTo>
                        <a:pt x="3483" y="4906"/>
                        <a:pt x="4024" y="4529"/>
                        <a:pt x="4296" y="3569"/>
                      </a:cubicBezTo>
                      <a:cubicBezTo>
                        <a:pt x="4882" y="1451"/>
                        <a:pt x="3157" y="0"/>
                        <a:pt x="1788" y="0"/>
                      </a:cubicBezTo>
                      <a:close/>
                    </a:path>
                  </a:pathLst>
                </a:custGeom>
                <a:solidFill>
                  <a:srgbClr val="F793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5" name="Google Shape;1375;p24"/>
                <p:cNvSpPr/>
                <p:nvPr/>
              </p:nvSpPr>
              <p:spPr>
                <a:xfrm>
                  <a:off x="3498150" y="3617800"/>
                  <a:ext cx="64300" cy="7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3118" extrusionOk="0">
                      <a:moveTo>
                        <a:pt x="775" y="1"/>
                      </a:moveTo>
                      <a:cubicBezTo>
                        <a:pt x="321" y="1"/>
                        <a:pt x="0" y="405"/>
                        <a:pt x="220" y="1453"/>
                      </a:cubicBezTo>
                      <a:cubicBezTo>
                        <a:pt x="417" y="2240"/>
                        <a:pt x="1045" y="3117"/>
                        <a:pt x="1587" y="3117"/>
                      </a:cubicBezTo>
                      <a:cubicBezTo>
                        <a:pt x="1892" y="3117"/>
                        <a:pt x="2170" y="2839"/>
                        <a:pt x="2328" y="2112"/>
                      </a:cubicBezTo>
                      <a:cubicBezTo>
                        <a:pt x="2571" y="1031"/>
                        <a:pt x="150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FFF2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6" name="Google Shape;1376;p24"/>
                <p:cNvSpPr/>
                <p:nvPr/>
              </p:nvSpPr>
              <p:spPr>
                <a:xfrm>
                  <a:off x="4606275" y="4312675"/>
                  <a:ext cx="122100" cy="1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4" h="4907" extrusionOk="0">
                      <a:moveTo>
                        <a:pt x="1789" y="0"/>
                      </a:moveTo>
                      <a:cubicBezTo>
                        <a:pt x="802" y="0"/>
                        <a:pt x="1" y="755"/>
                        <a:pt x="387" y="2559"/>
                      </a:cubicBezTo>
                      <a:cubicBezTo>
                        <a:pt x="639" y="3759"/>
                        <a:pt x="1848" y="4906"/>
                        <a:pt x="2888" y="4906"/>
                      </a:cubicBezTo>
                      <a:cubicBezTo>
                        <a:pt x="3484" y="4906"/>
                        <a:pt x="4024" y="4529"/>
                        <a:pt x="4296" y="3569"/>
                      </a:cubicBezTo>
                      <a:cubicBezTo>
                        <a:pt x="4883" y="1451"/>
                        <a:pt x="3158" y="0"/>
                        <a:pt x="1789" y="0"/>
                      </a:cubicBezTo>
                      <a:close/>
                    </a:path>
                  </a:pathLst>
                </a:custGeom>
                <a:solidFill>
                  <a:srgbClr val="F793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7" name="Google Shape;1377;p24"/>
                <p:cNvSpPr/>
                <p:nvPr/>
              </p:nvSpPr>
              <p:spPr>
                <a:xfrm>
                  <a:off x="4618150" y="4327675"/>
                  <a:ext cx="64300" cy="7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2" h="3118" extrusionOk="0">
                      <a:moveTo>
                        <a:pt x="774" y="1"/>
                      </a:moveTo>
                      <a:cubicBezTo>
                        <a:pt x="320" y="1"/>
                        <a:pt x="0" y="401"/>
                        <a:pt x="220" y="1431"/>
                      </a:cubicBezTo>
                      <a:cubicBezTo>
                        <a:pt x="417" y="2248"/>
                        <a:pt x="1047" y="3118"/>
                        <a:pt x="1589" y="3118"/>
                      </a:cubicBezTo>
                      <a:cubicBezTo>
                        <a:pt x="1893" y="3118"/>
                        <a:pt x="2170" y="2844"/>
                        <a:pt x="2328" y="2134"/>
                      </a:cubicBezTo>
                      <a:cubicBezTo>
                        <a:pt x="2571" y="1026"/>
                        <a:pt x="1500" y="1"/>
                        <a:pt x="774" y="1"/>
                      </a:cubicBezTo>
                      <a:close/>
                    </a:path>
                  </a:pathLst>
                </a:custGeom>
                <a:solidFill>
                  <a:srgbClr val="FFF2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8" name="Google Shape;1378;p24"/>
                <p:cNvSpPr/>
                <p:nvPr/>
              </p:nvSpPr>
              <p:spPr>
                <a:xfrm>
                  <a:off x="5097100" y="3951400"/>
                  <a:ext cx="122100" cy="12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4" h="4877" extrusionOk="0">
                      <a:moveTo>
                        <a:pt x="1789" y="1"/>
                      </a:moveTo>
                      <a:cubicBezTo>
                        <a:pt x="802" y="1"/>
                        <a:pt x="1" y="756"/>
                        <a:pt x="387" y="2559"/>
                      </a:cubicBezTo>
                      <a:cubicBezTo>
                        <a:pt x="639" y="3736"/>
                        <a:pt x="1856" y="4876"/>
                        <a:pt x="2898" y="4876"/>
                      </a:cubicBezTo>
                      <a:cubicBezTo>
                        <a:pt x="3490" y="4876"/>
                        <a:pt x="4026" y="4508"/>
                        <a:pt x="4296" y="3570"/>
                      </a:cubicBezTo>
                      <a:cubicBezTo>
                        <a:pt x="4883" y="1452"/>
                        <a:pt x="3158" y="1"/>
                        <a:pt x="1789" y="1"/>
                      </a:cubicBezTo>
                      <a:close/>
                    </a:path>
                  </a:pathLst>
                </a:custGeom>
                <a:solidFill>
                  <a:srgbClr val="F793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9" name="Google Shape;1379;p24"/>
                <p:cNvSpPr/>
                <p:nvPr/>
              </p:nvSpPr>
              <p:spPr>
                <a:xfrm>
                  <a:off x="5109650" y="3952150"/>
                  <a:ext cx="64725" cy="7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9" h="3118" extrusionOk="0">
                      <a:moveTo>
                        <a:pt x="771" y="1"/>
                      </a:moveTo>
                      <a:cubicBezTo>
                        <a:pt x="316" y="1"/>
                        <a:pt x="0" y="401"/>
                        <a:pt x="237" y="1431"/>
                      </a:cubicBezTo>
                      <a:cubicBezTo>
                        <a:pt x="406" y="2247"/>
                        <a:pt x="1025" y="3118"/>
                        <a:pt x="1576" y="3118"/>
                      </a:cubicBezTo>
                      <a:cubicBezTo>
                        <a:pt x="1884" y="3118"/>
                        <a:pt x="2171" y="2844"/>
                        <a:pt x="2345" y="2134"/>
                      </a:cubicBezTo>
                      <a:cubicBezTo>
                        <a:pt x="2588" y="1026"/>
                        <a:pt x="1501" y="1"/>
                        <a:pt x="771" y="1"/>
                      </a:cubicBezTo>
                      <a:close/>
                    </a:path>
                  </a:pathLst>
                </a:custGeom>
                <a:solidFill>
                  <a:srgbClr val="FFF2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0" name="Google Shape;1380;p24"/>
                <p:cNvSpPr/>
                <p:nvPr/>
              </p:nvSpPr>
              <p:spPr>
                <a:xfrm>
                  <a:off x="4508550" y="3647725"/>
                  <a:ext cx="122075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3" h="4888" extrusionOk="0">
                      <a:moveTo>
                        <a:pt x="1795" y="0"/>
                      </a:moveTo>
                      <a:cubicBezTo>
                        <a:pt x="805" y="0"/>
                        <a:pt x="0" y="752"/>
                        <a:pt x="387" y="2540"/>
                      </a:cubicBezTo>
                      <a:cubicBezTo>
                        <a:pt x="639" y="3740"/>
                        <a:pt x="1848" y="4888"/>
                        <a:pt x="2888" y="4888"/>
                      </a:cubicBezTo>
                      <a:cubicBezTo>
                        <a:pt x="3484" y="4888"/>
                        <a:pt x="4024" y="4511"/>
                        <a:pt x="4296" y="3550"/>
                      </a:cubicBezTo>
                      <a:cubicBezTo>
                        <a:pt x="4883" y="1435"/>
                        <a:pt x="3162" y="0"/>
                        <a:pt x="1795" y="0"/>
                      </a:cubicBezTo>
                      <a:close/>
                    </a:path>
                  </a:pathLst>
                </a:custGeom>
                <a:solidFill>
                  <a:srgbClr val="F793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1" name="Google Shape;1381;p24"/>
                <p:cNvSpPr/>
                <p:nvPr/>
              </p:nvSpPr>
              <p:spPr>
                <a:xfrm>
                  <a:off x="4549650" y="3666675"/>
                  <a:ext cx="64725" cy="7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9" h="3118" extrusionOk="0">
                      <a:moveTo>
                        <a:pt x="772" y="0"/>
                      </a:moveTo>
                      <a:cubicBezTo>
                        <a:pt x="316" y="0"/>
                        <a:pt x="0" y="400"/>
                        <a:pt x="237" y="1431"/>
                      </a:cubicBezTo>
                      <a:cubicBezTo>
                        <a:pt x="434" y="2247"/>
                        <a:pt x="1063" y="3117"/>
                        <a:pt x="1606" y="3117"/>
                      </a:cubicBezTo>
                      <a:cubicBezTo>
                        <a:pt x="1910" y="3117"/>
                        <a:pt x="2187" y="2843"/>
                        <a:pt x="2345" y="2133"/>
                      </a:cubicBezTo>
                      <a:cubicBezTo>
                        <a:pt x="2588" y="1025"/>
                        <a:pt x="1501" y="0"/>
                        <a:pt x="772" y="0"/>
                      </a:cubicBezTo>
                      <a:close/>
                    </a:path>
                  </a:pathLst>
                </a:custGeom>
                <a:solidFill>
                  <a:srgbClr val="FFF2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2" name="Google Shape;1382;p24"/>
                <p:cNvSpPr/>
                <p:nvPr/>
              </p:nvSpPr>
              <p:spPr>
                <a:xfrm>
                  <a:off x="5575575" y="3453650"/>
                  <a:ext cx="120400" cy="12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6" h="4969" extrusionOk="0">
                      <a:moveTo>
                        <a:pt x="2169" y="1"/>
                      </a:moveTo>
                      <a:cubicBezTo>
                        <a:pt x="1621" y="1"/>
                        <a:pt x="1108" y="343"/>
                        <a:pt x="793" y="1211"/>
                      </a:cubicBezTo>
                      <a:cubicBezTo>
                        <a:pt x="0" y="3352"/>
                        <a:pt x="1752" y="4968"/>
                        <a:pt x="3139" y="4968"/>
                      </a:cubicBezTo>
                      <a:cubicBezTo>
                        <a:pt x="4057" y="4968"/>
                        <a:pt x="4816" y="4261"/>
                        <a:pt x="4571" y="2529"/>
                      </a:cubicBezTo>
                      <a:cubicBezTo>
                        <a:pt x="4426" y="1284"/>
                        <a:pt x="3231" y="1"/>
                        <a:pt x="2169" y="1"/>
                      </a:cubicBezTo>
                      <a:close/>
                    </a:path>
                  </a:pathLst>
                </a:custGeom>
                <a:solidFill>
                  <a:srgbClr val="F793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3" name="Google Shape;1383;p24"/>
                <p:cNvSpPr/>
                <p:nvPr/>
              </p:nvSpPr>
              <p:spPr>
                <a:xfrm>
                  <a:off x="5592550" y="3478625"/>
                  <a:ext cx="63200" cy="7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8" h="3177" extrusionOk="0">
                      <a:moveTo>
                        <a:pt x="1123" y="0"/>
                      </a:moveTo>
                      <a:cubicBezTo>
                        <a:pt x="830" y="0"/>
                        <a:pt x="544" y="256"/>
                        <a:pt x="334" y="915"/>
                      </a:cubicBezTo>
                      <a:cubicBezTo>
                        <a:pt x="0" y="2028"/>
                        <a:pt x="1059" y="3176"/>
                        <a:pt x="1790" y="3176"/>
                      </a:cubicBezTo>
                      <a:cubicBezTo>
                        <a:pt x="2213" y="3176"/>
                        <a:pt x="2527" y="2792"/>
                        <a:pt x="2398" y="1793"/>
                      </a:cubicBezTo>
                      <a:cubicBezTo>
                        <a:pt x="2283" y="954"/>
                        <a:pt x="1690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FFF2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4" name="Google Shape;1384;p24"/>
                <p:cNvSpPr/>
                <p:nvPr/>
              </p:nvSpPr>
              <p:spPr>
                <a:xfrm>
                  <a:off x="6118275" y="3266225"/>
                  <a:ext cx="122725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9" h="4888" extrusionOk="0">
                      <a:moveTo>
                        <a:pt x="1803" y="1"/>
                      </a:moveTo>
                      <a:cubicBezTo>
                        <a:pt x="810" y="1"/>
                        <a:pt x="1" y="756"/>
                        <a:pt x="387" y="2559"/>
                      </a:cubicBezTo>
                      <a:cubicBezTo>
                        <a:pt x="666" y="3759"/>
                        <a:pt x="1884" y="4887"/>
                        <a:pt x="2916" y="4887"/>
                      </a:cubicBezTo>
                      <a:cubicBezTo>
                        <a:pt x="3509" y="4887"/>
                        <a:pt x="4040" y="4515"/>
                        <a:pt x="4296" y="3569"/>
                      </a:cubicBezTo>
                      <a:cubicBezTo>
                        <a:pt x="4909" y="1452"/>
                        <a:pt x="3179" y="1"/>
                        <a:pt x="1803" y="1"/>
                      </a:cubicBezTo>
                      <a:close/>
                    </a:path>
                  </a:pathLst>
                </a:custGeom>
                <a:solidFill>
                  <a:srgbClr val="F793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5" name="Google Shape;1385;p24"/>
                <p:cNvSpPr/>
                <p:nvPr/>
              </p:nvSpPr>
              <p:spPr>
                <a:xfrm>
                  <a:off x="6160425" y="3284800"/>
                  <a:ext cx="64725" cy="7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9" h="3129" extrusionOk="0">
                      <a:moveTo>
                        <a:pt x="784" y="1"/>
                      </a:moveTo>
                      <a:cubicBezTo>
                        <a:pt x="323" y="1"/>
                        <a:pt x="0" y="409"/>
                        <a:pt x="239" y="1465"/>
                      </a:cubicBezTo>
                      <a:cubicBezTo>
                        <a:pt x="407" y="2252"/>
                        <a:pt x="1044" y="3129"/>
                        <a:pt x="1595" y="3129"/>
                      </a:cubicBezTo>
                      <a:cubicBezTo>
                        <a:pt x="1905" y="3129"/>
                        <a:pt x="2189" y="2851"/>
                        <a:pt x="2347" y="2124"/>
                      </a:cubicBezTo>
                      <a:cubicBezTo>
                        <a:pt x="2589" y="1021"/>
                        <a:pt x="1513" y="1"/>
                        <a:pt x="784" y="1"/>
                      </a:cubicBezTo>
                      <a:close/>
                    </a:path>
                  </a:pathLst>
                </a:custGeom>
                <a:solidFill>
                  <a:srgbClr val="FFF2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6" name="Google Shape;1386;p24"/>
                <p:cNvSpPr/>
                <p:nvPr/>
              </p:nvSpPr>
              <p:spPr>
                <a:xfrm>
                  <a:off x="5989825" y="1987025"/>
                  <a:ext cx="122700" cy="12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8" h="4876" extrusionOk="0">
                      <a:moveTo>
                        <a:pt x="1802" y="0"/>
                      </a:moveTo>
                      <a:cubicBezTo>
                        <a:pt x="809" y="0"/>
                        <a:pt x="0" y="755"/>
                        <a:pt x="387" y="2559"/>
                      </a:cubicBezTo>
                      <a:cubicBezTo>
                        <a:pt x="667" y="3735"/>
                        <a:pt x="1876" y="4876"/>
                        <a:pt x="2908" y="4876"/>
                      </a:cubicBezTo>
                      <a:cubicBezTo>
                        <a:pt x="3495" y="4876"/>
                        <a:pt x="4025" y="4508"/>
                        <a:pt x="4296" y="3569"/>
                      </a:cubicBezTo>
                      <a:cubicBezTo>
                        <a:pt x="4908" y="1451"/>
                        <a:pt x="3178" y="0"/>
                        <a:pt x="1802" y="0"/>
                      </a:cubicBezTo>
                      <a:close/>
                    </a:path>
                  </a:pathLst>
                </a:custGeom>
                <a:solidFill>
                  <a:srgbClr val="F793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7" name="Google Shape;1387;p24"/>
                <p:cNvSpPr/>
                <p:nvPr/>
              </p:nvSpPr>
              <p:spPr>
                <a:xfrm>
                  <a:off x="6032000" y="2005325"/>
                  <a:ext cx="64725" cy="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9" h="3138" extrusionOk="0">
                      <a:moveTo>
                        <a:pt x="772" y="1"/>
                      </a:moveTo>
                      <a:cubicBezTo>
                        <a:pt x="316" y="1"/>
                        <a:pt x="0" y="401"/>
                        <a:pt x="237" y="1431"/>
                      </a:cubicBezTo>
                      <a:cubicBezTo>
                        <a:pt x="406" y="2248"/>
                        <a:pt x="1044" y="3137"/>
                        <a:pt x="1597" y="3137"/>
                      </a:cubicBezTo>
                      <a:cubicBezTo>
                        <a:pt x="1906" y="3137"/>
                        <a:pt x="2187" y="2859"/>
                        <a:pt x="2345" y="2134"/>
                      </a:cubicBezTo>
                      <a:cubicBezTo>
                        <a:pt x="2588" y="1026"/>
                        <a:pt x="1501" y="1"/>
                        <a:pt x="772" y="1"/>
                      </a:cubicBezTo>
                      <a:close/>
                    </a:path>
                  </a:pathLst>
                </a:custGeom>
                <a:solidFill>
                  <a:srgbClr val="FFF2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8" name="Google Shape;1388;p24"/>
                <p:cNvSpPr/>
                <p:nvPr/>
              </p:nvSpPr>
              <p:spPr>
                <a:xfrm>
                  <a:off x="6141350" y="2726000"/>
                  <a:ext cx="122075" cy="1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3" h="4907" extrusionOk="0">
                      <a:moveTo>
                        <a:pt x="1788" y="0"/>
                      </a:moveTo>
                      <a:cubicBezTo>
                        <a:pt x="801" y="0"/>
                        <a:pt x="0" y="755"/>
                        <a:pt x="387" y="2559"/>
                      </a:cubicBezTo>
                      <a:cubicBezTo>
                        <a:pt x="638" y="3759"/>
                        <a:pt x="1847" y="4906"/>
                        <a:pt x="2887" y="4906"/>
                      </a:cubicBezTo>
                      <a:cubicBezTo>
                        <a:pt x="3483" y="4906"/>
                        <a:pt x="4024" y="4529"/>
                        <a:pt x="4296" y="3569"/>
                      </a:cubicBezTo>
                      <a:cubicBezTo>
                        <a:pt x="4883" y="1451"/>
                        <a:pt x="3157" y="0"/>
                        <a:pt x="1788" y="0"/>
                      </a:cubicBezTo>
                      <a:close/>
                    </a:path>
                  </a:pathLst>
                </a:custGeom>
                <a:solidFill>
                  <a:srgbClr val="F793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9" name="Google Shape;1389;p24"/>
                <p:cNvSpPr/>
                <p:nvPr/>
              </p:nvSpPr>
              <p:spPr>
                <a:xfrm>
                  <a:off x="6153200" y="2727300"/>
                  <a:ext cx="64975" cy="7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" h="3117" extrusionOk="0">
                      <a:moveTo>
                        <a:pt x="788" y="0"/>
                      </a:moveTo>
                      <a:cubicBezTo>
                        <a:pt x="327" y="0"/>
                        <a:pt x="0" y="404"/>
                        <a:pt x="220" y="1453"/>
                      </a:cubicBezTo>
                      <a:cubicBezTo>
                        <a:pt x="417" y="2240"/>
                        <a:pt x="1045" y="3117"/>
                        <a:pt x="1587" y="3117"/>
                      </a:cubicBezTo>
                      <a:cubicBezTo>
                        <a:pt x="1892" y="3117"/>
                        <a:pt x="2170" y="2839"/>
                        <a:pt x="2328" y="2112"/>
                      </a:cubicBezTo>
                      <a:cubicBezTo>
                        <a:pt x="2598" y="1031"/>
                        <a:pt x="1523" y="0"/>
                        <a:pt x="788" y="0"/>
                      </a:cubicBezTo>
                      <a:close/>
                    </a:path>
                  </a:pathLst>
                </a:custGeom>
                <a:solidFill>
                  <a:srgbClr val="FFF2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0" name="Google Shape;1390;p24"/>
                <p:cNvSpPr/>
                <p:nvPr/>
              </p:nvSpPr>
              <p:spPr>
                <a:xfrm>
                  <a:off x="4284625" y="952975"/>
                  <a:ext cx="1962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1" h="3908" extrusionOk="0">
                      <a:moveTo>
                        <a:pt x="4149" y="0"/>
                      </a:moveTo>
                      <a:cubicBezTo>
                        <a:pt x="1787" y="0"/>
                        <a:pt x="1" y="3194"/>
                        <a:pt x="3459" y="3864"/>
                      </a:cubicBezTo>
                      <a:cubicBezTo>
                        <a:pt x="3617" y="3893"/>
                        <a:pt x="3781" y="3908"/>
                        <a:pt x="3947" y="3908"/>
                      </a:cubicBezTo>
                      <a:cubicBezTo>
                        <a:pt x="5763" y="3908"/>
                        <a:pt x="7850" y="2227"/>
                        <a:pt x="5919" y="658"/>
                      </a:cubicBezTo>
                      <a:cubicBezTo>
                        <a:pt x="5340" y="191"/>
                        <a:pt x="4727" y="0"/>
                        <a:pt x="4149" y="0"/>
                      </a:cubicBezTo>
                      <a:close/>
                    </a:path>
                  </a:pathLst>
                </a:custGeom>
                <a:solidFill>
                  <a:srgbClr val="F793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1" name="Google Shape;1391;p24"/>
                <p:cNvSpPr/>
                <p:nvPr/>
              </p:nvSpPr>
              <p:spPr>
                <a:xfrm>
                  <a:off x="4295025" y="982100"/>
                  <a:ext cx="127300" cy="5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2" h="2008" extrusionOk="0">
                      <a:moveTo>
                        <a:pt x="2727" y="1"/>
                      </a:moveTo>
                      <a:cubicBezTo>
                        <a:pt x="1344" y="1"/>
                        <a:pt x="1" y="1525"/>
                        <a:pt x="2208" y="1952"/>
                      </a:cubicBezTo>
                      <a:cubicBezTo>
                        <a:pt x="2388" y="1990"/>
                        <a:pt x="2579" y="2007"/>
                        <a:pt x="2769" y="2007"/>
                      </a:cubicBezTo>
                      <a:cubicBezTo>
                        <a:pt x="3932" y="2007"/>
                        <a:pt x="5092" y="1340"/>
                        <a:pt x="3658" y="283"/>
                      </a:cubicBezTo>
                      <a:cubicBezTo>
                        <a:pt x="3375" y="84"/>
                        <a:pt x="3050" y="1"/>
                        <a:pt x="2727" y="1"/>
                      </a:cubicBezTo>
                      <a:close/>
                    </a:path>
                  </a:pathLst>
                </a:custGeom>
                <a:solidFill>
                  <a:srgbClr val="FFF2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2" name="Google Shape;1392;p24"/>
                <p:cNvSpPr/>
                <p:nvPr/>
              </p:nvSpPr>
              <p:spPr>
                <a:xfrm>
                  <a:off x="3117125" y="1826425"/>
                  <a:ext cx="1293525" cy="121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41" h="48513" extrusionOk="0">
                      <a:moveTo>
                        <a:pt x="31524" y="0"/>
                      </a:moveTo>
                      <a:cubicBezTo>
                        <a:pt x="30815" y="0"/>
                        <a:pt x="30100" y="64"/>
                        <a:pt x="29384" y="198"/>
                      </a:cubicBezTo>
                      <a:cubicBezTo>
                        <a:pt x="34655" y="2965"/>
                        <a:pt x="37905" y="12760"/>
                        <a:pt x="38520" y="18382"/>
                      </a:cubicBezTo>
                      <a:cubicBezTo>
                        <a:pt x="39383" y="26412"/>
                        <a:pt x="30444" y="28925"/>
                        <a:pt x="24049" y="28925"/>
                      </a:cubicBezTo>
                      <a:cubicBezTo>
                        <a:pt x="23938" y="28925"/>
                        <a:pt x="23828" y="28924"/>
                        <a:pt x="23718" y="28923"/>
                      </a:cubicBezTo>
                      <a:cubicBezTo>
                        <a:pt x="20731" y="28923"/>
                        <a:pt x="176" y="24048"/>
                        <a:pt x="4041" y="18426"/>
                      </a:cubicBezTo>
                      <a:lnTo>
                        <a:pt x="4041" y="18426"/>
                      </a:lnTo>
                      <a:cubicBezTo>
                        <a:pt x="1" y="24267"/>
                        <a:pt x="3734" y="33842"/>
                        <a:pt x="7511" y="38805"/>
                      </a:cubicBezTo>
                      <a:cubicBezTo>
                        <a:pt x="12123" y="44867"/>
                        <a:pt x="19458" y="48512"/>
                        <a:pt x="27100" y="48512"/>
                      </a:cubicBezTo>
                      <a:cubicBezTo>
                        <a:pt x="40716" y="48512"/>
                        <a:pt x="51740" y="37488"/>
                        <a:pt x="51740" y="23872"/>
                      </a:cubicBezTo>
                      <a:cubicBezTo>
                        <a:pt x="51740" y="17547"/>
                        <a:pt x="49237" y="11354"/>
                        <a:pt x="44800" y="6787"/>
                      </a:cubicBezTo>
                      <a:cubicBezTo>
                        <a:pt x="41409" y="3241"/>
                        <a:pt x="36598" y="0"/>
                        <a:pt x="31524" y="0"/>
                      </a:cubicBezTo>
                      <a:close/>
                    </a:path>
                  </a:pathLst>
                </a:custGeom>
                <a:solidFill>
                  <a:srgbClr val="9673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3" name="Google Shape;1393;p24"/>
                <p:cNvSpPr/>
                <p:nvPr/>
              </p:nvSpPr>
              <p:spPr>
                <a:xfrm>
                  <a:off x="3135800" y="1833175"/>
                  <a:ext cx="1207850" cy="80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14" h="32338" extrusionOk="0">
                      <a:moveTo>
                        <a:pt x="25683" y="1"/>
                      </a:moveTo>
                      <a:cubicBezTo>
                        <a:pt x="14300" y="1"/>
                        <a:pt x="5003" y="5828"/>
                        <a:pt x="2240" y="17453"/>
                      </a:cubicBezTo>
                      <a:cubicBezTo>
                        <a:pt x="2240" y="17453"/>
                        <a:pt x="0" y="26325"/>
                        <a:pt x="12386" y="30454"/>
                      </a:cubicBezTo>
                      <a:cubicBezTo>
                        <a:pt x="16481" y="31824"/>
                        <a:pt x="21363" y="32338"/>
                        <a:pt x="26136" y="32338"/>
                      </a:cubicBezTo>
                      <a:cubicBezTo>
                        <a:pt x="35748" y="32338"/>
                        <a:pt x="44914" y="30252"/>
                        <a:pt x="46293" y="28873"/>
                      </a:cubicBezTo>
                      <a:cubicBezTo>
                        <a:pt x="48314" y="26808"/>
                        <a:pt x="44361" y="2256"/>
                        <a:pt x="30745" y="367"/>
                      </a:cubicBezTo>
                      <a:cubicBezTo>
                        <a:pt x="29023" y="123"/>
                        <a:pt x="27331" y="1"/>
                        <a:pt x="25683" y="1"/>
                      </a:cubicBezTo>
                      <a:close/>
                    </a:path>
                  </a:pathLst>
                </a:custGeom>
                <a:solidFill>
                  <a:srgbClr val="FFC2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4" name="Google Shape;1394;p24"/>
                <p:cNvSpPr/>
                <p:nvPr/>
              </p:nvSpPr>
              <p:spPr>
                <a:xfrm>
                  <a:off x="3248900" y="1858825"/>
                  <a:ext cx="729100" cy="6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64" h="25256" extrusionOk="0">
                      <a:moveTo>
                        <a:pt x="8740" y="24728"/>
                      </a:moveTo>
                      <a:cubicBezTo>
                        <a:pt x="3997" y="23981"/>
                        <a:pt x="0" y="22181"/>
                        <a:pt x="264" y="16734"/>
                      </a:cubicBezTo>
                      <a:cubicBezTo>
                        <a:pt x="395" y="12869"/>
                        <a:pt x="2548" y="8609"/>
                        <a:pt x="5402" y="6149"/>
                      </a:cubicBezTo>
                      <a:cubicBezTo>
                        <a:pt x="7599" y="4173"/>
                        <a:pt x="11288" y="2284"/>
                        <a:pt x="14099" y="1538"/>
                      </a:cubicBezTo>
                      <a:cubicBezTo>
                        <a:pt x="15900" y="1098"/>
                        <a:pt x="21214" y="0"/>
                        <a:pt x="22576" y="2021"/>
                      </a:cubicBezTo>
                      <a:cubicBezTo>
                        <a:pt x="23279" y="3075"/>
                        <a:pt x="22224" y="3382"/>
                        <a:pt x="22224" y="4480"/>
                      </a:cubicBezTo>
                      <a:cubicBezTo>
                        <a:pt x="22224" y="6545"/>
                        <a:pt x="23718" y="8829"/>
                        <a:pt x="24948" y="10541"/>
                      </a:cubicBezTo>
                      <a:cubicBezTo>
                        <a:pt x="26046" y="12123"/>
                        <a:pt x="29164" y="14714"/>
                        <a:pt x="27759" y="16866"/>
                      </a:cubicBezTo>
                      <a:cubicBezTo>
                        <a:pt x="26792" y="18228"/>
                        <a:pt x="24025" y="17789"/>
                        <a:pt x="22795" y="18799"/>
                      </a:cubicBezTo>
                      <a:cubicBezTo>
                        <a:pt x="21478" y="19897"/>
                        <a:pt x="20775" y="21961"/>
                        <a:pt x="19150" y="23015"/>
                      </a:cubicBezTo>
                      <a:cubicBezTo>
                        <a:pt x="16339" y="24816"/>
                        <a:pt x="11903" y="25255"/>
                        <a:pt x="8740" y="24728"/>
                      </a:cubicBezTo>
                      <a:close/>
                    </a:path>
                  </a:pathLst>
                </a:custGeom>
                <a:solidFill>
                  <a:srgbClr val="FFE08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5" name="Google Shape;1395;p24"/>
                <p:cNvSpPr/>
                <p:nvPr/>
              </p:nvSpPr>
              <p:spPr>
                <a:xfrm>
                  <a:off x="5765600" y="4168000"/>
                  <a:ext cx="615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0" h="2461" extrusionOk="0">
                      <a:moveTo>
                        <a:pt x="2460" y="1230"/>
                      </a:moveTo>
                      <a:cubicBezTo>
                        <a:pt x="2460" y="1889"/>
                        <a:pt x="1933" y="2460"/>
                        <a:pt x="1230" y="2460"/>
                      </a:cubicBezTo>
                      <a:cubicBezTo>
                        <a:pt x="571" y="2460"/>
                        <a:pt x="0" y="1889"/>
                        <a:pt x="0" y="1230"/>
                      </a:cubicBezTo>
                      <a:cubicBezTo>
                        <a:pt x="0" y="528"/>
                        <a:pt x="571" y="0"/>
                        <a:pt x="1230" y="0"/>
                      </a:cubicBezTo>
                      <a:cubicBezTo>
                        <a:pt x="1933" y="0"/>
                        <a:pt x="2460" y="528"/>
                        <a:pt x="2460" y="1230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6" name="Google Shape;1396;p24"/>
                <p:cNvSpPr/>
                <p:nvPr/>
              </p:nvSpPr>
              <p:spPr>
                <a:xfrm>
                  <a:off x="5659075" y="1596400"/>
                  <a:ext cx="62625" cy="6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5" h="2460" extrusionOk="0">
                      <a:moveTo>
                        <a:pt x="2504" y="1230"/>
                      </a:moveTo>
                      <a:cubicBezTo>
                        <a:pt x="2504" y="1933"/>
                        <a:pt x="1933" y="2460"/>
                        <a:pt x="1231" y="2460"/>
                      </a:cubicBezTo>
                      <a:cubicBezTo>
                        <a:pt x="572" y="2460"/>
                        <a:pt x="1" y="1933"/>
                        <a:pt x="1" y="1230"/>
                      </a:cubicBezTo>
                      <a:cubicBezTo>
                        <a:pt x="1" y="571"/>
                        <a:pt x="572" y="0"/>
                        <a:pt x="1231" y="0"/>
                      </a:cubicBezTo>
                      <a:cubicBezTo>
                        <a:pt x="1933" y="0"/>
                        <a:pt x="2504" y="571"/>
                        <a:pt x="2504" y="1230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7" name="Google Shape;1397;p24"/>
                <p:cNvSpPr/>
                <p:nvPr/>
              </p:nvSpPr>
              <p:spPr>
                <a:xfrm>
                  <a:off x="5916025" y="3496000"/>
                  <a:ext cx="61525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1" h="2461" extrusionOk="0">
                      <a:moveTo>
                        <a:pt x="2460" y="1230"/>
                      </a:moveTo>
                      <a:cubicBezTo>
                        <a:pt x="2460" y="1933"/>
                        <a:pt x="1933" y="2460"/>
                        <a:pt x="1230" y="2460"/>
                      </a:cubicBezTo>
                      <a:cubicBezTo>
                        <a:pt x="571" y="2460"/>
                        <a:pt x="0" y="1933"/>
                        <a:pt x="0" y="1230"/>
                      </a:cubicBezTo>
                      <a:cubicBezTo>
                        <a:pt x="0" y="527"/>
                        <a:pt x="571" y="0"/>
                        <a:pt x="1230" y="0"/>
                      </a:cubicBezTo>
                      <a:cubicBezTo>
                        <a:pt x="1933" y="0"/>
                        <a:pt x="2460" y="527"/>
                        <a:pt x="2460" y="1230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8" name="Google Shape;1398;p24"/>
                <p:cNvSpPr/>
                <p:nvPr/>
              </p:nvSpPr>
              <p:spPr>
                <a:xfrm>
                  <a:off x="4458925" y="4504000"/>
                  <a:ext cx="61525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1" h="2461" extrusionOk="0">
                      <a:moveTo>
                        <a:pt x="2460" y="1230"/>
                      </a:moveTo>
                      <a:cubicBezTo>
                        <a:pt x="2460" y="1889"/>
                        <a:pt x="1933" y="2460"/>
                        <a:pt x="1230" y="2460"/>
                      </a:cubicBezTo>
                      <a:cubicBezTo>
                        <a:pt x="572" y="2460"/>
                        <a:pt x="1" y="1889"/>
                        <a:pt x="1" y="1230"/>
                      </a:cubicBezTo>
                      <a:cubicBezTo>
                        <a:pt x="1" y="528"/>
                        <a:pt x="572" y="0"/>
                        <a:pt x="1230" y="0"/>
                      </a:cubicBezTo>
                      <a:cubicBezTo>
                        <a:pt x="1933" y="0"/>
                        <a:pt x="2460" y="528"/>
                        <a:pt x="2460" y="1230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9" name="Google Shape;1399;p24"/>
                <p:cNvSpPr/>
                <p:nvPr/>
              </p:nvSpPr>
              <p:spPr>
                <a:xfrm>
                  <a:off x="4875075" y="4516075"/>
                  <a:ext cx="61525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1" h="2461" extrusionOk="0">
                      <a:moveTo>
                        <a:pt x="2460" y="1230"/>
                      </a:moveTo>
                      <a:cubicBezTo>
                        <a:pt x="2460" y="1889"/>
                        <a:pt x="1933" y="2460"/>
                        <a:pt x="1231" y="2460"/>
                      </a:cubicBezTo>
                      <a:cubicBezTo>
                        <a:pt x="572" y="2460"/>
                        <a:pt x="1" y="1889"/>
                        <a:pt x="1" y="1230"/>
                      </a:cubicBezTo>
                      <a:cubicBezTo>
                        <a:pt x="1" y="528"/>
                        <a:pt x="572" y="1"/>
                        <a:pt x="1231" y="1"/>
                      </a:cubicBezTo>
                      <a:cubicBezTo>
                        <a:pt x="1933" y="1"/>
                        <a:pt x="2460" y="528"/>
                        <a:pt x="2460" y="1230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0" name="Google Shape;1400;p24"/>
                <p:cNvSpPr/>
                <p:nvPr/>
              </p:nvSpPr>
              <p:spPr>
                <a:xfrm>
                  <a:off x="3219250" y="3575050"/>
                  <a:ext cx="615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0" h="2461" extrusionOk="0">
                      <a:moveTo>
                        <a:pt x="2460" y="1231"/>
                      </a:moveTo>
                      <a:cubicBezTo>
                        <a:pt x="2460" y="1889"/>
                        <a:pt x="1933" y="2460"/>
                        <a:pt x="1230" y="2460"/>
                      </a:cubicBezTo>
                      <a:cubicBezTo>
                        <a:pt x="571" y="2460"/>
                        <a:pt x="0" y="1889"/>
                        <a:pt x="0" y="1231"/>
                      </a:cubicBezTo>
                      <a:cubicBezTo>
                        <a:pt x="0" y="528"/>
                        <a:pt x="571" y="1"/>
                        <a:pt x="1230" y="1"/>
                      </a:cubicBezTo>
                      <a:cubicBezTo>
                        <a:pt x="1933" y="1"/>
                        <a:pt x="2460" y="528"/>
                        <a:pt x="2460" y="1231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1" name="Google Shape;1401;p24"/>
                <p:cNvSpPr/>
                <p:nvPr/>
              </p:nvSpPr>
              <p:spPr>
                <a:xfrm>
                  <a:off x="3164350" y="4144950"/>
                  <a:ext cx="61500" cy="6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0" h="2460" extrusionOk="0">
                      <a:moveTo>
                        <a:pt x="2460" y="1230"/>
                      </a:moveTo>
                      <a:cubicBezTo>
                        <a:pt x="2460" y="1889"/>
                        <a:pt x="1933" y="2460"/>
                        <a:pt x="1230" y="2460"/>
                      </a:cubicBezTo>
                      <a:cubicBezTo>
                        <a:pt x="571" y="2460"/>
                        <a:pt x="0" y="1889"/>
                        <a:pt x="0" y="1230"/>
                      </a:cubicBezTo>
                      <a:cubicBezTo>
                        <a:pt x="0" y="527"/>
                        <a:pt x="571" y="0"/>
                        <a:pt x="1230" y="0"/>
                      </a:cubicBezTo>
                      <a:cubicBezTo>
                        <a:pt x="1933" y="0"/>
                        <a:pt x="2460" y="527"/>
                        <a:pt x="2460" y="1230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2" name="Google Shape;1402;p24"/>
                <p:cNvSpPr/>
                <p:nvPr/>
              </p:nvSpPr>
              <p:spPr>
                <a:xfrm>
                  <a:off x="3561825" y="4014275"/>
                  <a:ext cx="62625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5" h="2461" extrusionOk="0">
                      <a:moveTo>
                        <a:pt x="2504" y="1230"/>
                      </a:moveTo>
                      <a:cubicBezTo>
                        <a:pt x="2504" y="1889"/>
                        <a:pt x="1933" y="2460"/>
                        <a:pt x="1274" y="2460"/>
                      </a:cubicBezTo>
                      <a:cubicBezTo>
                        <a:pt x="572" y="2460"/>
                        <a:pt x="1" y="1889"/>
                        <a:pt x="1" y="1230"/>
                      </a:cubicBezTo>
                      <a:cubicBezTo>
                        <a:pt x="1" y="527"/>
                        <a:pt x="572" y="0"/>
                        <a:pt x="1274" y="0"/>
                      </a:cubicBezTo>
                      <a:cubicBezTo>
                        <a:pt x="1933" y="0"/>
                        <a:pt x="2504" y="527"/>
                        <a:pt x="2504" y="1230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3" name="Google Shape;1403;p24"/>
                <p:cNvSpPr/>
                <p:nvPr/>
              </p:nvSpPr>
              <p:spPr>
                <a:xfrm>
                  <a:off x="3860500" y="4359050"/>
                  <a:ext cx="626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4" h="2461" extrusionOk="0">
                      <a:moveTo>
                        <a:pt x="2504" y="1231"/>
                      </a:moveTo>
                      <a:cubicBezTo>
                        <a:pt x="2504" y="1889"/>
                        <a:pt x="1933" y="2460"/>
                        <a:pt x="1230" y="2460"/>
                      </a:cubicBezTo>
                      <a:cubicBezTo>
                        <a:pt x="571" y="2460"/>
                        <a:pt x="0" y="1889"/>
                        <a:pt x="0" y="1231"/>
                      </a:cubicBezTo>
                      <a:cubicBezTo>
                        <a:pt x="0" y="528"/>
                        <a:pt x="571" y="1"/>
                        <a:pt x="1230" y="1"/>
                      </a:cubicBezTo>
                      <a:cubicBezTo>
                        <a:pt x="1933" y="1"/>
                        <a:pt x="2504" y="528"/>
                        <a:pt x="2504" y="1231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4" name="Google Shape;1404;p24"/>
                <p:cNvSpPr/>
                <p:nvPr/>
              </p:nvSpPr>
              <p:spPr>
                <a:xfrm>
                  <a:off x="4900350" y="4062575"/>
                  <a:ext cx="615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0" h="2461" extrusionOk="0">
                      <a:moveTo>
                        <a:pt x="2460" y="1231"/>
                      </a:moveTo>
                      <a:cubicBezTo>
                        <a:pt x="2460" y="1890"/>
                        <a:pt x="1933" y="2461"/>
                        <a:pt x="1230" y="2461"/>
                      </a:cubicBezTo>
                      <a:cubicBezTo>
                        <a:pt x="571" y="2461"/>
                        <a:pt x="0" y="1890"/>
                        <a:pt x="0" y="1231"/>
                      </a:cubicBezTo>
                      <a:cubicBezTo>
                        <a:pt x="0" y="528"/>
                        <a:pt x="571" y="1"/>
                        <a:pt x="1230" y="1"/>
                      </a:cubicBezTo>
                      <a:cubicBezTo>
                        <a:pt x="1933" y="1"/>
                        <a:pt x="2460" y="528"/>
                        <a:pt x="2460" y="1231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5" name="Google Shape;1405;p24"/>
                <p:cNvSpPr/>
                <p:nvPr/>
              </p:nvSpPr>
              <p:spPr>
                <a:xfrm>
                  <a:off x="4313975" y="3739775"/>
                  <a:ext cx="61525" cy="6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1" h="2460" extrusionOk="0">
                      <a:moveTo>
                        <a:pt x="2461" y="1230"/>
                      </a:moveTo>
                      <a:cubicBezTo>
                        <a:pt x="2461" y="1889"/>
                        <a:pt x="1934" y="2460"/>
                        <a:pt x="1231" y="2460"/>
                      </a:cubicBezTo>
                      <a:cubicBezTo>
                        <a:pt x="528" y="2460"/>
                        <a:pt x="1" y="1889"/>
                        <a:pt x="1" y="1230"/>
                      </a:cubicBezTo>
                      <a:cubicBezTo>
                        <a:pt x="1" y="527"/>
                        <a:pt x="528" y="0"/>
                        <a:pt x="1231" y="0"/>
                      </a:cubicBezTo>
                      <a:cubicBezTo>
                        <a:pt x="1934" y="0"/>
                        <a:pt x="2461" y="527"/>
                        <a:pt x="2461" y="1230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6" name="Google Shape;1406;p24"/>
                <p:cNvSpPr/>
                <p:nvPr/>
              </p:nvSpPr>
              <p:spPr>
                <a:xfrm>
                  <a:off x="5140800" y="3636550"/>
                  <a:ext cx="61525" cy="6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1" h="2460" extrusionOk="0">
                      <a:moveTo>
                        <a:pt x="2460" y="1230"/>
                      </a:moveTo>
                      <a:cubicBezTo>
                        <a:pt x="2460" y="1933"/>
                        <a:pt x="1933" y="2460"/>
                        <a:pt x="1231" y="2460"/>
                      </a:cubicBezTo>
                      <a:cubicBezTo>
                        <a:pt x="572" y="2460"/>
                        <a:pt x="1" y="1933"/>
                        <a:pt x="1" y="1230"/>
                      </a:cubicBezTo>
                      <a:cubicBezTo>
                        <a:pt x="1" y="571"/>
                        <a:pt x="572" y="0"/>
                        <a:pt x="1231" y="0"/>
                      </a:cubicBezTo>
                      <a:cubicBezTo>
                        <a:pt x="1933" y="0"/>
                        <a:pt x="2460" y="571"/>
                        <a:pt x="2460" y="1230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7" name="Google Shape;1407;p24"/>
                <p:cNvSpPr/>
                <p:nvPr/>
              </p:nvSpPr>
              <p:spPr>
                <a:xfrm>
                  <a:off x="4186625" y="3952775"/>
                  <a:ext cx="615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0" h="2461" extrusionOk="0">
                      <a:moveTo>
                        <a:pt x="2460" y="1231"/>
                      </a:moveTo>
                      <a:cubicBezTo>
                        <a:pt x="2460" y="1889"/>
                        <a:pt x="1933" y="2460"/>
                        <a:pt x="1230" y="2460"/>
                      </a:cubicBezTo>
                      <a:cubicBezTo>
                        <a:pt x="571" y="2460"/>
                        <a:pt x="0" y="1889"/>
                        <a:pt x="0" y="1231"/>
                      </a:cubicBezTo>
                      <a:cubicBezTo>
                        <a:pt x="0" y="528"/>
                        <a:pt x="571" y="1"/>
                        <a:pt x="1230" y="1"/>
                      </a:cubicBezTo>
                      <a:cubicBezTo>
                        <a:pt x="1933" y="1"/>
                        <a:pt x="2460" y="528"/>
                        <a:pt x="2460" y="1231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8" name="Google Shape;1408;p24"/>
                <p:cNvSpPr/>
                <p:nvPr/>
              </p:nvSpPr>
              <p:spPr>
                <a:xfrm>
                  <a:off x="4040575" y="917800"/>
                  <a:ext cx="62625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5" h="2461" extrusionOk="0">
                      <a:moveTo>
                        <a:pt x="2504" y="1230"/>
                      </a:moveTo>
                      <a:cubicBezTo>
                        <a:pt x="2504" y="1889"/>
                        <a:pt x="1933" y="2460"/>
                        <a:pt x="1274" y="2460"/>
                      </a:cubicBezTo>
                      <a:cubicBezTo>
                        <a:pt x="572" y="2460"/>
                        <a:pt x="1" y="1889"/>
                        <a:pt x="1" y="1230"/>
                      </a:cubicBezTo>
                      <a:cubicBezTo>
                        <a:pt x="1" y="528"/>
                        <a:pt x="572" y="0"/>
                        <a:pt x="1274" y="0"/>
                      </a:cubicBezTo>
                      <a:cubicBezTo>
                        <a:pt x="1933" y="0"/>
                        <a:pt x="2504" y="528"/>
                        <a:pt x="2504" y="1230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9" name="Google Shape;1409;p24"/>
                <p:cNvSpPr/>
                <p:nvPr/>
              </p:nvSpPr>
              <p:spPr>
                <a:xfrm>
                  <a:off x="5140800" y="3780400"/>
                  <a:ext cx="61525" cy="6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1" h="2504" extrusionOk="0">
                      <a:moveTo>
                        <a:pt x="2460" y="1230"/>
                      </a:moveTo>
                      <a:cubicBezTo>
                        <a:pt x="2460" y="1933"/>
                        <a:pt x="1933" y="2504"/>
                        <a:pt x="1231" y="2504"/>
                      </a:cubicBezTo>
                      <a:cubicBezTo>
                        <a:pt x="572" y="2504"/>
                        <a:pt x="1" y="1933"/>
                        <a:pt x="1" y="1230"/>
                      </a:cubicBezTo>
                      <a:cubicBezTo>
                        <a:pt x="1" y="571"/>
                        <a:pt x="572" y="0"/>
                        <a:pt x="1231" y="0"/>
                      </a:cubicBezTo>
                      <a:cubicBezTo>
                        <a:pt x="1933" y="0"/>
                        <a:pt x="2460" y="571"/>
                        <a:pt x="2460" y="1230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0" name="Google Shape;1410;p24"/>
                <p:cNvSpPr/>
                <p:nvPr/>
              </p:nvSpPr>
              <p:spPr>
                <a:xfrm>
                  <a:off x="4076800" y="4144950"/>
                  <a:ext cx="61525" cy="6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1" h="2460" extrusionOk="0">
                      <a:moveTo>
                        <a:pt x="2461" y="1230"/>
                      </a:moveTo>
                      <a:cubicBezTo>
                        <a:pt x="2461" y="1889"/>
                        <a:pt x="1933" y="2460"/>
                        <a:pt x="1231" y="2460"/>
                      </a:cubicBezTo>
                      <a:cubicBezTo>
                        <a:pt x="572" y="2460"/>
                        <a:pt x="1" y="1889"/>
                        <a:pt x="1" y="1230"/>
                      </a:cubicBezTo>
                      <a:cubicBezTo>
                        <a:pt x="1" y="527"/>
                        <a:pt x="572" y="0"/>
                        <a:pt x="1231" y="0"/>
                      </a:cubicBezTo>
                      <a:cubicBezTo>
                        <a:pt x="1933" y="0"/>
                        <a:pt x="2461" y="527"/>
                        <a:pt x="2461" y="1230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1" name="Google Shape;1411;p24"/>
                <p:cNvSpPr/>
                <p:nvPr/>
              </p:nvSpPr>
              <p:spPr>
                <a:xfrm>
                  <a:off x="3277450" y="3877025"/>
                  <a:ext cx="61500" cy="6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0" h="2460" extrusionOk="0">
                      <a:moveTo>
                        <a:pt x="2460" y="1230"/>
                      </a:moveTo>
                      <a:cubicBezTo>
                        <a:pt x="2460" y="1889"/>
                        <a:pt x="1933" y="2460"/>
                        <a:pt x="1230" y="2460"/>
                      </a:cubicBezTo>
                      <a:cubicBezTo>
                        <a:pt x="571" y="2460"/>
                        <a:pt x="0" y="1889"/>
                        <a:pt x="0" y="1230"/>
                      </a:cubicBezTo>
                      <a:cubicBezTo>
                        <a:pt x="0" y="527"/>
                        <a:pt x="571" y="0"/>
                        <a:pt x="1230" y="0"/>
                      </a:cubicBezTo>
                      <a:cubicBezTo>
                        <a:pt x="1933" y="0"/>
                        <a:pt x="2460" y="527"/>
                        <a:pt x="2460" y="1230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2" name="Google Shape;1412;p24"/>
                <p:cNvSpPr/>
                <p:nvPr/>
              </p:nvSpPr>
              <p:spPr>
                <a:xfrm>
                  <a:off x="4838850" y="3554200"/>
                  <a:ext cx="61525" cy="6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1" h="2460" extrusionOk="0">
                      <a:moveTo>
                        <a:pt x="2460" y="1230"/>
                      </a:moveTo>
                      <a:cubicBezTo>
                        <a:pt x="2460" y="1933"/>
                        <a:pt x="1933" y="2460"/>
                        <a:pt x="1230" y="2460"/>
                      </a:cubicBezTo>
                      <a:cubicBezTo>
                        <a:pt x="571" y="2460"/>
                        <a:pt x="0" y="1933"/>
                        <a:pt x="0" y="1230"/>
                      </a:cubicBezTo>
                      <a:cubicBezTo>
                        <a:pt x="0" y="571"/>
                        <a:pt x="571" y="0"/>
                        <a:pt x="1230" y="0"/>
                      </a:cubicBezTo>
                      <a:cubicBezTo>
                        <a:pt x="1933" y="0"/>
                        <a:pt x="2460" y="571"/>
                        <a:pt x="2460" y="1230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3" name="Google Shape;1413;p24"/>
                <p:cNvSpPr/>
                <p:nvPr/>
              </p:nvSpPr>
              <p:spPr>
                <a:xfrm>
                  <a:off x="3967000" y="3615675"/>
                  <a:ext cx="61525" cy="6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1" h="2505" extrusionOk="0">
                      <a:moveTo>
                        <a:pt x="2460" y="1231"/>
                      </a:moveTo>
                      <a:cubicBezTo>
                        <a:pt x="2460" y="1933"/>
                        <a:pt x="1933" y="2504"/>
                        <a:pt x="1231" y="2504"/>
                      </a:cubicBezTo>
                      <a:cubicBezTo>
                        <a:pt x="572" y="2504"/>
                        <a:pt x="1" y="1933"/>
                        <a:pt x="1" y="1231"/>
                      </a:cubicBezTo>
                      <a:cubicBezTo>
                        <a:pt x="1" y="572"/>
                        <a:pt x="572" y="1"/>
                        <a:pt x="1231" y="1"/>
                      </a:cubicBezTo>
                      <a:cubicBezTo>
                        <a:pt x="1933" y="1"/>
                        <a:pt x="2460" y="572"/>
                        <a:pt x="2460" y="1231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4" name="Google Shape;1414;p24"/>
                <p:cNvSpPr/>
                <p:nvPr/>
              </p:nvSpPr>
              <p:spPr>
                <a:xfrm>
                  <a:off x="3758375" y="4117500"/>
                  <a:ext cx="61525" cy="6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1" h="2460" extrusionOk="0">
                      <a:moveTo>
                        <a:pt x="2460" y="1230"/>
                      </a:moveTo>
                      <a:cubicBezTo>
                        <a:pt x="2460" y="1889"/>
                        <a:pt x="1889" y="2460"/>
                        <a:pt x="1230" y="2460"/>
                      </a:cubicBezTo>
                      <a:cubicBezTo>
                        <a:pt x="528" y="2460"/>
                        <a:pt x="1" y="1889"/>
                        <a:pt x="1" y="1230"/>
                      </a:cubicBezTo>
                      <a:cubicBezTo>
                        <a:pt x="1" y="527"/>
                        <a:pt x="528" y="0"/>
                        <a:pt x="1230" y="0"/>
                      </a:cubicBezTo>
                      <a:cubicBezTo>
                        <a:pt x="1889" y="0"/>
                        <a:pt x="2460" y="527"/>
                        <a:pt x="2460" y="1230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5" name="Google Shape;1415;p24"/>
                <p:cNvSpPr/>
                <p:nvPr/>
              </p:nvSpPr>
              <p:spPr>
                <a:xfrm>
                  <a:off x="3658450" y="3520150"/>
                  <a:ext cx="61525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1" h="2461" extrusionOk="0">
                      <a:moveTo>
                        <a:pt x="2460" y="1231"/>
                      </a:moveTo>
                      <a:cubicBezTo>
                        <a:pt x="2460" y="1889"/>
                        <a:pt x="1933" y="2460"/>
                        <a:pt x="1231" y="2460"/>
                      </a:cubicBezTo>
                      <a:cubicBezTo>
                        <a:pt x="572" y="2460"/>
                        <a:pt x="1" y="1889"/>
                        <a:pt x="1" y="1231"/>
                      </a:cubicBezTo>
                      <a:cubicBezTo>
                        <a:pt x="1" y="528"/>
                        <a:pt x="572" y="1"/>
                        <a:pt x="1231" y="1"/>
                      </a:cubicBezTo>
                      <a:cubicBezTo>
                        <a:pt x="1933" y="1"/>
                        <a:pt x="2460" y="528"/>
                        <a:pt x="2460" y="1231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6" name="Google Shape;1416;p24"/>
                <p:cNvSpPr/>
                <p:nvPr/>
              </p:nvSpPr>
              <p:spPr>
                <a:xfrm>
                  <a:off x="5527325" y="3425725"/>
                  <a:ext cx="615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0" h="2461" extrusionOk="0">
                      <a:moveTo>
                        <a:pt x="2460" y="1230"/>
                      </a:moveTo>
                      <a:cubicBezTo>
                        <a:pt x="2460" y="1889"/>
                        <a:pt x="1889" y="2460"/>
                        <a:pt x="1230" y="2460"/>
                      </a:cubicBezTo>
                      <a:cubicBezTo>
                        <a:pt x="527" y="2460"/>
                        <a:pt x="0" y="1889"/>
                        <a:pt x="0" y="1230"/>
                      </a:cubicBezTo>
                      <a:cubicBezTo>
                        <a:pt x="0" y="528"/>
                        <a:pt x="527" y="0"/>
                        <a:pt x="1230" y="0"/>
                      </a:cubicBezTo>
                      <a:cubicBezTo>
                        <a:pt x="1889" y="0"/>
                        <a:pt x="2460" y="528"/>
                        <a:pt x="2460" y="1230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7" name="Google Shape;1417;p24"/>
                <p:cNvSpPr/>
                <p:nvPr/>
              </p:nvSpPr>
              <p:spPr>
                <a:xfrm>
                  <a:off x="5854525" y="3289575"/>
                  <a:ext cx="61525" cy="6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1" h="2504" extrusionOk="0">
                      <a:moveTo>
                        <a:pt x="2460" y="1274"/>
                      </a:moveTo>
                      <a:cubicBezTo>
                        <a:pt x="2460" y="1933"/>
                        <a:pt x="1933" y="2504"/>
                        <a:pt x="1231" y="2504"/>
                      </a:cubicBezTo>
                      <a:cubicBezTo>
                        <a:pt x="572" y="2504"/>
                        <a:pt x="1" y="1933"/>
                        <a:pt x="1" y="1274"/>
                      </a:cubicBezTo>
                      <a:cubicBezTo>
                        <a:pt x="1" y="571"/>
                        <a:pt x="572" y="0"/>
                        <a:pt x="1231" y="0"/>
                      </a:cubicBezTo>
                      <a:cubicBezTo>
                        <a:pt x="1933" y="0"/>
                        <a:pt x="2460" y="571"/>
                        <a:pt x="2460" y="1274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8" name="Google Shape;1418;p24"/>
                <p:cNvSpPr/>
                <p:nvPr/>
              </p:nvSpPr>
              <p:spPr>
                <a:xfrm>
                  <a:off x="5710700" y="3713400"/>
                  <a:ext cx="615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0" h="2461" extrusionOk="0">
                      <a:moveTo>
                        <a:pt x="2460" y="1231"/>
                      </a:moveTo>
                      <a:cubicBezTo>
                        <a:pt x="2460" y="1933"/>
                        <a:pt x="1889" y="2461"/>
                        <a:pt x="1230" y="2461"/>
                      </a:cubicBezTo>
                      <a:cubicBezTo>
                        <a:pt x="527" y="2461"/>
                        <a:pt x="0" y="1933"/>
                        <a:pt x="0" y="1231"/>
                      </a:cubicBezTo>
                      <a:cubicBezTo>
                        <a:pt x="0" y="572"/>
                        <a:pt x="527" y="1"/>
                        <a:pt x="1230" y="1"/>
                      </a:cubicBezTo>
                      <a:cubicBezTo>
                        <a:pt x="1889" y="1"/>
                        <a:pt x="2460" y="572"/>
                        <a:pt x="2460" y="1231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9" name="Google Shape;1419;p24"/>
                <p:cNvSpPr/>
                <p:nvPr/>
              </p:nvSpPr>
              <p:spPr>
                <a:xfrm>
                  <a:off x="4128425" y="4556700"/>
                  <a:ext cx="615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0" h="2461" extrusionOk="0">
                      <a:moveTo>
                        <a:pt x="2460" y="1231"/>
                      </a:moveTo>
                      <a:cubicBezTo>
                        <a:pt x="2460" y="1889"/>
                        <a:pt x="1933" y="2460"/>
                        <a:pt x="1230" y="2460"/>
                      </a:cubicBezTo>
                      <a:cubicBezTo>
                        <a:pt x="571" y="2460"/>
                        <a:pt x="0" y="1889"/>
                        <a:pt x="0" y="1231"/>
                      </a:cubicBezTo>
                      <a:cubicBezTo>
                        <a:pt x="0" y="528"/>
                        <a:pt x="571" y="1"/>
                        <a:pt x="1230" y="1"/>
                      </a:cubicBezTo>
                      <a:cubicBezTo>
                        <a:pt x="1933" y="1"/>
                        <a:pt x="2460" y="528"/>
                        <a:pt x="2460" y="1231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0" name="Google Shape;1420;p24"/>
                <p:cNvSpPr/>
                <p:nvPr/>
              </p:nvSpPr>
              <p:spPr>
                <a:xfrm>
                  <a:off x="4467700" y="4075775"/>
                  <a:ext cx="62625" cy="6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5" h="2460" extrusionOk="0">
                      <a:moveTo>
                        <a:pt x="2505" y="1230"/>
                      </a:moveTo>
                      <a:cubicBezTo>
                        <a:pt x="2505" y="1933"/>
                        <a:pt x="1934" y="2460"/>
                        <a:pt x="1275" y="2460"/>
                      </a:cubicBezTo>
                      <a:cubicBezTo>
                        <a:pt x="572" y="2460"/>
                        <a:pt x="1" y="1933"/>
                        <a:pt x="1" y="1230"/>
                      </a:cubicBezTo>
                      <a:cubicBezTo>
                        <a:pt x="1" y="571"/>
                        <a:pt x="572" y="0"/>
                        <a:pt x="1275" y="0"/>
                      </a:cubicBezTo>
                      <a:cubicBezTo>
                        <a:pt x="1934" y="0"/>
                        <a:pt x="2505" y="571"/>
                        <a:pt x="2505" y="1230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1" name="Google Shape;1421;p24"/>
                <p:cNvSpPr/>
                <p:nvPr/>
              </p:nvSpPr>
              <p:spPr>
                <a:xfrm>
                  <a:off x="3338925" y="4306350"/>
                  <a:ext cx="61525" cy="6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1" h="2505" extrusionOk="0">
                      <a:moveTo>
                        <a:pt x="2460" y="1274"/>
                      </a:moveTo>
                      <a:cubicBezTo>
                        <a:pt x="2460" y="1933"/>
                        <a:pt x="1933" y="2504"/>
                        <a:pt x="1230" y="2504"/>
                      </a:cubicBezTo>
                      <a:cubicBezTo>
                        <a:pt x="528" y="2504"/>
                        <a:pt x="1" y="1933"/>
                        <a:pt x="1" y="1274"/>
                      </a:cubicBezTo>
                      <a:cubicBezTo>
                        <a:pt x="1" y="572"/>
                        <a:pt x="528" y="1"/>
                        <a:pt x="1230" y="1"/>
                      </a:cubicBezTo>
                      <a:cubicBezTo>
                        <a:pt x="1933" y="1"/>
                        <a:pt x="2460" y="572"/>
                        <a:pt x="2460" y="1274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2" name="Google Shape;1422;p24"/>
                <p:cNvSpPr/>
                <p:nvPr/>
              </p:nvSpPr>
              <p:spPr>
                <a:xfrm>
                  <a:off x="5463625" y="3842975"/>
                  <a:ext cx="61525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1" h="2461" extrusionOk="0">
                      <a:moveTo>
                        <a:pt x="2460" y="1230"/>
                      </a:moveTo>
                      <a:cubicBezTo>
                        <a:pt x="2460" y="1889"/>
                        <a:pt x="1889" y="2460"/>
                        <a:pt x="1231" y="2460"/>
                      </a:cubicBezTo>
                      <a:cubicBezTo>
                        <a:pt x="528" y="2460"/>
                        <a:pt x="1" y="1889"/>
                        <a:pt x="1" y="1230"/>
                      </a:cubicBezTo>
                      <a:cubicBezTo>
                        <a:pt x="1" y="528"/>
                        <a:pt x="528" y="1"/>
                        <a:pt x="1231" y="1"/>
                      </a:cubicBezTo>
                      <a:cubicBezTo>
                        <a:pt x="1889" y="1"/>
                        <a:pt x="2460" y="528"/>
                        <a:pt x="2460" y="1230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3" name="Google Shape;1423;p24"/>
                <p:cNvSpPr/>
                <p:nvPr/>
              </p:nvSpPr>
              <p:spPr>
                <a:xfrm>
                  <a:off x="5003550" y="4206425"/>
                  <a:ext cx="61525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1" h="2461" extrusionOk="0">
                      <a:moveTo>
                        <a:pt x="2460" y="1231"/>
                      </a:moveTo>
                      <a:cubicBezTo>
                        <a:pt x="2460" y="1889"/>
                        <a:pt x="1933" y="2460"/>
                        <a:pt x="1230" y="2460"/>
                      </a:cubicBezTo>
                      <a:cubicBezTo>
                        <a:pt x="572" y="2460"/>
                        <a:pt x="1" y="1889"/>
                        <a:pt x="1" y="1231"/>
                      </a:cubicBezTo>
                      <a:cubicBezTo>
                        <a:pt x="1" y="528"/>
                        <a:pt x="572" y="1"/>
                        <a:pt x="1230" y="1"/>
                      </a:cubicBezTo>
                      <a:cubicBezTo>
                        <a:pt x="1933" y="1"/>
                        <a:pt x="2460" y="528"/>
                        <a:pt x="2460" y="1231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4" name="Google Shape;1424;p24"/>
                <p:cNvSpPr/>
                <p:nvPr/>
              </p:nvSpPr>
              <p:spPr>
                <a:xfrm>
                  <a:off x="4763075" y="3897875"/>
                  <a:ext cx="61525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1" h="2461" extrusionOk="0">
                      <a:moveTo>
                        <a:pt x="2460" y="1231"/>
                      </a:moveTo>
                      <a:cubicBezTo>
                        <a:pt x="2460" y="1889"/>
                        <a:pt x="1933" y="2460"/>
                        <a:pt x="1231" y="2460"/>
                      </a:cubicBezTo>
                      <a:cubicBezTo>
                        <a:pt x="572" y="2460"/>
                        <a:pt x="1" y="1889"/>
                        <a:pt x="1" y="1231"/>
                      </a:cubicBezTo>
                      <a:cubicBezTo>
                        <a:pt x="1" y="528"/>
                        <a:pt x="572" y="1"/>
                        <a:pt x="1231" y="1"/>
                      </a:cubicBezTo>
                      <a:cubicBezTo>
                        <a:pt x="1933" y="1"/>
                        <a:pt x="2460" y="528"/>
                        <a:pt x="2460" y="1231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5" name="Google Shape;1425;p24"/>
                <p:cNvSpPr/>
                <p:nvPr/>
              </p:nvSpPr>
              <p:spPr>
                <a:xfrm>
                  <a:off x="5367000" y="4277800"/>
                  <a:ext cx="61525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1" h="2461" extrusionOk="0">
                      <a:moveTo>
                        <a:pt x="2460" y="1230"/>
                      </a:moveTo>
                      <a:cubicBezTo>
                        <a:pt x="2460" y="1889"/>
                        <a:pt x="1889" y="2460"/>
                        <a:pt x="1231" y="2460"/>
                      </a:cubicBezTo>
                      <a:cubicBezTo>
                        <a:pt x="528" y="2460"/>
                        <a:pt x="1" y="1889"/>
                        <a:pt x="1" y="1230"/>
                      </a:cubicBezTo>
                      <a:cubicBezTo>
                        <a:pt x="1" y="528"/>
                        <a:pt x="528" y="1"/>
                        <a:pt x="1231" y="1"/>
                      </a:cubicBezTo>
                      <a:cubicBezTo>
                        <a:pt x="1889" y="1"/>
                        <a:pt x="2460" y="528"/>
                        <a:pt x="2460" y="1230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6" name="Google Shape;1426;p24"/>
                <p:cNvSpPr/>
                <p:nvPr/>
              </p:nvSpPr>
              <p:spPr>
                <a:xfrm>
                  <a:off x="5706300" y="1391050"/>
                  <a:ext cx="61525" cy="6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1" h="2505" extrusionOk="0">
                      <a:moveTo>
                        <a:pt x="2460" y="1274"/>
                      </a:moveTo>
                      <a:cubicBezTo>
                        <a:pt x="2460" y="1933"/>
                        <a:pt x="1933" y="2504"/>
                        <a:pt x="1230" y="2504"/>
                      </a:cubicBezTo>
                      <a:cubicBezTo>
                        <a:pt x="571" y="2504"/>
                        <a:pt x="0" y="1933"/>
                        <a:pt x="0" y="1274"/>
                      </a:cubicBezTo>
                      <a:cubicBezTo>
                        <a:pt x="0" y="572"/>
                        <a:pt x="571" y="1"/>
                        <a:pt x="1230" y="1"/>
                      </a:cubicBezTo>
                      <a:cubicBezTo>
                        <a:pt x="1933" y="1"/>
                        <a:pt x="2460" y="572"/>
                        <a:pt x="2460" y="1274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7" name="Google Shape;1427;p24"/>
                <p:cNvSpPr/>
                <p:nvPr/>
              </p:nvSpPr>
              <p:spPr>
                <a:xfrm>
                  <a:off x="2741600" y="3471850"/>
                  <a:ext cx="61500" cy="6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0" h="2460" extrusionOk="0">
                      <a:moveTo>
                        <a:pt x="2460" y="1230"/>
                      </a:moveTo>
                      <a:cubicBezTo>
                        <a:pt x="2460" y="1933"/>
                        <a:pt x="1889" y="2460"/>
                        <a:pt x="1230" y="2460"/>
                      </a:cubicBezTo>
                      <a:cubicBezTo>
                        <a:pt x="527" y="2460"/>
                        <a:pt x="0" y="1933"/>
                        <a:pt x="0" y="1230"/>
                      </a:cubicBezTo>
                      <a:cubicBezTo>
                        <a:pt x="0" y="571"/>
                        <a:pt x="527" y="0"/>
                        <a:pt x="1230" y="0"/>
                      </a:cubicBezTo>
                      <a:cubicBezTo>
                        <a:pt x="1889" y="0"/>
                        <a:pt x="2460" y="571"/>
                        <a:pt x="2460" y="1230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8" name="Google Shape;1428;p24"/>
                <p:cNvSpPr/>
                <p:nvPr/>
              </p:nvSpPr>
              <p:spPr>
                <a:xfrm>
                  <a:off x="2448425" y="3353250"/>
                  <a:ext cx="615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0" h="2461" extrusionOk="0">
                      <a:moveTo>
                        <a:pt x="2460" y="1230"/>
                      </a:moveTo>
                      <a:cubicBezTo>
                        <a:pt x="2460" y="1889"/>
                        <a:pt x="1933" y="2460"/>
                        <a:pt x="1230" y="2460"/>
                      </a:cubicBezTo>
                      <a:cubicBezTo>
                        <a:pt x="527" y="2460"/>
                        <a:pt x="0" y="1889"/>
                        <a:pt x="0" y="1230"/>
                      </a:cubicBezTo>
                      <a:cubicBezTo>
                        <a:pt x="0" y="528"/>
                        <a:pt x="527" y="1"/>
                        <a:pt x="1230" y="1"/>
                      </a:cubicBezTo>
                      <a:cubicBezTo>
                        <a:pt x="1933" y="1"/>
                        <a:pt x="2460" y="528"/>
                        <a:pt x="2460" y="1230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9" name="Google Shape;1429;p24"/>
                <p:cNvSpPr/>
                <p:nvPr/>
              </p:nvSpPr>
              <p:spPr>
                <a:xfrm>
                  <a:off x="3567325" y="4517175"/>
                  <a:ext cx="615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0" h="2461" extrusionOk="0">
                      <a:moveTo>
                        <a:pt x="2460" y="1230"/>
                      </a:moveTo>
                      <a:cubicBezTo>
                        <a:pt x="2460" y="1889"/>
                        <a:pt x="1933" y="2460"/>
                        <a:pt x="1230" y="2460"/>
                      </a:cubicBezTo>
                      <a:cubicBezTo>
                        <a:pt x="571" y="2460"/>
                        <a:pt x="0" y="1889"/>
                        <a:pt x="0" y="1230"/>
                      </a:cubicBezTo>
                      <a:cubicBezTo>
                        <a:pt x="0" y="528"/>
                        <a:pt x="571" y="1"/>
                        <a:pt x="1230" y="1"/>
                      </a:cubicBezTo>
                      <a:cubicBezTo>
                        <a:pt x="1933" y="1"/>
                        <a:pt x="2460" y="528"/>
                        <a:pt x="2460" y="1230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0" name="Google Shape;1430;p24"/>
                <p:cNvSpPr/>
                <p:nvPr/>
              </p:nvSpPr>
              <p:spPr>
                <a:xfrm>
                  <a:off x="4684025" y="910125"/>
                  <a:ext cx="61525" cy="6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1" h="2504" extrusionOk="0">
                      <a:moveTo>
                        <a:pt x="2460" y="1274"/>
                      </a:moveTo>
                      <a:cubicBezTo>
                        <a:pt x="2460" y="1933"/>
                        <a:pt x="1933" y="2504"/>
                        <a:pt x="1230" y="2504"/>
                      </a:cubicBezTo>
                      <a:cubicBezTo>
                        <a:pt x="572" y="2504"/>
                        <a:pt x="1" y="1933"/>
                        <a:pt x="1" y="1274"/>
                      </a:cubicBezTo>
                      <a:cubicBezTo>
                        <a:pt x="1" y="571"/>
                        <a:pt x="572" y="0"/>
                        <a:pt x="1230" y="0"/>
                      </a:cubicBezTo>
                      <a:cubicBezTo>
                        <a:pt x="1933" y="0"/>
                        <a:pt x="2460" y="571"/>
                        <a:pt x="2460" y="1274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1" name="Google Shape;1431;p24"/>
                <p:cNvSpPr/>
                <p:nvPr/>
              </p:nvSpPr>
              <p:spPr>
                <a:xfrm>
                  <a:off x="5113350" y="1066025"/>
                  <a:ext cx="62625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5" h="2461" extrusionOk="0">
                      <a:moveTo>
                        <a:pt x="2504" y="1231"/>
                      </a:moveTo>
                      <a:cubicBezTo>
                        <a:pt x="2504" y="1890"/>
                        <a:pt x="1933" y="2461"/>
                        <a:pt x="1275" y="2461"/>
                      </a:cubicBezTo>
                      <a:cubicBezTo>
                        <a:pt x="572" y="2461"/>
                        <a:pt x="1" y="1890"/>
                        <a:pt x="1" y="1231"/>
                      </a:cubicBezTo>
                      <a:cubicBezTo>
                        <a:pt x="1" y="528"/>
                        <a:pt x="572" y="1"/>
                        <a:pt x="1275" y="1"/>
                      </a:cubicBezTo>
                      <a:cubicBezTo>
                        <a:pt x="1933" y="1"/>
                        <a:pt x="2504" y="528"/>
                        <a:pt x="2504" y="1231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2" name="Google Shape;1432;p24"/>
                <p:cNvSpPr/>
                <p:nvPr/>
              </p:nvSpPr>
              <p:spPr>
                <a:xfrm>
                  <a:off x="3635400" y="1044075"/>
                  <a:ext cx="61525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1" h="2461" extrusionOk="0">
                      <a:moveTo>
                        <a:pt x="2460" y="1230"/>
                      </a:moveTo>
                      <a:cubicBezTo>
                        <a:pt x="2460" y="1889"/>
                        <a:pt x="1933" y="2460"/>
                        <a:pt x="1230" y="2460"/>
                      </a:cubicBezTo>
                      <a:cubicBezTo>
                        <a:pt x="571" y="2460"/>
                        <a:pt x="0" y="1889"/>
                        <a:pt x="0" y="1230"/>
                      </a:cubicBezTo>
                      <a:cubicBezTo>
                        <a:pt x="0" y="528"/>
                        <a:pt x="571" y="0"/>
                        <a:pt x="1230" y="0"/>
                      </a:cubicBezTo>
                      <a:cubicBezTo>
                        <a:pt x="1933" y="0"/>
                        <a:pt x="2460" y="528"/>
                        <a:pt x="2460" y="1230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3" name="Google Shape;1433;p24"/>
                <p:cNvSpPr/>
                <p:nvPr/>
              </p:nvSpPr>
              <p:spPr>
                <a:xfrm>
                  <a:off x="5284650" y="4517175"/>
                  <a:ext cx="61525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1" h="2461" extrusionOk="0">
                      <a:moveTo>
                        <a:pt x="2460" y="1230"/>
                      </a:moveTo>
                      <a:cubicBezTo>
                        <a:pt x="2460" y="1889"/>
                        <a:pt x="1889" y="2460"/>
                        <a:pt x="1230" y="2460"/>
                      </a:cubicBezTo>
                      <a:cubicBezTo>
                        <a:pt x="528" y="2460"/>
                        <a:pt x="1" y="1889"/>
                        <a:pt x="1" y="1230"/>
                      </a:cubicBezTo>
                      <a:cubicBezTo>
                        <a:pt x="1" y="528"/>
                        <a:pt x="528" y="1"/>
                        <a:pt x="1230" y="1"/>
                      </a:cubicBezTo>
                      <a:cubicBezTo>
                        <a:pt x="1889" y="1"/>
                        <a:pt x="2460" y="528"/>
                        <a:pt x="2460" y="1230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4" name="Google Shape;1434;p24"/>
                <p:cNvSpPr/>
                <p:nvPr/>
              </p:nvSpPr>
              <p:spPr>
                <a:xfrm>
                  <a:off x="5395550" y="1285650"/>
                  <a:ext cx="61525" cy="6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1" h="2460" extrusionOk="0">
                      <a:moveTo>
                        <a:pt x="2460" y="1230"/>
                      </a:moveTo>
                      <a:cubicBezTo>
                        <a:pt x="2460" y="1933"/>
                        <a:pt x="1933" y="2460"/>
                        <a:pt x="1230" y="2460"/>
                      </a:cubicBezTo>
                      <a:cubicBezTo>
                        <a:pt x="572" y="2460"/>
                        <a:pt x="1" y="1933"/>
                        <a:pt x="1" y="1230"/>
                      </a:cubicBezTo>
                      <a:cubicBezTo>
                        <a:pt x="1" y="571"/>
                        <a:pt x="572" y="0"/>
                        <a:pt x="1230" y="0"/>
                      </a:cubicBezTo>
                      <a:cubicBezTo>
                        <a:pt x="1933" y="0"/>
                        <a:pt x="2460" y="571"/>
                        <a:pt x="2460" y="1230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5" name="Google Shape;1435;p24"/>
                <p:cNvSpPr/>
                <p:nvPr/>
              </p:nvSpPr>
              <p:spPr>
                <a:xfrm>
                  <a:off x="2930450" y="4035125"/>
                  <a:ext cx="62625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5" h="2461" extrusionOk="0">
                      <a:moveTo>
                        <a:pt x="2504" y="1231"/>
                      </a:moveTo>
                      <a:cubicBezTo>
                        <a:pt x="2504" y="1890"/>
                        <a:pt x="1933" y="2461"/>
                        <a:pt x="1275" y="2461"/>
                      </a:cubicBezTo>
                      <a:cubicBezTo>
                        <a:pt x="572" y="2461"/>
                        <a:pt x="1" y="1890"/>
                        <a:pt x="1" y="1231"/>
                      </a:cubicBezTo>
                      <a:cubicBezTo>
                        <a:pt x="1" y="528"/>
                        <a:pt x="572" y="1"/>
                        <a:pt x="1275" y="1"/>
                      </a:cubicBezTo>
                      <a:cubicBezTo>
                        <a:pt x="1933" y="1"/>
                        <a:pt x="2504" y="528"/>
                        <a:pt x="2504" y="1231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6" name="Google Shape;1436;p24"/>
                <p:cNvSpPr/>
                <p:nvPr/>
              </p:nvSpPr>
              <p:spPr>
                <a:xfrm>
                  <a:off x="2917275" y="3667300"/>
                  <a:ext cx="61525" cy="6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1" h="2460" extrusionOk="0">
                      <a:moveTo>
                        <a:pt x="2460" y="1230"/>
                      </a:moveTo>
                      <a:cubicBezTo>
                        <a:pt x="2460" y="1933"/>
                        <a:pt x="1933" y="2460"/>
                        <a:pt x="1231" y="2460"/>
                      </a:cubicBezTo>
                      <a:cubicBezTo>
                        <a:pt x="572" y="2460"/>
                        <a:pt x="1" y="1933"/>
                        <a:pt x="1" y="1230"/>
                      </a:cubicBezTo>
                      <a:cubicBezTo>
                        <a:pt x="1" y="571"/>
                        <a:pt x="572" y="0"/>
                        <a:pt x="1231" y="0"/>
                      </a:cubicBezTo>
                      <a:cubicBezTo>
                        <a:pt x="1933" y="0"/>
                        <a:pt x="2460" y="571"/>
                        <a:pt x="2460" y="1230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7" name="Google Shape;1437;p24"/>
                <p:cNvSpPr/>
                <p:nvPr/>
              </p:nvSpPr>
              <p:spPr>
                <a:xfrm>
                  <a:off x="2725125" y="3313725"/>
                  <a:ext cx="61525" cy="6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1" h="2504" extrusionOk="0">
                      <a:moveTo>
                        <a:pt x="2460" y="1230"/>
                      </a:moveTo>
                      <a:cubicBezTo>
                        <a:pt x="2460" y="1933"/>
                        <a:pt x="1933" y="2504"/>
                        <a:pt x="1230" y="2504"/>
                      </a:cubicBezTo>
                      <a:cubicBezTo>
                        <a:pt x="572" y="2504"/>
                        <a:pt x="1" y="1933"/>
                        <a:pt x="1" y="1230"/>
                      </a:cubicBezTo>
                      <a:cubicBezTo>
                        <a:pt x="1" y="571"/>
                        <a:pt x="572" y="0"/>
                        <a:pt x="1230" y="0"/>
                      </a:cubicBezTo>
                      <a:cubicBezTo>
                        <a:pt x="1933" y="0"/>
                        <a:pt x="2460" y="571"/>
                        <a:pt x="2460" y="1230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8" name="Google Shape;1438;p24"/>
                <p:cNvSpPr/>
                <p:nvPr/>
              </p:nvSpPr>
              <p:spPr>
                <a:xfrm>
                  <a:off x="2484650" y="3029325"/>
                  <a:ext cx="61525" cy="6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1" h="2505" extrusionOk="0">
                      <a:moveTo>
                        <a:pt x="2460" y="1274"/>
                      </a:moveTo>
                      <a:cubicBezTo>
                        <a:pt x="2460" y="1933"/>
                        <a:pt x="1889" y="2504"/>
                        <a:pt x="1231" y="2504"/>
                      </a:cubicBezTo>
                      <a:cubicBezTo>
                        <a:pt x="528" y="2504"/>
                        <a:pt x="1" y="1933"/>
                        <a:pt x="1" y="1274"/>
                      </a:cubicBezTo>
                      <a:cubicBezTo>
                        <a:pt x="1" y="572"/>
                        <a:pt x="528" y="1"/>
                        <a:pt x="1231" y="1"/>
                      </a:cubicBezTo>
                      <a:cubicBezTo>
                        <a:pt x="1889" y="1"/>
                        <a:pt x="2460" y="572"/>
                        <a:pt x="2460" y="1274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9" name="Google Shape;1439;p24"/>
                <p:cNvSpPr/>
                <p:nvPr/>
              </p:nvSpPr>
              <p:spPr>
                <a:xfrm>
                  <a:off x="2634000" y="3767225"/>
                  <a:ext cx="62600" cy="6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4" h="2460" extrusionOk="0">
                      <a:moveTo>
                        <a:pt x="2504" y="1230"/>
                      </a:moveTo>
                      <a:cubicBezTo>
                        <a:pt x="2504" y="1889"/>
                        <a:pt x="1933" y="2460"/>
                        <a:pt x="1230" y="2460"/>
                      </a:cubicBezTo>
                      <a:cubicBezTo>
                        <a:pt x="571" y="2460"/>
                        <a:pt x="0" y="1889"/>
                        <a:pt x="0" y="1230"/>
                      </a:cubicBezTo>
                      <a:cubicBezTo>
                        <a:pt x="0" y="527"/>
                        <a:pt x="571" y="0"/>
                        <a:pt x="1230" y="0"/>
                      </a:cubicBezTo>
                      <a:cubicBezTo>
                        <a:pt x="1933" y="0"/>
                        <a:pt x="2504" y="527"/>
                        <a:pt x="2504" y="1230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0" name="Google Shape;1440;p24"/>
                <p:cNvSpPr/>
                <p:nvPr/>
              </p:nvSpPr>
              <p:spPr>
                <a:xfrm>
                  <a:off x="6029125" y="3838575"/>
                  <a:ext cx="615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0" h="2461" extrusionOk="0">
                      <a:moveTo>
                        <a:pt x="2460" y="1231"/>
                      </a:moveTo>
                      <a:cubicBezTo>
                        <a:pt x="2460" y="1890"/>
                        <a:pt x="1889" y="2461"/>
                        <a:pt x="1230" y="2461"/>
                      </a:cubicBezTo>
                      <a:cubicBezTo>
                        <a:pt x="527" y="2461"/>
                        <a:pt x="0" y="1890"/>
                        <a:pt x="0" y="1231"/>
                      </a:cubicBezTo>
                      <a:cubicBezTo>
                        <a:pt x="0" y="528"/>
                        <a:pt x="527" y="1"/>
                        <a:pt x="1230" y="1"/>
                      </a:cubicBezTo>
                      <a:cubicBezTo>
                        <a:pt x="1889" y="1"/>
                        <a:pt x="2460" y="528"/>
                        <a:pt x="2460" y="1231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1" name="Google Shape;1441;p24"/>
                <p:cNvSpPr/>
                <p:nvPr/>
              </p:nvSpPr>
              <p:spPr>
                <a:xfrm>
                  <a:off x="6281675" y="2553875"/>
                  <a:ext cx="615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0" h="2461" extrusionOk="0">
                      <a:moveTo>
                        <a:pt x="2460" y="1230"/>
                      </a:moveTo>
                      <a:cubicBezTo>
                        <a:pt x="2460" y="1933"/>
                        <a:pt x="1933" y="2460"/>
                        <a:pt x="1230" y="2460"/>
                      </a:cubicBezTo>
                      <a:cubicBezTo>
                        <a:pt x="571" y="2460"/>
                        <a:pt x="0" y="1933"/>
                        <a:pt x="0" y="1230"/>
                      </a:cubicBezTo>
                      <a:cubicBezTo>
                        <a:pt x="0" y="572"/>
                        <a:pt x="571" y="1"/>
                        <a:pt x="1230" y="1"/>
                      </a:cubicBezTo>
                      <a:cubicBezTo>
                        <a:pt x="1933" y="1"/>
                        <a:pt x="2460" y="572"/>
                        <a:pt x="2460" y="1230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2" name="Google Shape;1442;p24"/>
                <p:cNvSpPr/>
                <p:nvPr/>
              </p:nvSpPr>
              <p:spPr>
                <a:xfrm>
                  <a:off x="6217975" y="2971125"/>
                  <a:ext cx="62625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5" h="2461" extrusionOk="0">
                      <a:moveTo>
                        <a:pt x="2504" y="1231"/>
                      </a:moveTo>
                      <a:cubicBezTo>
                        <a:pt x="2504" y="1933"/>
                        <a:pt x="1933" y="2461"/>
                        <a:pt x="1231" y="2461"/>
                      </a:cubicBezTo>
                      <a:cubicBezTo>
                        <a:pt x="572" y="2461"/>
                        <a:pt x="1" y="1933"/>
                        <a:pt x="1" y="1231"/>
                      </a:cubicBezTo>
                      <a:cubicBezTo>
                        <a:pt x="1" y="528"/>
                        <a:pt x="572" y="1"/>
                        <a:pt x="1231" y="1"/>
                      </a:cubicBezTo>
                      <a:cubicBezTo>
                        <a:pt x="1933" y="1"/>
                        <a:pt x="2504" y="528"/>
                        <a:pt x="2504" y="1231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3" name="Google Shape;1443;p24"/>
                <p:cNvSpPr/>
                <p:nvPr/>
              </p:nvSpPr>
              <p:spPr>
                <a:xfrm>
                  <a:off x="6023625" y="2260700"/>
                  <a:ext cx="61525" cy="6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1" h="2505" extrusionOk="0">
                      <a:moveTo>
                        <a:pt x="2460" y="1274"/>
                      </a:moveTo>
                      <a:cubicBezTo>
                        <a:pt x="2460" y="1933"/>
                        <a:pt x="1889" y="2504"/>
                        <a:pt x="1231" y="2504"/>
                      </a:cubicBezTo>
                      <a:cubicBezTo>
                        <a:pt x="528" y="2504"/>
                        <a:pt x="1" y="1933"/>
                        <a:pt x="1" y="1274"/>
                      </a:cubicBezTo>
                      <a:cubicBezTo>
                        <a:pt x="1" y="572"/>
                        <a:pt x="528" y="1"/>
                        <a:pt x="1231" y="1"/>
                      </a:cubicBezTo>
                      <a:cubicBezTo>
                        <a:pt x="1889" y="1"/>
                        <a:pt x="2460" y="572"/>
                        <a:pt x="2460" y="1274"/>
                      </a:cubicBezTo>
                      <a:close/>
                    </a:path>
                  </a:pathLst>
                </a:custGeom>
                <a:solidFill>
                  <a:srgbClr val="DF93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4" name="Google Shape;1444;p24"/>
                <p:cNvSpPr/>
                <p:nvPr/>
              </p:nvSpPr>
              <p:spPr>
                <a:xfrm>
                  <a:off x="2771250" y="1033100"/>
                  <a:ext cx="597350" cy="27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94" h="11113" fill="none" extrusionOk="0">
                      <a:moveTo>
                        <a:pt x="0" y="0"/>
                      </a:moveTo>
                      <a:lnTo>
                        <a:pt x="23894" y="11112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4392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5" name="Google Shape;1445;p24"/>
                <p:cNvSpPr/>
                <p:nvPr/>
              </p:nvSpPr>
              <p:spPr>
                <a:xfrm>
                  <a:off x="2350700" y="1892850"/>
                  <a:ext cx="1197975" cy="42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19" h="16823" fill="none" extrusionOk="0">
                      <a:moveTo>
                        <a:pt x="0" y="1"/>
                      </a:moveTo>
                      <a:lnTo>
                        <a:pt x="47919" y="16823"/>
                      </a:lnTo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miter lim="4392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6" name="Google Shape;1446;p24"/>
                <p:cNvSpPr/>
                <p:nvPr/>
              </p:nvSpPr>
              <p:spPr>
                <a:xfrm>
                  <a:off x="2112425" y="3407050"/>
                  <a:ext cx="521600" cy="39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4" h="15637" fill="none" extrusionOk="0">
                      <a:moveTo>
                        <a:pt x="13880" y="1"/>
                      </a:moveTo>
                      <a:lnTo>
                        <a:pt x="0" y="7863"/>
                      </a:lnTo>
                      <a:lnTo>
                        <a:pt x="20863" y="15637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4392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7" name="Google Shape;1447;p24"/>
                <p:cNvSpPr/>
                <p:nvPr/>
              </p:nvSpPr>
              <p:spPr>
                <a:xfrm>
                  <a:off x="2634000" y="3262125"/>
                  <a:ext cx="459000" cy="98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0" h="39310" fill="none" extrusionOk="0">
                      <a:moveTo>
                        <a:pt x="13747" y="25519"/>
                      </a:moveTo>
                      <a:lnTo>
                        <a:pt x="0" y="39310"/>
                      </a:lnTo>
                      <a:lnTo>
                        <a:pt x="18359" y="0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4392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448" name="Google Shape;1448;p24"/>
            <p:cNvSpPr txBox="1"/>
            <p:nvPr/>
          </p:nvSpPr>
          <p:spPr>
            <a:xfrm>
              <a:off x="1927120" y="3798076"/>
              <a:ext cx="1793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NUCLEAR PORE</a:t>
              </a:r>
              <a:endParaRPr sz="9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449" name="Google Shape;1449;p24"/>
            <p:cNvSpPr txBox="1"/>
            <p:nvPr/>
          </p:nvSpPr>
          <p:spPr>
            <a:xfrm>
              <a:off x="1898010" y="3218449"/>
              <a:ext cx="9585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RIBOSOMES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450" name="Google Shape;1450;p24"/>
            <p:cNvSpPr txBox="1"/>
            <p:nvPr/>
          </p:nvSpPr>
          <p:spPr>
            <a:xfrm>
              <a:off x="1778890" y="1826213"/>
              <a:ext cx="1793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NUCLEOLUS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451" name="Google Shape;1451;p24"/>
            <p:cNvSpPr txBox="1"/>
            <p:nvPr/>
          </p:nvSpPr>
          <p:spPr>
            <a:xfrm>
              <a:off x="1880100" y="1133900"/>
              <a:ext cx="1793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NUCLEAR ENVELOPE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Functions of Organelles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57" name="Google Shape;145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mitochondria are the </a:t>
            </a:r>
            <a:r>
              <a:rPr lang="en" b="1">
                <a:solidFill>
                  <a:srgbClr val="CCCCCC"/>
                </a:solidFill>
              </a:rPr>
              <a:t>powerhouses </a:t>
            </a:r>
            <a:r>
              <a:rPr lang="en">
                <a:solidFill>
                  <a:srgbClr val="CCCCCC"/>
                </a:solidFill>
              </a:rPr>
              <a:t>of the cell.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Mitochondria have a </a:t>
            </a:r>
            <a:r>
              <a:rPr lang="en" b="1">
                <a:solidFill>
                  <a:srgbClr val="CCCCCC"/>
                </a:solidFill>
              </a:rPr>
              <a:t>double membrane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The inner membrane is folded to form </a:t>
            </a:r>
            <a:r>
              <a:rPr lang="en" b="1">
                <a:solidFill>
                  <a:srgbClr val="CCCCCC"/>
                </a:solidFill>
              </a:rPr>
              <a:t>cristae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Inside the cristae is a fluid </a:t>
            </a:r>
            <a:r>
              <a:rPr lang="en" b="1">
                <a:solidFill>
                  <a:srgbClr val="CCCCCC"/>
                </a:solidFill>
              </a:rPr>
              <a:t>matrix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Mitochondria are the sites of </a:t>
            </a:r>
            <a:r>
              <a:rPr lang="en" b="1">
                <a:solidFill>
                  <a:srgbClr val="CCCCCC"/>
                </a:solidFill>
              </a:rPr>
              <a:t>aerobic respiration</a:t>
            </a:r>
            <a:r>
              <a:rPr lang="en">
                <a:solidFill>
                  <a:srgbClr val="CCCCCC"/>
                </a:solidFill>
              </a:rPr>
              <a:t> - they produce </a:t>
            </a:r>
            <a:r>
              <a:rPr lang="en" b="1">
                <a:solidFill>
                  <a:srgbClr val="CCCCCC"/>
                </a:solidFill>
              </a:rPr>
              <a:t>ATP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chloroplasts are the site of </a:t>
            </a:r>
            <a:r>
              <a:rPr lang="en" b="1">
                <a:solidFill>
                  <a:srgbClr val="CCCCCC"/>
                </a:solidFill>
              </a:rPr>
              <a:t>photosynthesis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Chloroplasts also have a </a:t>
            </a:r>
            <a:r>
              <a:rPr lang="en" b="1">
                <a:solidFill>
                  <a:srgbClr val="CCCCCC"/>
                </a:solidFill>
              </a:rPr>
              <a:t>double membrane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The inner membranes are called the </a:t>
            </a:r>
            <a:r>
              <a:rPr lang="en" b="1">
                <a:solidFill>
                  <a:srgbClr val="CCCCCC"/>
                </a:solidFill>
              </a:rPr>
              <a:t>thylakoids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Thylakoids are stacked into </a:t>
            </a:r>
            <a:r>
              <a:rPr lang="en" b="1">
                <a:solidFill>
                  <a:srgbClr val="CCCCCC"/>
                </a:solidFill>
              </a:rPr>
              <a:t>grana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Grana are linked by </a:t>
            </a:r>
            <a:r>
              <a:rPr lang="en" b="1">
                <a:solidFill>
                  <a:srgbClr val="CCCCCC"/>
                </a:solidFill>
              </a:rPr>
              <a:t>lamellae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Some parts of photosynthesis take place in the grana, other parts in the fluid </a:t>
            </a:r>
            <a:r>
              <a:rPr lang="en" b="1">
                <a:solidFill>
                  <a:srgbClr val="CCCCCC"/>
                </a:solidFill>
              </a:rPr>
              <a:t>stroma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458" name="Google Shape;145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1464" name="Google Shape;1464;p26"/>
          <p:cNvSpPr txBox="1"/>
          <p:nvPr/>
        </p:nvSpPr>
        <p:spPr>
          <a:xfrm>
            <a:off x="1465888" y="281613"/>
            <a:ext cx="619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mitochondrion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is the site of aerobic respiration.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65" name="Google Shape;1465;p26"/>
          <p:cNvSpPr txBox="1"/>
          <p:nvPr/>
        </p:nvSpPr>
        <p:spPr>
          <a:xfrm>
            <a:off x="6370313" y="3295188"/>
            <a:ext cx="1793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ATP SYNTHASE</a:t>
            </a:r>
            <a:endParaRPr sz="900" dirty="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466" name="Google Shape;1466;p26"/>
          <p:cNvSpPr txBox="1"/>
          <p:nvPr/>
        </p:nvSpPr>
        <p:spPr>
          <a:xfrm>
            <a:off x="6199543" y="1211129"/>
            <a:ext cx="1793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RIBOSOME</a:t>
            </a:r>
            <a:endParaRPr sz="9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467" name="Google Shape;1467;p26"/>
          <p:cNvSpPr txBox="1"/>
          <p:nvPr/>
        </p:nvSpPr>
        <p:spPr>
          <a:xfrm>
            <a:off x="1096832" y="1641405"/>
            <a:ext cx="1793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MATRIX</a:t>
            </a:r>
            <a:endParaRPr sz="9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468" name="Google Shape;1468;p26"/>
          <p:cNvSpPr/>
          <p:nvPr/>
        </p:nvSpPr>
        <p:spPr>
          <a:xfrm>
            <a:off x="1498813" y="948263"/>
            <a:ext cx="6220475" cy="2769300"/>
          </a:xfrm>
          <a:custGeom>
            <a:avLst/>
            <a:gdLst/>
            <a:ahLst/>
            <a:cxnLst/>
            <a:rect l="l" t="t" r="r" b="b"/>
            <a:pathLst>
              <a:path w="248819" h="110772" extrusionOk="0">
                <a:moveTo>
                  <a:pt x="109425" y="25359"/>
                </a:moveTo>
                <a:cubicBezTo>
                  <a:pt x="109425" y="25359"/>
                  <a:pt x="200384" y="0"/>
                  <a:pt x="224601" y="35288"/>
                </a:cubicBezTo>
                <a:cubicBezTo>
                  <a:pt x="248819" y="70576"/>
                  <a:pt x="179110" y="65600"/>
                  <a:pt x="179110" y="65600"/>
                </a:cubicBezTo>
                <a:cubicBezTo>
                  <a:pt x="179110" y="65600"/>
                  <a:pt x="156239" y="62245"/>
                  <a:pt x="146105" y="67814"/>
                </a:cubicBezTo>
                <a:cubicBezTo>
                  <a:pt x="133460" y="74753"/>
                  <a:pt x="131109" y="76488"/>
                  <a:pt x="131109" y="76488"/>
                </a:cubicBezTo>
                <a:cubicBezTo>
                  <a:pt x="131109" y="76488"/>
                  <a:pt x="86896" y="106526"/>
                  <a:pt x="62450" y="108603"/>
                </a:cubicBezTo>
                <a:cubicBezTo>
                  <a:pt x="36954" y="110772"/>
                  <a:pt x="19584" y="98902"/>
                  <a:pt x="19447" y="98629"/>
                </a:cubicBezTo>
                <a:cubicBezTo>
                  <a:pt x="19447" y="98629"/>
                  <a:pt x="0" y="76260"/>
                  <a:pt x="22848" y="61743"/>
                </a:cubicBezTo>
                <a:cubicBezTo>
                  <a:pt x="41154" y="50102"/>
                  <a:pt x="82993" y="31979"/>
                  <a:pt x="109425" y="25359"/>
                </a:cubicBezTo>
                <a:close/>
              </a:path>
            </a:pathLst>
          </a:custGeom>
          <a:solidFill>
            <a:srgbClr val="CD62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9" name="Google Shape;1469;p26"/>
          <p:cNvSpPr/>
          <p:nvPr/>
        </p:nvSpPr>
        <p:spPr>
          <a:xfrm>
            <a:off x="6168863" y="1724313"/>
            <a:ext cx="923300" cy="929600"/>
          </a:xfrm>
          <a:custGeom>
            <a:avLst/>
            <a:gdLst/>
            <a:ahLst/>
            <a:cxnLst/>
            <a:rect l="l" t="t" r="r" b="b"/>
            <a:pathLst>
              <a:path w="36932" h="37184" extrusionOk="0">
                <a:moveTo>
                  <a:pt x="36932" y="13947"/>
                </a:moveTo>
                <a:cubicBezTo>
                  <a:pt x="35836" y="27391"/>
                  <a:pt x="32412" y="37183"/>
                  <a:pt x="9724" y="25816"/>
                </a:cubicBezTo>
                <a:lnTo>
                  <a:pt x="0" y="4406"/>
                </a:lnTo>
                <a:lnTo>
                  <a:pt x="4817" y="1"/>
                </a:lnTo>
                <a:close/>
              </a:path>
            </a:pathLst>
          </a:custGeom>
          <a:solidFill>
            <a:srgbClr val="BD51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26"/>
          <p:cNvSpPr/>
          <p:nvPr/>
        </p:nvSpPr>
        <p:spPr>
          <a:xfrm>
            <a:off x="6206513" y="1898938"/>
            <a:ext cx="691650" cy="823450"/>
          </a:xfrm>
          <a:custGeom>
            <a:avLst/>
            <a:gdLst/>
            <a:ahLst/>
            <a:cxnLst/>
            <a:rect l="l" t="t" r="r" b="b"/>
            <a:pathLst>
              <a:path w="27666" h="32938" extrusionOk="0">
                <a:moveTo>
                  <a:pt x="27072" y="10591"/>
                </a:moveTo>
                <a:cubicBezTo>
                  <a:pt x="27665" y="18580"/>
                  <a:pt x="26318" y="23145"/>
                  <a:pt x="24127" y="30130"/>
                </a:cubicBezTo>
                <a:lnTo>
                  <a:pt x="7191" y="32937"/>
                </a:lnTo>
                <a:lnTo>
                  <a:pt x="1" y="9359"/>
                </a:lnTo>
                <a:lnTo>
                  <a:pt x="15294" y="0"/>
                </a:lnTo>
                <a:close/>
              </a:path>
            </a:pathLst>
          </a:custGeom>
          <a:solidFill>
            <a:srgbClr val="BD51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1" name="Google Shape;1471;p26"/>
          <p:cNvSpPr/>
          <p:nvPr/>
        </p:nvSpPr>
        <p:spPr>
          <a:xfrm>
            <a:off x="5171388" y="1663263"/>
            <a:ext cx="1398650" cy="1138525"/>
          </a:xfrm>
          <a:custGeom>
            <a:avLst/>
            <a:gdLst/>
            <a:ahLst/>
            <a:cxnLst/>
            <a:rect l="l" t="t" r="r" b="b"/>
            <a:pathLst>
              <a:path w="55946" h="45541" extrusionOk="0">
                <a:moveTo>
                  <a:pt x="17325" y="1"/>
                </a:moveTo>
                <a:lnTo>
                  <a:pt x="1" y="1302"/>
                </a:lnTo>
                <a:lnTo>
                  <a:pt x="7624" y="15225"/>
                </a:lnTo>
                <a:lnTo>
                  <a:pt x="8903" y="31134"/>
                </a:lnTo>
                <a:cubicBezTo>
                  <a:pt x="10980" y="34261"/>
                  <a:pt x="12532" y="38507"/>
                  <a:pt x="15454" y="41428"/>
                </a:cubicBezTo>
                <a:cubicBezTo>
                  <a:pt x="18446" y="44421"/>
                  <a:pt x="24609" y="45540"/>
                  <a:pt x="31325" y="45540"/>
                </a:cubicBezTo>
                <a:cubicBezTo>
                  <a:pt x="40336" y="45540"/>
                  <a:pt x="50341" y="43525"/>
                  <a:pt x="55010" y="41314"/>
                </a:cubicBezTo>
                <a:cubicBezTo>
                  <a:pt x="55946" y="36612"/>
                  <a:pt x="55763" y="31180"/>
                  <a:pt x="55740" y="26250"/>
                </a:cubicBezTo>
                <a:lnTo>
                  <a:pt x="42022" y="22598"/>
                </a:lnTo>
                <a:lnTo>
                  <a:pt x="1732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26"/>
          <p:cNvSpPr/>
          <p:nvPr/>
        </p:nvSpPr>
        <p:spPr>
          <a:xfrm>
            <a:off x="5141163" y="1675238"/>
            <a:ext cx="1398625" cy="1210925"/>
          </a:xfrm>
          <a:custGeom>
            <a:avLst/>
            <a:gdLst/>
            <a:ahLst/>
            <a:cxnLst/>
            <a:rect l="l" t="t" r="r" b="b"/>
            <a:pathLst>
              <a:path w="55945" h="48437" extrusionOk="0">
                <a:moveTo>
                  <a:pt x="55739" y="26250"/>
                </a:moveTo>
                <a:cubicBezTo>
                  <a:pt x="55762" y="31180"/>
                  <a:pt x="55945" y="36613"/>
                  <a:pt x="55009" y="41315"/>
                </a:cubicBezTo>
                <a:cubicBezTo>
                  <a:pt x="46860" y="45172"/>
                  <a:pt x="22437" y="48436"/>
                  <a:pt x="15453" y="41429"/>
                </a:cubicBezTo>
                <a:cubicBezTo>
                  <a:pt x="12508" y="38507"/>
                  <a:pt x="10956" y="34262"/>
                  <a:pt x="8879" y="31135"/>
                </a:cubicBezTo>
                <a:lnTo>
                  <a:pt x="7601" y="15225"/>
                </a:lnTo>
                <a:lnTo>
                  <a:pt x="0" y="1302"/>
                </a:lnTo>
                <a:lnTo>
                  <a:pt x="17324" y="1"/>
                </a:lnTo>
                <a:lnTo>
                  <a:pt x="41999" y="22598"/>
                </a:lnTo>
                <a:close/>
              </a:path>
            </a:pathLst>
          </a:custGeom>
          <a:solidFill>
            <a:srgbClr val="BD51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26"/>
          <p:cNvSpPr/>
          <p:nvPr/>
        </p:nvSpPr>
        <p:spPr>
          <a:xfrm>
            <a:off x="4042688" y="1967413"/>
            <a:ext cx="1707925" cy="921600"/>
          </a:xfrm>
          <a:custGeom>
            <a:avLst/>
            <a:gdLst/>
            <a:ahLst/>
            <a:cxnLst/>
            <a:rect l="l" t="t" r="r" b="b"/>
            <a:pathLst>
              <a:path w="68317" h="36864" extrusionOk="0">
                <a:moveTo>
                  <a:pt x="13741" y="0"/>
                </a:moveTo>
                <a:lnTo>
                  <a:pt x="0" y="13239"/>
                </a:lnTo>
                <a:lnTo>
                  <a:pt x="19950" y="32778"/>
                </a:lnTo>
                <a:lnTo>
                  <a:pt x="36681" y="36863"/>
                </a:lnTo>
                <a:lnTo>
                  <a:pt x="60670" y="32435"/>
                </a:lnTo>
                <a:cubicBezTo>
                  <a:pt x="65737" y="28692"/>
                  <a:pt x="68088" y="21388"/>
                  <a:pt x="68202" y="14403"/>
                </a:cubicBezTo>
                <a:lnTo>
                  <a:pt x="68316" y="10181"/>
                </a:lnTo>
                <a:lnTo>
                  <a:pt x="64254" y="8674"/>
                </a:lnTo>
                <a:lnTo>
                  <a:pt x="37868" y="13239"/>
                </a:lnTo>
                <a:lnTo>
                  <a:pt x="1374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26"/>
          <p:cNvSpPr/>
          <p:nvPr/>
        </p:nvSpPr>
        <p:spPr>
          <a:xfrm>
            <a:off x="4014163" y="1987963"/>
            <a:ext cx="1707925" cy="921600"/>
          </a:xfrm>
          <a:custGeom>
            <a:avLst/>
            <a:gdLst/>
            <a:ahLst/>
            <a:cxnLst/>
            <a:rect l="l" t="t" r="r" b="b"/>
            <a:pathLst>
              <a:path w="68317" h="36864" extrusionOk="0">
                <a:moveTo>
                  <a:pt x="68316" y="10180"/>
                </a:moveTo>
                <a:lnTo>
                  <a:pt x="68202" y="14403"/>
                </a:lnTo>
                <a:cubicBezTo>
                  <a:pt x="68088" y="21387"/>
                  <a:pt x="65737" y="28692"/>
                  <a:pt x="60670" y="32435"/>
                </a:cubicBezTo>
                <a:lnTo>
                  <a:pt x="36658" y="36863"/>
                </a:lnTo>
                <a:lnTo>
                  <a:pt x="19949" y="32777"/>
                </a:lnTo>
                <a:lnTo>
                  <a:pt x="0" y="13239"/>
                </a:lnTo>
                <a:lnTo>
                  <a:pt x="13741" y="0"/>
                </a:lnTo>
                <a:lnTo>
                  <a:pt x="37867" y="13239"/>
                </a:lnTo>
                <a:lnTo>
                  <a:pt x="64253" y="8674"/>
                </a:lnTo>
                <a:close/>
              </a:path>
            </a:pathLst>
          </a:custGeom>
          <a:solidFill>
            <a:srgbClr val="BD51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5" name="Google Shape;1475;p26"/>
          <p:cNvSpPr/>
          <p:nvPr/>
        </p:nvSpPr>
        <p:spPr>
          <a:xfrm>
            <a:off x="3653513" y="2173988"/>
            <a:ext cx="1154425" cy="947750"/>
          </a:xfrm>
          <a:custGeom>
            <a:avLst/>
            <a:gdLst/>
            <a:ahLst/>
            <a:cxnLst/>
            <a:rect l="l" t="t" r="r" b="b"/>
            <a:pathLst>
              <a:path w="46177" h="37910" extrusionOk="0">
                <a:moveTo>
                  <a:pt x="137" y="0"/>
                </a:moveTo>
                <a:lnTo>
                  <a:pt x="0" y="5319"/>
                </a:lnTo>
                <a:lnTo>
                  <a:pt x="19790" y="32823"/>
                </a:lnTo>
                <a:cubicBezTo>
                  <a:pt x="26764" y="36313"/>
                  <a:pt x="31893" y="37910"/>
                  <a:pt x="35668" y="37910"/>
                </a:cubicBezTo>
                <a:cubicBezTo>
                  <a:pt x="44188" y="37910"/>
                  <a:pt x="45812" y="29780"/>
                  <a:pt x="46176" y="16937"/>
                </a:cubicBezTo>
                <a:lnTo>
                  <a:pt x="13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6" name="Google Shape;1476;p26"/>
          <p:cNvSpPr/>
          <p:nvPr/>
        </p:nvSpPr>
        <p:spPr>
          <a:xfrm>
            <a:off x="3747663" y="1872113"/>
            <a:ext cx="397750" cy="567800"/>
          </a:xfrm>
          <a:custGeom>
            <a:avLst/>
            <a:gdLst/>
            <a:ahLst/>
            <a:cxnLst/>
            <a:rect l="l" t="t" r="r" b="b"/>
            <a:pathLst>
              <a:path w="15910" h="22712" extrusionOk="0">
                <a:moveTo>
                  <a:pt x="1" y="1"/>
                </a:moveTo>
                <a:lnTo>
                  <a:pt x="69" y="22712"/>
                </a:lnTo>
                <a:lnTo>
                  <a:pt x="15910" y="22118"/>
                </a:lnTo>
                <a:lnTo>
                  <a:pt x="14974" y="6848"/>
                </a:lnTo>
                <a:close/>
              </a:path>
            </a:pathLst>
          </a:custGeom>
          <a:solidFill>
            <a:srgbClr val="BD51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26"/>
          <p:cNvSpPr/>
          <p:nvPr/>
        </p:nvSpPr>
        <p:spPr>
          <a:xfrm>
            <a:off x="3725988" y="1864688"/>
            <a:ext cx="397750" cy="567825"/>
          </a:xfrm>
          <a:custGeom>
            <a:avLst/>
            <a:gdLst/>
            <a:ahLst/>
            <a:cxnLst/>
            <a:rect l="l" t="t" r="r" b="b"/>
            <a:pathLst>
              <a:path w="15910" h="22713" extrusionOk="0">
                <a:moveTo>
                  <a:pt x="0" y="1"/>
                </a:moveTo>
                <a:lnTo>
                  <a:pt x="46" y="22712"/>
                </a:lnTo>
                <a:lnTo>
                  <a:pt x="15910" y="22119"/>
                </a:lnTo>
                <a:lnTo>
                  <a:pt x="14974" y="6849"/>
                </a:ln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26"/>
          <p:cNvSpPr/>
          <p:nvPr/>
        </p:nvSpPr>
        <p:spPr>
          <a:xfrm>
            <a:off x="3631838" y="2203088"/>
            <a:ext cx="1153825" cy="1104775"/>
          </a:xfrm>
          <a:custGeom>
            <a:avLst/>
            <a:gdLst/>
            <a:ahLst/>
            <a:cxnLst/>
            <a:rect l="l" t="t" r="r" b="b"/>
            <a:pathLst>
              <a:path w="46153" h="44191" extrusionOk="0">
                <a:moveTo>
                  <a:pt x="46153" y="16960"/>
                </a:moveTo>
                <a:cubicBezTo>
                  <a:pt x="45628" y="35471"/>
                  <a:pt x="42478" y="44190"/>
                  <a:pt x="19767" y="32823"/>
                </a:cubicBezTo>
                <a:lnTo>
                  <a:pt x="0" y="5341"/>
                </a:lnTo>
                <a:lnTo>
                  <a:pt x="114" y="0"/>
                </a:lnTo>
                <a:close/>
              </a:path>
            </a:pathLst>
          </a:custGeom>
          <a:solidFill>
            <a:srgbClr val="BD51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26"/>
          <p:cNvSpPr/>
          <p:nvPr/>
        </p:nvSpPr>
        <p:spPr>
          <a:xfrm>
            <a:off x="3398438" y="2390813"/>
            <a:ext cx="923300" cy="880800"/>
          </a:xfrm>
          <a:custGeom>
            <a:avLst/>
            <a:gdLst/>
            <a:ahLst/>
            <a:cxnLst/>
            <a:rect l="l" t="t" r="r" b="b"/>
            <a:pathLst>
              <a:path w="36932" h="35232" extrusionOk="0">
                <a:moveTo>
                  <a:pt x="4794" y="1"/>
                </a:moveTo>
                <a:lnTo>
                  <a:pt x="1" y="4406"/>
                </a:lnTo>
                <a:lnTo>
                  <a:pt x="10409" y="30244"/>
                </a:lnTo>
                <a:cubicBezTo>
                  <a:pt x="17257" y="33672"/>
                  <a:pt x="22297" y="35231"/>
                  <a:pt x="26024" y="35231"/>
                </a:cubicBezTo>
                <a:cubicBezTo>
                  <a:pt x="34659" y="35231"/>
                  <a:pt x="36246" y="26861"/>
                  <a:pt x="36932" y="13947"/>
                </a:cubicBezTo>
                <a:lnTo>
                  <a:pt x="479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26"/>
          <p:cNvSpPr/>
          <p:nvPr/>
        </p:nvSpPr>
        <p:spPr>
          <a:xfrm>
            <a:off x="3385313" y="2417638"/>
            <a:ext cx="922750" cy="1040300"/>
          </a:xfrm>
          <a:custGeom>
            <a:avLst/>
            <a:gdLst/>
            <a:ahLst/>
            <a:cxnLst/>
            <a:rect l="l" t="t" r="r" b="b"/>
            <a:pathLst>
              <a:path w="36910" h="41612" extrusionOk="0">
                <a:moveTo>
                  <a:pt x="36909" y="13924"/>
                </a:moveTo>
                <a:cubicBezTo>
                  <a:pt x="35950" y="32413"/>
                  <a:pt x="33120" y="41611"/>
                  <a:pt x="10409" y="30244"/>
                </a:cubicBezTo>
                <a:lnTo>
                  <a:pt x="1" y="4383"/>
                </a:lnTo>
                <a:lnTo>
                  <a:pt x="4794" y="1"/>
                </a:lnTo>
                <a:close/>
              </a:path>
            </a:pathLst>
          </a:custGeom>
          <a:solidFill>
            <a:srgbClr val="BD51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26"/>
          <p:cNvSpPr/>
          <p:nvPr/>
        </p:nvSpPr>
        <p:spPr>
          <a:xfrm>
            <a:off x="2725663" y="2500388"/>
            <a:ext cx="1188075" cy="1109300"/>
          </a:xfrm>
          <a:custGeom>
            <a:avLst/>
            <a:gdLst/>
            <a:ahLst/>
            <a:cxnLst/>
            <a:rect l="l" t="t" r="r" b="b"/>
            <a:pathLst>
              <a:path w="47523" h="44372" extrusionOk="0">
                <a:moveTo>
                  <a:pt x="1" y="0"/>
                </a:moveTo>
                <a:lnTo>
                  <a:pt x="20589" y="39557"/>
                </a:lnTo>
                <a:cubicBezTo>
                  <a:pt x="27220" y="42876"/>
                  <a:pt x="32023" y="44371"/>
                  <a:pt x="35572" y="44371"/>
                </a:cubicBezTo>
                <a:cubicBezTo>
                  <a:pt x="44179" y="44371"/>
                  <a:pt x="45422" y="35578"/>
                  <a:pt x="47523" y="22666"/>
                </a:cubicBezTo>
                <a:lnTo>
                  <a:pt x="12281" y="868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26"/>
          <p:cNvSpPr/>
          <p:nvPr/>
        </p:nvSpPr>
        <p:spPr>
          <a:xfrm>
            <a:off x="3037238" y="2199663"/>
            <a:ext cx="397750" cy="567225"/>
          </a:xfrm>
          <a:custGeom>
            <a:avLst/>
            <a:gdLst/>
            <a:ahLst/>
            <a:cxnLst/>
            <a:rect l="l" t="t" r="r" b="b"/>
            <a:pathLst>
              <a:path w="15910" h="22689" extrusionOk="0">
                <a:moveTo>
                  <a:pt x="0" y="0"/>
                </a:moveTo>
                <a:lnTo>
                  <a:pt x="46" y="22689"/>
                </a:lnTo>
                <a:lnTo>
                  <a:pt x="15909" y="22118"/>
                </a:lnTo>
                <a:lnTo>
                  <a:pt x="14974" y="6848"/>
                </a:lnTo>
                <a:close/>
              </a:path>
            </a:pathLst>
          </a:custGeom>
          <a:solidFill>
            <a:srgbClr val="BD51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26"/>
          <p:cNvSpPr/>
          <p:nvPr/>
        </p:nvSpPr>
        <p:spPr>
          <a:xfrm>
            <a:off x="3037238" y="2199663"/>
            <a:ext cx="397750" cy="567225"/>
          </a:xfrm>
          <a:custGeom>
            <a:avLst/>
            <a:gdLst/>
            <a:ahLst/>
            <a:cxnLst/>
            <a:rect l="l" t="t" r="r" b="b"/>
            <a:pathLst>
              <a:path w="15910" h="22689" extrusionOk="0">
                <a:moveTo>
                  <a:pt x="0" y="0"/>
                </a:moveTo>
                <a:lnTo>
                  <a:pt x="46" y="22689"/>
                </a:lnTo>
                <a:lnTo>
                  <a:pt x="15909" y="22118"/>
                </a:lnTo>
                <a:lnTo>
                  <a:pt x="14974" y="6848"/>
                </a:ln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4" name="Google Shape;1484;p26"/>
          <p:cNvSpPr/>
          <p:nvPr/>
        </p:nvSpPr>
        <p:spPr>
          <a:xfrm>
            <a:off x="2714263" y="2535763"/>
            <a:ext cx="1187500" cy="1273675"/>
          </a:xfrm>
          <a:custGeom>
            <a:avLst/>
            <a:gdLst/>
            <a:ahLst/>
            <a:cxnLst/>
            <a:rect l="l" t="t" r="r" b="b"/>
            <a:pathLst>
              <a:path w="47500" h="50947" extrusionOk="0">
                <a:moveTo>
                  <a:pt x="47500" y="22689"/>
                </a:moveTo>
                <a:cubicBezTo>
                  <a:pt x="44555" y="40903"/>
                  <a:pt x="43300" y="50947"/>
                  <a:pt x="20588" y="39557"/>
                </a:cubicBezTo>
                <a:lnTo>
                  <a:pt x="0" y="0"/>
                </a:lnTo>
                <a:lnTo>
                  <a:pt x="11458" y="0"/>
                </a:lnTo>
                <a:close/>
              </a:path>
            </a:pathLst>
          </a:custGeom>
          <a:solidFill>
            <a:srgbClr val="BD51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26"/>
          <p:cNvSpPr/>
          <p:nvPr/>
        </p:nvSpPr>
        <p:spPr>
          <a:xfrm>
            <a:off x="2725663" y="2959738"/>
            <a:ext cx="617725" cy="786875"/>
          </a:xfrm>
          <a:custGeom>
            <a:avLst/>
            <a:gdLst/>
            <a:ahLst/>
            <a:cxnLst/>
            <a:rect l="l" t="t" r="r" b="b"/>
            <a:pathLst>
              <a:path w="24709" h="31475" extrusionOk="0">
                <a:moveTo>
                  <a:pt x="14152" y="1"/>
                </a:moveTo>
                <a:lnTo>
                  <a:pt x="1" y="5981"/>
                </a:lnTo>
                <a:lnTo>
                  <a:pt x="229" y="28669"/>
                </a:lnTo>
                <a:cubicBezTo>
                  <a:pt x="3196" y="30609"/>
                  <a:pt x="6300" y="29628"/>
                  <a:pt x="9587" y="30860"/>
                </a:cubicBezTo>
                <a:cubicBezTo>
                  <a:pt x="10708" y="31282"/>
                  <a:pt x="11758" y="31475"/>
                  <a:pt x="12739" y="31475"/>
                </a:cubicBezTo>
                <a:cubicBezTo>
                  <a:pt x="21478" y="31475"/>
                  <a:pt x="24708" y="16156"/>
                  <a:pt x="23990" y="10820"/>
                </a:cubicBezTo>
                <a:lnTo>
                  <a:pt x="1415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26"/>
          <p:cNvSpPr/>
          <p:nvPr/>
        </p:nvSpPr>
        <p:spPr>
          <a:xfrm>
            <a:off x="2761613" y="2924938"/>
            <a:ext cx="619725" cy="875950"/>
          </a:xfrm>
          <a:custGeom>
            <a:avLst/>
            <a:gdLst/>
            <a:ahLst/>
            <a:cxnLst/>
            <a:rect l="l" t="t" r="r" b="b"/>
            <a:pathLst>
              <a:path w="24789" h="35038" extrusionOk="0">
                <a:moveTo>
                  <a:pt x="23990" y="10819"/>
                </a:moveTo>
                <a:cubicBezTo>
                  <a:pt x="24789" y="16777"/>
                  <a:pt x="20703" y="35037"/>
                  <a:pt x="9587" y="30860"/>
                </a:cubicBezTo>
                <a:cubicBezTo>
                  <a:pt x="6300" y="29628"/>
                  <a:pt x="3196" y="30609"/>
                  <a:pt x="229" y="28669"/>
                </a:cubicBezTo>
                <a:lnTo>
                  <a:pt x="1" y="5981"/>
                </a:lnTo>
                <a:lnTo>
                  <a:pt x="14152" y="0"/>
                </a:lnTo>
                <a:close/>
              </a:path>
            </a:pathLst>
          </a:custGeom>
          <a:solidFill>
            <a:srgbClr val="BD51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26"/>
          <p:cNvSpPr/>
          <p:nvPr/>
        </p:nvSpPr>
        <p:spPr>
          <a:xfrm>
            <a:off x="2337638" y="2530638"/>
            <a:ext cx="598050" cy="703600"/>
          </a:xfrm>
          <a:custGeom>
            <a:avLst/>
            <a:gdLst/>
            <a:ahLst/>
            <a:cxnLst/>
            <a:rect l="l" t="t" r="r" b="b"/>
            <a:pathLst>
              <a:path w="23922" h="28144" extrusionOk="0">
                <a:moveTo>
                  <a:pt x="1096" y="0"/>
                </a:moveTo>
                <a:cubicBezTo>
                  <a:pt x="982" y="10249"/>
                  <a:pt x="0" y="20383"/>
                  <a:pt x="7761" y="28144"/>
                </a:cubicBezTo>
                <a:lnTo>
                  <a:pt x="23921" y="19630"/>
                </a:lnTo>
                <a:close/>
              </a:path>
            </a:pathLst>
          </a:custGeom>
          <a:solidFill>
            <a:srgbClr val="D46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26"/>
          <p:cNvSpPr/>
          <p:nvPr/>
        </p:nvSpPr>
        <p:spPr>
          <a:xfrm>
            <a:off x="2198963" y="2794263"/>
            <a:ext cx="729250" cy="930750"/>
          </a:xfrm>
          <a:custGeom>
            <a:avLst/>
            <a:gdLst/>
            <a:ahLst/>
            <a:cxnLst/>
            <a:rect l="l" t="t" r="r" b="b"/>
            <a:pathLst>
              <a:path w="29170" h="37230" extrusionOk="0">
                <a:moveTo>
                  <a:pt x="1165" y="0"/>
                </a:moveTo>
                <a:lnTo>
                  <a:pt x="1165" y="0"/>
                </a:lnTo>
                <a:cubicBezTo>
                  <a:pt x="1" y="9382"/>
                  <a:pt x="6780" y="33942"/>
                  <a:pt x="18718" y="36932"/>
                </a:cubicBezTo>
                <a:cubicBezTo>
                  <a:pt x="19529" y="37135"/>
                  <a:pt x="20278" y="37230"/>
                  <a:pt x="20969" y="37230"/>
                </a:cubicBezTo>
                <a:cubicBezTo>
                  <a:pt x="29042" y="37230"/>
                  <a:pt x="29169" y="24282"/>
                  <a:pt x="28076" y="20224"/>
                </a:cubicBezTo>
                <a:lnTo>
                  <a:pt x="116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26"/>
          <p:cNvSpPr/>
          <p:nvPr/>
        </p:nvSpPr>
        <p:spPr>
          <a:xfrm>
            <a:off x="2142488" y="2870163"/>
            <a:ext cx="763525" cy="958675"/>
          </a:xfrm>
          <a:custGeom>
            <a:avLst/>
            <a:gdLst/>
            <a:ahLst/>
            <a:cxnLst/>
            <a:rect l="l" t="t" r="r" b="b"/>
            <a:pathLst>
              <a:path w="30541" h="38347" extrusionOk="0">
                <a:moveTo>
                  <a:pt x="1164" y="0"/>
                </a:moveTo>
                <a:cubicBezTo>
                  <a:pt x="0" y="9381"/>
                  <a:pt x="7510" y="32777"/>
                  <a:pt x="19470" y="35767"/>
                </a:cubicBezTo>
                <a:cubicBezTo>
                  <a:pt x="29764" y="38347"/>
                  <a:pt x="30540" y="23259"/>
                  <a:pt x="29376" y="18854"/>
                </a:cubicBezTo>
              </a:path>
            </a:pathLst>
          </a:custGeom>
          <a:solidFill>
            <a:srgbClr val="DE76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26"/>
          <p:cNvSpPr/>
          <p:nvPr/>
        </p:nvSpPr>
        <p:spPr>
          <a:xfrm>
            <a:off x="5866988" y="1589663"/>
            <a:ext cx="423450" cy="430275"/>
          </a:xfrm>
          <a:custGeom>
            <a:avLst/>
            <a:gdLst/>
            <a:ahLst/>
            <a:cxnLst/>
            <a:rect l="l" t="t" r="r" b="b"/>
            <a:pathLst>
              <a:path w="16938" h="17211" extrusionOk="0">
                <a:moveTo>
                  <a:pt x="1" y="0"/>
                </a:moveTo>
                <a:lnTo>
                  <a:pt x="115" y="17210"/>
                </a:lnTo>
                <a:lnTo>
                  <a:pt x="16937" y="17210"/>
                </a:lnTo>
                <a:lnTo>
                  <a:pt x="13810" y="69"/>
                </a:lnTo>
                <a:close/>
              </a:path>
            </a:pathLst>
          </a:custGeom>
          <a:solidFill>
            <a:srgbClr val="BD51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26"/>
          <p:cNvSpPr/>
          <p:nvPr/>
        </p:nvSpPr>
        <p:spPr>
          <a:xfrm>
            <a:off x="4711463" y="1696363"/>
            <a:ext cx="570100" cy="567225"/>
          </a:xfrm>
          <a:custGeom>
            <a:avLst/>
            <a:gdLst/>
            <a:ahLst/>
            <a:cxnLst/>
            <a:rect l="l" t="t" r="r" b="b"/>
            <a:pathLst>
              <a:path w="22804" h="22689" extrusionOk="0">
                <a:moveTo>
                  <a:pt x="1" y="0"/>
                </a:moveTo>
                <a:lnTo>
                  <a:pt x="92" y="22689"/>
                </a:lnTo>
                <a:lnTo>
                  <a:pt x="22803" y="22118"/>
                </a:lnTo>
                <a:lnTo>
                  <a:pt x="21479" y="6848"/>
                </a:lnTo>
                <a:close/>
              </a:path>
            </a:pathLst>
          </a:custGeom>
          <a:solidFill>
            <a:srgbClr val="BD51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26"/>
          <p:cNvSpPr/>
          <p:nvPr/>
        </p:nvSpPr>
        <p:spPr>
          <a:xfrm>
            <a:off x="4711463" y="1696363"/>
            <a:ext cx="570100" cy="567225"/>
          </a:xfrm>
          <a:custGeom>
            <a:avLst/>
            <a:gdLst/>
            <a:ahLst/>
            <a:cxnLst/>
            <a:rect l="l" t="t" r="r" b="b"/>
            <a:pathLst>
              <a:path w="22804" h="22689" extrusionOk="0">
                <a:moveTo>
                  <a:pt x="1" y="0"/>
                </a:moveTo>
                <a:lnTo>
                  <a:pt x="92" y="22689"/>
                </a:lnTo>
                <a:lnTo>
                  <a:pt x="22803" y="22118"/>
                </a:lnTo>
                <a:lnTo>
                  <a:pt x="21479" y="6848"/>
                </a:ln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26"/>
          <p:cNvSpPr/>
          <p:nvPr/>
        </p:nvSpPr>
        <p:spPr>
          <a:xfrm>
            <a:off x="2156163" y="1533138"/>
            <a:ext cx="4930875" cy="1930850"/>
          </a:xfrm>
          <a:custGeom>
            <a:avLst/>
            <a:gdLst/>
            <a:ahLst/>
            <a:cxnLst/>
            <a:rect l="l" t="t" r="r" b="b"/>
            <a:pathLst>
              <a:path w="197235" h="77234" extrusionOk="0">
                <a:moveTo>
                  <a:pt x="152935" y="1"/>
                </a:moveTo>
                <a:cubicBezTo>
                  <a:pt x="148627" y="1"/>
                  <a:pt x="146391" y="2214"/>
                  <a:pt x="154003" y="10798"/>
                </a:cubicBezTo>
                <a:cubicBezTo>
                  <a:pt x="158066" y="15386"/>
                  <a:pt x="157518" y="18353"/>
                  <a:pt x="157518" y="18353"/>
                </a:cubicBezTo>
                <a:cubicBezTo>
                  <a:pt x="157518" y="18353"/>
                  <a:pt x="157307" y="18543"/>
                  <a:pt x="156868" y="18543"/>
                </a:cubicBezTo>
                <a:cubicBezTo>
                  <a:pt x="156211" y="18543"/>
                  <a:pt x="155044" y="18116"/>
                  <a:pt x="153318" y="15979"/>
                </a:cubicBezTo>
                <a:cubicBezTo>
                  <a:pt x="150420" y="12418"/>
                  <a:pt x="144439" y="4909"/>
                  <a:pt x="142340" y="3539"/>
                </a:cubicBezTo>
                <a:cubicBezTo>
                  <a:pt x="140841" y="2546"/>
                  <a:pt x="133405" y="146"/>
                  <a:pt x="125454" y="146"/>
                </a:cubicBezTo>
                <a:cubicBezTo>
                  <a:pt x="122261" y="146"/>
                  <a:pt x="118984" y="533"/>
                  <a:pt x="115976" y="1554"/>
                </a:cubicBezTo>
                <a:cubicBezTo>
                  <a:pt x="105454" y="5114"/>
                  <a:pt x="99747" y="5868"/>
                  <a:pt x="104221" y="9588"/>
                </a:cubicBezTo>
                <a:cubicBezTo>
                  <a:pt x="109631" y="14062"/>
                  <a:pt x="112644" y="17029"/>
                  <a:pt x="115794" y="19996"/>
                </a:cubicBezTo>
                <a:cubicBezTo>
                  <a:pt x="118966" y="22941"/>
                  <a:pt x="119765" y="24059"/>
                  <a:pt x="117802" y="24790"/>
                </a:cubicBezTo>
                <a:cubicBezTo>
                  <a:pt x="117483" y="24910"/>
                  <a:pt x="117184" y="24964"/>
                  <a:pt x="116900" y="24964"/>
                </a:cubicBezTo>
                <a:cubicBezTo>
                  <a:pt x="115295" y="24964"/>
                  <a:pt x="114169" y="23239"/>
                  <a:pt x="112598" y="21959"/>
                </a:cubicBezTo>
                <a:cubicBezTo>
                  <a:pt x="109060" y="19129"/>
                  <a:pt x="104974" y="16048"/>
                  <a:pt x="98629" y="12008"/>
                </a:cubicBezTo>
                <a:cubicBezTo>
                  <a:pt x="95656" y="10106"/>
                  <a:pt x="89655" y="9400"/>
                  <a:pt x="83510" y="9400"/>
                </a:cubicBezTo>
                <a:cubicBezTo>
                  <a:pt x="75268" y="9400"/>
                  <a:pt x="66766" y="10670"/>
                  <a:pt x="64962" y="12030"/>
                </a:cubicBezTo>
                <a:cubicBezTo>
                  <a:pt x="61789" y="14404"/>
                  <a:pt x="65738" y="17326"/>
                  <a:pt x="67746" y="20019"/>
                </a:cubicBezTo>
                <a:cubicBezTo>
                  <a:pt x="68842" y="21480"/>
                  <a:pt x="71992" y="25018"/>
                  <a:pt x="69162" y="25269"/>
                </a:cubicBezTo>
                <a:cubicBezTo>
                  <a:pt x="69136" y="25271"/>
                  <a:pt x="69111" y="25272"/>
                  <a:pt x="69085" y="25272"/>
                </a:cubicBezTo>
                <a:cubicBezTo>
                  <a:pt x="67744" y="25272"/>
                  <a:pt x="65884" y="22385"/>
                  <a:pt x="64003" y="20750"/>
                </a:cubicBezTo>
                <a:cubicBezTo>
                  <a:pt x="62824" y="19727"/>
                  <a:pt x="61840" y="19076"/>
                  <a:pt x="59033" y="19076"/>
                </a:cubicBezTo>
                <a:cubicBezTo>
                  <a:pt x="57328" y="19076"/>
                  <a:pt x="54951" y="19316"/>
                  <a:pt x="51449" y="19859"/>
                </a:cubicBezTo>
                <a:cubicBezTo>
                  <a:pt x="47272" y="20499"/>
                  <a:pt x="41292" y="22096"/>
                  <a:pt x="39169" y="23101"/>
                </a:cubicBezTo>
                <a:cubicBezTo>
                  <a:pt x="37069" y="24082"/>
                  <a:pt x="34695" y="26707"/>
                  <a:pt x="35928" y="28373"/>
                </a:cubicBezTo>
                <a:cubicBezTo>
                  <a:pt x="38074" y="31295"/>
                  <a:pt x="42342" y="34742"/>
                  <a:pt x="44442" y="36134"/>
                </a:cubicBezTo>
                <a:cubicBezTo>
                  <a:pt x="46542" y="37526"/>
                  <a:pt x="46816" y="39489"/>
                  <a:pt x="44967" y="40676"/>
                </a:cubicBezTo>
                <a:cubicBezTo>
                  <a:pt x="44655" y="40876"/>
                  <a:pt x="44320" y="40960"/>
                  <a:pt x="43979" y="40960"/>
                </a:cubicBezTo>
                <a:cubicBezTo>
                  <a:pt x="42299" y="40960"/>
                  <a:pt x="40470" y="38941"/>
                  <a:pt x="40470" y="38941"/>
                </a:cubicBezTo>
                <a:cubicBezTo>
                  <a:pt x="40470" y="38941"/>
                  <a:pt x="34262" y="33167"/>
                  <a:pt x="28533" y="30450"/>
                </a:cubicBezTo>
                <a:cubicBezTo>
                  <a:pt x="28076" y="30235"/>
                  <a:pt x="27397" y="30090"/>
                  <a:pt x="26467" y="30090"/>
                </a:cubicBezTo>
                <a:cubicBezTo>
                  <a:pt x="24049" y="30090"/>
                  <a:pt x="19939" y="31072"/>
                  <a:pt x="13673" y="34353"/>
                </a:cubicBezTo>
                <a:cubicBezTo>
                  <a:pt x="5000" y="38896"/>
                  <a:pt x="11048" y="46017"/>
                  <a:pt x="11048" y="46017"/>
                </a:cubicBezTo>
                <a:cubicBezTo>
                  <a:pt x="11048" y="46017"/>
                  <a:pt x="18672" y="52933"/>
                  <a:pt x="21023" y="54896"/>
                </a:cubicBezTo>
                <a:cubicBezTo>
                  <a:pt x="23397" y="56882"/>
                  <a:pt x="25246" y="59050"/>
                  <a:pt x="22621" y="60443"/>
                </a:cubicBezTo>
                <a:cubicBezTo>
                  <a:pt x="22191" y="60665"/>
                  <a:pt x="21775" y="60758"/>
                  <a:pt x="21378" y="60758"/>
                </a:cubicBezTo>
                <a:cubicBezTo>
                  <a:pt x="19327" y="60758"/>
                  <a:pt x="17805" y="58274"/>
                  <a:pt x="17805" y="58274"/>
                </a:cubicBezTo>
                <a:cubicBezTo>
                  <a:pt x="17805" y="58274"/>
                  <a:pt x="6392" y="48642"/>
                  <a:pt x="4771" y="46862"/>
                </a:cubicBezTo>
                <a:cubicBezTo>
                  <a:pt x="4516" y="46580"/>
                  <a:pt x="4251" y="46454"/>
                  <a:pt x="3985" y="46454"/>
                </a:cubicBezTo>
                <a:cubicBezTo>
                  <a:pt x="2418" y="46454"/>
                  <a:pt x="817" y="50841"/>
                  <a:pt x="1051" y="53709"/>
                </a:cubicBezTo>
                <a:cubicBezTo>
                  <a:pt x="1302" y="57087"/>
                  <a:pt x="1" y="67153"/>
                  <a:pt x="14198" y="74458"/>
                </a:cubicBezTo>
                <a:cubicBezTo>
                  <a:pt x="18151" y="76497"/>
                  <a:pt x="21003" y="77233"/>
                  <a:pt x="23061" y="77233"/>
                </a:cubicBezTo>
                <a:cubicBezTo>
                  <a:pt x="28396" y="77233"/>
                  <a:pt x="28396" y="72289"/>
                  <a:pt x="28396" y="72289"/>
                </a:cubicBezTo>
                <a:cubicBezTo>
                  <a:pt x="28396" y="72289"/>
                  <a:pt x="24721" y="68934"/>
                  <a:pt x="27072" y="66948"/>
                </a:cubicBezTo>
                <a:cubicBezTo>
                  <a:pt x="28039" y="66148"/>
                  <a:pt x="28764" y="65651"/>
                  <a:pt x="29392" y="65651"/>
                </a:cubicBezTo>
                <a:cubicBezTo>
                  <a:pt x="30304" y="65651"/>
                  <a:pt x="31010" y="66700"/>
                  <a:pt x="31956" y="69390"/>
                </a:cubicBezTo>
                <a:cubicBezTo>
                  <a:pt x="33274" y="73208"/>
                  <a:pt x="34830" y="75765"/>
                  <a:pt x="38256" y="75765"/>
                </a:cubicBezTo>
                <a:cubicBezTo>
                  <a:pt x="38926" y="75765"/>
                  <a:pt x="39668" y="75667"/>
                  <a:pt x="40493" y="75462"/>
                </a:cubicBezTo>
                <a:cubicBezTo>
                  <a:pt x="42570" y="74937"/>
                  <a:pt x="48527" y="68911"/>
                  <a:pt x="47980" y="65168"/>
                </a:cubicBezTo>
                <a:cubicBezTo>
                  <a:pt x="47455" y="61401"/>
                  <a:pt x="37914" y="53664"/>
                  <a:pt x="30153" y="46770"/>
                </a:cubicBezTo>
                <a:cubicBezTo>
                  <a:pt x="28926" y="45685"/>
                  <a:pt x="28631" y="43916"/>
                  <a:pt x="30032" y="43916"/>
                </a:cubicBezTo>
                <a:cubicBezTo>
                  <a:pt x="30664" y="43916"/>
                  <a:pt x="31639" y="44275"/>
                  <a:pt x="33029" y="45218"/>
                </a:cubicBezTo>
                <a:cubicBezTo>
                  <a:pt x="39763" y="49738"/>
                  <a:pt x="46724" y="57955"/>
                  <a:pt x="53115" y="63410"/>
                </a:cubicBezTo>
                <a:cubicBezTo>
                  <a:pt x="56748" y="66494"/>
                  <a:pt x="58515" y="69076"/>
                  <a:pt x="61704" y="69076"/>
                </a:cubicBezTo>
                <a:cubicBezTo>
                  <a:pt x="62362" y="69076"/>
                  <a:pt x="63081" y="68967"/>
                  <a:pt x="63889" y="68728"/>
                </a:cubicBezTo>
                <a:cubicBezTo>
                  <a:pt x="68637" y="67359"/>
                  <a:pt x="71261" y="61424"/>
                  <a:pt x="67587" y="57681"/>
                </a:cubicBezTo>
                <a:cubicBezTo>
                  <a:pt x="63889" y="53915"/>
                  <a:pt x="58639" y="49030"/>
                  <a:pt x="58639" y="49030"/>
                </a:cubicBezTo>
                <a:cubicBezTo>
                  <a:pt x="58639" y="49030"/>
                  <a:pt x="55215" y="47204"/>
                  <a:pt x="57589" y="46223"/>
                </a:cubicBezTo>
                <a:cubicBezTo>
                  <a:pt x="57953" y="46069"/>
                  <a:pt x="58333" y="45998"/>
                  <a:pt x="58722" y="45998"/>
                </a:cubicBezTo>
                <a:cubicBezTo>
                  <a:pt x="60866" y="45998"/>
                  <a:pt x="63279" y="48139"/>
                  <a:pt x="64825" y="50149"/>
                </a:cubicBezTo>
                <a:cubicBezTo>
                  <a:pt x="66570" y="52390"/>
                  <a:pt x="73567" y="56931"/>
                  <a:pt x="77666" y="56931"/>
                </a:cubicBezTo>
                <a:cubicBezTo>
                  <a:pt x="77908" y="56931"/>
                  <a:pt x="78140" y="56915"/>
                  <a:pt x="78360" y="56882"/>
                </a:cubicBezTo>
                <a:cubicBezTo>
                  <a:pt x="82309" y="56289"/>
                  <a:pt x="86258" y="51952"/>
                  <a:pt x="85459" y="48779"/>
                </a:cubicBezTo>
                <a:cubicBezTo>
                  <a:pt x="84683" y="45629"/>
                  <a:pt x="83359" y="43643"/>
                  <a:pt x="76785" y="40676"/>
                </a:cubicBezTo>
                <a:cubicBezTo>
                  <a:pt x="70212" y="37709"/>
                  <a:pt x="60488" y="32391"/>
                  <a:pt x="60739" y="30610"/>
                </a:cubicBezTo>
                <a:cubicBezTo>
                  <a:pt x="61013" y="28830"/>
                  <a:pt x="59689" y="27848"/>
                  <a:pt x="61013" y="27848"/>
                </a:cubicBezTo>
                <a:cubicBezTo>
                  <a:pt x="62314" y="27848"/>
                  <a:pt x="64414" y="29423"/>
                  <a:pt x="66012" y="30793"/>
                </a:cubicBezTo>
                <a:cubicBezTo>
                  <a:pt x="67587" y="32185"/>
                  <a:pt x="86509" y="42844"/>
                  <a:pt x="86509" y="42844"/>
                </a:cubicBezTo>
                <a:cubicBezTo>
                  <a:pt x="86509" y="42844"/>
                  <a:pt x="92555" y="47795"/>
                  <a:pt x="98358" y="47795"/>
                </a:cubicBezTo>
                <a:cubicBezTo>
                  <a:pt x="99615" y="47795"/>
                  <a:pt x="100860" y="47563"/>
                  <a:pt x="102030" y="46999"/>
                </a:cubicBezTo>
                <a:cubicBezTo>
                  <a:pt x="108604" y="43849"/>
                  <a:pt x="100706" y="37526"/>
                  <a:pt x="100706" y="37526"/>
                </a:cubicBezTo>
                <a:lnTo>
                  <a:pt x="88358" y="28236"/>
                </a:lnTo>
                <a:cubicBezTo>
                  <a:pt x="88358" y="28236"/>
                  <a:pt x="85459" y="26251"/>
                  <a:pt x="87308" y="24881"/>
                </a:cubicBezTo>
                <a:cubicBezTo>
                  <a:pt x="87695" y="24586"/>
                  <a:pt x="88036" y="24460"/>
                  <a:pt x="88361" y="24460"/>
                </a:cubicBezTo>
                <a:cubicBezTo>
                  <a:pt x="89567" y="24460"/>
                  <a:pt x="90547" y="26197"/>
                  <a:pt x="92831" y="27437"/>
                </a:cubicBezTo>
                <a:cubicBezTo>
                  <a:pt x="95188" y="28718"/>
                  <a:pt x="101711" y="35371"/>
                  <a:pt x="113257" y="35371"/>
                </a:cubicBezTo>
                <a:cubicBezTo>
                  <a:pt x="115911" y="35371"/>
                  <a:pt x="118830" y="35020"/>
                  <a:pt x="122025" y="34171"/>
                </a:cubicBezTo>
                <a:cubicBezTo>
                  <a:pt x="139098" y="29606"/>
                  <a:pt x="147703" y="31295"/>
                  <a:pt x="138231" y="22598"/>
                </a:cubicBezTo>
                <a:cubicBezTo>
                  <a:pt x="128781" y="13902"/>
                  <a:pt x="126430" y="11642"/>
                  <a:pt x="128325" y="9474"/>
                </a:cubicBezTo>
                <a:cubicBezTo>
                  <a:pt x="128406" y="9377"/>
                  <a:pt x="128508" y="9333"/>
                  <a:pt x="128627" y="9333"/>
                </a:cubicBezTo>
                <a:cubicBezTo>
                  <a:pt x="129574" y="9333"/>
                  <a:pt x="131602" y="12140"/>
                  <a:pt x="132981" y="13560"/>
                </a:cubicBezTo>
                <a:cubicBezTo>
                  <a:pt x="134784" y="15386"/>
                  <a:pt x="142157" y="22051"/>
                  <a:pt x="147772" y="26547"/>
                </a:cubicBezTo>
                <a:cubicBezTo>
                  <a:pt x="153798" y="31363"/>
                  <a:pt x="163681" y="33714"/>
                  <a:pt x="170666" y="33760"/>
                </a:cubicBezTo>
                <a:cubicBezTo>
                  <a:pt x="176463" y="33760"/>
                  <a:pt x="174866" y="31204"/>
                  <a:pt x="173040" y="29423"/>
                </a:cubicBezTo>
                <a:cubicBezTo>
                  <a:pt x="171191" y="27643"/>
                  <a:pt x="170940" y="24881"/>
                  <a:pt x="170940" y="24881"/>
                </a:cubicBezTo>
                <a:cubicBezTo>
                  <a:pt x="170940" y="24881"/>
                  <a:pt x="169616" y="22895"/>
                  <a:pt x="171990" y="21320"/>
                </a:cubicBezTo>
                <a:cubicBezTo>
                  <a:pt x="172061" y="21295"/>
                  <a:pt x="172131" y="21283"/>
                  <a:pt x="172199" y="21283"/>
                </a:cubicBezTo>
                <a:cubicBezTo>
                  <a:pt x="173728" y="21283"/>
                  <a:pt x="174316" y="27456"/>
                  <a:pt x="176349" y="28898"/>
                </a:cubicBezTo>
                <a:cubicBezTo>
                  <a:pt x="176349" y="28898"/>
                  <a:pt x="177320" y="28958"/>
                  <a:pt x="178710" y="28958"/>
                </a:cubicBezTo>
                <a:cubicBezTo>
                  <a:pt x="180164" y="28958"/>
                  <a:pt x="182075" y="28893"/>
                  <a:pt x="183813" y="28624"/>
                </a:cubicBezTo>
                <a:cubicBezTo>
                  <a:pt x="193103" y="27209"/>
                  <a:pt x="186963" y="23283"/>
                  <a:pt x="186438" y="20932"/>
                </a:cubicBezTo>
                <a:cubicBezTo>
                  <a:pt x="186237" y="20025"/>
                  <a:pt x="186690" y="19665"/>
                  <a:pt x="187384" y="19665"/>
                </a:cubicBezTo>
                <a:cubicBezTo>
                  <a:pt x="188507" y="19665"/>
                  <a:pt x="190263" y="20608"/>
                  <a:pt x="190912" y="21708"/>
                </a:cubicBezTo>
                <a:cubicBezTo>
                  <a:pt x="191962" y="23489"/>
                  <a:pt x="194062" y="25269"/>
                  <a:pt x="194062" y="25269"/>
                </a:cubicBezTo>
                <a:cubicBezTo>
                  <a:pt x="194062" y="25269"/>
                  <a:pt x="194724" y="25862"/>
                  <a:pt x="195417" y="25862"/>
                </a:cubicBezTo>
                <a:cubicBezTo>
                  <a:pt x="196110" y="25862"/>
                  <a:pt x="196835" y="25269"/>
                  <a:pt x="196960" y="22895"/>
                </a:cubicBezTo>
                <a:cubicBezTo>
                  <a:pt x="197234" y="18148"/>
                  <a:pt x="191711" y="14016"/>
                  <a:pt x="191711" y="14016"/>
                </a:cubicBezTo>
                <a:cubicBezTo>
                  <a:pt x="191711" y="14016"/>
                  <a:pt x="187488" y="10455"/>
                  <a:pt x="184612" y="7488"/>
                </a:cubicBezTo>
                <a:cubicBezTo>
                  <a:pt x="183620" y="6264"/>
                  <a:pt x="180083" y="5345"/>
                  <a:pt x="177792" y="5345"/>
                </a:cubicBezTo>
                <a:cubicBezTo>
                  <a:pt x="176708" y="5345"/>
                  <a:pt x="175903" y="5551"/>
                  <a:pt x="175779" y="6027"/>
                </a:cubicBezTo>
                <a:cubicBezTo>
                  <a:pt x="175505" y="7602"/>
                  <a:pt x="176463" y="10638"/>
                  <a:pt x="174866" y="11049"/>
                </a:cubicBezTo>
                <a:cubicBezTo>
                  <a:pt x="174693" y="11091"/>
                  <a:pt x="174533" y="11110"/>
                  <a:pt x="174385" y="11110"/>
                </a:cubicBezTo>
                <a:cubicBezTo>
                  <a:pt x="173182" y="11110"/>
                  <a:pt x="172766" y="9862"/>
                  <a:pt x="172766" y="9862"/>
                </a:cubicBezTo>
                <a:cubicBezTo>
                  <a:pt x="166375" y="70"/>
                  <a:pt x="160257" y="800"/>
                  <a:pt x="155008" y="138"/>
                </a:cubicBezTo>
                <a:cubicBezTo>
                  <a:pt x="154287" y="51"/>
                  <a:pt x="153587" y="1"/>
                  <a:pt x="152935" y="1"/>
                </a:cubicBezTo>
                <a:close/>
              </a:path>
            </a:pathLst>
          </a:custGeom>
          <a:solidFill>
            <a:srgbClr val="FFA6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26"/>
          <p:cNvSpPr/>
          <p:nvPr/>
        </p:nvSpPr>
        <p:spPr>
          <a:xfrm>
            <a:off x="4187063" y="2285813"/>
            <a:ext cx="62225" cy="62225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33" y="1"/>
                </a:moveTo>
                <a:cubicBezTo>
                  <a:pt x="548" y="1"/>
                  <a:pt x="0" y="549"/>
                  <a:pt x="0" y="1234"/>
                </a:cubicBezTo>
                <a:cubicBezTo>
                  <a:pt x="0" y="1918"/>
                  <a:pt x="548" y="2489"/>
                  <a:pt x="1233" y="2489"/>
                </a:cubicBezTo>
                <a:cubicBezTo>
                  <a:pt x="1917" y="2489"/>
                  <a:pt x="2488" y="1918"/>
                  <a:pt x="2488" y="1234"/>
                </a:cubicBezTo>
                <a:cubicBezTo>
                  <a:pt x="2488" y="549"/>
                  <a:pt x="1917" y="1"/>
                  <a:pt x="1233" y="1"/>
                </a:cubicBezTo>
                <a:close/>
              </a:path>
            </a:pathLst>
          </a:custGeom>
          <a:solidFill>
            <a:srgbClr val="500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26"/>
          <p:cNvSpPr/>
          <p:nvPr/>
        </p:nvSpPr>
        <p:spPr>
          <a:xfrm>
            <a:off x="5304913" y="2047863"/>
            <a:ext cx="131275" cy="215150"/>
          </a:xfrm>
          <a:custGeom>
            <a:avLst/>
            <a:gdLst/>
            <a:ahLst/>
            <a:cxnLst/>
            <a:rect l="l" t="t" r="r" b="b"/>
            <a:pathLst>
              <a:path w="5251" h="8606" fill="none" extrusionOk="0">
                <a:moveTo>
                  <a:pt x="115" y="7647"/>
                </a:moveTo>
                <a:cubicBezTo>
                  <a:pt x="47" y="7761"/>
                  <a:pt x="24" y="7876"/>
                  <a:pt x="1" y="7990"/>
                </a:cubicBezTo>
                <a:cubicBezTo>
                  <a:pt x="1" y="8104"/>
                  <a:pt x="24" y="8218"/>
                  <a:pt x="69" y="8309"/>
                </a:cubicBezTo>
                <a:cubicBezTo>
                  <a:pt x="115" y="8423"/>
                  <a:pt x="206" y="8492"/>
                  <a:pt x="343" y="8537"/>
                </a:cubicBezTo>
                <a:cubicBezTo>
                  <a:pt x="526" y="8606"/>
                  <a:pt x="663" y="8560"/>
                  <a:pt x="800" y="8469"/>
                </a:cubicBezTo>
                <a:cubicBezTo>
                  <a:pt x="914" y="8401"/>
                  <a:pt x="1028" y="8264"/>
                  <a:pt x="1142" y="8127"/>
                </a:cubicBezTo>
                <a:cubicBezTo>
                  <a:pt x="1233" y="7990"/>
                  <a:pt x="1348" y="7830"/>
                  <a:pt x="1462" y="7739"/>
                </a:cubicBezTo>
                <a:cubicBezTo>
                  <a:pt x="1576" y="7647"/>
                  <a:pt x="1690" y="7579"/>
                  <a:pt x="1827" y="7624"/>
                </a:cubicBezTo>
                <a:cubicBezTo>
                  <a:pt x="2603" y="7807"/>
                  <a:pt x="4452" y="5159"/>
                  <a:pt x="4612" y="5068"/>
                </a:cubicBezTo>
                <a:cubicBezTo>
                  <a:pt x="5000" y="4817"/>
                  <a:pt x="4703" y="4429"/>
                  <a:pt x="4292" y="4018"/>
                </a:cubicBezTo>
                <a:cubicBezTo>
                  <a:pt x="3881" y="3630"/>
                  <a:pt x="3356" y="3219"/>
                  <a:pt x="3219" y="2945"/>
                </a:cubicBezTo>
                <a:cubicBezTo>
                  <a:pt x="3060" y="2603"/>
                  <a:pt x="2991" y="2329"/>
                  <a:pt x="3014" y="2055"/>
                </a:cubicBezTo>
                <a:cubicBezTo>
                  <a:pt x="3060" y="1804"/>
                  <a:pt x="3174" y="1530"/>
                  <a:pt x="3379" y="1165"/>
                </a:cubicBezTo>
                <a:cubicBezTo>
                  <a:pt x="3767" y="526"/>
                  <a:pt x="4109" y="206"/>
                  <a:pt x="4406" y="92"/>
                </a:cubicBezTo>
                <a:cubicBezTo>
                  <a:pt x="4726" y="1"/>
                  <a:pt x="4931" y="24"/>
                  <a:pt x="5251" y="480"/>
                </a:cubicBezTo>
              </a:path>
            </a:pathLst>
          </a:custGeom>
          <a:noFill/>
          <a:ln w="10275" cap="flat" cmpd="sng">
            <a:solidFill>
              <a:srgbClr val="900053"/>
            </a:solidFill>
            <a:prstDash val="solid"/>
            <a:miter lim="2282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26"/>
          <p:cNvSpPr/>
          <p:nvPr/>
        </p:nvSpPr>
        <p:spPr>
          <a:xfrm>
            <a:off x="1674563" y="2150013"/>
            <a:ext cx="5668675" cy="2304800"/>
          </a:xfrm>
          <a:custGeom>
            <a:avLst/>
            <a:gdLst/>
            <a:ahLst/>
            <a:cxnLst/>
            <a:rect l="l" t="t" r="r" b="b"/>
            <a:pathLst>
              <a:path w="226747" h="92192" extrusionOk="0">
                <a:moveTo>
                  <a:pt x="223871" y="1"/>
                </a:moveTo>
                <a:cubicBezTo>
                  <a:pt x="226747" y="38552"/>
                  <a:pt x="203305" y="52339"/>
                  <a:pt x="184543" y="49303"/>
                </a:cubicBezTo>
                <a:cubicBezTo>
                  <a:pt x="170756" y="47066"/>
                  <a:pt x="155852" y="41999"/>
                  <a:pt x="141951" y="50330"/>
                </a:cubicBezTo>
                <a:cubicBezTo>
                  <a:pt x="108284" y="70485"/>
                  <a:pt x="101938" y="90115"/>
                  <a:pt x="62291" y="91462"/>
                </a:cubicBezTo>
                <a:cubicBezTo>
                  <a:pt x="40287" y="92192"/>
                  <a:pt x="26272" y="85618"/>
                  <a:pt x="13307" y="72174"/>
                </a:cubicBezTo>
                <a:cubicBezTo>
                  <a:pt x="7099" y="65760"/>
                  <a:pt x="0" y="45309"/>
                  <a:pt x="3378" y="29103"/>
                </a:cubicBezTo>
                <a:cubicBezTo>
                  <a:pt x="3630" y="31728"/>
                  <a:pt x="4223" y="38552"/>
                  <a:pt x="5364" y="40949"/>
                </a:cubicBezTo>
                <a:cubicBezTo>
                  <a:pt x="9085" y="48459"/>
                  <a:pt x="18534" y="55215"/>
                  <a:pt x="29034" y="58799"/>
                </a:cubicBezTo>
                <a:cubicBezTo>
                  <a:pt x="39716" y="60967"/>
                  <a:pt x="44259" y="62314"/>
                  <a:pt x="55717" y="61241"/>
                </a:cubicBezTo>
                <a:cubicBezTo>
                  <a:pt x="68636" y="60054"/>
                  <a:pt x="84682" y="52088"/>
                  <a:pt x="98880" y="44304"/>
                </a:cubicBezTo>
                <a:cubicBezTo>
                  <a:pt x="110726" y="37731"/>
                  <a:pt x="124102" y="28235"/>
                  <a:pt x="139029" y="20520"/>
                </a:cubicBezTo>
                <a:cubicBezTo>
                  <a:pt x="143526" y="18033"/>
                  <a:pt x="152473" y="16868"/>
                  <a:pt x="159321" y="17005"/>
                </a:cubicBezTo>
                <a:cubicBezTo>
                  <a:pt x="187487" y="18763"/>
                  <a:pt x="217274" y="18877"/>
                  <a:pt x="223871" y="1"/>
                </a:cubicBezTo>
                <a:close/>
              </a:path>
            </a:pathLst>
          </a:custGeom>
          <a:solidFill>
            <a:srgbClr val="F076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26"/>
          <p:cNvSpPr/>
          <p:nvPr/>
        </p:nvSpPr>
        <p:spPr>
          <a:xfrm>
            <a:off x="3569063" y="3059613"/>
            <a:ext cx="182050" cy="179775"/>
          </a:xfrm>
          <a:custGeom>
            <a:avLst/>
            <a:gdLst/>
            <a:ahLst/>
            <a:cxnLst/>
            <a:rect l="l" t="t" r="r" b="b"/>
            <a:pathLst>
              <a:path w="7282" h="7191" extrusionOk="0">
                <a:moveTo>
                  <a:pt x="3652" y="0"/>
                </a:moveTo>
                <a:cubicBezTo>
                  <a:pt x="1644" y="0"/>
                  <a:pt x="0" y="1598"/>
                  <a:pt x="0" y="3584"/>
                </a:cubicBezTo>
                <a:cubicBezTo>
                  <a:pt x="0" y="5569"/>
                  <a:pt x="1644" y="7190"/>
                  <a:pt x="3652" y="7190"/>
                </a:cubicBezTo>
                <a:cubicBezTo>
                  <a:pt x="5661" y="7190"/>
                  <a:pt x="7282" y="5569"/>
                  <a:pt x="7282" y="3584"/>
                </a:cubicBezTo>
                <a:cubicBezTo>
                  <a:pt x="7282" y="1598"/>
                  <a:pt x="5661" y="0"/>
                  <a:pt x="3652" y="0"/>
                </a:cubicBezTo>
                <a:close/>
              </a:path>
            </a:pathLst>
          </a:custGeom>
          <a:solidFill>
            <a:srgbClr val="FFD9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26"/>
          <p:cNvSpPr/>
          <p:nvPr/>
        </p:nvSpPr>
        <p:spPr>
          <a:xfrm>
            <a:off x="1694538" y="948263"/>
            <a:ext cx="6024750" cy="2765300"/>
          </a:xfrm>
          <a:custGeom>
            <a:avLst/>
            <a:gdLst/>
            <a:ahLst/>
            <a:cxnLst/>
            <a:rect l="l" t="t" r="r" b="b"/>
            <a:pathLst>
              <a:path w="240990" h="110612" fill="none" extrusionOk="0">
                <a:moveTo>
                  <a:pt x="101596" y="25359"/>
                </a:moveTo>
                <a:cubicBezTo>
                  <a:pt x="101596" y="25359"/>
                  <a:pt x="192555" y="0"/>
                  <a:pt x="216772" y="35288"/>
                </a:cubicBezTo>
                <a:cubicBezTo>
                  <a:pt x="240990" y="70576"/>
                  <a:pt x="171281" y="65600"/>
                  <a:pt x="171281" y="65600"/>
                </a:cubicBezTo>
                <a:cubicBezTo>
                  <a:pt x="171281" y="65600"/>
                  <a:pt x="148410" y="62245"/>
                  <a:pt x="138276" y="67814"/>
                </a:cubicBezTo>
                <a:cubicBezTo>
                  <a:pt x="125631" y="74753"/>
                  <a:pt x="123280" y="76488"/>
                  <a:pt x="123280" y="76488"/>
                </a:cubicBezTo>
                <a:cubicBezTo>
                  <a:pt x="123280" y="76488"/>
                  <a:pt x="79044" y="106344"/>
                  <a:pt x="54621" y="108603"/>
                </a:cubicBezTo>
                <a:cubicBezTo>
                  <a:pt x="32777" y="110612"/>
                  <a:pt x="18808" y="105750"/>
                  <a:pt x="11002" y="98218"/>
                </a:cubicBezTo>
                <a:cubicBezTo>
                  <a:pt x="753" y="88312"/>
                  <a:pt x="0" y="71444"/>
                  <a:pt x="15019" y="61743"/>
                </a:cubicBezTo>
                <a:cubicBezTo>
                  <a:pt x="33234" y="49965"/>
                  <a:pt x="75164" y="31979"/>
                  <a:pt x="101596" y="25359"/>
                </a:cubicBezTo>
                <a:close/>
              </a:path>
            </a:pathLst>
          </a:custGeom>
          <a:noFill/>
          <a:ln w="64475" cap="flat" cmpd="sng">
            <a:solidFill>
              <a:srgbClr val="ED9479"/>
            </a:solidFill>
            <a:prstDash val="solid"/>
            <a:miter lim="2282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26"/>
          <p:cNvSpPr/>
          <p:nvPr/>
        </p:nvSpPr>
        <p:spPr>
          <a:xfrm>
            <a:off x="6712825" y="5445950"/>
            <a:ext cx="138100" cy="126150"/>
          </a:xfrm>
          <a:custGeom>
            <a:avLst/>
            <a:gdLst/>
            <a:ahLst/>
            <a:cxnLst/>
            <a:rect l="l" t="t" r="r" b="b"/>
            <a:pathLst>
              <a:path w="5524" h="5046" extrusionOk="0">
                <a:moveTo>
                  <a:pt x="2762" y="1"/>
                </a:moveTo>
                <a:cubicBezTo>
                  <a:pt x="1233" y="1"/>
                  <a:pt x="0" y="1119"/>
                  <a:pt x="0" y="2511"/>
                </a:cubicBezTo>
                <a:cubicBezTo>
                  <a:pt x="0" y="3927"/>
                  <a:pt x="1233" y="5045"/>
                  <a:pt x="2762" y="5045"/>
                </a:cubicBezTo>
                <a:cubicBezTo>
                  <a:pt x="4291" y="5045"/>
                  <a:pt x="5524" y="3927"/>
                  <a:pt x="5524" y="2511"/>
                </a:cubicBezTo>
                <a:cubicBezTo>
                  <a:pt x="5524" y="1119"/>
                  <a:pt x="4291" y="1"/>
                  <a:pt x="276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26"/>
          <p:cNvSpPr/>
          <p:nvPr/>
        </p:nvSpPr>
        <p:spPr>
          <a:xfrm>
            <a:off x="3454938" y="2804538"/>
            <a:ext cx="62225" cy="62225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56" y="0"/>
                </a:moveTo>
                <a:cubicBezTo>
                  <a:pt x="571" y="0"/>
                  <a:pt x="0" y="571"/>
                  <a:pt x="0" y="1256"/>
                </a:cubicBezTo>
                <a:cubicBezTo>
                  <a:pt x="0" y="1940"/>
                  <a:pt x="571" y="2488"/>
                  <a:pt x="1256" y="2488"/>
                </a:cubicBezTo>
                <a:cubicBezTo>
                  <a:pt x="1940" y="2488"/>
                  <a:pt x="2488" y="1940"/>
                  <a:pt x="2488" y="1256"/>
                </a:cubicBezTo>
                <a:cubicBezTo>
                  <a:pt x="2488" y="571"/>
                  <a:pt x="1940" y="0"/>
                  <a:pt x="1256" y="0"/>
                </a:cubicBezTo>
                <a:close/>
              </a:path>
            </a:pathLst>
          </a:custGeom>
          <a:solidFill>
            <a:srgbClr val="500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26"/>
          <p:cNvSpPr/>
          <p:nvPr/>
        </p:nvSpPr>
        <p:spPr>
          <a:xfrm>
            <a:off x="3407563" y="2309213"/>
            <a:ext cx="62225" cy="62225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33" y="1"/>
                </a:moveTo>
                <a:cubicBezTo>
                  <a:pt x="549" y="1"/>
                  <a:pt x="1" y="571"/>
                  <a:pt x="1" y="1256"/>
                </a:cubicBezTo>
                <a:cubicBezTo>
                  <a:pt x="1" y="1941"/>
                  <a:pt x="549" y="2489"/>
                  <a:pt x="1233" y="2489"/>
                </a:cubicBezTo>
                <a:cubicBezTo>
                  <a:pt x="1918" y="2489"/>
                  <a:pt x="2489" y="1941"/>
                  <a:pt x="2489" y="1256"/>
                </a:cubicBezTo>
                <a:cubicBezTo>
                  <a:pt x="2489" y="571"/>
                  <a:pt x="1918" y="1"/>
                  <a:pt x="1233" y="1"/>
                </a:cubicBezTo>
                <a:close/>
              </a:path>
            </a:pathLst>
          </a:custGeom>
          <a:solidFill>
            <a:srgbClr val="500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26"/>
          <p:cNvSpPr/>
          <p:nvPr/>
        </p:nvSpPr>
        <p:spPr>
          <a:xfrm>
            <a:off x="3990763" y="2705813"/>
            <a:ext cx="62225" cy="62225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33" y="0"/>
                </a:moveTo>
                <a:cubicBezTo>
                  <a:pt x="548" y="0"/>
                  <a:pt x="0" y="548"/>
                  <a:pt x="0" y="1233"/>
                </a:cubicBezTo>
                <a:cubicBezTo>
                  <a:pt x="0" y="1918"/>
                  <a:pt x="548" y="2488"/>
                  <a:pt x="1233" y="2488"/>
                </a:cubicBezTo>
                <a:cubicBezTo>
                  <a:pt x="1940" y="2488"/>
                  <a:pt x="2488" y="1918"/>
                  <a:pt x="2488" y="1233"/>
                </a:cubicBezTo>
                <a:cubicBezTo>
                  <a:pt x="2488" y="548"/>
                  <a:pt x="1940" y="0"/>
                  <a:pt x="1233" y="0"/>
                </a:cubicBezTo>
                <a:close/>
              </a:path>
            </a:pathLst>
          </a:custGeom>
          <a:solidFill>
            <a:srgbClr val="500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26"/>
          <p:cNvSpPr/>
          <p:nvPr/>
        </p:nvSpPr>
        <p:spPr>
          <a:xfrm>
            <a:off x="5454438" y="2195663"/>
            <a:ext cx="62225" cy="62225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33" y="1"/>
                </a:moveTo>
                <a:cubicBezTo>
                  <a:pt x="548" y="1"/>
                  <a:pt x="0" y="571"/>
                  <a:pt x="0" y="1256"/>
                </a:cubicBezTo>
                <a:cubicBezTo>
                  <a:pt x="0" y="1941"/>
                  <a:pt x="548" y="2489"/>
                  <a:pt x="1233" y="2489"/>
                </a:cubicBezTo>
                <a:cubicBezTo>
                  <a:pt x="1940" y="2489"/>
                  <a:pt x="2488" y="1941"/>
                  <a:pt x="2488" y="1256"/>
                </a:cubicBezTo>
                <a:cubicBezTo>
                  <a:pt x="2488" y="571"/>
                  <a:pt x="1940" y="1"/>
                  <a:pt x="1233" y="1"/>
                </a:cubicBezTo>
                <a:close/>
              </a:path>
            </a:pathLst>
          </a:custGeom>
          <a:solidFill>
            <a:srgbClr val="500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26"/>
          <p:cNvSpPr/>
          <p:nvPr/>
        </p:nvSpPr>
        <p:spPr>
          <a:xfrm>
            <a:off x="2581863" y="2569988"/>
            <a:ext cx="62225" cy="62225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56" y="1"/>
                </a:moveTo>
                <a:cubicBezTo>
                  <a:pt x="571" y="1"/>
                  <a:pt x="1" y="549"/>
                  <a:pt x="1" y="1234"/>
                </a:cubicBezTo>
                <a:cubicBezTo>
                  <a:pt x="1" y="1918"/>
                  <a:pt x="571" y="2489"/>
                  <a:pt x="1256" y="2489"/>
                </a:cubicBezTo>
                <a:cubicBezTo>
                  <a:pt x="1941" y="2489"/>
                  <a:pt x="2489" y="1918"/>
                  <a:pt x="2489" y="1234"/>
                </a:cubicBezTo>
                <a:cubicBezTo>
                  <a:pt x="2489" y="549"/>
                  <a:pt x="1941" y="1"/>
                  <a:pt x="1256" y="1"/>
                </a:cubicBezTo>
                <a:close/>
              </a:path>
            </a:pathLst>
          </a:custGeom>
          <a:solidFill>
            <a:srgbClr val="500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26"/>
          <p:cNvSpPr/>
          <p:nvPr/>
        </p:nvSpPr>
        <p:spPr>
          <a:xfrm>
            <a:off x="2666313" y="2603088"/>
            <a:ext cx="62225" cy="62225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56" y="1"/>
                </a:moveTo>
                <a:cubicBezTo>
                  <a:pt x="571" y="1"/>
                  <a:pt x="1" y="549"/>
                  <a:pt x="1" y="1233"/>
                </a:cubicBezTo>
                <a:cubicBezTo>
                  <a:pt x="1" y="1918"/>
                  <a:pt x="571" y="2489"/>
                  <a:pt x="1256" y="2489"/>
                </a:cubicBezTo>
                <a:cubicBezTo>
                  <a:pt x="1941" y="2489"/>
                  <a:pt x="2489" y="1918"/>
                  <a:pt x="2489" y="1233"/>
                </a:cubicBezTo>
                <a:cubicBezTo>
                  <a:pt x="2489" y="549"/>
                  <a:pt x="1941" y="1"/>
                  <a:pt x="1256" y="1"/>
                </a:cubicBezTo>
                <a:close/>
              </a:path>
            </a:pathLst>
          </a:custGeom>
          <a:solidFill>
            <a:srgbClr val="500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26"/>
          <p:cNvSpPr/>
          <p:nvPr/>
        </p:nvSpPr>
        <p:spPr>
          <a:xfrm>
            <a:off x="2545338" y="3222813"/>
            <a:ext cx="62225" cy="62225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56" y="0"/>
                </a:moveTo>
                <a:cubicBezTo>
                  <a:pt x="549" y="0"/>
                  <a:pt x="1" y="571"/>
                  <a:pt x="1" y="1255"/>
                </a:cubicBezTo>
                <a:cubicBezTo>
                  <a:pt x="1" y="1940"/>
                  <a:pt x="549" y="2488"/>
                  <a:pt x="1256" y="2488"/>
                </a:cubicBezTo>
                <a:cubicBezTo>
                  <a:pt x="1941" y="2488"/>
                  <a:pt x="2489" y="1940"/>
                  <a:pt x="2489" y="1255"/>
                </a:cubicBezTo>
                <a:cubicBezTo>
                  <a:pt x="2489" y="571"/>
                  <a:pt x="1941" y="0"/>
                  <a:pt x="1256" y="0"/>
                </a:cubicBezTo>
                <a:close/>
              </a:path>
            </a:pathLst>
          </a:custGeom>
          <a:solidFill>
            <a:srgbClr val="500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26"/>
          <p:cNvSpPr/>
          <p:nvPr/>
        </p:nvSpPr>
        <p:spPr>
          <a:xfrm>
            <a:off x="4973963" y="1696938"/>
            <a:ext cx="62225" cy="62225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33" y="0"/>
                </a:moveTo>
                <a:cubicBezTo>
                  <a:pt x="548" y="0"/>
                  <a:pt x="0" y="548"/>
                  <a:pt x="0" y="1233"/>
                </a:cubicBezTo>
                <a:cubicBezTo>
                  <a:pt x="0" y="1918"/>
                  <a:pt x="548" y="2488"/>
                  <a:pt x="1233" y="2488"/>
                </a:cubicBezTo>
                <a:cubicBezTo>
                  <a:pt x="1918" y="2488"/>
                  <a:pt x="2488" y="1918"/>
                  <a:pt x="2488" y="1233"/>
                </a:cubicBezTo>
                <a:cubicBezTo>
                  <a:pt x="2488" y="548"/>
                  <a:pt x="1918" y="0"/>
                  <a:pt x="1233" y="0"/>
                </a:cubicBezTo>
                <a:close/>
              </a:path>
            </a:pathLst>
          </a:custGeom>
          <a:solidFill>
            <a:srgbClr val="500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26"/>
          <p:cNvSpPr/>
          <p:nvPr/>
        </p:nvSpPr>
        <p:spPr>
          <a:xfrm>
            <a:off x="5065263" y="1682088"/>
            <a:ext cx="62800" cy="62225"/>
          </a:xfrm>
          <a:custGeom>
            <a:avLst/>
            <a:gdLst/>
            <a:ahLst/>
            <a:cxnLst/>
            <a:rect l="l" t="t" r="r" b="b"/>
            <a:pathLst>
              <a:path w="2512" h="2489" extrusionOk="0">
                <a:moveTo>
                  <a:pt x="1256" y="1"/>
                </a:moveTo>
                <a:cubicBezTo>
                  <a:pt x="571" y="1"/>
                  <a:pt x="0" y="571"/>
                  <a:pt x="0" y="1256"/>
                </a:cubicBezTo>
                <a:cubicBezTo>
                  <a:pt x="0" y="1941"/>
                  <a:pt x="571" y="2489"/>
                  <a:pt x="1256" y="2489"/>
                </a:cubicBezTo>
                <a:cubicBezTo>
                  <a:pt x="1940" y="2489"/>
                  <a:pt x="2511" y="1941"/>
                  <a:pt x="2511" y="1256"/>
                </a:cubicBezTo>
                <a:cubicBezTo>
                  <a:pt x="2511" y="571"/>
                  <a:pt x="1940" y="1"/>
                  <a:pt x="1256" y="1"/>
                </a:cubicBezTo>
                <a:close/>
              </a:path>
            </a:pathLst>
          </a:custGeom>
          <a:solidFill>
            <a:srgbClr val="500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26"/>
          <p:cNvSpPr/>
          <p:nvPr/>
        </p:nvSpPr>
        <p:spPr>
          <a:xfrm>
            <a:off x="5102338" y="1799638"/>
            <a:ext cx="62225" cy="62225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34" y="1"/>
                </a:moveTo>
                <a:cubicBezTo>
                  <a:pt x="549" y="1"/>
                  <a:pt x="1" y="549"/>
                  <a:pt x="1" y="1233"/>
                </a:cubicBezTo>
                <a:cubicBezTo>
                  <a:pt x="1" y="1918"/>
                  <a:pt x="549" y="2489"/>
                  <a:pt x="1234" y="2489"/>
                </a:cubicBezTo>
                <a:cubicBezTo>
                  <a:pt x="1918" y="2489"/>
                  <a:pt x="2489" y="1918"/>
                  <a:pt x="2489" y="1233"/>
                </a:cubicBezTo>
                <a:cubicBezTo>
                  <a:pt x="2489" y="549"/>
                  <a:pt x="1918" y="1"/>
                  <a:pt x="1234" y="1"/>
                </a:cubicBezTo>
                <a:close/>
              </a:path>
            </a:pathLst>
          </a:custGeom>
          <a:solidFill>
            <a:srgbClr val="500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26"/>
          <p:cNvSpPr/>
          <p:nvPr/>
        </p:nvSpPr>
        <p:spPr>
          <a:xfrm>
            <a:off x="5413913" y="1597638"/>
            <a:ext cx="62225" cy="62225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56" y="1"/>
                </a:moveTo>
                <a:cubicBezTo>
                  <a:pt x="571" y="1"/>
                  <a:pt x="1" y="571"/>
                  <a:pt x="1" y="1256"/>
                </a:cubicBezTo>
                <a:cubicBezTo>
                  <a:pt x="1" y="1941"/>
                  <a:pt x="571" y="2489"/>
                  <a:pt x="1256" y="2489"/>
                </a:cubicBezTo>
                <a:cubicBezTo>
                  <a:pt x="1941" y="2489"/>
                  <a:pt x="2489" y="1941"/>
                  <a:pt x="2489" y="1256"/>
                </a:cubicBezTo>
                <a:cubicBezTo>
                  <a:pt x="2489" y="571"/>
                  <a:pt x="1941" y="1"/>
                  <a:pt x="1256" y="1"/>
                </a:cubicBezTo>
                <a:close/>
              </a:path>
            </a:pathLst>
          </a:custGeom>
          <a:solidFill>
            <a:srgbClr val="500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26"/>
          <p:cNvSpPr/>
          <p:nvPr/>
        </p:nvSpPr>
        <p:spPr>
          <a:xfrm>
            <a:off x="6188263" y="2192238"/>
            <a:ext cx="62225" cy="62225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33" y="1"/>
                </a:moveTo>
                <a:cubicBezTo>
                  <a:pt x="548" y="1"/>
                  <a:pt x="1" y="548"/>
                  <a:pt x="1" y="1233"/>
                </a:cubicBezTo>
                <a:cubicBezTo>
                  <a:pt x="1" y="1918"/>
                  <a:pt x="548" y="2489"/>
                  <a:pt x="1233" y="2489"/>
                </a:cubicBezTo>
                <a:cubicBezTo>
                  <a:pt x="1918" y="2489"/>
                  <a:pt x="2488" y="1918"/>
                  <a:pt x="2488" y="1233"/>
                </a:cubicBezTo>
                <a:cubicBezTo>
                  <a:pt x="2488" y="548"/>
                  <a:pt x="1918" y="1"/>
                  <a:pt x="1233" y="1"/>
                </a:cubicBezTo>
                <a:close/>
              </a:path>
            </a:pathLst>
          </a:custGeom>
          <a:solidFill>
            <a:srgbClr val="500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26"/>
          <p:cNvSpPr/>
          <p:nvPr/>
        </p:nvSpPr>
        <p:spPr>
          <a:xfrm>
            <a:off x="6243038" y="2067263"/>
            <a:ext cx="62225" cy="62225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56" y="1"/>
                </a:moveTo>
                <a:cubicBezTo>
                  <a:pt x="549" y="1"/>
                  <a:pt x="1" y="572"/>
                  <a:pt x="1" y="1256"/>
                </a:cubicBezTo>
                <a:cubicBezTo>
                  <a:pt x="1" y="1941"/>
                  <a:pt x="549" y="2489"/>
                  <a:pt x="1256" y="2489"/>
                </a:cubicBezTo>
                <a:cubicBezTo>
                  <a:pt x="1941" y="2489"/>
                  <a:pt x="2489" y="1941"/>
                  <a:pt x="2489" y="1256"/>
                </a:cubicBezTo>
                <a:cubicBezTo>
                  <a:pt x="2489" y="572"/>
                  <a:pt x="1941" y="1"/>
                  <a:pt x="1256" y="1"/>
                </a:cubicBezTo>
                <a:close/>
              </a:path>
            </a:pathLst>
          </a:custGeom>
          <a:solidFill>
            <a:srgbClr val="500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26"/>
          <p:cNvSpPr/>
          <p:nvPr/>
        </p:nvSpPr>
        <p:spPr>
          <a:xfrm>
            <a:off x="6672163" y="1843588"/>
            <a:ext cx="62225" cy="62225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56" y="0"/>
                </a:moveTo>
                <a:cubicBezTo>
                  <a:pt x="571" y="0"/>
                  <a:pt x="0" y="548"/>
                  <a:pt x="0" y="1233"/>
                </a:cubicBezTo>
                <a:cubicBezTo>
                  <a:pt x="0" y="1941"/>
                  <a:pt x="571" y="2488"/>
                  <a:pt x="1256" y="2488"/>
                </a:cubicBezTo>
                <a:cubicBezTo>
                  <a:pt x="1941" y="2488"/>
                  <a:pt x="2488" y="1941"/>
                  <a:pt x="2488" y="1233"/>
                </a:cubicBezTo>
                <a:cubicBezTo>
                  <a:pt x="2488" y="548"/>
                  <a:pt x="1941" y="0"/>
                  <a:pt x="1256" y="0"/>
                </a:cubicBezTo>
                <a:close/>
              </a:path>
            </a:pathLst>
          </a:custGeom>
          <a:solidFill>
            <a:srgbClr val="500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26"/>
          <p:cNvSpPr/>
          <p:nvPr/>
        </p:nvSpPr>
        <p:spPr>
          <a:xfrm>
            <a:off x="6184263" y="1748288"/>
            <a:ext cx="62225" cy="62225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56" y="1"/>
                </a:moveTo>
                <a:cubicBezTo>
                  <a:pt x="571" y="1"/>
                  <a:pt x="1" y="548"/>
                  <a:pt x="1" y="1233"/>
                </a:cubicBezTo>
                <a:cubicBezTo>
                  <a:pt x="1" y="1918"/>
                  <a:pt x="571" y="2489"/>
                  <a:pt x="1256" y="2489"/>
                </a:cubicBezTo>
                <a:cubicBezTo>
                  <a:pt x="1941" y="2489"/>
                  <a:pt x="2489" y="1918"/>
                  <a:pt x="2489" y="1233"/>
                </a:cubicBezTo>
                <a:cubicBezTo>
                  <a:pt x="2489" y="548"/>
                  <a:pt x="1941" y="1"/>
                  <a:pt x="1256" y="1"/>
                </a:cubicBezTo>
                <a:close/>
              </a:path>
            </a:pathLst>
          </a:custGeom>
          <a:solidFill>
            <a:srgbClr val="500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26"/>
          <p:cNvSpPr/>
          <p:nvPr/>
        </p:nvSpPr>
        <p:spPr>
          <a:xfrm>
            <a:off x="6286988" y="1942863"/>
            <a:ext cx="62225" cy="62225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56" y="1"/>
                </a:moveTo>
                <a:cubicBezTo>
                  <a:pt x="571" y="1"/>
                  <a:pt x="0" y="549"/>
                  <a:pt x="0" y="1234"/>
                </a:cubicBezTo>
                <a:cubicBezTo>
                  <a:pt x="0" y="1918"/>
                  <a:pt x="571" y="2489"/>
                  <a:pt x="1256" y="2489"/>
                </a:cubicBezTo>
                <a:cubicBezTo>
                  <a:pt x="1940" y="2489"/>
                  <a:pt x="2488" y="1918"/>
                  <a:pt x="2488" y="1234"/>
                </a:cubicBezTo>
                <a:cubicBezTo>
                  <a:pt x="2488" y="549"/>
                  <a:pt x="1940" y="1"/>
                  <a:pt x="1256" y="1"/>
                </a:cubicBezTo>
                <a:close/>
              </a:path>
            </a:pathLst>
          </a:custGeom>
          <a:solidFill>
            <a:srgbClr val="500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26"/>
          <p:cNvSpPr/>
          <p:nvPr/>
        </p:nvSpPr>
        <p:spPr>
          <a:xfrm>
            <a:off x="4735438" y="2225338"/>
            <a:ext cx="62225" cy="62225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33" y="0"/>
                </a:moveTo>
                <a:cubicBezTo>
                  <a:pt x="548" y="0"/>
                  <a:pt x="0" y="548"/>
                  <a:pt x="0" y="1233"/>
                </a:cubicBezTo>
                <a:cubicBezTo>
                  <a:pt x="0" y="1918"/>
                  <a:pt x="548" y="2488"/>
                  <a:pt x="1233" y="2488"/>
                </a:cubicBezTo>
                <a:cubicBezTo>
                  <a:pt x="1940" y="2488"/>
                  <a:pt x="2488" y="1918"/>
                  <a:pt x="2488" y="1233"/>
                </a:cubicBezTo>
                <a:cubicBezTo>
                  <a:pt x="2488" y="548"/>
                  <a:pt x="1940" y="0"/>
                  <a:pt x="1233" y="0"/>
                </a:cubicBezTo>
                <a:close/>
              </a:path>
            </a:pathLst>
          </a:custGeom>
          <a:solidFill>
            <a:srgbClr val="500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26"/>
          <p:cNvSpPr/>
          <p:nvPr/>
        </p:nvSpPr>
        <p:spPr>
          <a:xfrm>
            <a:off x="4185338" y="1872688"/>
            <a:ext cx="62225" cy="62225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33" y="0"/>
                </a:moveTo>
                <a:cubicBezTo>
                  <a:pt x="548" y="0"/>
                  <a:pt x="1" y="571"/>
                  <a:pt x="1" y="1256"/>
                </a:cubicBezTo>
                <a:cubicBezTo>
                  <a:pt x="1" y="1941"/>
                  <a:pt x="548" y="2488"/>
                  <a:pt x="1233" y="2488"/>
                </a:cubicBezTo>
                <a:cubicBezTo>
                  <a:pt x="1918" y="2488"/>
                  <a:pt x="2489" y="1941"/>
                  <a:pt x="2489" y="1256"/>
                </a:cubicBezTo>
                <a:cubicBezTo>
                  <a:pt x="2489" y="571"/>
                  <a:pt x="1918" y="0"/>
                  <a:pt x="1233" y="0"/>
                </a:cubicBezTo>
                <a:close/>
              </a:path>
            </a:pathLst>
          </a:custGeom>
          <a:solidFill>
            <a:srgbClr val="500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26"/>
          <p:cNvSpPr/>
          <p:nvPr/>
        </p:nvSpPr>
        <p:spPr>
          <a:xfrm>
            <a:off x="4596188" y="2151738"/>
            <a:ext cx="62225" cy="62200"/>
          </a:xfrm>
          <a:custGeom>
            <a:avLst/>
            <a:gdLst/>
            <a:ahLst/>
            <a:cxnLst/>
            <a:rect l="l" t="t" r="r" b="b"/>
            <a:pathLst>
              <a:path w="2489" h="2488" extrusionOk="0">
                <a:moveTo>
                  <a:pt x="1233" y="0"/>
                </a:moveTo>
                <a:cubicBezTo>
                  <a:pt x="549" y="0"/>
                  <a:pt x="1" y="548"/>
                  <a:pt x="1" y="1233"/>
                </a:cubicBezTo>
                <a:cubicBezTo>
                  <a:pt x="1" y="1940"/>
                  <a:pt x="549" y="2488"/>
                  <a:pt x="1233" y="2488"/>
                </a:cubicBezTo>
                <a:cubicBezTo>
                  <a:pt x="1918" y="2488"/>
                  <a:pt x="2489" y="1940"/>
                  <a:pt x="2489" y="1233"/>
                </a:cubicBezTo>
                <a:cubicBezTo>
                  <a:pt x="2489" y="548"/>
                  <a:pt x="1918" y="0"/>
                  <a:pt x="1233" y="0"/>
                </a:cubicBezTo>
                <a:close/>
              </a:path>
            </a:pathLst>
          </a:custGeom>
          <a:solidFill>
            <a:srgbClr val="500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26"/>
          <p:cNvSpPr/>
          <p:nvPr/>
        </p:nvSpPr>
        <p:spPr>
          <a:xfrm>
            <a:off x="4530013" y="2577413"/>
            <a:ext cx="62225" cy="62225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33" y="1"/>
                </a:moveTo>
                <a:cubicBezTo>
                  <a:pt x="548" y="1"/>
                  <a:pt x="0" y="549"/>
                  <a:pt x="0" y="1233"/>
                </a:cubicBezTo>
                <a:cubicBezTo>
                  <a:pt x="0" y="1918"/>
                  <a:pt x="548" y="2489"/>
                  <a:pt x="1233" y="2489"/>
                </a:cubicBezTo>
                <a:cubicBezTo>
                  <a:pt x="1940" y="2489"/>
                  <a:pt x="2488" y="1918"/>
                  <a:pt x="2488" y="1233"/>
                </a:cubicBezTo>
                <a:cubicBezTo>
                  <a:pt x="2488" y="549"/>
                  <a:pt x="1940" y="1"/>
                  <a:pt x="1233" y="1"/>
                </a:cubicBezTo>
                <a:close/>
              </a:path>
            </a:pathLst>
          </a:custGeom>
          <a:solidFill>
            <a:srgbClr val="500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26"/>
          <p:cNvSpPr/>
          <p:nvPr/>
        </p:nvSpPr>
        <p:spPr>
          <a:xfrm>
            <a:off x="5185663" y="1962288"/>
            <a:ext cx="256225" cy="233400"/>
          </a:xfrm>
          <a:custGeom>
            <a:avLst/>
            <a:gdLst/>
            <a:ahLst/>
            <a:cxnLst/>
            <a:rect l="l" t="t" r="r" b="b"/>
            <a:pathLst>
              <a:path w="10249" h="9336" fill="none" extrusionOk="0">
                <a:moveTo>
                  <a:pt x="10021" y="3903"/>
                </a:moveTo>
                <a:cubicBezTo>
                  <a:pt x="10181" y="4109"/>
                  <a:pt x="10249" y="4337"/>
                  <a:pt x="10158" y="4519"/>
                </a:cubicBezTo>
                <a:cubicBezTo>
                  <a:pt x="10066" y="4725"/>
                  <a:pt x="9815" y="4862"/>
                  <a:pt x="9359" y="4885"/>
                </a:cubicBezTo>
                <a:cubicBezTo>
                  <a:pt x="7487" y="5044"/>
                  <a:pt x="6802" y="3880"/>
                  <a:pt x="6049" y="2579"/>
                </a:cubicBezTo>
                <a:cubicBezTo>
                  <a:pt x="5273" y="1255"/>
                  <a:pt x="4429" y="0"/>
                  <a:pt x="2329" y="525"/>
                </a:cubicBezTo>
                <a:cubicBezTo>
                  <a:pt x="0" y="1096"/>
                  <a:pt x="708" y="3104"/>
                  <a:pt x="1712" y="4314"/>
                </a:cubicBezTo>
                <a:cubicBezTo>
                  <a:pt x="2739" y="5501"/>
                  <a:pt x="3538" y="4565"/>
                  <a:pt x="4109" y="5889"/>
                </a:cubicBezTo>
                <a:cubicBezTo>
                  <a:pt x="4269" y="6300"/>
                  <a:pt x="4155" y="6756"/>
                  <a:pt x="4086" y="7167"/>
                </a:cubicBezTo>
                <a:cubicBezTo>
                  <a:pt x="3995" y="7578"/>
                  <a:pt x="3881" y="7989"/>
                  <a:pt x="3858" y="8423"/>
                </a:cubicBezTo>
                <a:cubicBezTo>
                  <a:pt x="3835" y="8514"/>
                  <a:pt x="3904" y="8696"/>
                  <a:pt x="3972" y="8856"/>
                </a:cubicBezTo>
                <a:cubicBezTo>
                  <a:pt x="4018" y="9016"/>
                  <a:pt x="4041" y="9153"/>
                  <a:pt x="3926" y="9176"/>
                </a:cubicBezTo>
                <a:cubicBezTo>
                  <a:pt x="3287" y="9336"/>
                  <a:pt x="2260" y="9107"/>
                  <a:pt x="1621" y="8651"/>
                </a:cubicBezTo>
                <a:cubicBezTo>
                  <a:pt x="1484" y="8537"/>
                  <a:pt x="1347" y="8423"/>
                  <a:pt x="1256" y="8286"/>
                </a:cubicBezTo>
                <a:cubicBezTo>
                  <a:pt x="1165" y="8149"/>
                  <a:pt x="1119" y="8012"/>
                  <a:pt x="1119" y="7852"/>
                </a:cubicBezTo>
              </a:path>
            </a:pathLst>
          </a:custGeom>
          <a:noFill/>
          <a:ln w="14275" cap="flat" cmpd="sng">
            <a:solidFill>
              <a:srgbClr val="900053"/>
            </a:solidFill>
            <a:prstDash val="solid"/>
            <a:miter lim="2282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26"/>
          <p:cNvSpPr/>
          <p:nvPr/>
        </p:nvSpPr>
        <p:spPr>
          <a:xfrm>
            <a:off x="5129163" y="2120913"/>
            <a:ext cx="308750" cy="261950"/>
          </a:xfrm>
          <a:custGeom>
            <a:avLst/>
            <a:gdLst/>
            <a:ahLst/>
            <a:cxnLst/>
            <a:rect l="l" t="t" r="r" b="b"/>
            <a:pathLst>
              <a:path w="12350" h="10478" fill="none" extrusionOk="0">
                <a:moveTo>
                  <a:pt x="3379" y="1507"/>
                </a:moveTo>
                <a:cubicBezTo>
                  <a:pt x="3356" y="1279"/>
                  <a:pt x="3425" y="1210"/>
                  <a:pt x="3561" y="1050"/>
                </a:cubicBezTo>
                <a:cubicBezTo>
                  <a:pt x="3676" y="891"/>
                  <a:pt x="3858" y="731"/>
                  <a:pt x="4109" y="548"/>
                </a:cubicBezTo>
                <a:cubicBezTo>
                  <a:pt x="4999" y="0"/>
                  <a:pt x="6186" y="731"/>
                  <a:pt x="6780" y="1690"/>
                </a:cubicBezTo>
                <a:cubicBezTo>
                  <a:pt x="7373" y="2648"/>
                  <a:pt x="7350" y="3835"/>
                  <a:pt x="5776" y="4223"/>
                </a:cubicBezTo>
                <a:cubicBezTo>
                  <a:pt x="5456" y="4314"/>
                  <a:pt x="5022" y="4497"/>
                  <a:pt x="4566" y="4657"/>
                </a:cubicBezTo>
                <a:cubicBezTo>
                  <a:pt x="4109" y="4817"/>
                  <a:pt x="3653" y="4954"/>
                  <a:pt x="3333" y="4862"/>
                </a:cubicBezTo>
                <a:cubicBezTo>
                  <a:pt x="3037" y="4817"/>
                  <a:pt x="2648" y="4497"/>
                  <a:pt x="2238" y="4223"/>
                </a:cubicBezTo>
                <a:cubicBezTo>
                  <a:pt x="1850" y="3949"/>
                  <a:pt x="1462" y="3698"/>
                  <a:pt x="1210" y="3767"/>
                </a:cubicBezTo>
                <a:cubicBezTo>
                  <a:pt x="1" y="4063"/>
                  <a:pt x="480" y="5593"/>
                  <a:pt x="1439" y="7099"/>
                </a:cubicBezTo>
                <a:cubicBezTo>
                  <a:pt x="2397" y="8606"/>
                  <a:pt x="3835" y="10089"/>
                  <a:pt x="4474" y="10295"/>
                </a:cubicBezTo>
                <a:cubicBezTo>
                  <a:pt x="5068" y="10477"/>
                  <a:pt x="5342" y="10066"/>
                  <a:pt x="5547" y="9587"/>
                </a:cubicBezTo>
                <a:cubicBezTo>
                  <a:pt x="5776" y="9085"/>
                  <a:pt x="5935" y="8491"/>
                  <a:pt x="6323" y="8240"/>
                </a:cubicBezTo>
                <a:cubicBezTo>
                  <a:pt x="6962" y="7852"/>
                  <a:pt x="7396" y="7784"/>
                  <a:pt x="7853" y="7784"/>
                </a:cubicBezTo>
                <a:cubicBezTo>
                  <a:pt x="8286" y="7784"/>
                  <a:pt x="8743" y="7693"/>
                  <a:pt x="9450" y="7670"/>
                </a:cubicBezTo>
                <a:cubicBezTo>
                  <a:pt x="11664" y="7578"/>
                  <a:pt x="12349" y="5113"/>
                  <a:pt x="11162" y="4794"/>
                </a:cubicBezTo>
                <a:cubicBezTo>
                  <a:pt x="9473" y="4314"/>
                  <a:pt x="9405" y="7282"/>
                  <a:pt x="8492" y="5570"/>
                </a:cubicBezTo>
                <a:cubicBezTo>
                  <a:pt x="8400" y="5410"/>
                  <a:pt x="8332" y="5227"/>
                  <a:pt x="8241" y="5091"/>
                </a:cubicBezTo>
                <a:cubicBezTo>
                  <a:pt x="8149" y="4931"/>
                  <a:pt x="8081" y="4794"/>
                  <a:pt x="7990" y="4680"/>
                </a:cubicBezTo>
                <a:cubicBezTo>
                  <a:pt x="7898" y="4566"/>
                  <a:pt x="7807" y="4474"/>
                  <a:pt x="7716" y="4429"/>
                </a:cubicBezTo>
                <a:cubicBezTo>
                  <a:pt x="7624" y="4383"/>
                  <a:pt x="7510" y="4406"/>
                  <a:pt x="7419" y="4474"/>
                </a:cubicBezTo>
                <a:cubicBezTo>
                  <a:pt x="7305" y="4543"/>
                  <a:pt x="7214" y="4588"/>
                  <a:pt x="7145" y="4725"/>
                </a:cubicBezTo>
              </a:path>
            </a:pathLst>
          </a:custGeom>
          <a:noFill/>
          <a:ln w="14275" cap="flat" cmpd="sng">
            <a:solidFill>
              <a:srgbClr val="900053"/>
            </a:solidFill>
            <a:prstDash val="solid"/>
            <a:miter lim="2282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26"/>
          <p:cNvSpPr/>
          <p:nvPr/>
        </p:nvSpPr>
        <p:spPr>
          <a:xfrm>
            <a:off x="5868138" y="2155713"/>
            <a:ext cx="191750" cy="148975"/>
          </a:xfrm>
          <a:custGeom>
            <a:avLst/>
            <a:gdLst/>
            <a:ahLst/>
            <a:cxnLst/>
            <a:rect l="l" t="t" r="r" b="b"/>
            <a:pathLst>
              <a:path w="7670" h="5959" extrusionOk="0">
                <a:moveTo>
                  <a:pt x="3607" y="1"/>
                </a:moveTo>
                <a:cubicBezTo>
                  <a:pt x="2032" y="1"/>
                  <a:pt x="662" y="891"/>
                  <a:pt x="1" y="2192"/>
                </a:cubicBezTo>
                <a:cubicBezTo>
                  <a:pt x="2078" y="3699"/>
                  <a:pt x="4543" y="4954"/>
                  <a:pt x="7145" y="5958"/>
                </a:cubicBezTo>
                <a:cubicBezTo>
                  <a:pt x="7464" y="5365"/>
                  <a:pt x="7670" y="4703"/>
                  <a:pt x="7670" y="3995"/>
                </a:cubicBezTo>
                <a:cubicBezTo>
                  <a:pt x="7670" y="1781"/>
                  <a:pt x="5844" y="1"/>
                  <a:pt x="3607" y="1"/>
                </a:cubicBezTo>
                <a:close/>
              </a:path>
            </a:pathLst>
          </a:custGeom>
          <a:solidFill>
            <a:srgbClr val="FFD9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26"/>
          <p:cNvSpPr/>
          <p:nvPr/>
        </p:nvSpPr>
        <p:spPr>
          <a:xfrm>
            <a:off x="6612488" y="2150938"/>
            <a:ext cx="129875" cy="111525"/>
          </a:xfrm>
          <a:custGeom>
            <a:avLst/>
            <a:gdLst/>
            <a:ahLst/>
            <a:cxnLst/>
            <a:rect l="l" t="t" r="r" b="b"/>
            <a:pathLst>
              <a:path w="5195" h="4461" extrusionOk="0">
                <a:moveTo>
                  <a:pt x="2231" y="0"/>
                </a:moveTo>
                <a:cubicBezTo>
                  <a:pt x="1909" y="0"/>
                  <a:pt x="1567" y="77"/>
                  <a:pt x="1246" y="237"/>
                </a:cubicBezTo>
                <a:cubicBezTo>
                  <a:pt x="118" y="802"/>
                  <a:pt x="0" y="2810"/>
                  <a:pt x="2150" y="2810"/>
                </a:cubicBezTo>
                <a:cubicBezTo>
                  <a:pt x="2261" y="2810"/>
                  <a:pt x="2378" y="2805"/>
                  <a:pt x="2501" y="2794"/>
                </a:cubicBezTo>
                <a:lnTo>
                  <a:pt x="3848" y="4460"/>
                </a:lnTo>
                <a:lnTo>
                  <a:pt x="5195" y="4232"/>
                </a:lnTo>
                <a:lnTo>
                  <a:pt x="3437" y="2178"/>
                </a:lnTo>
                <a:cubicBezTo>
                  <a:pt x="4136" y="815"/>
                  <a:pt x="3284" y="0"/>
                  <a:pt x="2231" y="0"/>
                </a:cubicBezTo>
                <a:close/>
              </a:path>
            </a:pathLst>
          </a:custGeom>
          <a:solidFill>
            <a:srgbClr val="B200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26"/>
          <p:cNvSpPr/>
          <p:nvPr/>
        </p:nvSpPr>
        <p:spPr>
          <a:xfrm>
            <a:off x="6240363" y="2266763"/>
            <a:ext cx="129950" cy="110950"/>
          </a:xfrm>
          <a:custGeom>
            <a:avLst/>
            <a:gdLst/>
            <a:ahLst/>
            <a:cxnLst/>
            <a:rect l="l" t="t" r="r" b="b"/>
            <a:pathLst>
              <a:path w="5198" h="4438" extrusionOk="0">
                <a:moveTo>
                  <a:pt x="2226" y="1"/>
                </a:moveTo>
                <a:cubicBezTo>
                  <a:pt x="1900" y="1"/>
                  <a:pt x="1553" y="77"/>
                  <a:pt x="1226" y="238"/>
                </a:cubicBezTo>
                <a:cubicBezTo>
                  <a:pt x="98" y="781"/>
                  <a:pt x="1" y="2788"/>
                  <a:pt x="2152" y="2788"/>
                </a:cubicBezTo>
                <a:cubicBezTo>
                  <a:pt x="2264" y="2788"/>
                  <a:pt x="2381" y="2783"/>
                  <a:pt x="2504" y="2772"/>
                </a:cubicBezTo>
                <a:lnTo>
                  <a:pt x="3851" y="4438"/>
                </a:lnTo>
                <a:lnTo>
                  <a:pt x="5198" y="4232"/>
                </a:lnTo>
                <a:lnTo>
                  <a:pt x="3440" y="2155"/>
                </a:lnTo>
                <a:cubicBezTo>
                  <a:pt x="4139" y="811"/>
                  <a:pt x="3288" y="1"/>
                  <a:pt x="2226" y="1"/>
                </a:cubicBezTo>
                <a:close/>
              </a:path>
            </a:pathLst>
          </a:custGeom>
          <a:solidFill>
            <a:srgbClr val="B200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26"/>
          <p:cNvSpPr/>
          <p:nvPr/>
        </p:nvSpPr>
        <p:spPr>
          <a:xfrm>
            <a:off x="5037863" y="1937513"/>
            <a:ext cx="126125" cy="100675"/>
          </a:xfrm>
          <a:custGeom>
            <a:avLst/>
            <a:gdLst/>
            <a:ahLst/>
            <a:cxnLst/>
            <a:rect l="l" t="t" r="r" b="b"/>
            <a:pathLst>
              <a:path w="5045" h="4027" extrusionOk="0">
                <a:moveTo>
                  <a:pt x="3458" y="1"/>
                </a:moveTo>
                <a:cubicBezTo>
                  <a:pt x="2838" y="1"/>
                  <a:pt x="2206" y="481"/>
                  <a:pt x="2032" y="1744"/>
                </a:cubicBezTo>
                <a:lnTo>
                  <a:pt x="92" y="2680"/>
                </a:lnTo>
                <a:lnTo>
                  <a:pt x="1" y="4027"/>
                </a:lnTo>
                <a:lnTo>
                  <a:pt x="2420" y="2794"/>
                </a:lnTo>
                <a:cubicBezTo>
                  <a:pt x="2823" y="3142"/>
                  <a:pt x="3205" y="3289"/>
                  <a:pt x="3541" y="3289"/>
                </a:cubicBezTo>
                <a:cubicBezTo>
                  <a:pt x="4463" y="3289"/>
                  <a:pt x="5045" y="2186"/>
                  <a:pt x="4794" y="1082"/>
                </a:cubicBezTo>
                <a:cubicBezTo>
                  <a:pt x="4648" y="453"/>
                  <a:pt x="4059" y="1"/>
                  <a:pt x="3458" y="1"/>
                </a:cubicBezTo>
                <a:close/>
              </a:path>
            </a:pathLst>
          </a:custGeom>
          <a:solidFill>
            <a:srgbClr val="B200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26"/>
          <p:cNvSpPr/>
          <p:nvPr/>
        </p:nvSpPr>
        <p:spPr>
          <a:xfrm>
            <a:off x="5720338" y="1984138"/>
            <a:ext cx="108175" cy="132800"/>
          </a:xfrm>
          <a:custGeom>
            <a:avLst/>
            <a:gdLst/>
            <a:ahLst/>
            <a:cxnLst/>
            <a:rect l="l" t="t" r="r" b="b"/>
            <a:pathLst>
              <a:path w="4327" h="5312" extrusionOk="0">
                <a:moveTo>
                  <a:pt x="2347" y="1"/>
                </a:moveTo>
                <a:cubicBezTo>
                  <a:pt x="1504" y="1"/>
                  <a:pt x="708" y="740"/>
                  <a:pt x="1279" y="2344"/>
                </a:cubicBezTo>
                <a:lnTo>
                  <a:pt x="1" y="4056"/>
                </a:lnTo>
                <a:lnTo>
                  <a:pt x="549" y="5312"/>
                </a:lnTo>
                <a:lnTo>
                  <a:pt x="2124" y="3098"/>
                </a:lnTo>
                <a:cubicBezTo>
                  <a:pt x="2326" y="3145"/>
                  <a:pt x="2511" y="3167"/>
                  <a:pt x="2679" y="3167"/>
                </a:cubicBezTo>
                <a:cubicBezTo>
                  <a:pt x="4125" y="3167"/>
                  <a:pt x="4327" y="1538"/>
                  <a:pt x="3447" y="496"/>
                </a:cubicBezTo>
                <a:cubicBezTo>
                  <a:pt x="3166" y="170"/>
                  <a:pt x="2751" y="1"/>
                  <a:pt x="2347" y="1"/>
                </a:cubicBezTo>
                <a:close/>
              </a:path>
            </a:pathLst>
          </a:custGeom>
          <a:solidFill>
            <a:srgbClr val="B200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26"/>
          <p:cNvSpPr/>
          <p:nvPr/>
        </p:nvSpPr>
        <p:spPr>
          <a:xfrm>
            <a:off x="4110813" y="2792888"/>
            <a:ext cx="129900" cy="111525"/>
          </a:xfrm>
          <a:custGeom>
            <a:avLst/>
            <a:gdLst/>
            <a:ahLst/>
            <a:cxnLst/>
            <a:rect l="l" t="t" r="r" b="b"/>
            <a:pathLst>
              <a:path w="5196" h="4461" extrusionOk="0">
                <a:moveTo>
                  <a:pt x="2222" y="1"/>
                </a:moveTo>
                <a:cubicBezTo>
                  <a:pt x="1896" y="1"/>
                  <a:pt x="1551" y="77"/>
                  <a:pt x="1224" y="238"/>
                </a:cubicBezTo>
                <a:cubicBezTo>
                  <a:pt x="117" y="802"/>
                  <a:pt x="1" y="2811"/>
                  <a:pt x="2150" y="2811"/>
                </a:cubicBezTo>
                <a:cubicBezTo>
                  <a:pt x="2262" y="2811"/>
                  <a:pt x="2379" y="2806"/>
                  <a:pt x="2502" y="2794"/>
                </a:cubicBezTo>
                <a:lnTo>
                  <a:pt x="3849" y="4461"/>
                </a:lnTo>
                <a:lnTo>
                  <a:pt x="5196" y="4255"/>
                </a:lnTo>
                <a:lnTo>
                  <a:pt x="3438" y="2178"/>
                </a:lnTo>
                <a:cubicBezTo>
                  <a:pt x="4137" y="815"/>
                  <a:pt x="3285" y="1"/>
                  <a:pt x="2222" y="1"/>
                </a:cubicBezTo>
                <a:close/>
              </a:path>
            </a:pathLst>
          </a:custGeom>
          <a:solidFill>
            <a:srgbClr val="B200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26"/>
          <p:cNvSpPr/>
          <p:nvPr/>
        </p:nvSpPr>
        <p:spPr>
          <a:xfrm>
            <a:off x="3155013" y="3227713"/>
            <a:ext cx="130475" cy="110950"/>
          </a:xfrm>
          <a:custGeom>
            <a:avLst/>
            <a:gdLst/>
            <a:ahLst/>
            <a:cxnLst/>
            <a:rect l="l" t="t" r="r" b="b"/>
            <a:pathLst>
              <a:path w="5219" h="4438" extrusionOk="0">
                <a:moveTo>
                  <a:pt x="2234" y="0"/>
                </a:moveTo>
                <a:cubicBezTo>
                  <a:pt x="1910" y="0"/>
                  <a:pt x="1568" y="77"/>
                  <a:pt x="1247" y="238"/>
                </a:cubicBezTo>
                <a:cubicBezTo>
                  <a:pt x="118" y="802"/>
                  <a:pt x="1" y="2811"/>
                  <a:pt x="2150" y="2811"/>
                </a:cubicBezTo>
                <a:cubicBezTo>
                  <a:pt x="2261" y="2811"/>
                  <a:pt x="2378" y="2805"/>
                  <a:pt x="2502" y="2794"/>
                </a:cubicBezTo>
                <a:lnTo>
                  <a:pt x="3871" y="4438"/>
                </a:lnTo>
                <a:lnTo>
                  <a:pt x="5218" y="4232"/>
                </a:lnTo>
                <a:lnTo>
                  <a:pt x="3438" y="2155"/>
                </a:lnTo>
                <a:cubicBezTo>
                  <a:pt x="4136" y="811"/>
                  <a:pt x="3285" y="0"/>
                  <a:pt x="2234" y="0"/>
                </a:cubicBezTo>
                <a:close/>
              </a:path>
            </a:pathLst>
          </a:custGeom>
          <a:solidFill>
            <a:srgbClr val="B200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26"/>
          <p:cNvSpPr/>
          <p:nvPr/>
        </p:nvSpPr>
        <p:spPr>
          <a:xfrm>
            <a:off x="3118838" y="2673588"/>
            <a:ext cx="118925" cy="118975"/>
          </a:xfrm>
          <a:custGeom>
            <a:avLst/>
            <a:gdLst/>
            <a:ahLst/>
            <a:cxnLst/>
            <a:rect l="l" t="t" r="r" b="b"/>
            <a:pathLst>
              <a:path w="4757" h="4759" extrusionOk="0">
                <a:moveTo>
                  <a:pt x="2950" y="0"/>
                </a:moveTo>
                <a:cubicBezTo>
                  <a:pt x="2230" y="0"/>
                  <a:pt x="1533" y="594"/>
                  <a:pt x="1666" y="2065"/>
                </a:cubicBezTo>
                <a:lnTo>
                  <a:pt x="0" y="3412"/>
                </a:lnTo>
                <a:lnTo>
                  <a:pt x="206" y="4759"/>
                </a:lnTo>
                <a:lnTo>
                  <a:pt x="2283" y="3001"/>
                </a:lnTo>
                <a:cubicBezTo>
                  <a:pt x="2623" y="3178"/>
                  <a:pt x="2929" y="3256"/>
                  <a:pt x="3196" y="3256"/>
                </a:cubicBezTo>
                <a:cubicBezTo>
                  <a:pt x="4311" y="3256"/>
                  <a:pt x="4757" y="1910"/>
                  <a:pt x="4223" y="787"/>
                </a:cubicBezTo>
                <a:cubicBezTo>
                  <a:pt x="3977" y="296"/>
                  <a:pt x="3458" y="0"/>
                  <a:pt x="2950" y="0"/>
                </a:cubicBezTo>
                <a:close/>
              </a:path>
            </a:pathLst>
          </a:custGeom>
          <a:solidFill>
            <a:srgbClr val="B200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26"/>
          <p:cNvSpPr/>
          <p:nvPr/>
        </p:nvSpPr>
        <p:spPr>
          <a:xfrm>
            <a:off x="4007088" y="2334338"/>
            <a:ext cx="117800" cy="142675"/>
          </a:xfrm>
          <a:custGeom>
            <a:avLst/>
            <a:gdLst/>
            <a:ahLst/>
            <a:cxnLst/>
            <a:rect l="l" t="t" r="r" b="b"/>
            <a:pathLst>
              <a:path w="4712" h="5707" extrusionOk="0">
                <a:moveTo>
                  <a:pt x="2178" y="0"/>
                </a:moveTo>
                <a:cubicBezTo>
                  <a:pt x="1044" y="0"/>
                  <a:pt x="1" y="1345"/>
                  <a:pt x="1721" y="2762"/>
                </a:cubicBezTo>
                <a:lnTo>
                  <a:pt x="1516" y="4908"/>
                </a:lnTo>
                <a:lnTo>
                  <a:pt x="2634" y="5706"/>
                </a:lnTo>
                <a:lnTo>
                  <a:pt x="2840" y="2990"/>
                </a:lnTo>
                <a:cubicBezTo>
                  <a:pt x="4711" y="2374"/>
                  <a:pt x="4072" y="548"/>
                  <a:pt x="2611" y="69"/>
                </a:cubicBezTo>
                <a:cubicBezTo>
                  <a:pt x="2469" y="22"/>
                  <a:pt x="2323" y="0"/>
                  <a:pt x="2178" y="0"/>
                </a:cubicBezTo>
                <a:close/>
              </a:path>
            </a:pathLst>
          </a:custGeom>
          <a:solidFill>
            <a:srgbClr val="B200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26"/>
          <p:cNvSpPr/>
          <p:nvPr/>
        </p:nvSpPr>
        <p:spPr>
          <a:xfrm>
            <a:off x="3179313" y="2088388"/>
            <a:ext cx="127700" cy="113475"/>
          </a:xfrm>
          <a:custGeom>
            <a:avLst/>
            <a:gdLst/>
            <a:ahLst/>
            <a:cxnLst/>
            <a:rect l="l" t="t" r="r" b="b"/>
            <a:pathLst>
              <a:path w="5108" h="4539" extrusionOk="0">
                <a:moveTo>
                  <a:pt x="1347" y="0"/>
                </a:moveTo>
                <a:lnTo>
                  <a:pt x="1" y="137"/>
                </a:lnTo>
                <a:lnTo>
                  <a:pt x="1644" y="2306"/>
                </a:lnTo>
                <a:cubicBezTo>
                  <a:pt x="827" y="3668"/>
                  <a:pt x="1729" y="4539"/>
                  <a:pt x="2845" y="4539"/>
                </a:cubicBezTo>
                <a:cubicBezTo>
                  <a:pt x="3131" y="4539"/>
                  <a:pt x="3432" y="4481"/>
                  <a:pt x="3721" y="4360"/>
                </a:cubicBezTo>
                <a:cubicBezTo>
                  <a:pt x="4912" y="3866"/>
                  <a:pt x="5108" y="1734"/>
                  <a:pt x="2717" y="1734"/>
                </a:cubicBezTo>
                <a:cubicBezTo>
                  <a:pt x="2679" y="1734"/>
                  <a:pt x="2641" y="1734"/>
                  <a:pt x="2603" y="1735"/>
                </a:cubicBezTo>
                <a:lnTo>
                  <a:pt x="1347" y="0"/>
                </a:lnTo>
                <a:close/>
              </a:path>
            </a:pathLst>
          </a:custGeom>
          <a:solidFill>
            <a:srgbClr val="B200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26"/>
          <p:cNvSpPr/>
          <p:nvPr/>
        </p:nvSpPr>
        <p:spPr>
          <a:xfrm>
            <a:off x="2156163" y="1482938"/>
            <a:ext cx="4930875" cy="2094825"/>
          </a:xfrm>
          <a:custGeom>
            <a:avLst/>
            <a:gdLst/>
            <a:ahLst/>
            <a:cxnLst/>
            <a:rect l="l" t="t" r="r" b="b"/>
            <a:pathLst>
              <a:path w="197235" h="83793" fill="none" extrusionOk="0">
                <a:moveTo>
                  <a:pt x="172766" y="11870"/>
                </a:moveTo>
                <a:cubicBezTo>
                  <a:pt x="166375" y="2078"/>
                  <a:pt x="160257" y="2808"/>
                  <a:pt x="155008" y="2146"/>
                </a:cubicBezTo>
                <a:cubicBezTo>
                  <a:pt x="149529" y="1484"/>
                  <a:pt x="145238" y="2922"/>
                  <a:pt x="154003" y="12806"/>
                </a:cubicBezTo>
                <a:cubicBezTo>
                  <a:pt x="158066" y="17394"/>
                  <a:pt x="157518" y="20361"/>
                  <a:pt x="157518" y="20361"/>
                </a:cubicBezTo>
                <a:cubicBezTo>
                  <a:pt x="157518" y="20361"/>
                  <a:pt x="156194" y="21548"/>
                  <a:pt x="153318" y="17987"/>
                </a:cubicBezTo>
                <a:cubicBezTo>
                  <a:pt x="150420" y="14426"/>
                  <a:pt x="144439" y="6917"/>
                  <a:pt x="142340" y="5547"/>
                </a:cubicBezTo>
                <a:cubicBezTo>
                  <a:pt x="140240" y="4155"/>
                  <a:pt x="126476" y="1"/>
                  <a:pt x="115976" y="3562"/>
                </a:cubicBezTo>
                <a:cubicBezTo>
                  <a:pt x="105454" y="7122"/>
                  <a:pt x="99747" y="7876"/>
                  <a:pt x="104221" y="11596"/>
                </a:cubicBezTo>
                <a:cubicBezTo>
                  <a:pt x="109631" y="16070"/>
                  <a:pt x="112644" y="19037"/>
                  <a:pt x="115794" y="22004"/>
                </a:cubicBezTo>
                <a:cubicBezTo>
                  <a:pt x="118966" y="24949"/>
                  <a:pt x="119765" y="26067"/>
                  <a:pt x="117802" y="26798"/>
                </a:cubicBezTo>
                <a:cubicBezTo>
                  <a:pt x="115680" y="27597"/>
                  <a:pt x="114447" y="25474"/>
                  <a:pt x="112598" y="23967"/>
                </a:cubicBezTo>
                <a:cubicBezTo>
                  <a:pt x="109060" y="21137"/>
                  <a:pt x="104974" y="18056"/>
                  <a:pt x="98629" y="14016"/>
                </a:cubicBezTo>
                <a:cubicBezTo>
                  <a:pt x="91667" y="9565"/>
                  <a:pt x="68112" y="11665"/>
                  <a:pt x="64962" y="14038"/>
                </a:cubicBezTo>
                <a:cubicBezTo>
                  <a:pt x="61789" y="16412"/>
                  <a:pt x="65738" y="19334"/>
                  <a:pt x="67746" y="22027"/>
                </a:cubicBezTo>
                <a:cubicBezTo>
                  <a:pt x="68842" y="23488"/>
                  <a:pt x="71992" y="27026"/>
                  <a:pt x="69162" y="27277"/>
                </a:cubicBezTo>
                <a:cubicBezTo>
                  <a:pt x="67815" y="27391"/>
                  <a:pt x="65920" y="24424"/>
                  <a:pt x="64003" y="22758"/>
                </a:cubicBezTo>
                <a:cubicBezTo>
                  <a:pt x="62109" y="21114"/>
                  <a:pt x="60716" y="20429"/>
                  <a:pt x="51449" y="21867"/>
                </a:cubicBezTo>
                <a:cubicBezTo>
                  <a:pt x="47272" y="22507"/>
                  <a:pt x="41292" y="24104"/>
                  <a:pt x="39169" y="25109"/>
                </a:cubicBezTo>
                <a:cubicBezTo>
                  <a:pt x="37069" y="26090"/>
                  <a:pt x="34695" y="28715"/>
                  <a:pt x="35928" y="30381"/>
                </a:cubicBezTo>
                <a:cubicBezTo>
                  <a:pt x="38074" y="33303"/>
                  <a:pt x="42342" y="36750"/>
                  <a:pt x="44442" y="38142"/>
                </a:cubicBezTo>
                <a:cubicBezTo>
                  <a:pt x="46542" y="39534"/>
                  <a:pt x="46816" y="41497"/>
                  <a:pt x="44967" y="42684"/>
                </a:cubicBezTo>
                <a:cubicBezTo>
                  <a:pt x="43118" y="43871"/>
                  <a:pt x="40470" y="40949"/>
                  <a:pt x="40470" y="40949"/>
                </a:cubicBezTo>
                <a:cubicBezTo>
                  <a:pt x="40470" y="40949"/>
                  <a:pt x="34262" y="35175"/>
                  <a:pt x="28533" y="32458"/>
                </a:cubicBezTo>
                <a:cubicBezTo>
                  <a:pt x="26889" y="31682"/>
                  <a:pt x="22347" y="31819"/>
                  <a:pt x="13673" y="36361"/>
                </a:cubicBezTo>
                <a:cubicBezTo>
                  <a:pt x="5000" y="40904"/>
                  <a:pt x="11048" y="48025"/>
                  <a:pt x="11048" y="48025"/>
                </a:cubicBezTo>
                <a:cubicBezTo>
                  <a:pt x="11048" y="48025"/>
                  <a:pt x="18672" y="54941"/>
                  <a:pt x="21023" y="56904"/>
                </a:cubicBezTo>
                <a:cubicBezTo>
                  <a:pt x="23397" y="58890"/>
                  <a:pt x="25246" y="61058"/>
                  <a:pt x="22621" y="62451"/>
                </a:cubicBezTo>
                <a:cubicBezTo>
                  <a:pt x="19973" y="63820"/>
                  <a:pt x="17805" y="60282"/>
                  <a:pt x="17805" y="60282"/>
                </a:cubicBezTo>
                <a:cubicBezTo>
                  <a:pt x="17805" y="60282"/>
                  <a:pt x="6392" y="50650"/>
                  <a:pt x="4771" y="48870"/>
                </a:cubicBezTo>
                <a:cubicBezTo>
                  <a:pt x="3014" y="46930"/>
                  <a:pt x="777" y="52362"/>
                  <a:pt x="1051" y="55717"/>
                </a:cubicBezTo>
                <a:cubicBezTo>
                  <a:pt x="1302" y="59095"/>
                  <a:pt x="1" y="69161"/>
                  <a:pt x="14198" y="76466"/>
                </a:cubicBezTo>
                <a:cubicBezTo>
                  <a:pt x="28396" y="83792"/>
                  <a:pt x="28396" y="74297"/>
                  <a:pt x="28396" y="74297"/>
                </a:cubicBezTo>
                <a:cubicBezTo>
                  <a:pt x="28396" y="74297"/>
                  <a:pt x="24721" y="70942"/>
                  <a:pt x="27072" y="68956"/>
                </a:cubicBezTo>
                <a:cubicBezTo>
                  <a:pt x="29446" y="66993"/>
                  <a:pt x="30359" y="66856"/>
                  <a:pt x="31956" y="71398"/>
                </a:cubicBezTo>
                <a:cubicBezTo>
                  <a:pt x="33531" y="75963"/>
                  <a:pt x="35449" y="78725"/>
                  <a:pt x="40493" y="77470"/>
                </a:cubicBezTo>
                <a:cubicBezTo>
                  <a:pt x="42570" y="76945"/>
                  <a:pt x="48527" y="70919"/>
                  <a:pt x="47980" y="67176"/>
                </a:cubicBezTo>
                <a:cubicBezTo>
                  <a:pt x="47455" y="63409"/>
                  <a:pt x="37914" y="55672"/>
                  <a:pt x="30153" y="48778"/>
                </a:cubicBezTo>
                <a:cubicBezTo>
                  <a:pt x="28373" y="47203"/>
                  <a:pt x="28555" y="44191"/>
                  <a:pt x="33029" y="47226"/>
                </a:cubicBezTo>
                <a:cubicBezTo>
                  <a:pt x="39763" y="51746"/>
                  <a:pt x="46724" y="59963"/>
                  <a:pt x="53115" y="65418"/>
                </a:cubicBezTo>
                <a:cubicBezTo>
                  <a:pt x="57498" y="69139"/>
                  <a:pt x="59164" y="72129"/>
                  <a:pt x="63889" y="70736"/>
                </a:cubicBezTo>
                <a:cubicBezTo>
                  <a:pt x="68637" y="69367"/>
                  <a:pt x="71261" y="63432"/>
                  <a:pt x="67587" y="59689"/>
                </a:cubicBezTo>
                <a:cubicBezTo>
                  <a:pt x="63889" y="55923"/>
                  <a:pt x="58639" y="51038"/>
                  <a:pt x="58639" y="51038"/>
                </a:cubicBezTo>
                <a:cubicBezTo>
                  <a:pt x="58639" y="51038"/>
                  <a:pt x="55215" y="49212"/>
                  <a:pt x="57589" y="48231"/>
                </a:cubicBezTo>
                <a:cubicBezTo>
                  <a:pt x="59963" y="47226"/>
                  <a:pt x="62999" y="49783"/>
                  <a:pt x="64825" y="52157"/>
                </a:cubicBezTo>
                <a:cubicBezTo>
                  <a:pt x="66674" y="54530"/>
                  <a:pt x="74411" y="59484"/>
                  <a:pt x="78360" y="58890"/>
                </a:cubicBezTo>
                <a:cubicBezTo>
                  <a:pt x="82309" y="58297"/>
                  <a:pt x="86258" y="53960"/>
                  <a:pt x="85459" y="50787"/>
                </a:cubicBezTo>
                <a:cubicBezTo>
                  <a:pt x="84683" y="47637"/>
                  <a:pt x="83359" y="45651"/>
                  <a:pt x="76785" y="42684"/>
                </a:cubicBezTo>
                <a:cubicBezTo>
                  <a:pt x="70212" y="39717"/>
                  <a:pt x="60488" y="34399"/>
                  <a:pt x="60739" y="32618"/>
                </a:cubicBezTo>
                <a:cubicBezTo>
                  <a:pt x="61013" y="30838"/>
                  <a:pt x="59689" y="29856"/>
                  <a:pt x="61013" y="29856"/>
                </a:cubicBezTo>
                <a:cubicBezTo>
                  <a:pt x="62314" y="29856"/>
                  <a:pt x="64414" y="31431"/>
                  <a:pt x="66012" y="32801"/>
                </a:cubicBezTo>
                <a:cubicBezTo>
                  <a:pt x="67587" y="34193"/>
                  <a:pt x="86509" y="44852"/>
                  <a:pt x="86509" y="44852"/>
                </a:cubicBezTo>
                <a:cubicBezTo>
                  <a:pt x="86509" y="44852"/>
                  <a:pt x="95456" y="52179"/>
                  <a:pt x="102030" y="49007"/>
                </a:cubicBezTo>
                <a:cubicBezTo>
                  <a:pt x="108604" y="45857"/>
                  <a:pt x="100706" y="39534"/>
                  <a:pt x="100706" y="39534"/>
                </a:cubicBezTo>
                <a:lnTo>
                  <a:pt x="88358" y="30244"/>
                </a:lnTo>
                <a:cubicBezTo>
                  <a:pt x="88358" y="30244"/>
                  <a:pt x="85459" y="28259"/>
                  <a:pt x="87308" y="26889"/>
                </a:cubicBezTo>
                <a:cubicBezTo>
                  <a:pt x="89134" y="25497"/>
                  <a:pt x="89933" y="27870"/>
                  <a:pt x="92831" y="29445"/>
                </a:cubicBezTo>
                <a:cubicBezTo>
                  <a:pt x="95730" y="31020"/>
                  <a:pt x="104929" y="40721"/>
                  <a:pt x="122025" y="36179"/>
                </a:cubicBezTo>
                <a:cubicBezTo>
                  <a:pt x="139098" y="31614"/>
                  <a:pt x="147703" y="33303"/>
                  <a:pt x="138231" y="24606"/>
                </a:cubicBezTo>
                <a:cubicBezTo>
                  <a:pt x="128781" y="15910"/>
                  <a:pt x="126430" y="13650"/>
                  <a:pt x="128325" y="11482"/>
                </a:cubicBezTo>
                <a:cubicBezTo>
                  <a:pt x="129055" y="10615"/>
                  <a:pt x="131429" y="13970"/>
                  <a:pt x="132981" y="15568"/>
                </a:cubicBezTo>
                <a:cubicBezTo>
                  <a:pt x="134784" y="17394"/>
                  <a:pt x="142157" y="24059"/>
                  <a:pt x="147772" y="28555"/>
                </a:cubicBezTo>
                <a:cubicBezTo>
                  <a:pt x="153798" y="33371"/>
                  <a:pt x="163681" y="35722"/>
                  <a:pt x="170666" y="35768"/>
                </a:cubicBezTo>
                <a:cubicBezTo>
                  <a:pt x="176463" y="35768"/>
                  <a:pt x="174866" y="33212"/>
                  <a:pt x="173040" y="31431"/>
                </a:cubicBezTo>
                <a:cubicBezTo>
                  <a:pt x="171191" y="29651"/>
                  <a:pt x="170940" y="26889"/>
                  <a:pt x="170940" y="26889"/>
                </a:cubicBezTo>
                <a:cubicBezTo>
                  <a:pt x="170940" y="26889"/>
                  <a:pt x="169616" y="24903"/>
                  <a:pt x="171990" y="23328"/>
                </a:cubicBezTo>
                <a:cubicBezTo>
                  <a:pt x="173679" y="22735"/>
                  <a:pt x="174226" y="29400"/>
                  <a:pt x="176349" y="30906"/>
                </a:cubicBezTo>
                <a:cubicBezTo>
                  <a:pt x="176349" y="30906"/>
                  <a:pt x="180412" y="31157"/>
                  <a:pt x="183813" y="30632"/>
                </a:cubicBezTo>
                <a:cubicBezTo>
                  <a:pt x="193103" y="29217"/>
                  <a:pt x="186963" y="25291"/>
                  <a:pt x="186438" y="22940"/>
                </a:cubicBezTo>
                <a:cubicBezTo>
                  <a:pt x="185913" y="20566"/>
                  <a:pt x="189862" y="21936"/>
                  <a:pt x="190912" y="23716"/>
                </a:cubicBezTo>
                <a:cubicBezTo>
                  <a:pt x="191962" y="25497"/>
                  <a:pt x="194062" y="27277"/>
                  <a:pt x="194062" y="27277"/>
                </a:cubicBezTo>
                <a:cubicBezTo>
                  <a:pt x="194062" y="27277"/>
                  <a:pt x="196709" y="29651"/>
                  <a:pt x="196960" y="24903"/>
                </a:cubicBezTo>
                <a:cubicBezTo>
                  <a:pt x="197234" y="20156"/>
                  <a:pt x="191711" y="16024"/>
                  <a:pt x="191711" y="16024"/>
                </a:cubicBezTo>
                <a:cubicBezTo>
                  <a:pt x="191711" y="16024"/>
                  <a:pt x="187488" y="12463"/>
                  <a:pt x="184612" y="9496"/>
                </a:cubicBezTo>
                <a:cubicBezTo>
                  <a:pt x="183151" y="7693"/>
                  <a:pt x="176167" y="6552"/>
                  <a:pt x="175779" y="8035"/>
                </a:cubicBezTo>
                <a:cubicBezTo>
                  <a:pt x="175505" y="9610"/>
                  <a:pt x="176463" y="12646"/>
                  <a:pt x="174866" y="13057"/>
                </a:cubicBezTo>
                <a:cubicBezTo>
                  <a:pt x="173291" y="13445"/>
                  <a:pt x="172766" y="11870"/>
                  <a:pt x="172766" y="11870"/>
                </a:cubicBezTo>
                <a:close/>
              </a:path>
            </a:pathLst>
          </a:custGeom>
          <a:noFill/>
          <a:ln w="31950" cap="flat" cmpd="sng">
            <a:solidFill>
              <a:srgbClr val="E07C3F"/>
            </a:solidFill>
            <a:prstDash val="solid"/>
            <a:miter lim="2282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26"/>
          <p:cNvSpPr/>
          <p:nvPr/>
        </p:nvSpPr>
        <p:spPr>
          <a:xfrm>
            <a:off x="3963363" y="2218488"/>
            <a:ext cx="62225" cy="62225"/>
          </a:xfrm>
          <a:custGeom>
            <a:avLst/>
            <a:gdLst/>
            <a:ahLst/>
            <a:cxnLst/>
            <a:rect l="l" t="t" r="r" b="b"/>
            <a:pathLst>
              <a:path w="2489" h="2489" extrusionOk="0">
                <a:moveTo>
                  <a:pt x="1233" y="1"/>
                </a:moveTo>
                <a:cubicBezTo>
                  <a:pt x="548" y="1"/>
                  <a:pt x="1" y="548"/>
                  <a:pt x="1" y="1233"/>
                </a:cubicBezTo>
                <a:cubicBezTo>
                  <a:pt x="1" y="1918"/>
                  <a:pt x="548" y="2489"/>
                  <a:pt x="1233" y="2489"/>
                </a:cubicBezTo>
                <a:cubicBezTo>
                  <a:pt x="1918" y="2489"/>
                  <a:pt x="2489" y="1918"/>
                  <a:pt x="2489" y="1233"/>
                </a:cubicBezTo>
                <a:cubicBezTo>
                  <a:pt x="2489" y="548"/>
                  <a:pt x="1918" y="1"/>
                  <a:pt x="1233" y="1"/>
                </a:cubicBezTo>
                <a:close/>
              </a:path>
            </a:pathLst>
          </a:custGeom>
          <a:solidFill>
            <a:srgbClr val="5000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26"/>
          <p:cNvSpPr/>
          <p:nvPr/>
        </p:nvSpPr>
        <p:spPr>
          <a:xfrm>
            <a:off x="4070063" y="2039888"/>
            <a:ext cx="182075" cy="179775"/>
          </a:xfrm>
          <a:custGeom>
            <a:avLst/>
            <a:gdLst/>
            <a:ahLst/>
            <a:cxnLst/>
            <a:rect l="l" t="t" r="r" b="b"/>
            <a:pathLst>
              <a:path w="7283" h="7191" extrusionOk="0">
                <a:moveTo>
                  <a:pt x="3630" y="0"/>
                </a:moveTo>
                <a:cubicBezTo>
                  <a:pt x="1622" y="0"/>
                  <a:pt x="1" y="1621"/>
                  <a:pt x="1" y="3607"/>
                </a:cubicBezTo>
                <a:cubicBezTo>
                  <a:pt x="1" y="5592"/>
                  <a:pt x="1622" y="7190"/>
                  <a:pt x="3630" y="7190"/>
                </a:cubicBezTo>
                <a:cubicBezTo>
                  <a:pt x="5639" y="7190"/>
                  <a:pt x="7282" y="5592"/>
                  <a:pt x="7282" y="3607"/>
                </a:cubicBezTo>
                <a:cubicBezTo>
                  <a:pt x="7282" y="1621"/>
                  <a:pt x="5639" y="0"/>
                  <a:pt x="3630" y="0"/>
                </a:cubicBezTo>
                <a:close/>
              </a:path>
            </a:pathLst>
          </a:custGeom>
          <a:solidFill>
            <a:srgbClr val="FFD9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26"/>
          <p:cNvSpPr/>
          <p:nvPr/>
        </p:nvSpPr>
        <p:spPr>
          <a:xfrm>
            <a:off x="3428113" y="2553463"/>
            <a:ext cx="199175" cy="94175"/>
          </a:xfrm>
          <a:custGeom>
            <a:avLst/>
            <a:gdLst/>
            <a:ahLst/>
            <a:cxnLst/>
            <a:rect l="l" t="t" r="r" b="b"/>
            <a:pathLst>
              <a:path w="7967" h="3767" extrusionOk="0">
                <a:moveTo>
                  <a:pt x="0" y="0"/>
                </a:moveTo>
                <a:cubicBezTo>
                  <a:pt x="0" y="2077"/>
                  <a:pt x="1804" y="3766"/>
                  <a:pt x="3995" y="3766"/>
                </a:cubicBezTo>
                <a:cubicBezTo>
                  <a:pt x="6186" y="3766"/>
                  <a:pt x="7967" y="2077"/>
                  <a:pt x="7967" y="0"/>
                </a:cubicBezTo>
                <a:close/>
              </a:path>
            </a:pathLst>
          </a:custGeom>
          <a:solidFill>
            <a:srgbClr val="FFD9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26"/>
          <p:cNvSpPr/>
          <p:nvPr/>
        </p:nvSpPr>
        <p:spPr>
          <a:xfrm>
            <a:off x="3428113" y="2505513"/>
            <a:ext cx="199175" cy="87325"/>
          </a:xfrm>
          <a:custGeom>
            <a:avLst/>
            <a:gdLst/>
            <a:ahLst/>
            <a:cxnLst/>
            <a:rect l="l" t="t" r="r" b="b"/>
            <a:pathLst>
              <a:path w="7967" h="3493" extrusionOk="0">
                <a:moveTo>
                  <a:pt x="3995" y="1"/>
                </a:moveTo>
                <a:cubicBezTo>
                  <a:pt x="1804" y="1"/>
                  <a:pt x="0" y="777"/>
                  <a:pt x="0" y="1735"/>
                </a:cubicBezTo>
                <a:cubicBezTo>
                  <a:pt x="0" y="2717"/>
                  <a:pt x="1804" y="3493"/>
                  <a:pt x="3995" y="3493"/>
                </a:cubicBezTo>
                <a:cubicBezTo>
                  <a:pt x="6186" y="3493"/>
                  <a:pt x="7967" y="2717"/>
                  <a:pt x="7967" y="1735"/>
                </a:cubicBezTo>
                <a:cubicBezTo>
                  <a:pt x="7967" y="777"/>
                  <a:pt x="6186" y="1"/>
                  <a:pt x="3995" y="1"/>
                </a:cubicBezTo>
                <a:close/>
              </a:path>
            </a:pathLst>
          </a:custGeom>
          <a:solidFill>
            <a:srgbClr val="FFE5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26"/>
          <p:cNvSpPr/>
          <p:nvPr/>
        </p:nvSpPr>
        <p:spPr>
          <a:xfrm>
            <a:off x="6544338" y="1858413"/>
            <a:ext cx="182050" cy="179775"/>
          </a:xfrm>
          <a:custGeom>
            <a:avLst/>
            <a:gdLst/>
            <a:ahLst/>
            <a:cxnLst/>
            <a:rect l="l" t="t" r="r" b="b"/>
            <a:pathLst>
              <a:path w="7282" h="7191" extrusionOk="0">
                <a:moveTo>
                  <a:pt x="3653" y="1"/>
                </a:moveTo>
                <a:cubicBezTo>
                  <a:pt x="1644" y="1"/>
                  <a:pt x="0" y="1599"/>
                  <a:pt x="0" y="3584"/>
                </a:cubicBezTo>
                <a:cubicBezTo>
                  <a:pt x="0" y="5570"/>
                  <a:pt x="1644" y="7191"/>
                  <a:pt x="3653" y="7191"/>
                </a:cubicBezTo>
                <a:cubicBezTo>
                  <a:pt x="5661" y="7191"/>
                  <a:pt x="7282" y="5570"/>
                  <a:pt x="7282" y="3584"/>
                </a:cubicBezTo>
                <a:cubicBezTo>
                  <a:pt x="7282" y="1599"/>
                  <a:pt x="5661" y="1"/>
                  <a:pt x="3653" y="1"/>
                </a:cubicBezTo>
                <a:close/>
              </a:path>
            </a:pathLst>
          </a:custGeom>
          <a:solidFill>
            <a:srgbClr val="FFD9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26"/>
          <p:cNvSpPr/>
          <p:nvPr/>
        </p:nvSpPr>
        <p:spPr>
          <a:xfrm>
            <a:off x="5555438" y="1810488"/>
            <a:ext cx="199175" cy="94750"/>
          </a:xfrm>
          <a:custGeom>
            <a:avLst/>
            <a:gdLst/>
            <a:ahLst/>
            <a:cxnLst/>
            <a:rect l="l" t="t" r="r" b="b"/>
            <a:pathLst>
              <a:path w="7967" h="3790" extrusionOk="0">
                <a:moveTo>
                  <a:pt x="0" y="1"/>
                </a:moveTo>
                <a:cubicBezTo>
                  <a:pt x="0" y="2100"/>
                  <a:pt x="1781" y="3790"/>
                  <a:pt x="3972" y="3790"/>
                </a:cubicBezTo>
                <a:cubicBezTo>
                  <a:pt x="6186" y="3790"/>
                  <a:pt x="7966" y="2100"/>
                  <a:pt x="7966" y="1"/>
                </a:cubicBezTo>
                <a:close/>
              </a:path>
            </a:pathLst>
          </a:custGeom>
          <a:solidFill>
            <a:srgbClr val="FFD9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26"/>
          <p:cNvSpPr/>
          <p:nvPr/>
        </p:nvSpPr>
        <p:spPr>
          <a:xfrm>
            <a:off x="5555438" y="1763138"/>
            <a:ext cx="199175" cy="87325"/>
          </a:xfrm>
          <a:custGeom>
            <a:avLst/>
            <a:gdLst/>
            <a:ahLst/>
            <a:cxnLst/>
            <a:rect l="l" t="t" r="r" b="b"/>
            <a:pathLst>
              <a:path w="7967" h="3493" extrusionOk="0">
                <a:moveTo>
                  <a:pt x="3972" y="0"/>
                </a:moveTo>
                <a:cubicBezTo>
                  <a:pt x="1781" y="0"/>
                  <a:pt x="0" y="776"/>
                  <a:pt x="0" y="1735"/>
                </a:cubicBezTo>
                <a:cubicBezTo>
                  <a:pt x="0" y="2693"/>
                  <a:pt x="1781" y="3492"/>
                  <a:pt x="3972" y="3492"/>
                </a:cubicBezTo>
                <a:cubicBezTo>
                  <a:pt x="6186" y="3492"/>
                  <a:pt x="7966" y="2693"/>
                  <a:pt x="7966" y="1735"/>
                </a:cubicBezTo>
                <a:cubicBezTo>
                  <a:pt x="7966" y="776"/>
                  <a:pt x="6186" y="0"/>
                  <a:pt x="3972" y="0"/>
                </a:cubicBezTo>
                <a:close/>
              </a:path>
            </a:pathLst>
          </a:custGeom>
          <a:solidFill>
            <a:srgbClr val="FFE5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26"/>
          <p:cNvSpPr/>
          <p:nvPr/>
        </p:nvSpPr>
        <p:spPr>
          <a:xfrm>
            <a:off x="4785638" y="1668963"/>
            <a:ext cx="135700" cy="105300"/>
          </a:xfrm>
          <a:custGeom>
            <a:avLst/>
            <a:gdLst/>
            <a:ahLst/>
            <a:cxnLst/>
            <a:rect l="l" t="t" r="r" b="b"/>
            <a:pathLst>
              <a:path w="5428" h="4212" extrusionOk="0">
                <a:moveTo>
                  <a:pt x="1302" y="1"/>
                </a:moveTo>
                <a:lnTo>
                  <a:pt x="1" y="389"/>
                </a:lnTo>
                <a:lnTo>
                  <a:pt x="2010" y="2215"/>
                </a:lnTo>
                <a:cubicBezTo>
                  <a:pt x="1545" y="3528"/>
                  <a:pt x="2305" y="4212"/>
                  <a:pt x="3241" y="4212"/>
                </a:cubicBezTo>
                <a:cubicBezTo>
                  <a:pt x="3640" y="4212"/>
                  <a:pt x="4070" y="4088"/>
                  <a:pt x="4452" y="3835"/>
                </a:cubicBezTo>
                <a:cubicBezTo>
                  <a:pt x="5428" y="3185"/>
                  <a:pt x="5353" y="1375"/>
                  <a:pt x="3582" y="1375"/>
                </a:cubicBezTo>
                <a:cubicBezTo>
                  <a:pt x="3365" y="1375"/>
                  <a:pt x="3123" y="1402"/>
                  <a:pt x="2854" y="1462"/>
                </a:cubicBezTo>
                <a:lnTo>
                  <a:pt x="1302" y="1"/>
                </a:lnTo>
                <a:close/>
              </a:path>
            </a:pathLst>
          </a:custGeom>
          <a:solidFill>
            <a:srgbClr val="B200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26"/>
          <p:cNvSpPr/>
          <p:nvPr/>
        </p:nvSpPr>
        <p:spPr>
          <a:xfrm>
            <a:off x="5643888" y="1210763"/>
            <a:ext cx="384050" cy="590625"/>
          </a:xfrm>
          <a:custGeom>
            <a:avLst/>
            <a:gdLst/>
            <a:ahLst/>
            <a:cxnLst/>
            <a:rect l="l" t="t" r="r" b="b"/>
            <a:pathLst>
              <a:path w="15362" h="23625" fill="none" extrusionOk="0">
                <a:moveTo>
                  <a:pt x="15362" y="0"/>
                </a:moveTo>
                <a:lnTo>
                  <a:pt x="0" y="23624"/>
                </a:lnTo>
              </a:path>
            </a:pathLst>
          </a:custGeom>
          <a:noFill/>
          <a:ln w="7425" cap="flat" cmpd="sng">
            <a:solidFill>
              <a:srgbClr val="FFFFFF"/>
            </a:solidFill>
            <a:prstDash val="solid"/>
            <a:miter lim="2282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26"/>
          <p:cNvSpPr/>
          <p:nvPr/>
        </p:nvSpPr>
        <p:spPr>
          <a:xfrm>
            <a:off x="5104063" y="1029288"/>
            <a:ext cx="156950" cy="934725"/>
          </a:xfrm>
          <a:custGeom>
            <a:avLst/>
            <a:gdLst/>
            <a:ahLst/>
            <a:cxnLst/>
            <a:rect l="l" t="t" r="r" b="b"/>
            <a:pathLst>
              <a:path w="6278" h="37389" fill="none" extrusionOk="0">
                <a:moveTo>
                  <a:pt x="0" y="1"/>
                </a:moveTo>
                <a:lnTo>
                  <a:pt x="6277" y="37389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2282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3" name="Google Shape;1543;p26"/>
          <p:cNvSpPr/>
          <p:nvPr/>
        </p:nvSpPr>
        <p:spPr>
          <a:xfrm>
            <a:off x="6332063" y="1418463"/>
            <a:ext cx="440550" cy="533000"/>
          </a:xfrm>
          <a:custGeom>
            <a:avLst/>
            <a:gdLst/>
            <a:ahLst/>
            <a:cxnLst/>
            <a:rect l="l" t="t" r="r" b="b"/>
            <a:pathLst>
              <a:path w="17622" h="21320" fill="none" extrusionOk="0">
                <a:moveTo>
                  <a:pt x="17622" y="1"/>
                </a:moveTo>
                <a:lnTo>
                  <a:pt x="0" y="21319"/>
                </a:lnTo>
              </a:path>
            </a:pathLst>
          </a:custGeom>
          <a:noFill/>
          <a:ln w="7425" cap="flat" cmpd="sng">
            <a:solidFill>
              <a:srgbClr val="FFFFFF"/>
            </a:solidFill>
            <a:prstDash val="solid"/>
            <a:miter lim="2282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4" name="Google Shape;1544;p26"/>
          <p:cNvSpPr/>
          <p:nvPr/>
        </p:nvSpPr>
        <p:spPr>
          <a:xfrm>
            <a:off x="6333213" y="2350313"/>
            <a:ext cx="515300" cy="1000325"/>
          </a:xfrm>
          <a:custGeom>
            <a:avLst/>
            <a:gdLst/>
            <a:ahLst/>
            <a:cxnLst/>
            <a:rect l="l" t="t" r="r" b="b"/>
            <a:pathLst>
              <a:path w="20612" h="40013" fill="none" extrusionOk="0">
                <a:moveTo>
                  <a:pt x="20611" y="40013"/>
                </a:moveTo>
                <a:lnTo>
                  <a:pt x="0" y="0"/>
                </a:lnTo>
              </a:path>
            </a:pathLst>
          </a:custGeom>
          <a:noFill/>
          <a:ln w="7425" cap="flat" cmpd="sng">
            <a:solidFill>
              <a:srgbClr val="FFFFFF"/>
            </a:solidFill>
            <a:prstDash val="solid"/>
            <a:miter lim="2282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26"/>
          <p:cNvSpPr/>
          <p:nvPr/>
        </p:nvSpPr>
        <p:spPr>
          <a:xfrm>
            <a:off x="2461463" y="3674738"/>
            <a:ext cx="371500" cy="888500"/>
          </a:xfrm>
          <a:custGeom>
            <a:avLst/>
            <a:gdLst/>
            <a:ahLst/>
            <a:cxnLst/>
            <a:rect l="l" t="t" r="r" b="b"/>
            <a:pathLst>
              <a:path w="14860" h="35540" fill="none" extrusionOk="0">
                <a:moveTo>
                  <a:pt x="0" y="35540"/>
                </a:moveTo>
                <a:lnTo>
                  <a:pt x="14860" y="1"/>
                </a:lnTo>
              </a:path>
            </a:pathLst>
          </a:custGeom>
          <a:noFill/>
          <a:ln w="7425" cap="flat" cmpd="sng">
            <a:solidFill>
              <a:srgbClr val="FFFFFF"/>
            </a:solidFill>
            <a:prstDash val="solid"/>
            <a:miter lim="2282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6" name="Google Shape;1546;p26"/>
          <p:cNvSpPr/>
          <p:nvPr/>
        </p:nvSpPr>
        <p:spPr>
          <a:xfrm>
            <a:off x="2286838" y="2189388"/>
            <a:ext cx="535300" cy="243675"/>
          </a:xfrm>
          <a:custGeom>
            <a:avLst/>
            <a:gdLst/>
            <a:ahLst/>
            <a:cxnLst/>
            <a:rect l="l" t="t" r="r" b="b"/>
            <a:pathLst>
              <a:path w="21412" h="9747" fill="none" extrusionOk="0">
                <a:moveTo>
                  <a:pt x="1" y="9747"/>
                </a:moveTo>
                <a:lnTo>
                  <a:pt x="21411" y="1"/>
                </a:lnTo>
              </a:path>
            </a:pathLst>
          </a:custGeom>
          <a:noFill/>
          <a:ln w="7425" cap="flat" cmpd="sng">
            <a:solidFill>
              <a:srgbClr val="FFFFFF"/>
            </a:solidFill>
            <a:prstDash val="solid"/>
            <a:miter lim="2282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7" name="Google Shape;1547;p26"/>
          <p:cNvSpPr/>
          <p:nvPr/>
        </p:nvSpPr>
        <p:spPr>
          <a:xfrm>
            <a:off x="3022388" y="1860713"/>
            <a:ext cx="590075" cy="256225"/>
          </a:xfrm>
          <a:custGeom>
            <a:avLst/>
            <a:gdLst/>
            <a:ahLst/>
            <a:cxnLst/>
            <a:rect l="l" t="t" r="r" b="b"/>
            <a:pathLst>
              <a:path w="23603" h="10249" fill="none" extrusionOk="0">
                <a:moveTo>
                  <a:pt x="1" y="10249"/>
                </a:moveTo>
                <a:lnTo>
                  <a:pt x="23602" y="0"/>
                </a:lnTo>
              </a:path>
            </a:pathLst>
          </a:custGeom>
          <a:noFill/>
          <a:ln w="7425" cap="flat" cmpd="sng">
            <a:solidFill>
              <a:srgbClr val="FFFFFF"/>
            </a:solidFill>
            <a:prstDash val="solid"/>
            <a:miter lim="2282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548" name="Google Shape;1548;p26"/>
          <p:cNvSpPr/>
          <p:nvPr/>
        </p:nvSpPr>
        <p:spPr>
          <a:xfrm>
            <a:off x="2247463" y="1777963"/>
            <a:ext cx="1034600" cy="214000"/>
          </a:xfrm>
          <a:custGeom>
            <a:avLst/>
            <a:gdLst/>
            <a:ahLst/>
            <a:cxnLst/>
            <a:rect l="l" t="t" r="r" b="b"/>
            <a:pathLst>
              <a:path w="41384" h="8560" fill="none" extrusionOk="0">
                <a:moveTo>
                  <a:pt x="1" y="0"/>
                </a:moveTo>
                <a:lnTo>
                  <a:pt x="31386" y="0"/>
                </a:lnTo>
                <a:lnTo>
                  <a:pt x="41383" y="8560"/>
                </a:lnTo>
              </a:path>
            </a:pathLst>
          </a:custGeom>
          <a:noFill/>
          <a:ln w="7425" cap="flat" cmpd="sng">
            <a:solidFill>
              <a:srgbClr val="FFFFFF"/>
            </a:solidFill>
            <a:prstDash val="solid"/>
            <a:miter lim="2282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549" name="Google Shape;1549;p26"/>
          <p:cNvSpPr/>
          <p:nvPr/>
        </p:nvSpPr>
        <p:spPr>
          <a:xfrm>
            <a:off x="2247463" y="1817338"/>
            <a:ext cx="323025" cy="482200"/>
          </a:xfrm>
          <a:custGeom>
            <a:avLst/>
            <a:gdLst/>
            <a:ahLst/>
            <a:cxnLst/>
            <a:rect l="l" t="t" r="r" b="b"/>
            <a:pathLst>
              <a:path w="12921" h="19288" fill="none" extrusionOk="0">
                <a:moveTo>
                  <a:pt x="1" y="0"/>
                </a:moveTo>
                <a:lnTo>
                  <a:pt x="12920" y="19288"/>
                </a:lnTo>
              </a:path>
            </a:pathLst>
          </a:custGeom>
          <a:noFill/>
          <a:ln w="7425" cap="flat" cmpd="sng">
            <a:solidFill>
              <a:srgbClr val="FFFFFF"/>
            </a:solidFill>
            <a:prstDash val="solid"/>
            <a:miter lim="2282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26"/>
          <p:cNvSpPr/>
          <p:nvPr/>
        </p:nvSpPr>
        <p:spPr>
          <a:xfrm>
            <a:off x="3246088" y="1528013"/>
            <a:ext cx="1502500" cy="374375"/>
          </a:xfrm>
          <a:custGeom>
            <a:avLst/>
            <a:gdLst/>
            <a:ahLst/>
            <a:cxnLst/>
            <a:rect l="l" t="t" r="r" b="b"/>
            <a:pathLst>
              <a:path w="60100" h="14975" fill="none" extrusionOk="0">
                <a:moveTo>
                  <a:pt x="0" y="1"/>
                </a:moveTo>
                <a:lnTo>
                  <a:pt x="37091" y="1"/>
                </a:lnTo>
                <a:lnTo>
                  <a:pt x="60099" y="14974"/>
                </a:lnTo>
              </a:path>
            </a:pathLst>
          </a:custGeom>
          <a:noFill/>
          <a:ln w="7425" cap="flat" cmpd="sng">
            <a:solidFill>
              <a:srgbClr val="FFFFFF"/>
            </a:solidFill>
            <a:prstDash val="solid"/>
            <a:miter lim="2282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551" name="Google Shape;1551;p26"/>
          <p:cNvSpPr/>
          <p:nvPr/>
        </p:nvSpPr>
        <p:spPr>
          <a:xfrm>
            <a:off x="3893188" y="2939763"/>
            <a:ext cx="1671400" cy="870825"/>
          </a:xfrm>
          <a:custGeom>
            <a:avLst/>
            <a:gdLst/>
            <a:ahLst/>
            <a:cxnLst/>
            <a:rect l="l" t="t" r="r" b="b"/>
            <a:pathLst>
              <a:path w="66856" h="34833" fill="none" extrusionOk="0">
                <a:moveTo>
                  <a:pt x="66855" y="34832"/>
                </a:moveTo>
                <a:lnTo>
                  <a:pt x="44030" y="34832"/>
                </a:lnTo>
                <a:lnTo>
                  <a:pt x="0" y="1"/>
                </a:lnTo>
              </a:path>
            </a:pathLst>
          </a:custGeom>
          <a:noFill/>
          <a:ln w="7425" cap="flat" cmpd="sng">
            <a:solidFill>
              <a:srgbClr val="FFFFFF"/>
            </a:solidFill>
            <a:prstDash val="solid"/>
            <a:miter lim="2282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26"/>
          <p:cNvSpPr txBox="1"/>
          <p:nvPr/>
        </p:nvSpPr>
        <p:spPr>
          <a:xfrm>
            <a:off x="5180690" y="949276"/>
            <a:ext cx="1793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MATRIX GRANULE</a:t>
            </a:r>
            <a:endParaRPr sz="900" dirty="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553" name="Google Shape;1553;p26"/>
          <p:cNvSpPr txBox="1"/>
          <p:nvPr/>
        </p:nvSpPr>
        <p:spPr>
          <a:xfrm>
            <a:off x="1804276" y="1380406"/>
            <a:ext cx="1793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INNER MEMBRANE</a:t>
            </a:r>
            <a:endParaRPr sz="9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554" name="Google Shape;1554;p26"/>
          <p:cNvSpPr txBox="1"/>
          <p:nvPr/>
        </p:nvSpPr>
        <p:spPr>
          <a:xfrm>
            <a:off x="4199813" y="773876"/>
            <a:ext cx="1793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DNA</a:t>
            </a:r>
            <a:endParaRPr sz="900" dirty="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555" name="Google Shape;1555;p26"/>
          <p:cNvSpPr txBox="1"/>
          <p:nvPr/>
        </p:nvSpPr>
        <p:spPr>
          <a:xfrm>
            <a:off x="5377313" y="3659275"/>
            <a:ext cx="1793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INTERMEMBRANE SPACE</a:t>
            </a:r>
            <a:endParaRPr sz="900" dirty="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556" name="Google Shape;1556;p26"/>
          <p:cNvSpPr txBox="1"/>
          <p:nvPr/>
        </p:nvSpPr>
        <p:spPr>
          <a:xfrm>
            <a:off x="1627400" y="4523963"/>
            <a:ext cx="1793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OUTER MEMBRANE</a:t>
            </a:r>
            <a:endParaRPr sz="9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1562" name="Google Shape;1562;p27"/>
          <p:cNvSpPr txBox="1"/>
          <p:nvPr/>
        </p:nvSpPr>
        <p:spPr>
          <a:xfrm>
            <a:off x="1476750" y="188263"/>
            <a:ext cx="619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chloroplast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is the site of photosynthesis.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63" name="Google Shape;1563;p27"/>
          <p:cNvSpPr/>
          <p:nvPr/>
        </p:nvSpPr>
        <p:spPr>
          <a:xfrm>
            <a:off x="6712825" y="5445950"/>
            <a:ext cx="138100" cy="126150"/>
          </a:xfrm>
          <a:custGeom>
            <a:avLst/>
            <a:gdLst/>
            <a:ahLst/>
            <a:cxnLst/>
            <a:rect l="l" t="t" r="r" b="b"/>
            <a:pathLst>
              <a:path w="5524" h="5046" extrusionOk="0">
                <a:moveTo>
                  <a:pt x="2762" y="1"/>
                </a:moveTo>
                <a:cubicBezTo>
                  <a:pt x="1233" y="1"/>
                  <a:pt x="0" y="1119"/>
                  <a:pt x="0" y="2511"/>
                </a:cubicBezTo>
                <a:cubicBezTo>
                  <a:pt x="0" y="3927"/>
                  <a:pt x="1233" y="5045"/>
                  <a:pt x="2762" y="5045"/>
                </a:cubicBezTo>
                <a:cubicBezTo>
                  <a:pt x="4291" y="5045"/>
                  <a:pt x="5524" y="3927"/>
                  <a:pt x="5524" y="2511"/>
                </a:cubicBezTo>
                <a:cubicBezTo>
                  <a:pt x="5524" y="1119"/>
                  <a:pt x="4291" y="1"/>
                  <a:pt x="276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4" name="Google Shape;1564;p27"/>
          <p:cNvSpPr txBox="1"/>
          <p:nvPr/>
        </p:nvSpPr>
        <p:spPr>
          <a:xfrm>
            <a:off x="6717648" y="1051384"/>
            <a:ext cx="17937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RIBOSOME</a:t>
            </a:r>
            <a:endParaRPr sz="9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565" name="Google Shape;1565;p27"/>
          <p:cNvSpPr txBox="1"/>
          <p:nvPr/>
        </p:nvSpPr>
        <p:spPr>
          <a:xfrm>
            <a:off x="784929" y="2126342"/>
            <a:ext cx="17937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DNA</a:t>
            </a:r>
            <a:endParaRPr sz="1000" dirty="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566" name="Google Shape;1566;p27"/>
          <p:cNvSpPr/>
          <p:nvPr/>
        </p:nvSpPr>
        <p:spPr>
          <a:xfrm>
            <a:off x="5339160" y="1250314"/>
            <a:ext cx="50107" cy="43172"/>
          </a:xfrm>
          <a:custGeom>
            <a:avLst/>
            <a:gdLst/>
            <a:ahLst/>
            <a:cxnLst/>
            <a:rect l="l" t="t" r="r" b="b"/>
            <a:pathLst>
              <a:path w="2227" h="1939" extrusionOk="0">
                <a:moveTo>
                  <a:pt x="2227" y="970"/>
                </a:moveTo>
                <a:cubicBezTo>
                  <a:pt x="2227" y="1520"/>
                  <a:pt x="1729" y="1939"/>
                  <a:pt x="1127" y="1939"/>
                </a:cubicBezTo>
                <a:cubicBezTo>
                  <a:pt x="498" y="1939"/>
                  <a:pt x="1" y="1520"/>
                  <a:pt x="1" y="970"/>
                </a:cubicBezTo>
                <a:cubicBezTo>
                  <a:pt x="1" y="446"/>
                  <a:pt x="498" y="1"/>
                  <a:pt x="1127" y="1"/>
                </a:cubicBezTo>
                <a:cubicBezTo>
                  <a:pt x="1729" y="1"/>
                  <a:pt x="2227" y="446"/>
                  <a:pt x="2227" y="970"/>
                </a:cubicBezTo>
                <a:close/>
              </a:path>
            </a:pathLst>
          </a:custGeom>
          <a:solidFill>
            <a:srgbClr val="FF0000"/>
          </a:solidFill>
          <a:ln w="2625" cap="flat" cmpd="sng">
            <a:solidFill>
              <a:srgbClr val="000000"/>
            </a:solidFill>
            <a:prstDash val="solid"/>
            <a:miter lim="261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7" name="Google Shape;1567;p27"/>
          <p:cNvSpPr/>
          <p:nvPr/>
        </p:nvSpPr>
        <p:spPr>
          <a:xfrm>
            <a:off x="3726675" y="4063390"/>
            <a:ext cx="50085" cy="43172"/>
          </a:xfrm>
          <a:custGeom>
            <a:avLst/>
            <a:gdLst/>
            <a:ahLst/>
            <a:cxnLst/>
            <a:rect l="l" t="t" r="r" b="b"/>
            <a:pathLst>
              <a:path w="2226" h="1939" extrusionOk="0">
                <a:moveTo>
                  <a:pt x="2226" y="970"/>
                </a:moveTo>
                <a:cubicBezTo>
                  <a:pt x="2226" y="1520"/>
                  <a:pt x="1729" y="1939"/>
                  <a:pt x="1100" y="1939"/>
                </a:cubicBezTo>
                <a:cubicBezTo>
                  <a:pt x="498" y="1939"/>
                  <a:pt x="0" y="1520"/>
                  <a:pt x="0" y="970"/>
                </a:cubicBezTo>
                <a:cubicBezTo>
                  <a:pt x="0" y="446"/>
                  <a:pt x="498" y="1"/>
                  <a:pt x="1100" y="1"/>
                </a:cubicBezTo>
                <a:cubicBezTo>
                  <a:pt x="1729" y="1"/>
                  <a:pt x="2226" y="446"/>
                  <a:pt x="2226" y="970"/>
                </a:cubicBezTo>
                <a:close/>
              </a:path>
            </a:pathLst>
          </a:custGeom>
          <a:solidFill>
            <a:srgbClr val="FF0000"/>
          </a:solidFill>
          <a:ln w="2625" cap="flat" cmpd="sng">
            <a:solidFill>
              <a:srgbClr val="000000"/>
            </a:solidFill>
            <a:prstDash val="solid"/>
            <a:miter lim="261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8" name="Google Shape;1568;p27"/>
          <p:cNvSpPr/>
          <p:nvPr/>
        </p:nvSpPr>
        <p:spPr>
          <a:xfrm>
            <a:off x="3640073" y="4062232"/>
            <a:ext cx="50085" cy="43751"/>
          </a:xfrm>
          <a:custGeom>
            <a:avLst/>
            <a:gdLst/>
            <a:ahLst/>
            <a:cxnLst/>
            <a:rect l="l" t="t" r="r" b="b"/>
            <a:pathLst>
              <a:path w="2226" h="1965" extrusionOk="0">
                <a:moveTo>
                  <a:pt x="2226" y="996"/>
                </a:moveTo>
                <a:cubicBezTo>
                  <a:pt x="2226" y="1519"/>
                  <a:pt x="1728" y="1964"/>
                  <a:pt x="1126" y="1964"/>
                </a:cubicBezTo>
                <a:cubicBezTo>
                  <a:pt x="498" y="1964"/>
                  <a:pt x="0" y="1519"/>
                  <a:pt x="0" y="996"/>
                </a:cubicBezTo>
                <a:cubicBezTo>
                  <a:pt x="0" y="446"/>
                  <a:pt x="498" y="1"/>
                  <a:pt x="1126" y="1"/>
                </a:cubicBezTo>
                <a:cubicBezTo>
                  <a:pt x="1728" y="1"/>
                  <a:pt x="2226" y="446"/>
                  <a:pt x="2226" y="996"/>
                </a:cubicBezTo>
                <a:close/>
              </a:path>
            </a:pathLst>
          </a:custGeom>
          <a:solidFill>
            <a:srgbClr val="FF0000"/>
          </a:solidFill>
          <a:ln w="2625" cap="flat" cmpd="sng">
            <a:solidFill>
              <a:srgbClr val="000000"/>
            </a:solidFill>
            <a:prstDash val="solid"/>
            <a:miter lim="261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27"/>
          <p:cNvSpPr/>
          <p:nvPr/>
        </p:nvSpPr>
        <p:spPr>
          <a:xfrm>
            <a:off x="3133395" y="4171247"/>
            <a:ext cx="50108" cy="43751"/>
          </a:xfrm>
          <a:custGeom>
            <a:avLst/>
            <a:gdLst/>
            <a:ahLst/>
            <a:cxnLst/>
            <a:rect l="l" t="t" r="r" b="b"/>
            <a:pathLst>
              <a:path w="2227" h="1965" extrusionOk="0">
                <a:moveTo>
                  <a:pt x="2226" y="970"/>
                </a:moveTo>
                <a:cubicBezTo>
                  <a:pt x="2226" y="1520"/>
                  <a:pt x="1729" y="1965"/>
                  <a:pt x="1100" y="1965"/>
                </a:cubicBezTo>
                <a:cubicBezTo>
                  <a:pt x="498" y="1965"/>
                  <a:pt x="1" y="1520"/>
                  <a:pt x="1" y="970"/>
                </a:cubicBezTo>
                <a:cubicBezTo>
                  <a:pt x="1" y="446"/>
                  <a:pt x="498" y="1"/>
                  <a:pt x="1100" y="1"/>
                </a:cubicBezTo>
                <a:cubicBezTo>
                  <a:pt x="1729" y="1"/>
                  <a:pt x="2226" y="446"/>
                  <a:pt x="2226" y="970"/>
                </a:cubicBezTo>
                <a:close/>
              </a:path>
            </a:pathLst>
          </a:custGeom>
          <a:solidFill>
            <a:srgbClr val="FF0000"/>
          </a:solidFill>
          <a:ln w="2625" cap="flat" cmpd="sng">
            <a:solidFill>
              <a:srgbClr val="000000"/>
            </a:solidFill>
            <a:prstDash val="solid"/>
            <a:miter lim="261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Google Shape;1570;p27"/>
          <p:cNvSpPr/>
          <p:nvPr/>
        </p:nvSpPr>
        <p:spPr>
          <a:xfrm>
            <a:off x="2779920" y="4112954"/>
            <a:ext cx="50085" cy="43751"/>
          </a:xfrm>
          <a:custGeom>
            <a:avLst/>
            <a:gdLst/>
            <a:ahLst/>
            <a:cxnLst/>
            <a:rect l="l" t="t" r="r" b="b"/>
            <a:pathLst>
              <a:path w="2226" h="1965" extrusionOk="0">
                <a:moveTo>
                  <a:pt x="2226" y="969"/>
                </a:moveTo>
                <a:cubicBezTo>
                  <a:pt x="2226" y="1519"/>
                  <a:pt x="1728" y="1964"/>
                  <a:pt x="1100" y="1964"/>
                </a:cubicBezTo>
                <a:cubicBezTo>
                  <a:pt x="498" y="1964"/>
                  <a:pt x="0" y="1519"/>
                  <a:pt x="0" y="969"/>
                </a:cubicBezTo>
                <a:cubicBezTo>
                  <a:pt x="0" y="446"/>
                  <a:pt x="498" y="1"/>
                  <a:pt x="1100" y="1"/>
                </a:cubicBezTo>
                <a:cubicBezTo>
                  <a:pt x="1728" y="1"/>
                  <a:pt x="2226" y="446"/>
                  <a:pt x="2226" y="969"/>
                </a:cubicBezTo>
                <a:close/>
              </a:path>
            </a:pathLst>
          </a:custGeom>
          <a:solidFill>
            <a:srgbClr val="FF0000"/>
          </a:solidFill>
          <a:ln w="2625" cap="flat" cmpd="sng">
            <a:solidFill>
              <a:srgbClr val="000000"/>
            </a:solidFill>
            <a:prstDash val="solid"/>
            <a:miter lim="261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27"/>
          <p:cNvSpPr/>
          <p:nvPr/>
        </p:nvSpPr>
        <p:spPr>
          <a:xfrm>
            <a:off x="2588445" y="3952616"/>
            <a:ext cx="50085" cy="43751"/>
          </a:xfrm>
          <a:custGeom>
            <a:avLst/>
            <a:gdLst/>
            <a:ahLst/>
            <a:cxnLst/>
            <a:rect l="l" t="t" r="r" b="b"/>
            <a:pathLst>
              <a:path w="2226" h="1965" extrusionOk="0">
                <a:moveTo>
                  <a:pt x="2226" y="970"/>
                </a:moveTo>
                <a:cubicBezTo>
                  <a:pt x="2226" y="1520"/>
                  <a:pt x="1728" y="1965"/>
                  <a:pt x="1100" y="1965"/>
                </a:cubicBezTo>
                <a:cubicBezTo>
                  <a:pt x="498" y="1965"/>
                  <a:pt x="0" y="1520"/>
                  <a:pt x="0" y="970"/>
                </a:cubicBezTo>
                <a:cubicBezTo>
                  <a:pt x="0" y="446"/>
                  <a:pt x="498" y="1"/>
                  <a:pt x="1100" y="1"/>
                </a:cubicBezTo>
                <a:cubicBezTo>
                  <a:pt x="1728" y="1"/>
                  <a:pt x="2226" y="446"/>
                  <a:pt x="2226" y="970"/>
                </a:cubicBezTo>
                <a:close/>
              </a:path>
            </a:pathLst>
          </a:custGeom>
          <a:solidFill>
            <a:srgbClr val="FF0000"/>
          </a:solidFill>
          <a:ln w="2625" cap="flat" cmpd="sng">
            <a:solidFill>
              <a:srgbClr val="000000"/>
            </a:solidFill>
            <a:prstDash val="solid"/>
            <a:miter lim="2618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2" name="Google Shape;1572;p27"/>
          <p:cNvGrpSpPr/>
          <p:nvPr/>
        </p:nvGrpSpPr>
        <p:grpSpPr>
          <a:xfrm>
            <a:off x="1806475" y="988350"/>
            <a:ext cx="6129518" cy="3842518"/>
            <a:chOff x="900575" y="967300"/>
            <a:chExt cx="6129518" cy="3842518"/>
          </a:xfrm>
        </p:grpSpPr>
        <p:sp>
          <p:nvSpPr>
            <p:cNvPr id="1573" name="Google Shape;1573;p27"/>
            <p:cNvSpPr/>
            <p:nvPr/>
          </p:nvSpPr>
          <p:spPr>
            <a:xfrm>
              <a:off x="946520" y="1107220"/>
              <a:ext cx="4158248" cy="3391293"/>
            </a:xfrm>
            <a:custGeom>
              <a:avLst/>
              <a:gdLst/>
              <a:ahLst/>
              <a:cxnLst/>
              <a:rect l="l" t="t" r="r" b="b"/>
              <a:pathLst>
                <a:path w="184811" h="152315" extrusionOk="0">
                  <a:moveTo>
                    <a:pt x="184810" y="5028"/>
                  </a:moveTo>
                  <a:cubicBezTo>
                    <a:pt x="75490" y="891"/>
                    <a:pt x="22441" y="136761"/>
                    <a:pt x="63236" y="152314"/>
                  </a:cubicBezTo>
                  <a:cubicBezTo>
                    <a:pt x="42184" y="146685"/>
                    <a:pt x="1" y="140793"/>
                    <a:pt x="2436" y="100862"/>
                  </a:cubicBezTo>
                  <a:cubicBezTo>
                    <a:pt x="4897" y="60905"/>
                    <a:pt x="26447" y="35088"/>
                    <a:pt x="58078" y="17649"/>
                  </a:cubicBezTo>
                  <a:cubicBezTo>
                    <a:pt x="90075" y="1"/>
                    <a:pt x="147969" y="2200"/>
                    <a:pt x="184810" y="5028"/>
                  </a:cubicBezTo>
                  <a:close/>
                </a:path>
              </a:pathLst>
            </a:custGeom>
            <a:solidFill>
              <a:srgbClr val="39CC30"/>
            </a:solidFill>
            <a:ln w="8500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7"/>
            <p:cNvSpPr/>
            <p:nvPr/>
          </p:nvSpPr>
          <p:spPr>
            <a:xfrm>
              <a:off x="1499750" y="1002859"/>
              <a:ext cx="5530343" cy="3806959"/>
            </a:xfrm>
            <a:custGeom>
              <a:avLst/>
              <a:gdLst/>
              <a:ahLst/>
              <a:cxnLst/>
              <a:rect l="l" t="t" r="r" b="b"/>
              <a:pathLst>
                <a:path w="245793" h="170984" extrusionOk="0">
                  <a:moveTo>
                    <a:pt x="33961" y="88713"/>
                  </a:moveTo>
                  <a:cubicBezTo>
                    <a:pt x="67739" y="23855"/>
                    <a:pt x="116782" y="1"/>
                    <a:pt x="181248" y="12517"/>
                  </a:cubicBezTo>
                  <a:cubicBezTo>
                    <a:pt x="245793" y="25033"/>
                    <a:pt x="238068" y="69808"/>
                    <a:pt x="211648" y="87325"/>
                  </a:cubicBezTo>
                  <a:cubicBezTo>
                    <a:pt x="184390" y="105392"/>
                    <a:pt x="139825" y="127151"/>
                    <a:pt x="87770" y="149199"/>
                  </a:cubicBezTo>
                  <a:cubicBezTo>
                    <a:pt x="36265" y="170984"/>
                    <a:pt x="0" y="153964"/>
                    <a:pt x="33961" y="88713"/>
                  </a:cubicBezTo>
                  <a:close/>
                </a:path>
              </a:pathLst>
            </a:custGeom>
            <a:solidFill>
              <a:srgbClr val="F4DD66"/>
            </a:solidFill>
            <a:ln w="16375" cap="flat" cmpd="sng">
              <a:solidFill>
                <a:srgbClr val="0000FF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7"/>
            <p:cNvSpPr/>
            <p:nvPr/>
          </p:nvSpPr>
          <p:spPr>
            <a:xfrm>
              <a:off x="1688863" y="1116550"/>
              <a:ext cx="5201618" cy="3637322"/>
            </a:xfrm>
            <a:custGeom>
              <a:avLst/>
              <a:gdLst/>
              <a:ahLst/>
              <a:cxnLst/>
              <a:rect l="l" t="t" r="r" b="b"/>
              <a:pathLst>
                <a:path w="231183" h="163365" extrusionOk="0">
                  <a:moveTo>
                    <a:pt x="31631" y="82586"/>
                  </a:moveTo>
                  <a:cubicBezTo>
                    <a:pt x="63078" y="22179"/>
                    <a:pt x="111074" y="1"/>
                    <a:pt x="171089" y="11626"/>
                  </a:cubicBezTo>
                  <a:cubicBezTo>
                    <a:pt x="231182" y="23278"/>
                    <a:pt x="225867" y="64152"/>
                    <a:pt x="197038" y="81277"/>
                  </a:cubicBezTo>
                  <a:cubicBezTo>
                    <a:pt x="167973" y="98532"/>
                    <a:pt x="135923" y="114295"/>
                    <a:pt x="81722" y="138882"/>
                  </a:cubicBezTo>
                  <a:cubicBezTo>
                    <a:pt x="27677" y="163364"/>
                    <a:pt x="0" y="143333"/>
                    <a:pt x="31631" y="82586"/>
                  </a:cubicBezTo>
                  <a:close/>
                </a:path>
              </a:pathLst>
            </a:custGeom>
            <a:solidFill>
              <a:srgbClr val="F7F0C9"/>
            </a:solidFill>
            <a:ln w="16375" cap="flat" cmpd="sng">
              <a:solidFill>
                <a:srgbClr val="0000FF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7"/>
            <p:cNvSpPr/>
            <p:nvPr/>
          </p:nvSpPr>
          <p:spPr>
            <a:xfrm>
              <a:off x="2457103" y="3808364"/>
              <a:ext cx="612742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6"/>
                  </a:moveTo>
                  <a:cubicBezTo>
                    <a:pt x="27232" y="8196"/>
                    <a:pt x="22807" y="13145"/>
                    <a:pt x="15999" y="15606"/>
                  </a:cubicBezTo>
                  <a:cubicBezTo>
                    <a:pt x="9218" y="18067"/>
                    <a:pt x="2645" y="17151"/>
                    <a:pt x="1310" y="13511"/>
                  </a:cubicBezTo>
                  <a:cubicBezTo>
                    <a:pt x="1" y="9898"/>
                    <a:pt x="4426" y="4949"/>
                    <a:pt x="11234" y="2488"/>
                  </a:cubicBezTo>
                  <a:cubicBezTo>
                    <a:pt x="18016" y="0"/>
                    <a:pt x="24614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7"/>
            <p:cNvSpPr/>
            <p:nvPr/>
          </p:nvSpPr>
          <p:spPr>
            <a:xfrm>
              <a:off x="2474788" y="3885316"/>
              <a:ext cx="597420" cy="331749"/>
            </a:xfrm>
            <a:custGeom>
              <a:avLst/>
              <a:gdLst/>
              <a:ahLst/>
              <a:cxnLst/>
              <a:rect l="l" t="t" r="r" b="b"/>
              <a:pathLst>
                <a:path w="26552" h="14900" extrusionOk="0">
                  <a:moveTo>
                    <a:pt x="25242" y="1388"/>
                  </a:moveTo>
                  <a:cubicBezTo>
                    <a:pt x="26551" y="5002"/>
                    <a:pt x="22126" y="9951"/>
                    <a:pt x="15318" y="12412"/>
                  </a:cubicBezTo>
                  <a:cubicBezTo>
                    <a:pt x="8536" y="14899"/>
                    <a:pt x="1964" y="13957"/>
                    <a:pt x="629" y="10343"/>
                  </a:cubicBezTo>
                  <a:cubicBezTo>
                    <a:pt x="0" y="8537"/>
                    <a:pt x="655" y="11103"/>
                    <a:pt x="3483" y="12045"/>
                  </a:cubicBezTo>
                  <a:cubicBezTo>
                    <a:pt x="6363" y="12988"/>
                    <a:pt x="11469" y="12360"/>
                    <a:pt x="14925" y="11103"/>
                  </a:cubicBezTo>
                  <a:cubicBezTo>
                    <a:pt x="19115" y="9584"/>
                    <a:pt x="23016" y="6678"/>
                    <a:pt x="24378" y="4033"/>
                  </a:cubicBezTo>
                  <a:cubicBezTo>
                    <a:pt x="25504" y="1860"/>
                    <a:pt x="24744" y="1"/>
                    <a:pt x="25242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7"/>
            <p:cNvSpPr/>
            <p:nvPr/>
          </p:nvSpPr>
          <p:spPr>
            <a:xfrm>
              <a:off x="2478905" y="3813018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8" y="6652"/>
                    <a:pt x="20477" y="10946"/>
                    <a:pt x="14297" y="13171"/>
                  </a:cubicBezTo>
                  <a:cubicBezTo>
                    <a:pt x="8091" y="15423"/>
                    <a:pt x="2200" y="14821"/>
                    <a:pt x="1100" y="11784"/>
                  </a:cubicBezTo>
                  <a:cubicBezTo>
                    <a:pt x="1" y="8772"/>
                    <a:pt x="4138" y="4504"/>
                    <a:pt x="10317" y="2253"/>
                  </a:cubicBezTo>
                  <a:cubicBezTo>
                    <a:pt x="16497" y="1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7"/>
            <p:cNvSpPr/>
            <p:nvPr/>
          </p:nvSpPr>
          <p:spPr>
            <a:xfrm>
              <a:off x="2485385" y="3906892"/>
              <a:ext cx="571500" cy="314248"/>
            </a:xfrm>
            <a:custGeom>
              <a:avLst/>
              <a:gdLst/>
              <a:ahLst/>
              <a:cxnLst/>
              <a:rect l="l" t="t" r="r" b="b"/>
              <a:pathLst>
                <a:path w="25400" h="14114" extrusionOk="0">
                  <a:moveTo>
                    <a:pt x="24980" y="1807"/>
                  </a:moveTo>
                  <a:cubicBezTo>
                    <a:pt x="24823" y="5211"/>
                    <a:pt x="21550" y="9165"/>
                    <a:pt x="14769" y="11626"/>
                  </a:cubicBezTo>
                  <a:cubicBezTo>
                    <a:pt x="7961" y="14114"/>
                    <a:pt x="3012" y="13145"/>
                    <a:pt x="1074" y="10788"/>
                  </a:cubicBezTo>
                  <a:cubicBezTo>
                    <a:pt x="1" y="9505"/>
                    <a:pt x="1624" y="11521"/>
                    <a:pt x="3457" y="12124"/>
                  </a:cubicBezTo>
                  <a:cubicBezTo>
                    <a:pt x="6966" y="13223"/>
                    <a:pt x="11234" y="12543"/>
                    <a:pt x="14664" y="11286"/>
                  </a:cubicBezTo>
                  <a:cubicBezTo>
                    <a:pt x="18853" y="9741"/>
                    <a:pt x="22388" y="7175"/>
                    <a:pt x="23907" y="4661"/>
                  </a:cubicBezTo>
                  <a:cubicBezTo>
                    <a:pt x="25399" y="2226"/>
                    <a:pt x="24692" y="0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7"/>
            <p:cNvSpPr/>
            <p:nvPr/>
          </p:nvSpPr>
          <p:spPr>
            <a:xfrm>
              <a:off x="2416445" y="3733149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23" y="4557"/>
                  </a:moveTo>
                  <a:cubicBezTo>
                    <a:pt x="27259" y="8170"/>
                    <a:pt x="22808" y="13119"/>
                    <a:pt x="16026" y="15580"/>
                  </a:cubicBezTo>
                  <a:cubicBezTo>
                    <a:pt x="9218" y="18068"/>
                    <a:pt x="2646" y="17125"/>
                    <a:pt x="1336" y="13512"/>
                  </a:cubicBezTo>
                  <a:cubicBezTo>
                    <a:pt x="1" y="9898"/>
                    <a:pt x="4452" y="4949"/>
                    <a:pt x="11234" y="2462"/>
                  </a:cubicBezTo>
                  <a:cubicBezTo>
                    <a:pt x="18042" y="1"/>
                    <a:pt x="24614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7"/>
            <p:cNvSpPr/>
            <p:nvPr/>
          </p:nvSpPr>
          <p:spPr>
            <a:xfrm>
              <a:off x="2434130" y="3809522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42" y="1388"/>
                  </a:moveTo>
                  <a:cubicBezTo>
                    <a:pt x="26578" y="5002"/>
                    <a:pt x="22126" y="9951"/>
                    <a:pt x="15345" y="12438"/>
                  </a:cubicBezTo>
                  <a:cubicBezTo>
                    <a:pt x="8537" y="14899"/>
                    <a:pt x="1964" y="13957"/>
                    <a:pt x="655" y="10343"/>
                  </a:cubicBezTo>
                  <a:cubicBezTo>
                    <a:pt x="0" y="8563"/>
                    <a:pt x="655" y="11103"/>
                    <a:pt x="3483" y="12045"/>
                  </a:cubicBezTo>
                  <a:cubicBezTo>
                    <a:pt x="6389" y="13014"/>
                    <a:pt x="11495" y="12360"/>
                    <a:pt x="14926" y="11103"/>
                  </a:cubicBezTo>
                  <a:cubicBezTo>
                    <a:pt x="19141" y="9584"/>
                    <a:pt x="23017" y="6678"/>
                    <a:pt x="24404" y="4033"/>
                  </a:cubicBezTo>
                  <a:cubicBezTo>
                    <a:pt x="25504" y="1860"/>
                    <a:pt x="24745" y="1"/>
                    <a:pt x="25242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7"/>
            <p:cNvSpPr/>
            <p:nvPr/>
          </p:nvSpPr>
          <p:spPr>
            <a:xfrm>
              <a:off x="2438248" y="3737825"/>
              <a:ext cx="553838" cy="343393"/>
            </a:xfrm>
            <a:custGeom>
              <a:avLst/>
              <a:gdLst/>
              <a:ahLst/>
              <a:cxnLst/>
              <a:rect l="l" t="t" r="r" b="b"/>
              <a:pathLst>
                <a:path w="24615" h="15423" extrusionOk="0">
                  <a:moveTo>
                    <a:pt x="23514" y="3640"/>
                  </a:moveTo>
                  <a:cubicBezTo>
                    <a:pt x="24614" y="6651"/>
                    <a:pt x="20477" y="10919"/>
                    <a:pt x="14297" y="13171"/>
                  </a:cubicBezTo>
                  <a:cubicBezTo>
                    <a:pt x="8118" y="15423"/>
                    <a:pt x="2200" y="14794"/>
                    <a:pt x="1101" y="11783"/>
                  </a:cubicBezTo>
                  <a:cubicBezTo>
                    <a:pt x="1" y="8772"/>
                    <a:pt x="4138" y="4504"/>
                    <a:pt x="10317" y="2252"/>
                  </a:cubicBezTo>
                  <a:cubicBezTo>
                    <a:pt x="16497" y="0"/>
                    <a:pt x="22415" y="602"/>
                    <a:pt x="23514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7"/>
            <p:cNvSpPr/>
            <p:nvPr/>
          </p:nvSpPr>
          <p:spPr>
            <a:xfrm>
              <a:off x="2444728" y="3831677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1" y="1807"/>
                  </a:moveTo>
                  <a:cubicBezTo>
                    <a:pt x="24824" y="5185"/>
                    <a:pt x="21551" y="9139"/>
                    <a:pt x="14769" y="11626"/>
                  </a:cubicBezTo>
                  <a:cubicBezTo>
                    <a:pt x="7987" y="14088"/>
                    <a:pt x="3012" y="13145"/>
                    <a:pt x="1074" y="10789"/>
                  </a:cubicBezTo>
                  <a:cubicBezTo>
                    <a:pt x="1" y="9479"/>
                    <a:pt x="1624" y="11522"/>
                    <a:pt x="3457" y="12098"/>
                  </a:cubicBezTo>
                  <a:cubicBezTo>
                    <a:pt x="6992" y="13224"/>
                    <a:pt x="11234" y="12517"/>
                    <a:pt x="14664" y="11260"/>
                  </a:cubicBezTo>
                  <a:cubicBezTo>
                    <a:pt x="18880" y="9741"/>
                    <a:pt x="22415" y="7149"/>
                    <a:pt x="23933" y="4635"/>
                  </a:cubicBezTo>
                  <a:cubicBezTo>
                    <a:pt x="25400" y="2200"/>
                    <a:pt x="24719" y="1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7"/>
            <p:cNvSpPr/>
            <p:nvPr/>
          </p:nvSpPr>
          <p:spPr>
            <a:xfrm>
              <a:off x="2376980" y="3655018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23" y="4557"/>
                  </a:moveTo>
                  <a:cubicBezTo>
                    <a:pt x="27259" y="8170"/>
                    <a:pt x="22807" y="13119"/>
                    <a:pt x="16025" y="15607"/>
                  </a:cubicBezTo>
                  <a:cubicBezTo>
                    <a:pt x="9218" y="18068"/>
                    <a:pt x="2645" y="17125"/>
                    <a:pt x="1336" y="13512"/>
                  </a:cubicBezTo>
                  <a:cubicBezTo>
                    <a:pt x="1" y="9898"/>
                    <a:pt x="4452" y="4950"/>
                    <a:pt x="11234" y="2462"/>
                  </a:cubicBezTo>
                  <a:cubicBezTo>
                    <a:pt x="18042" y="1"/>
                    <a:pt x="24614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7"/>
            <p:cNvSpPr/>
            <p:nvPr/>
          </p:nvSpPr>
          <p:spPr>
            <a:xfrm>
              <a:off x="2394665" y="3731390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42" y="1389"/>
                  </a:moveTo>
                  <a:cubicBezTo>
                    <a:pt x="26577" y="5002"/>
                    <a:pt x="22126" y="9951"/>
                    <a:pt x="15344" y="12438"/>
                  </a:cubicBezTo>
                  <a:cubicBezTo>
                    <a:pt x="8536" y="14900"/>
                    <a:pt x="1964" y="13957"/>
                    <a:pt x="655" y="10344"/>
                  </a:cubicBezTo>
                  <a:cubicBezTo>
                    <a:pt x="0" y="8563"/>
                    <a:pt x="655" y="11103"/>
                    <a:pt x="3483" y="12046"/>
                  </a:cubicBezTo>
                  <a:cubicBezTo>
                    <a:pt x="6389" y="13015"/>
                    <a:pt x="11495" y="12360"/>
                    <a:pt x="14925" y="11103"/>
                  </a:cubicBezTo>
                  <a:cubicBezTo>
                    <a:pt x="19141" y="9584"/>
                    <a:pt x="23016" y="6678"/>
                    <a:pt x="24404" y="4033"/>
                  </a:cubicBezTo>
                  <a:cubicBezTo>
                    <a:pt x="25504" y="1860"/>
                    <a:pt x="24744" y="1"/>
                    <a:pt x="25242" y="1389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7"/>
            <p:cNvSpPr/>
            <p:nvPr/>
          </p:nvSpPr>
          <p:spPr>
            <a:xfrm>
              <a:off x="2399368" y="3659693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8" y="6651"/>
                    <a:pt x="20451" y="10919"/>
                    <a:pt x="14271" y="13171"/>
                  </a:cubicBezTo>
                  <a:cubicBezTo>
                    <a:pt x="8092" y="15423"/>
                    <a:pt x="2174" y="14794"/>
                    <a:pt x="1074" y="11783"/>
                  </a:cubicBezTo>
                  <a:cubicBezTo>
                    <a:pt x="1" y="8772"/>
                    <a:pt x="4112" y="4504"/>
                    <a:pt x="10291" y="2252"/>
                  </a:cubicBezTo>
                  <a:cubicBezTo>
                    <a:pt x="16471" y="0"/>
                    <a:pt x="22388" y="603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7"/>
            <p:cNvSpPr/>
            <p:nvPr/>
          </p:nvSpPr>
          <p:spPr>
            <a:xfrm>
              <a:off x="2405263" y="3753545"/>
              <a:ext cx="571500" cy="313692"/>
            </a:xfrm>
            <a:custGeom>
              <a:avLst/>
              <a:gdLst/>
              <a:ahLst/>
              <a:cxnLst/>
              <a:rect l="l" t="t" r="r" b="b"/>
              <a:pathLst>
                <a:path w="25400" h="14089" extrusionOk="0">
                  <a:moveTo>
                    <a:pt x="24980" y="1808"/>
                  </a:moveTo>
                  <a:cubicBezTo>
                    <a:pt x="24823" y="5185"/>
                    <a:pt x="21550" y="9139"/>
                    <a:pt x="14768" y="11627"/>
                  </a:cubicBezTo>
                  <a:cubicBezTo>
                    <a:pt x="7987" y="14088"/>
                    <a:pt x="3012" y="13145"/>
                    <a:pt x="1074" y="10789"/>
                  </a:cubicBezTo>
                  <a:cubicBezTo>
                    <a:pt x="0" y="9480"/>
                    <a:pt x="1624" y="11522"/>
                    <a:pt x="3457" y="12098"/>
                  </a:cubicBezTo>
                  <a:cubicBezTo>
                    <a:pt x="6992" y="13224"/>
                    <a:pt x="11234" y="12517"/>
                    <a:pt x="14664" y="11260"/>
                  </a:cubicBezTo>
                  <a:cubicBezTo>
                    <a:pt x="18879" y="9742"/>
                    <a:pt x="22414" y="7149"/>
                    <a:pt x="23933" y="4636"/>
                  </a:cubicBezTo>
                  <a:cubicBezTo>
                    <a:pt x="25399" y="2200"/>
                    <a:pt x="24719" y="1"/>
                    <a:pt x="24980" y="1808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7"/>
            <p:cNvSpPr/>
            <p:nvPr/>
          </p:nvSpPr>
          <p:spPr>
            <a:xfrm>
              <a:off x="5904215" y="2261027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23" y="4556"/>
                  </a:moveTo>
                  <a:cubicBezTo>
                    <a:pt x="27258" y="8170"/>
                    <a:pt x="22807" y="13119"/>
                    <a:pt x="16025" y="15580"/>
                  </a:cubicBezTo>
                  <a:cubicBezTo>
                    <a:pt x="9217" y="18067"/>
                    <a:pt x="2645" y="17125"/>
                    <a:pt x="1336" y="13511"/>
                  </a:cubicBezTo>
                  <a:cubicBezTo>
                    <a:pt x="0" y="9872"/>
                    <a:pt x="4452" y="4949"/>
                    <a:pt x="11234" y="2462"/>
                  </a:cubicBezTo>
                  <a:cubicBezTo>
                    <a:pt x="18041" y="0"/>
                    <a:pt x="24614" y="917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7"/>
            <p:cNvSpPr/>
            <p:nvPr/>
          </p:nvSpPr>
          <p:spPr>
            <a:xfrm>
              <a:off x="5921877" y="2337399"/>
              <a:ext cx="598028" cy="331749"/>
            </a:xfrm>
            <a:custGeom>
              <a:avLst/>
              <a:gdLst/>
              <a:ahLst/>
              <a:cxnLst/>
              <a:rect l="l" t="t" r="r" b="b"/>
              <a:pathLst>
                <a:path w="26579" h="14900" extrusionOk="0">
                  <a:moveTo>
                    <a:pt x="25243" y="1388"/>
                  </a:moveTo>
                  <a:cubicBezTo>
                    <a:pt x="26578" y="5002"/>
                    <a:pt x="22127" y="9950"/>
                    <a:pt x="15345" y="12438"/>
                  </a:cubicBezTo>
                  <a:cubicBezTo>
                    <a:pt x="8537" y="14899"/>
                    <a:pt x="1965" y="13957"/>
                    <a:pt x="656" y="10343"/>
                  </a:cubicBezTo>
                  <a:cubicBezTo>
                    <a:pt x="1" y="8563"/>
                    <a:pt x="656" y="11103"/>
                    <a:pt x="3483" y="12045"/>
                  </a:cubicBezTo>
                  <a:cubicBezTo>
                    <a:pt x="6364" y="13014"/>
                    <a:pt x="11496" y="12359"/>
                    <a:pt x="14926" y="11103"/>
                  </a:cubicBezTo>
                  <a:cubicBezTo>
                    <a:pt x="19116" y="9584"/>
                    <a:pt x="23017" y="6677"/>
                    <a:pt x="24379" y="4033"/>
                  </a:cubicBezTo>
                  <a:cubicBezTo>
                    <a:pt x="25505" y="1860"/>
                    <a:pt x="24745" y="0"/>
                    <a:pt x="25243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7"/>
            <p:cNvSpPr/>
            <p:nvPr/>
          </p:nvSpPr>
          <p:spPr>
            <a:xfrm>
              <a:off x="5926018" y="2265680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514" y="3640"/>
                  </a:moveTo>
                  <a:cubicBezTo>
                    <a:pt x="24587" y="6652"/>
                    <a:pt x="20476" y="10920"/>
                    <a:pt x="14297" y="13171"/>
                  </a:cubicBezTo>
                  <a:cubicBezTo>
                    <a:pt x="8117" y="15423"/>
                    <a:pt x="2200" y="14795"/>
                    <a:pt x="1100" y="11784"/>
                  </a:cubicBezTo>
                  <a:cubicBezTo>
                    <a:pt x="0" y="8773"/>
                    <a:pt x="4137" y="4478"/>
                    <a:pt x="10317" y="2253"/>
                  </a:cubicBezTo>
                  <a:cubicBezTo>
                    <a:pt x="16496" y="1"/>
                    <a:pt x="22414" y="603"/>
                    <a:pt x="23514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7"/>
            <p:cNvSpPr/>
            <p:nvPr/>
          </p:nvSpPr>
          <p:spPr>
            <a:xfrm>
              <a:off x="5932498" y="2359554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0" y="1807"/>
                  </a:moveTo>
                  <a:cubicBezTo>
                    <a:pt x="24823" y="5185"/>
                    <a:pt x="21550" y="9139"/>
                    <a:pt x="14768" y="11626"/>
                  </a:cubicBezTo>
                  <a:cubicBezTo>
                    <a:pt x="7987" y="14088"/>
                    <a:pt x="3011" y="13145"/>
                    <a:pt x="1074" y="10788"/>
                  </a:cubicBezTo>
                  <a:cubicBezTo>
                    <a:pt x="0" y="9479"/>
                    <a:pt x="1624" y="11522"/>
                    <a:pt x="3457" y="12098"/>
                  </a:cubicBezTo>
                  <a:cubicBezTo>
                    <a:pt x="6992" y="13197"/>
                    <a:pt x="11233" y="12517"/>
                    <a:pt x="14664" y="11260"/>
                  </a:cubicBezTo>
                  <a:cubicBezTo>
                    <a:pt x="18879" y="9741"/>
                    <a:pt x="22414" y="7149"/>
                    <a:pt x="23933" y="4635"/>
                  </a:cubicBezTo>
                  <a:cubicBezTo>
                    <a:pt x="25399" y="2200"/>
                    <a:pt x="24718" y="0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7"/>
            <p:cNvSpPr/>
            <p:nvPr/>
          </p:nvSpPr>
          <p:spPr>
            <a:xfrm>
              <a:off x="5864143" y="2185233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6"/>
                  </a:moveTo>
                  <a:cubicBezTo>
                    <a:pt x="27233" y="8196"/>
                    <a:pt x="22781" y="13119"/>
                    <a:pt x="16000" y="15606"/>
                  </a:cubicBezTo>
                  <a:cubicBezTo>
                    <a:pt x="9218" y="18068"/>
                    <a:pt x="2619" y="17151"/>
                    <a:pt x="1310" y="13511"/>
                  </a:cubicBezTo>
                  <a:cubicBezTo>
                    <a:pt x="1" y="9898"/>
                    <a:pt x="4426" y="4949"/>
                    <a:pt x="11234" y="2488"/>
                  </a:cubicBezTo>
                  <a:cubicBezTo>
                    <a:pt x="18016" y="0"/>
                    <a:pt x="24588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7"/>
            <p:cNvSpPr/>
            <p:nvPr/>
          </p:nvSpPr>
          <p:spPr>
            <a:xfrm>
              <a:off x="5881243" y="2262185"/>
              <a:ext cx="598005" cy="331170"/>
            </a:xfrm>
            <a:custGeom>
              <a:avLst/>
              <a:gdLst/>
              <a:ahLst/>
              <a:cxnLst/>
              <a:rect l="l" t="t" r="r" b="b"/>
              <a:pathLst>
                <a:path w="26578" h="14874" extrusionOk="0">
                  <a:moveTo>
                    <a:pt x="25268" y="1362"/>
                  </a:moveTo>
                  <a:cubicBezTo>
                    <a:pt x="26577" y="5002"/>
                    <a:pt x="22126" y="9951"/>
                    <a:pt x="15344" y="12412"/>
                  </a:cubicBezTo>
                  <a:cubicBezTo>
                    <a:pt x="8563" y="14873"/>
                    <a:pt x="1964" y="13957"/>
                    <a:pt x="655" y="10317"/>
                  </a:cubicBezTo>
                  <a:cubicBezTo>
                    <a:pt x="0" y="8537"/>
                    <a:pt x="655" y="11103"/>
                    <a:pt x="3483" y="12019"/>
                  </a:cubicBezTo>
                  <a:cubicBezTo>
                    <a:pt x="6389" y="12988"/>
                    <a:pt x="11495" y="12360"/>
                    <a:pt x="14925" y="11103"/>
                  </a:cubicBezTo>
                  <a:cubicBezTo>
                    <a:pt x="19141" y="9558"/>
                    <a:pt x="23016" y="6678"/>
                    <a:pt x="24404" y="4007"/>
                  </a:cubicBezTo>
                  <a:cubicBezTo>
                    <a:pt x="25530" y="1834"/>
                    <a:pt x="24771" y="1"/>
                    <a:pt x="25268" y="1362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7"/>
            <p:cNvSpPr/>
            <p:nvPr/>
          </p:nvSpPr>
          <p:spPr>
            <a:xfrm>
              <a:off x="5885945" y="2189887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8" y="6652"/>
                    <a:pt x="20451" y="10920"/>
                    <a:pt x="14271" y="13172"/>
                  </a:cubicBezTo>
                  <a:cubicBezTo>
                    <a:pt x="8092" y="15423"/>
                    <a:pt x="2200" y="14795"/>
                    <a:pt x="1100" y="11784"/>
                  </a:cubicBezTo>
                  <a:cubicBezTo>
                    <a:pt x="1" y="8773"/>
                    <a:pt x="4112" y="4505"/>
                    <a:pt x="10291" y="2253"/>
                  </a:cubicBezTo>
                  <a:cubicBezTo>
                    <a:pt x="16497" y="1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7"/>
            <p:cNvSpPr/>
            <p:nvPr/>
          </p:nvSpPr>
          <p:spPr>
            <a:xfrm>
              <a:off x="5892425" y="2283760"/>
              <a:ext cx="570915" cy="313669"/>
            </a:xfrm>
            <a:custGeom>
              <a:avLst/>
              <a:gdLst/>
              <a:ahLst/>
              <a:cxnLst/>
              <a:rect l="l" t="t" r="r" b="b"/>
              <a:pathLst>
                <a:path w="25374" h="14088" extrusionOk="0">
                  <a:moveTo>
                    <a:pt x="24981" y="1807"/>
                  </a:moveTo>
                  <a:cubicBezTo>
                    <a:pt x="24824" y="5211"/>
                    <a:pt x="21550" y="9165"/>
                    <a:pt x="14743" y="11626"/>
                  </a:cubicBezTo>
                  <a:cubicBezTo>
                    <a:pt x="7961" y="14088"/>
                    <a:pt x="3012" y="13145"/>
                    <a:pt x="1048" y="10788"/>
                  </a:cubicBezTo>
                  <a:cubicBezTo>
                    <a:pt x="1" y="9505"/>
                    <a:pt x="1598" y="11522"/>
                    <a:pt x="3457" y="12098"/>
                  </a:cubicBezTo>
                  <a:cubicBezTo>
                    <a:pt x="6966" y="13224"/>
                    <a:pt x="11208" y="12517"/>
                    <a:pt x="14664" y="11286"/>
                  </a:cubicBezTo>
                  <a:cubicBezTo>
                    <a:pt x="18853" y="9741"/>
                    <a:pt x="22388" y="7149"/>
                    <a:pt x="23907" y="4635"/>
                  </a:cubicBezTo>
                  <a:cubicBezTo>
                    <a:pt x="25373" y="2200"/>
                    <a:pt x="24693" y="1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7"/>
            <p:cNvSpPr/>
            <p:nvPr/>
          </p:nvSpPr>
          <p:spPr>
            <a:xfrm>
              <a:off x="5824678" y="2107101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7"/>
                  </a:moveTo>
                  <a:cubicBezTo>
                    <a:pt x="27232" y="8196"/>
                    <a:pt x="22781" y="13119"/>
                    <a:pt x="15999" y="15607"/>
                  </a:cubicBezTo>
                  <a:cubicBezTo>
                    <a:pt x="9217" y="18068"/>
                    <a:pt x="2619" y="17151"/>
                    <a:pt x="1310" y="13512"/>
                  </a:cubicBezTo>
                  <a:cubicBezTo>
                    <a:pt x="1" y="9898"/>
                    <a:pt x="4426" y="4950"/>
                    <a:pt x="11234" y="2488"/>
                  </a:cubicBezTo>
                  <a:cubicBezTo>
                    <a:pt x="18015" y="1"/>
                    <a:pt x="24588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7"/>
            <p:cNvSpPr/>
            <p:nvPr/>
          </p:nvSpPr>
          <p:spPr>
            <a:xfrm>
              <a:off x="5841755" y="2184075"/>
              <a:ext cx="598005" cy="331147"/>
            </a:xfrm>
            <a:custGeom>
              <a:avLst/>
              <a:gdLst/>
              <a:ahLst/>
              <a:cxnLst/>
              <a:rect l="l" t="t" r="r" b="b"/>
              <a:pathLst>
                <a:path w="26578" h="14873" extrusionOk="0">
                  <a:moveTo>
                    <a:pt x="25269" y="1362"/>
                  </a:moveTo>
                  <a:cubicBezTo>
                    <a:pt x="26578" y="5001"/>
                    <a:pt x="22127" y="9950"/>
                    <a:pt x="15345" y="12411"/>
                  </a:cubicBezTo>
                  <a:cubicBezTo>
                    <a:pt x="8563" y="14873"/>
                    <a:pt x="1965" y="13956"/>
                    <a:pt x="655" y="10317"/>
                  </a:cubicBezTo>
                  <a:cubicBezTo>
                    <a:pt x="1" y="8536"/>
                    <a:pt x="655" y="11102"/>
                    <a:pt x="3483" y="12019"/>
                  </a:cubicBezTo>
                  <a:cubicBezTo>
                    <a:pt x="6390" y="12987"/>
                    <a:pt x="11496" y="12359"/>
                    <a:pt x="14926" y="11102"/>
                  </a:cubicBezTo>
                  <a:cubicBezTo>
                    <a:pt x="19142" y="9557"/>
                    <a:pt x="23017" y="6677"/>
                    <a:pt x="24405" y="4006"/>
                  </a:cubicBezTo>
                  <a:cubicBezTo>
                    <a:pt x="25531" y="1833"/>
                    <a:pt x="24771" y="0"/>
                    <a:pt x="25269" y="1362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7"/>
            <p:cNvSpPr/>
            <p:nvPr/>
          </p:nvSpPr>
          <p:spPr>
            <a:xfrm>
              <a:off x="5846480" y="2111777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7" y="6651"/>
                    <a:pt x="20450" y="10919"/>
                    <a:pt x="14271" y="13171"/>
                  </a:cubicBezTo>
                  <a:cubicBezTo>
                    <a:pt x="8091" y="15423"/>
                    <a:pt x="2200" y="14794"/>
                    <a:pt x="1100" y="11783"/>
                  </a:cubicBezTo>
                  <a:cubicBezTo>
                    <a:pt x="0" y="8772"/>
                    <a:pt x="4111" y="4504"/>
                    <a:pt x="10291" y="2252"/>
                  </a:cubicBezTo>
                  <a:cubicBezTo>
                    <a:pt x="16497" y="0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7"/>
            <p:cNvSpPr/>
            <p:nvPr/>
          </p:nvSpPr>
          <p:spPr>
            <a:xfrm>
              <a:off x="5852960" y="2205629"/>
              <a:ext cx="570915" cy="313669"/>
            </a:xfrm>
            <a:custGeom>
              <a:avLst/>
              <a:gdLst/>
              <a:ahLst/>
              <a:cxnLst/>
              <a:rect l="l" t="t" r="r" b="b"/>
              <a:pathLst>
                <a:path w="25374" h="14088" extrusionOk="0">
                  <a:moveTo>
                    <a:pt x="24980" y="1808"/>
                  </a:moveTo>
                  <a:cubicBezTo>
                    <a:pt x="24823" y="5212"/>
                    <a:pt x="21550" y="9165"/>
                    <a:pt x="14742" y="11627"/>
                  </a:cubicBezTo>
                  <a:cubicBezTo>
                    <a:pt x="7960" y="14088"/>
                    <a:pt x="3012" y="13145"/>
                    <a:pt x="1048" y="10789"/>
                  </a:cubicBezTo>
                  <a:cubicBezTo>
                    <a:pt x="0" y="9506"/>
                    <a:pt x="1598" y="11522"/>
                    <a:pt x="3457" y="12098"/>
                  </a:cubicBezTo>
                  <a:cubicBezTo>
                    <a:pt x="6965" y="13224"/>
                    <a:pt x="11207" y="12517"/>
                    <a:pt x="14664" y="11286"/>
                  </a:cubicBezTo>
                  <a:cubicBezTo>
                    <a:pt x="18853" y="9741"/>
                    <a:pt x="22388" y="7149"/>
                    <a:pt x="23907" y="4635"/>
                  </a:cubicBezTo>
                  <a:cubicBezTo>
                    <a:pt x="25373" y="2200"/>
                    <a:pt x="24692" y="1"/>
                    <a:pt x="24980" y="1808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7"/>
            <p:cNvSpPr/>
            <p:nvPr/>
          </p:nvSpPr>
          <p:spPr>
            <a:xfrm>
              <a:off x="5785213" y="2028992"/>
              <a:ext cx="612720" cy="402284"/>
            </a:xfrm>
            <a:custGeom>
              <a:avLst/>
              <a:gdLst/>
              <a:ahLst/>
              <a:cxnLst/>
              <a:rect l="l" t="t" r="r" b="b"/>
              <a:pathLst>
                <a:path w="27232" h="18068" extrusionOk="0">
                  <a:moveTo>
                    <a:pt x="25923" y="4556"/>
                  </a:moveTo>
                  <a:cubicBezTo>
                    <a:pt x="27232" y="8196"/>
                    <a:pt x="22807" y="13118"/>
                    <a:pt x="15999" y="15606"/>
                  </a:cubicBezTo>
                  <a:cubicBezTo>
                    <a:pt x="9217" y="18067"/>
                    <a:pt x="2619" y="17151"/>
                    <a:pt x="1309" y="13511"/>
                  </a:cubicBezTo>
                  <a:cubicBezTo>
                    <a:pt x="0" y="9898"/>
                    <a:pt x="4425" y="4949"/>
                    <a:pt x="11233" y="2488"/>
                  </a:cubicBezTo>
                  <a:cubicBezTo>
                    <a:pt x="18015" y="0"/>
                    <a:pt x="24587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7"/>
            <p:cNvSpPr/>
            <p:nvPr/>
          </p:nvSpPr>
          <p:spPr>
            <a:xfrm>
              <a:off x="5802290" y="2105943"/>
              <a:ext cx="598005" cy="331147"/>
            </a:xfrm>
            <a:custGeom>
              <a:avLst/>
              <a:gdLst/>
              <a:ahLst/>
              <a:cxnLst/>
              <a:rect l="l" t="t" r="r" b="b"/>
              <a:pathLst>
                <a:path w="26578" h="14873" extrusionOk="0">
                  <a:moveTo>
                    <a:pt x="25268" y="1362"/>
                  </a:moveTo>
                  <a:cubicBezTo>
                    <a:pt x="26578" y="5002"/>
                    <a:pt x="22126" y="9950"/>
                    <a:pt x="15345" y="12412"/>
                  </a:cubicBezTo>
                  <a:cubicBezTo>
                    <a:pt x="8563" y="14873"/>
                    <a:pt x="1964" y="13957"/>
                    <a:pt x="655" y="10317"/>
                  </a:cubicBezTo>
                  <a:cubicBezTo>
                    <a:pt x="1" y="8536"/>
                    <a:pt x="655" y="11102"/>
                    <a:pt x="3483" y="12019"/>
                  </a:cubicBezTo>
                  <a:cubicBezTo>
                    <a:pt x="6390" y="12988"/>
                    <a:pt x="11495" y="12359"/>
                    <a:pt x="14926" y="11102"/>
                  </a:cubicBezTo>
                  <a:cubicBezTo>
                    <a:pt x="19141" y="9558"/>
                    <a:pt x="23017" y="6677"/>
                    <a:pt x="24404" y="4007"/>
                  </a:cubicBezTo>
                  <a:cubicBezTo>
                    <a:pt x="25530" y="1859"/>
                    <a:pt x="24771" y="0"/>
                    <a:pt x="25268" y="1362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7"/>
            <p:cNvSpPr/>
            <p:nvPr/>
          </p:nvSpPr>
          <p:spPr>
            <a:xfrm>
              <a:off x="5806993" y="2033645"/>
              <a:ext cx="553253" cy="343393"/>
            </a:xfrm>
            <a:custGeom>
              <a:avLst/>
              <a:gdLst/>
              <a:ahLst/>
              <a:cxnLst/>
              <a:rect l="l" t="t" r="r" b="b"/>
              <a:pathLst>
                <a:path w="24589" h="15423" extrusionOk="0">
                  <a:moveTo>
                    <a:pt x="23488" y="3640"/>
                  </a:moveTo>
                  <a:cubicBezTo>
                    <a:pt x="24588" y="6651"/>
                    <a:pt x="20451" y="10919"/>
                    <a:pt x="14271" y="13171"/>
                  </a:cubicBezTo>
                  <a:cubicBezTo>
                    <a:pt x="8092" y="15423"/>
                    <a:pt x="2200" y="14795"/>
                    <a:pt x="1101" y="11783"/>
                  </a:cubicBezTo>
                  <a:cubicBezTo>
                    <a:pt x="1" y="8772"/>
                    <a:pt x="4112" y="4504"/>
                    <a:pt x="10291" y="2252"/>
                  </a:cubicBezTo>
                  <a:cubicBezTo>
                    <a:pt x="16497" y="0"/>
                    <a:pt x="22389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7"/>
            <p:cNvSpPr/>
            <p:nvPr/>
          </p:nvSpPr>
          <p:spPr>
            <a:xfrm>
              <a:off x="5813495" y="2127519"/>
              <a:ext cx="570893" cy="313669"/>
            </a:xfrm>
            <a:custGeom>
              <a:avLst/>
              <a:gdLst/>
              <a:ahLst/>
              <a:cxnLst/>
              <a:rect l="l" t="t" r="r" b="b"/>
              <a:pathLst>
                <a:path w="25373" h="14088" extrusionOk="0">
                  <a:moveTo>
                    <a:pt x="24980" y="1807"/>
                  </a:moveTo>
                  <a:cubicBezTo>
                    <a:pt x="24823" y="5211"/>
                    <a:pt x="21550" y="9165"/>
                    <a:pt x="14742" y="11626"/>
                  </a:cubicBezTo>
                  <a:cubicBezTo>
                    <a:pt x="7960" y="14087"/>
                    <a:pt x="3011" y="13145"/>
                    <a:pt x="1047" y="10788"/>
                  </a:cubicBezTo>
                  <a:cubicBezTo>
                    <a:pt x="0" y="9505"/>
                    <a:pt x="1597" y="11521"/>
                    <a:pt x="3456" y="12097"/>
                  </a:cubicBezTo>
                  <a:cubicBezTo>
                    <a:pt x="6965" y="13223"/>
                    <a:pt x="11207" y="12516"/>
                    <a:pt x="14663" y="11286"/>
                  </a:cubicBezTo>
                  <a:cubicBezTo>
                    <a:pt x="18853" y="9741"/>
                    <a:pt x="22388" y="7148"/>
                    <a:pt x="23906" y="4635"/>
                  </a:cubicBezTo>
                  <a:cubicBezTo>
                    <a:pt x="25373" y="2200"/>
                    <a:pt x="24692" y="0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7"/>
            <p:cNvSpPr/>
            <p:nvPr/>
          </p:nvSpPr>
          <p:spPr>
            <a:xfrm>
              <a:off x="5738660" y="1944447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49" y="4556"/>
                  </a:moveTo>
                  <a:cubicBezTo>
                    <a:pt x="27259" y="8170"/>
                    <a:pt x="22807" y="13119"/>
                    <a:pt x="16025" y="15606"/>
                  </a:cubicBezTo>
                  <a:cubicBezTo>
                    <a:pt x="9218" y="18067"/>
                    <a:pt x="2645" y="17125"/>
                    <a:pt x="1336" y="13511"/>
                  </a:cubicBezTo>
                  <a:cubicBezTo>
                    <a:pt x="1" y="9898"/>
                    <a:pt x="4452" y="4949"/>
                    <a:pt x="11234" y="2488"/>
                  </a:cubicBezTo>
                  <a:cubicBezTo>
                    <a:pt x="18042" y="0"/>
                    <a:pt x="24614" y="943"/>
                    <a:pt x="25949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7"/>
            <p:cNvSpPr/>
            <p:nvPr/>
          </p:nvSpPr>
          <p:spPr>
            <a:xfrm>
              <a:off x="5756345" y="2021399"/>
              <a:ext cx="598005" cy="331170"/>
            </a:xfrm>
            <a:custGeom>
              <a:avLst/>
              <a:gdLst/>
              <a:ahLst/>
              <a:cxnLst/>
              <a:rect l="l" t="t" r="r" b="b"/>
              <a:pathLst>
                <a:path w="26578" h="14874" extrusionOk="0">
                  <a:moveTo>
                    <a:pt x="25268" y="1362"/>
                  </a:moveTo>
                  <a:cubicBezTo>
                    <a:pt x="26577" y="5002"/>
                    <a:pt x="22126" y="9924"/>
                    <a:pt x="15344" y="12412"/>
                  </a:cubicBezTo>
                  <a:cubicBezTo>
                    <a:pt x="8562" y="14873"/>
                    <a:pt x="1964" y="13957"/>
                    <a:pt x="655" y="10317"/>
                  </a:cubicBezTo>
                  <a:cubicBezTo>
                    <a:pt x="0" y="8537"/>
                    <a:pt x="655" y="11077"/>
                    <a:pt x="3483" y="12019"/>
                  </a:cubicBezTo>
                  <a:cubicBezTo>
                    <a:pt x="6389" y="12988"/>
                    <a:pt x="11495" y="12333"/>
                    <a:pt x="14925" y="11103"/>
                  </a:cubicBezTo>
                  <a:cubicBezTo>
                    <a:pt x="19141" y="9558"/>
                    <a:pt x="23016" y="6651"/>
                    <a:pt x="24404" y="4007"/>
                  </a:cubicBezTo>
                  <a:cubicBezTo>
                    <a:pt x="25530" y="1834"/>
                    <a:pt x="24744" y="1"/>
                    <a:pt x="25268" y="1362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7"/>
            <p:cNvSpPr/>
            <p:nvPr/>
          </p:nvSpPr>
          <p:spPr>
            <a:xfrm>
              <a:off x="5761048" y="1949101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8" y="6652"/>
                    <a:pt x="20451" y="10920"/>
                    <a:pt x="14271" y="13171"/>
                  </a:cubicBezTo>
                  <a:cubicBezTo>
                    <a:pt x="8092" y="15423"/>
                    <a:pt x="2200" y="14795"/>
                    <a:pt x="1100" y="11784"/>
                  </a:cubicBezTo>
                  <a:cubicBezTo>
                    <a:pt x="1" y="8772"/>
                    <a:pt x="4112" y="4504"/>
                    <a:pt x="10291" y="2253"/>
                  </a:cubicBezTo>
                  <a:cubicBezTo>
                    <a:pt x="16471" y="1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7"/>
            <p:cNvSpPr/>
            <p:nvPr/>
          </p:nvSpPr>
          <p:spPr>
            <a:xfrm>
              <a:off x="5766943" y="2042975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5007" y="1807"/>
                  </a:moveTo>
                  <a:cubicBezTo>
                    <a:pt x="24823" y="5211"/>
                    <a:pt x="21576" y="9165"/>
                    <a:pt x="14768" y="11626"/>
                  </a:cubicBezTo>
                  <a:cubicBezTo>
                    <a:pt x="7987" y="14088"/>
                    <a:pt x="3038" y="13145"/>
                    <a:pt x="1074" y="10788"/>
                  </a:cubicBezTo>
                  <a:cubicBezTo>
                    <a:pt x="0" y="9479"/>
                    <a:pt x="1624" y="11522"/>
                    <a:pt x="3457" y="12098"/>
                  </a:cubicBezTo>
                  <a:cubicBezTo>
                    <a:pt x="6992" y="13223"/>
                    <a:pt x="11234" y="12517"/>
                    <a:pt x="14690" y="11260"/>
                  </a:cubicBezTo>
                  <a:cubicBezTo>
                    <a:pt x="18879" y="9741"/>
                    <a:pt x="22414" y="7149"/>
                    <a:pt x="23933" y="4635"/>
                  </a:cubicBezTo>
                  <a:cubicBezTo>
                    <a:pt x="25399" y="2200"/>
                    <a:pt x="24719" y="0"/>
                    <a:pt x="25007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7"/>
            <p:cNvSpPr/>
            <p:nvPr/>
          </p:nvSpPr>
          <p:spPr>
            <a:xfrm>
              <a:off x="5095902" y="2887773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23" y="4556"/>
                  </a:moveTo>
                  <a:cubicBezTo>
                    <a:pt x="27258" y="8170"/>
                    <a:pt x="22807" y="13119"/>
                    <a:pt x="16025" y="15580"/>
                  </a:cubicBezTo>
                  <a:cubicBezTo>
                    <a:pt x="9217" y="18068"/>
                    <a:pt x="2645" y="17125"/>
                    <a:pt x="1336" y="13511"/>
                  </a:cubicBezTo>
                  <a:cubicBezTo>
                    <a:pt x="0" y="9872"/>
                    <a:pt x="4452" y="4949"/>
                    <a:pt x="11234" y="2462"/>
                  </a:cubicBezTo>
                  <a:cubicBezTo>
                    <a:pt x="18041" y="0"/>
                    <a:pt x="24614" y="917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7"/>
            <p:cNvSpPr/>
            <p:nvPr/>
          </p:nvSpPr>
          <p:spPr>
            <a:xfrm>
              <a:off x="5113565" y="2964145"/>
              <a:ext cx="598028" cy="331749"/>
            </a:xfrm>
            <a:custGeom>
              <a:avLst/>
              <a:gdLst/>
              <a:ahLst/>
              <a:cxnLst/>
              <a:rect l="l" t="t" r="r" b="b"/>
              <a:pathLst>
                <a:path w="26579" h="14900" extrusionOk="0">
                  <a:moveTo>
                    <a:pt x="25243" y="1388"/>
                  </a:moveTo>
                  <a:cubicBezTo>
                    <a:pt x="26578" y="5002"/>
                    <a:pt x="22127" y="9951"/>
                    <a:pt x="15345" y="12438"/>
                  </a:cubicBezTo>
                  <a:cubicBezTo>
                    <a:pt x="8537" y="14899"/>
                    <a:pt x="1965" y="13957"/>
                    <a:pt x="656" y="10343"/>
                  </a:cubicBezTo>
                  <a:cubicBezTo>
                    <a:pt x="1" y="8563"/>
                    <a:pt x="656" y="11103"/>
                    <a:pt x="3484" y="12045"/>
                  </a:cubicBezTo>
                  <a:cubicBezTo>
                    <a:pt x="6390" y="13014"/>
                    <a:pt x="11496" y="12359"/>
                    <a:pt x="14926" y="11103"/>
                  </a:cubicBezTo>
                  <a:cubicBezTo>
                    <a:pt x="19142" y="9584"/>
                    <a:pt x="23017" y="6678"/>
                    <a:pt x="24405" y="4033"/>
                  </a:cubicBezTo>
                  <a:cubicBezTo>
                    <a:pt x="25505" y="1860"/>
                    <a:pt x="24745" y="1"/>
                    <a:pt x="25243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7"/>
            <p:cNvSpPr/>
            <p:nvPr/>
          </p:nvSpPr>
          <p:spPr>
            <a:xfrm>
              <a:off x="5117705" y="2892426"/>
              <a:ext cx="553815" cy="343415"/>
            </a:xfrm>
            <a:custGeom>
              <a:avLst/>
              <a:gdLst/>
              <a:ahLst/>
              <a:cxnLst/>
              <a:rect l="l" t="t" r="r" b="b"/>
              <a:pathLst>
                <a:path w="24614" h="15424" extrusionOk="0">
                  <a:moveTo>
                    <a:pt x="23514" y="3640"/>
                  </a:moveTo>
                  <a:cubicBezTo>
                    <a:pt x="24614" y="6652"/>
                    <a:pt x="20476" y="10920"/>
                    <a:pt x="14297" y="13172"/>
                  </a:cubicBezTo>
                  <a:cubicBezTo>
                    <a:pt x="8117" y="15423"/>
                    <a:pt x="2200" y="14795"/>
                    <a:pt x="1100" y="11784"/>
                  </a:cubicBezTo>
                  <a:cubicBezTo>
                    <a:pt x="0" y="8773"/>
                    <a:pt x="4137" y="4505"/>
                    <a:pt x="10317" y="2253"/>
                  </a:cubicBezTo>
                  <a:cubicBezTo>
                    <a:pt x="16496" y="1"/>
                    <a:pt x="22414" y="603"/>
                    <a:pt x="23514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7"/>
            <p:cNvSpPr/>
            <p:nvPr/>
          </p:nvSpPr>
          <p:spPr>
            <a:xfrm>
              <a:off x="5124185" y="2986300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0" y="1807"/>
                  </a:moveTo>
                  <a:cubicBezTo>
                    <a:pt x="24823" y="5185"/>
                    <a:pt x="21550" y="9139"/>
                    <a:pt x="14768" y="11626"/>
                  </a:cubicBezTo>
                  <a:cubicBezTo>
                    <a:pt x="7987" y="14088"/>
                    <a:pt x="3012" y="13145"/>
                    <a:pt x="1074" y="10788"/>
                  </a:cubicBezTo>
                  <a:cubicBezTo>
                    <a:pt x="0" y="9479"/>
                    <a:pt x="1624" y="11522"/>
                    <a:pt x="3457" y="12098"/>
                  </a:cubicBezTo>
                  <a:cubicBezTo>
                    <a:pt x="6992" y="13197"/>
                    <a:pt x="11233" y="12517"/>
                    <a:pt x="14664" y="11260"/>
                  </a:cubicBezTo>
                  <a:cubicBezTo>
                    <a:pt x="18879" y="9741"/>
                    <a:pt x="22414" y="7149"/>
                    <a:pt x="23933" y="4635"/>
                  </a:cubicBezTo>
                  <a:cubicBezTo>
                    <a:pt x="25399" y="2200"/>
                    <a:pt x="24718" y="1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7"/>
            <p:cNvSpPr/>
            <p:nvPr/>
          </p:nvSpPr>
          <p:spPr>
            <a:xfrm>
              <a:off x="5060555" y="2810821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23" y="4556"/>
                  </a:moveTo>
                  <a:cubicBezTo>
                    <a:pt x="27258" y="8196"/>
                    <a:pt x="22807" y="13118"/>
                    <a:pt x="16025" y="15606"/>
                  </a:cubicBezTo>
                  <a:cubicBezTo>
                    <a:pt x="9217" y="18067"/>
                    <a:pt x="2645" y="17151"/>
                    <a:pt x="1336" y="13511"/>
                  </a:cubicBezTo>
                  <a:cubicBezTo>
                    <a:pt x="0" y="9898"/>
                    <a:pt x="4452" y="4949"/>
                    <a:pt x="11233" y="2488"/>
                  </a:cubicBezTo>
                  <a:cubicBezTo>
                    <a:pt x="18041" y="0"/>
                    <a:pt x="24614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7"/>
            <p:cNvSpPr/>
            <p:nvPr/>
          </p:nvSpPr>
          <p:spPr>
            <a:xfrm>
              <a:off x="5078218" y="2887773"/>
              <a:ext cx="598028" cy="331170"/>
            </a:xfrm>
            <a:custGeom>
              <a:avLst/>
              <a:gdLst/>
              <a:ahLst/>
              <a:cxnLst/>
              <a:rect l="l" t="t" r="r" b="b"/>
              <a:pathLst>
                <a:path w="26579" h="14874" extrusionOk="0">
                  <a:moveTo>
                    <a:pt x="25269" y="1362"/>
                  </a:moveTo>
                  <a:cubicBezTo>
                    <a:pt x="26578" y="5002"/>
                    <a:pt x="22127" y="9950"/>
                    <a:pt x="15345" y="12412"/>
                  </a:cubicBezTo>
                  <a:cubicBezTo>
                    <a:pt x="8563" y="14873"/>
                    <a:pt x="1965" y="13957"/>
                    <a:pt x="656" y="10317"/>
                  </a:cubicBezTo>
                  <a:cubicBezTo>
                    <a:pt x="1" y="8536"/>
                    <a:pt x="656" y="11103"/>
                    <a:pt x="3483" y="12019"/>
                  </a:cubicBezTo>
                  <a:cubicBezTo>
                    <a:pt x="6390" y="12988"/>
                    <a:pt x="11496" y="12359"/>
                    <a:pt x="14926" y="11103"/>
                  </a:cubicBezTo>
                  <a:cubicBezTo>
                    <a:pt x="19142" y="9558"/>
                    <a:pt x="23017" y="6651"/>
                    <a:pt x="24405" y="4007"/>
                  </a:cubicBezTo>
                  <a:cubicBezTo>
                    <a:pt x="25531" y="1833"/>
                    <a:pt x="24745" y="0"/>
                    <a:pt x="25269" y="1362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7"/>
            <p:cNvSpPr/>
            <p:nvPr/>
          </p:nvSpPr>
          <p:spPr>
            <a:xfrm>
              <a:off x="5082943" y="2815475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8" y="6651"/>
                    <a:pt x="20450" y="10919"/>
                    <a:pt x="14271" y="13171"/>
                  </a:cubicBezTo>
                  <a:cubicBezTo>
                    <a:pt x="8091" y="15423"/>
                    <a:pt x="2200" y="14795"/>
                    <a:pt x="1100" y="11783"/>
                  </a:cubicBezTo>
                  <a:cubicBezTo>
                    <a:pt x="0" y="8772"/>
                    <a:pt x="4111" y="4504"/>
                    <a:pt x="10291" y="2252"/>
                  </a:cubicBezTo>
                  <a:cubicBezTo>
                    <a:pt x="16470" y="1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7"/>
            <p:cNvSpPr/>
            <p:nvPr/>
          </p:nvSpPr>
          <p:spPr>
            <a:xfrm>
              <a:off x="5088838" y="2909348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5006" y="1807"/>
                  </a:moveTo>
                  <a:cubicBezTo>
                    <a:pt x="24823" y="5211"/>
                    <a:pt x="21576" y="9165"/>
                    <a:pt x="14768" y="11626"/>
                  </a:cubicBezTo>
                  <a:cubicBezTo>
                    <a:pt x="7986" y="14087"/>
                    <a:pt x="3038" y="13145"/>
                    <a:pt x="1074" y="10788"/>
                  </a:cubicBezTo>
                  <a:cubicBezTo>
                    <a:pt x="0" y="9479"/>
                    <a:pt x="1624" y="11521"/>
                    <a:pt x="3457" y="12097"/>
                  </a:cubicBezTo>
                  <a:cubicBezTo>
                    <a:pt x="6991" y="13223"/>
                    <a:pt x="11233" y="12516"/>
                    <a:pt x="14690" y="11286"/>
                  </a:cubicBezTo>
                  <a:cubicBezTo>
                    <a:pt x="18879" y="9741"/>
                    <a:pt x="22414" y="7149"/>
                    <a:pt x="23933" y="4635"/>
                  </a:cubicBezTo>
                  <a:cubicBezTo>
                    <a:pt x="25399" y="2200"/>
                    <a:pt x="24718" y="0"/>
                    <a:pt x="25006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7"/>
            <p:cNvSpPr/>
            <p:nvPr/>
          </p:nvSpPr>
          <p:spPr>
            <a:xfrm>
              <a:off x="1355390" y="2525125"/>
              <a:ext cx="4355595" cy="1759492"/>
            </a:xfrm>
            <a:custGeom>
              <a:avLst/>
              <a:gdLst/>
              <a:ahLst/>
              <a:cxnLst/>
              <a:rect l="l" t="t" r="r" b="b"/>
              <a:pathLst>
                <a:path w="193582" h="79025" extrusionOk="0">
                  <a:moveTo>
                    <a:pt x="188973" y="8956"/>
                  </a:moveTo>
                  <a:cubicBezTo>
                    <a:pt x="193582" y="17911"/>
                    <a:pt x="187481" y="27599"/>
                    <a:pt x="158390" y="28646"/>
                  </a:cubicBezTo>
                  <a:cubicBezTo>
                    <a:pt x="147943" y="29039"/>
                    <a:pt x="134117" y="51688"/>
                    <a:pt x="116993" y="61403"/>
                  </a:cubicBezTo>
                  <a:cubicBezTo>
                    <a:pt x="88897" y="77323"/>
                    <a:pt x="59492" y="79025"/>
                    <a:pt x="58314" y="72872"/>
                  </a:cubicBezTo>
                  <a:cubicBezTo>
                    <a:pt x="55957" y="60460"/>
                    <a:pt x="1" y="74364"/>
                    <a:pt x="81670" y="39879"/>
                  </a:cubicBezTo>
                  <a:cubicBezTo>
                    <a:pt x="101413" y="31553"/>
                    <a:pt x="122020" y="9453"/>
                    <a:pt x="143465" y="9034"/>
                  </a:cubicBezTo>
                  <a:cubicBezTo>
                    <a:pt x="171090" y="8458"/>
                    <a:pt x="184391" y="1"/>
                    <a:pt x="188973" y="8956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7"/>
            <p:cNvSpPr/>
            <p:nvPr/>
          </p:nvSpPr>
          <p:spPr>
            <a:xfrm>
              <a:off x="1335950" y="2498895"/>
              <a:ext cx="4389188" cy="1759492"/>
            </a:xfrm>
            <a:custGeom>
              <a:avLst/>
              <a:gdLst/>
              <a:ahLst/>
              <a:cxnLst/>
              <a:rect l="l" t="t" r="r" b="b"/>
              <a:pathLst>
                <a:path w="195075" h="79025" extrusionOk="0">
                  <a:moveTo>
                    <a:pt x="190414" y="8956"/>
                  </a:moveTo>
                  <a:cubicBezTo>
                    <a:pt x="195074" y="17937"/>
                    <a:pt x="188921" y="27599"/>
                    <a:pt x="159595" y="28646"/>
                  </a:cubicBezTo>
                  <a:cubicBezTo>
                    <a:pt x="149068" y="29039"/>
                    <a:pt x="135138" y="51688"/>
                    <a:pt x="117883" y="61403"/>
                  </a:cubicBezTo>
                  <a:cubicBezTo>
                    <a:pt x="89551" y="77323"/>
                    <a:pt x="59937" y="79025"/>
                    <a:pt x="58759" y="72871"/>
                  </a:cubicBezTo>
                  <a:cubicBezTo>
                    <a:pt x="56376" y="60460"/>
                    <a:pt x="1" y="74364"/>
                    <a:pt x="82272" y="39879"/>
                  </a:cubicBezTo>
                  <a:cubicBezTo>
                    <a:pt x="102172" y="31553"/>
                    <a:pt x="122963" y="9479"/>
                    <a:pt x="144539" y="9034"/>
                  </a:cubicBezTo>
                  <a:cubicBezTo>
                    <a:pt x="172399" y="8484"/>
                    <a:pt x="185779" y="1"/>
                    <a:pt x="190414" y="89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7"/>
            <p:cNvSpPr/>
            <p:nvPr/>
          </p:nvSpPr>
          <p:spPr>
            <a:xfrm>
              <a:off x="1321820" y="2447015"/>
              <a:ext cx="4389165" cy="1759492"/>
            </a:xfrm>
            <a:custGeom>
              <a:avLst/>
              <a:gdLst/>
              <a:ahLst/>
              <a:cxnLst/>
              <a:rect l="l" t="t" r="r" b="b"/>
              <a:pathLst>
                <a:path w="195074" h="79025" extrusionOk="0">
                  <a:moveTo>
                    <a:pt x="190439" y="8955"/>
                  </a:moveTo>
                  <a:cubicBezTo>
                    <a:pt x="195074" y="17936"/>
                    <a:pt x="188921" y="27598"/>
                    <a:pt x="159620" y="28646"/>
                  </a:cubicBezTo>
                  <a:cubicBezTo>
                    <a:pt x="149068" y="29038"/>
                    <a:pt x="135164" y="51688"/>
                    <a:pt x="117882" y="61402"/>
                  </a:cubicBezTo>
                  <a:cubicBezTo>
                    <a:pt x="89577" y="77322"/>
                    <a:pt x="59963" y="79024"/>
                    <a:pt x="58784" y="72871"/>
                  </a:cubicBezTo>
                  <a:cubicBezTo>
                    <a:pt x="56402" y="60460"/>
                    <a:pt x="0" y="74363"/>
                    <a:pt x="82272" y="39879"/>
                  </a:cubicBezTo>
                  <a:cubicBezTo>
                    <a:pt x="102198" y="31552"/>
                    <a:pt x="122962" y="9479"/>
                    <a:pt x="144564" y="9034"/>
                  </a:cubicBezTo>
                  <a:cubicBezTo>
                    <a:pt x="172398" y="8484"/>
                    <a:pt x="185805" y="0"/>
                    <a:pt x="190439" y="8955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7"/>
            <p:cNvSpPr/>
            <p:nvPr/>
          </p:nvSpPr>
          <p:spPr>
            <a:xfrm>
              <a:off x="2943733" y="2936736"/>
              <a:ext cx="612742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7"/>
                  </a:moveTo>
                  <a:cubicBezTo>
                    <a:pt x="27233" y="8170"/>
                    <a:pt x="22781" y="13119"/>
                    <a:pt x="16000" y="15580"/>
                  </a:cubicBezTo>
                  <a:cubicBezTo>
                    <a:pt x="9192" y="18068"/>
                    <a:pt x="2619" y="17125"/>
                    <a:pt x="1310" y="13512"/>
                  </a:cubicBezTo>
                  <a:cubicBezTo>
                    <a:pt x="1" y="9872"/>
                    <a:pt x="4426" y="4950"/>
                    <a:pt x="11234" y="2462"/>
                  </a:cubicBezTo>
                  <a:cubicBezTo>
                    <a:pt x="18016" y="1"/>
                    <a:pt x="24588" y="917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7"/>
            <p:cNvSpPr/>
            <p:nvPr/>
          </p:nvSpPr>
          <p:spPr>
            <a:xfrm>
              <a:off x="2960833" y="3013131"/>
              <a:ext cx="598005" cy="331726"/>
            </a:xfrm>
            <a:custGeom>
              <a:avLst/>
              <a:gdLst/>
              <a:ahLst/>
              <a:cxnLst/>
              <a:rect l="l" t="t" r="r" b="b"/>
              <a:pathLst>
                <a:path w="26578" h="14899" extrusionOk="0">
                  <a:moveTo>
                    <a:pt x="25268" y="1388"/>
                  </a:moveTo>
                  <a:cubicBezTo>
                    <a:pt x="26577" y="5001"/>
                    <a:pt x="22126" y="9950"/>
                    <a:pt x="15344" y="12411"/>
                  </a:cubicBezTo>
                  <a:cubicBezTo>
                    <a:pt x="8563" y="14899"/>
                    <a:pt x="1964" y="13956"/>
                    <a:pt x="655" y="10343"/>
                  </a:cubicBezTo>
                  <a:cubicBezTo>
                    <a:pt x="0" y="8562"/>
                    <a:pt x="655" y="11102"/>
                    <a:pt x="3483" y="12045"/>
                  </a:cubicBezTo>
                  <a:cubicBezTo>
                    <a:pt x="6389" y="13014"/>
                    <a:pt x="11495" y="12359"/>
                    <a:pt x="14925" y="11102"/>
                  </a:cubicBezTo>
                  <a:cubicBezTo>
                    <a:pt x="19141" y="9583"/>
                    <a:pt x="23016" y="6677"/>
                    <a:pt x="24404" y="4032"/>
                  </a:cubicBezTo>
                  <a:cubicBezTo>
                    <a:pt x="25530" y="1859"/>
                    <a:pt x="24771" y="0"/>
                    <a:pt x="25268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7"/>
            <p:cNvSpPr/>
            <p:nvPr/>
          </p:nvSpPr>
          <p:spPr>
            <a:xfrm>
              <a:off x="2965535" y="2941412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14"/>
                  </a:moveTo>
                  <a:cubicBezTo>
                    <a:pt x="24588" y="6651"/>
                    <a:pt x="20451" y="10919"/>
                    <a:pt x="14271" y="13171"/>
                  </a:cubicBezTo>
                  <a:cubicBezTo>
                    <a:pt x="8092" y="15423"/>
                    <a:pt x="2200" y="14794"/>
                    <a:pt x="1101" y="11783"/>
                  </a:cubicBezTo>
                  <a:cubicBezTo>
                    <a:pt x="1" y="8746"/>
                    <a:pt x="4112" y="4478"/>
                    <a:pt x="10291" y="2226"/>
                  </a:cubicBezTo>
                  <a:cubicBezTo>
                    <a:pt x="16497" y="0"/>
                    <a:pt x="22388" y="603"/>
                    <a:pt x="23488" y="3614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7"/>
            <p:cNvSpPr/>
            <p:nvPr/>
          </p:nvSpPr>
          <p:spPr>
            <a:xfrm>
              <a:off x="2972015" y="3035285"/>
              <a:ext cx="570915" cy="313669"/>
            </a:xfrm>
            <a:custGeom>
              <a:avLst/>
              <a:gdLst/>
              <a:ahLst/>
              <a:cxnLst/>
              <a:rect l="l" t="t" r="r" b="b"/>
              <a:pathLst>
                <a:path w="25374" h="14088" extrusionOk="0">
                  <a:moveTo>
                    <a:pt x="24981" y="1807"/>
                  </a:moveTo>
                  <a:cubicBezTo>
                    <a:pt x="24824" y="5184"/>
                    <a:pt x="21551" y="9138"/>
                    <a:pt x="14743" y="11626"/>
                  </a:cubicBezTo>
                  <a:cubicBezTo>
                    <a:pt x="7961" y="14087"/>
                    <a:pt x="3012" y="13144"/>
                    <a:pt x="1048" y="10788"/>
                  </a:cubicBezTo>
                  <a:cubicBezTo>
                    <a:pt x="1" y="9479"/>
                    <a:pt x="1598" y="11521"/>
                    <a:pt x="3431" y="12097"/>
                  </a:cubicBezTo>
                  <a:cubicBezTo>
                    <a:pt x="6966" y="13197"/>
                    <a:pt x="11208" y="12516"/>
                    <a:pt x="14664" y="11259"/>
                  </a:cubicBezTo>
                  <a:cubicBezTo>
                    <a:pt x="18854" y="9741"/>
                    <a:pt x="22388" y="7148"/>
                    <a:pt x="23907" y="4635"/>
                  </a:cubicBezTo>
                  <a:cubicBezTo>
                    <a:pt x="25373" y="2199"/>
                    <a:pt x="24693" y="0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7"/>
            <p:cNvSpPr/>
            <p:nvPr/>
          </p:nvSpPr>
          <p:spPr>
            <a:xfrm>
              <a:off x="2903098" y="2860942"/>
              <a:ext cx="612720" cy="402306"/>
            </a:xfrm>
            <a:custGeom>
              <a:avLst/>
              <a:gdLst/>
              <a:ahLst/>
              <a:cxnLst/>
              <a:rect l="l" t="t" r="r" b="b"/>
              <a:pathLst>
                <a:path w="27232" h="18069" extrusionOk="0">
                  <a:moveTo>
                    <a:pt x="25923" y="4557"/>
                  </a:moveTo>
                  <a:cubicBezTo>
                    <a:pt x="27232" y="8197"/>
                    <a:pt x="22807" y="13119"/>
                    <a:pt x="15999" y="15607"/>
                  </a:cubicBezTo>
                  <a:cubicBezTo>
                    <a:pt x="9217" y="18068"/>
                    <a:pt x="2645" y="17152"/>
                    <a:pt x="1309" y="13512"/>
                  </a:cubicBezTo>
                  <a:cubicBezTo>
                    <a:pt x="0" y="9899"/>
                    <a:pt x="4425" y="4950"/>
                    <a:pt x="11233" y="2488"/>
                  </a:cubicBezTo>
                  <a:cubicBezTo>
                    <a:pt x="18015" y="1"/>
                    <a:pt x="24614" y="944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7"/>
            <p:cNvSpPr/>
            <p:nvPr/>
          </p:nvSpPr>
          <p:spPr>
            <a:xfrm>
              <a:off x="2920760" y="2937916"/>
              <a:ext cx="597420" cy="331147"/>
            </a:xfrm>
            <a:custGeom>
              <a:avLst/>
              <a:gdLst/>
              <a:ahLst/>
              <a:cxnLst/>
              <a:rect l="l" t="t" r="r" b="b"/>
              <a:pathLst>
                <a:path w="26552" h="14873" extrusionOk="0">
                  <a:moveTo>
                    <a:pt x="25243" y="1362"/>
                  </a:moveTo>
                  <a:cubicBezTo>
                    <a:pt x="26552" y="5001"/>
                    <a:pt x="22127" y="9950"/>
                    <a:pt x="15319" y="12412"/>
                  </a:cubicBezTo>
                  <a:cubicBezTo>
                    <a:pt x="8537" y="14873"/>
                    <a:pt x="1965" y="13956"/>
                    <a:pt x="629" y="10317"/>
                  </a:cubicBezTo>
                  <a:cubicBezTo>
                    <a:pt x="1" y="8536"/>
                    <a:pt x="655" y="11102"/>
                    <a:pt x="3483" y="12019"/>
                  </a:cubicBezTo>
                  <a:cubicBezTo>
                    <a:pt x="6364" y="12988"/>
                    <a:pt x="11470" y="12333"/>
                    <a:pt x="14926" y="11102"/>
                  </a:cubicBezTo>
                  <a:cubicBezTo>
                    <a:pt x="19115" y="9557"/>
                    <a:pt x="23017" y="6651"/>
                    <a:pt x="24378" y="4006"/>
                  </a:cubicBezTo>
                  <a:cubicBezTo>
                    <a:pt x="25504" y="1833"/>
                    <a:pt x="24745" y="0"/>
                    <a:pt x="25243" y="1362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7"/>
            <p:cNvSpPr/>
            <p:nvPr/>
          </p:nvSpPr>
          <p:spPr>
            <a:xfrm>
              <a:off x="2924900" y="2865618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7" y="3640"/>
                  </a:moveTo>
                  <a:cubicBezTo>
                    <a:pt x="24587" y="6651"/>
                    <a:pt x="20476" y="10919"/>
                    <a:pt x="14297" y="13171"/>
                  </a:cubicBezTo>
                  <a:cubicBezTo>
                    <a:pt x="8091" y="15423"/>
                    <a:pt x="2200" y="14794"/>
                    <a:pt x="1100" y="11783"/>
                  </a:cubicBezTo>
                  <a:cubicBezTo>
                    <a:pt x="0" y="8772"/>
                    <a:pt x="4137" y="4504"/>
                    <a:pt x="10317" y="2252"/>
                  </a:cubicBezTo>
                  <a:cubicBezTo>
                    <a:pt x="16496" y="0"/>
                    <a:pt x="22388" y="629"/>
                    <a:pt x="23487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7"/>
            <p:cNvSpPr/>
            <p:nvPr/>
          </p:nvSpPr>
          <p:spPr>
            <a:xfrm>
              <a:off x="2931380" y="2959492"/>
              <a:ext cx="571477" cy="313669"/>
            </a:xfrm>
            <a:custGeom>
              <a:avLst/>
              <a:gdLst/>
              <a:ahLst/>
              <a:cxnLst/>
              <a:rect l="l" t="t" r="r" b="b"/>
              <a:pathLst>
                <a:path w="25399" h="14088" extrusionOk="0">
                  <a:moveTo>
                    <a:pt x="24980" y="1807"/>
                  </a:moveTo>
                  <a:cubicBezTo>
                    <a:pt x="24823" y="5211"/>
                    <a:pt x="21550" y="9165"/>
                    <a:pt x="14768" y="11626"/>
                  </a:cubicBezTo>
                  <a:cubicBezTo>
                    <a:pt x="7960" y="14087"/>
                    <a:pt x="3011" y="13145"/>
                    <a:pt x="1074" y="10788"/>
                  </a:cubicBezTo>
                  <a:cubicBezTo>
                    <a:pt x="0" y="9479"/>
                    <a:pt x="1624" y="11521"/>
                    <a:pt x="3456" y="12097"/>
                  </a:cubicBezTo>
                  <a:cubicBezTo>
                    <a:pt x="6965" y="13223"/>
                    <a:pt x="11233" y="12516"/>
                    <a:pt x="14663" y="11259"/>
                  </a:cubicBezTo>
                  <a:cubicBezTo>
                    <a:pt x="18879" y="9741"/>
                    <a:pt x="22388" y="7148"/>
                    <a:pt x="23906" y="4635"/>
                  </a:cubicBezTo>
                  <a:cubicBezTo>
                    <a:pt x="25399" y="2200"/>
                    <a:pt x="24692" y="0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7"/>
            <p:cNvSpPr/>
            <p:nvPr/>
          </p:nvSpPr>
          <p:spPr>
            <a:xfrm>
              <a:off x="2863610" y="2782832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6"/>
                  </a:moveTo>
                  <a:cubicBezTo>
                    <a:pt x="27233" y="8196"/>
                    <a:pt x="22807" y="13119"/>
                    <a:pt x="16000" y="15606"/>
                  </a:cubicBezTo>
                  <a:cubicBezTo>
                    <a:pt x="9218" y="18067"/>
                    <a:pt x="2646" y="17151"/>
                    <a:pt x="1310" y="13511"/>
                  </a:cubicBezTo>
                  <a:cubicBezTo>
                    <a:pt x="1" y="9898"/>
                    <a:pt x="4426" y="4949"/>
                    <a:pt x="11234" y="2488"/>
                  </a:cubicBezTo>
                  <a:cubicBezTo>
                    <a:pt x="18016" y="0"/>
                    <a:pt x="24614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7"/>
            <p:cNvSpPr/>
            <p:nvPr/>
          </p:nvSpPr>
          <p:spPr>
            <a:xfrm>
              <a:off x="2881295" y="2859784"/>
              <a:ext cx="597420" cy="331170"/>
            </a:xfrm>
            <a:custGeom>
              <a:avLst/>
              <a:gdLst/>
              <a:ahLst/>
              <a:cxnLst/>
              <a:rect l="l" t="t" r="r" b="b"/>
              <a:pathLst>
                <a:path w="26552" h="14874" extrusionOk="0">
                  <a:moveTo>
                    <a:pt x="25242" y="1362"/>
                  </a:moveTo>
                  <a:cubicBezTo>
                    <a:pt x="26551" y="5002"/>
                    <a:pt x="22126" y="9951"/>
                    <a:pt x="15344" y="12412"/>
                  </a:cubicBezTo>
                  <a:cubicBezTo>
                    <a:pt x="8537" y="14873"/>
                    <a:pt x="1964" y="13957"/>
                    <a:pt x="629" y="10317"/>
                  </a:cubicBezTo>
                  <a:cubicBezTo>
                    <a:pt x="0" y="8537"/>
                    <a:pt x="655" y="11103"/>
                    <a:pt x="3483" y="12019"/>
                  </a:cubicBezTo>
                  <a:cubicBezTo>
                    <a:pt x="6363" y="12988"/>
                    <a:pt x="11469" y="12360"/>
                    <a:pt x="14926" y="11103"/>
                  </a:cubicBezTo>
                  <a:cubicBezTo>
                    <a:pt x="19115" y="9558"/>
                    <a:pt x="23016" y="6651"/>
                    <a:pt x="24378" y="4007"/>
                  </a:cubicBezTo>
                  <a:cubicBezTo>
                    <a:pt x="25504" y="1833"/>
                    <a:pt x="24745" y="1"/>
                    <a:pt x="25242" y="1362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7"/>
            <p:cNvSpPr/>
            <p:nvPr/>
          </p:nvSpPr>
          <p:spPr>
            <a:xfrm>
              <a:off x="2885413" y="2787486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8" y="6652"/>
                    <a:pt x="20477" y="10920"/>
                    <a:pt x="14297" y="13171"/>
                  </a:cubicBezTo>
                  <a:cubicBezTo>
                    <a:pt x="8092" y="15423"/>
                    <a:pt x="2200" y="14795"/>
                    <a:pt x="1100" y="11784"/>
                  </a:cubicBezTo>
                  <a:cubicBezTo>
                    <a:pt x="1" y="8772"/>
                    <a:pt x="4138" y="4504"/>
                    <a:pt x="10317" y="2253"/>
                  </a:cubicBezTo>
                  <a:cubicBezTo>
                    <a:pt x="16497" y="1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7"/>
            <p:cNvSpPr/>
            <p:nvPr/>
          </p:nvSpPr>
          <p:spPr>
            <a:xfrm>
              <a:off x="2891892" y="2881360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1" y="1807"/>
                  </a:moveTo>
                  <a:cubicBezTo>
                    <a:pt x="24824" y="5211"/>
                    <a:pt x="21550" y="9165"/>
                    <a:pt x="14769" y="11626"/>
                  </a:cubicBezTo>
                  <a:cubicBezTo>
                    <a:pt x="7961" y="14087"/>
                    <a:pt x="3012" y="13145"/>
                    <a:pt x="1074" y="10788"/>
                  </a:cubicBezTo>
                  <a:cubicBezTo>
                    <a:pt x="1" y="9479"/>
                    <a:pt x="1624" y="11521"/>
                    <a:pt x="3457" y="12097"/>
                  </a:cubicBezTo>
                  <a:cubicBezTo>
                    <a:pt x="6966" y="13223"/>
                    <a:pt x="11234" y="12516"/>
                    <a:pt x="14664" y="11286"/>
                  </a:cubicBezTo>
                  <a:cubicBezTo>
                    <a:pt x="18880" y="9741"/>
                    <a:pt x="22388" y="7149"/>
                    <a:pt x="23907" y="4635"/>
                  </a:cubicBezTo>
                  <a:cubicBezTo>
                    <a:pt x="25400" y="2200"/>
                    <a:pt x="24693" y="0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7"/>
            <p:cNvSpPr/>
            <p:nvPr/>
          </p:nvSpPr>
          <p:spPr>
            <a:xfrm>
              <a:off x="3994190" y="2950741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6"/>
                  </a:moveTo>
                  <a:cubicBezTo>
                    <a:pt x="27232" y="8170"/>
                    <a:pt x="22781" y="13119"/>
                    <a:pt x="15999" y="15580"/>
                  </a:cubicBezTo>
                  <a:cubicBezTo>
                    <a:pt x="9191" y="18067"/>
                    <a:pt x="2619" y="17125"/>
                    <a:pt x="1310" y="13511"/>
                  </a:cubicBezTo>
                  <a:cubicBezTo>
                    <a:pt x="1" y="9872"/>
                    <a:pt x="4426" y="4923"/>
                    <a:pt x="11234" y="2462"/>
                  </a:cubicBezTo>
                  <a:cubicBezTo>
                    <a:pt x="18016" y="0"/>
                    <a:pt x="24588" y="917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7"/>
            <p:cNvSpPr/>
            <p:nvPr/>
          </p:nvSpPr>
          <p:spPr>
            <a:xfrm>
              <a:off x="4011290" y="3027114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8" y="1388"/>
                  </a:moveTo>
                  <a:cubicBezTo>
                    <a:pt x="26577" y="5002"/>
                    <a:pt x="22126" y="9950"/>
                    <a:pt x="15344" y="12412"/>
                  </a:cubicBezTo>
                  <a:cubicBezTo>
                    <a:pt x="8562" y="14899"/>
                    <a:pt x="1964" y="13957"/>
                    <a:pt x="655" y="10343"/>
                  </a:cubicBezTo>
                  <a:cubicBezTo>
                    <a:pt x="0" y="8563"/>
                    <a:pt x="655" y="11103"/>
                    <a:pt x="3483" y="12045"/>
                  </a:cubicBezTo>
                  <a:cubicBezTo>
                    <a:pt x="6389" y="13014"/>
                    <a:pt x="11495" y="12359"/>
                    <a:pt x="14925" y="11103"/>
                  </a:cubicBezTo>
                  <a:cubicBezTo>
                    <a:pt x="19141" y="9584"/>
                    <a:pt x="23016" y="6677"/>
                    <a:pt x="24404" y="4033"/>
                  </a:cubicBezTo>
                  <a:cubicBezTo>
                    <a:pt x="25530" y="1860"/>
                    <a:pt x="24770" y="0"/>
                    <a:pt x="25268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7"/>
            <p:cNvSpPr/>
            <p:nvPr/>
          </p:nvSpPr>
          <p:spPr>
            <a:xfrm>
              <a:off x="4015993" y="2954816"/>
              <a:ext cx="553230" cy="343994"/>
            </a:xfrm>
            <a:custGeom>
              <a:avLst/>
              <a:gdLst/>
              <a:ahLst/>
              <a:cxnLst/>
              <a:rect l="l" t="t" r="r" b="b"/>
              <a:pathLst>
                <a:path w="24588" h="15450" extrusionOk="0">
                  <a:moveTo>
                    <a:pt x="23488" y="3640"/>
                  </a:moveTo>
                  <a:cubicBezTo>
                    <a:pt x="24588" y="6678"/>
                    <a:pt x="20451" y="10946"/>
                    <a:pt x="14271" y="13197"/>
                  </a:cubicBezTo>
                  <a:cubicBezTo>
                    <a:pt x="8091" y="15449"/>
                    <a:pt x="2200" y="14821"/>
                    <a:pt x="1100" y="11810"/>
                  </a:cubicBezTo>
                  <a:cubicBezTo>
                    <a:pt x="1" y="8772"/>
                    <a:pt x="4111" y="4504"/>
                    <a:pt x="10291" y="2252"/>
                  </a:cubicBezTo>
                  <a:cubicBezTo>
                    <a:pt x="16470" y="1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7"/>
            <p:cNvSpPr/>
            <p:nvPr/>
          </p:nvSpPr>
          <p:spPr>
            <a:xfrm>
              <a:off x="4022472" y="3048690"/>
              <a:ext cx="570915" cy="314248"/>
            </a:xfrm>
            <a:custGeom>
              <a:avLst/>
              <a:gdLst/>
              <a:ahLst/>
              <a:cxnLst/>
              <a:rect l="l" t="t" r="r" b="b"/>
              <a:pathLst>
                <a:path w="25374" h="14114" extrusionOk="0">
                  <a:moveTo>
                    <a:pt x="24980" y="1833"/>
                  </a:moveTo>
                  <a:cubicBezTo>
                    <a:pt x="24797" y="5211"/>
                    <a:pt x="21550" y="9165"/>
                    <a:pt x="14742" y="11626"/>
                  </a:cubicBezTo>
                  <a:cubicBezTo>
                    <a:pt x="7961" y="14114"/>
                    <a:pt x="3012" y="13171"/>
                    <a:pt x="1048" y="10788"/>
                  </a:cubicBezTo>
                  <a:cubicBezTo>
                    <a:pt x="1" y="9505"/>
                    <a:pt x="1598" y="11547"/>
                    <a:pt x="3431" y="12124"/>
                  </a:cubicBezTo>
                  <a:cubicBezTo>
                    <a:pt x="6966" y="13223"/>
                    <a:pt x="11207" y="12542"/>
                    <a:pt x="14664" y="11286"/>
                  </a:cubicBezTo>
                  <a:cubicBezTo>
                    <a:pt x="18853" y="9767"/>
                    <a:pt x="22388" y="7175"/>
                    <a:pt x="23907" y="4661"/>
                  </a:cubicBezTo>
                  <a:cubicBezTo>
                    <a:pt x="25373" y="2226"/>
                    <a:pt x="24692" y="0"/>
                    <a:pt x="24980" y="1833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7"/>
            <p:cNvSpPr/>
            <p:nvPr/>
          </p:nvSpPr>
          <p:spPr>
            <a:xfrm>
              <a:off x="3953533" y="2874947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4" y="4556"/>
                  </a:moveTo>
                  <a:cubicBezTo>
                    <a:pt x="27233" y="8170"/>
                    <a:pt x="22808" y="13119"/>
                    <a:pt x="16000" y="15606"/>
                  </a:cubicBezTo>
                  <a:cubicBezTo>
                    <a:pt x="9218" y="18067"/>
                    <a:pt x="2646" y="17125"/>
                    <a:pt x="1310" y="13511"/>
                  </a:cubicBezTo>
                  <a:cubicBezTo>
                    <a:pt x="1" y="9898"/>
                    <a:pt x="4426" y="4949"/>
                    <a:pt x="11234" y="2462"/>
                  </a:cubicBezTo>
                  <a:cubicBezTo>
                    <a:pt x="18016" y="0"/>
                    <a:pt x="24614" y="943"/>
                    <a:pt x="25924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7"/>
            <p:cNvSpPr/>
            <p:nvPr/>
          </p:nvSpPr>
          <p:spPr>
            <a:xfrm>
              <a:off x="3971218" y="2951899"/>
              <a:ext cx="597420" cy="331170"/>
            </a:xfrm>
            <a:custGeom>
              <a:avLst/>
              <a:gdLst/>
              <a:ahLst/>
              <a:cxnLst/>
              <a:rect l="l" t="t" r="r" b="b"/>
              <a:pathLst>
                <a:path w="26552" h="14874" extrusionOk="0">
                  <a:moveTo>
                    <a:pt x="25242" y="1362"/>
                  </a:moveTo>
                  <a:cubicBezTo>
                    <a:pt x="26551" y="5002"/>
                    <a:pt x="22126" y="9924"/>
                    <a:pt x="15318" y="12412"/>
                  </a:cubicBezTo>
                  <a:cubicBezTo>
                    <a:pt x="8537" y="14873"/>
                    <a:pt x="1964" y="13957"/>
                    <a:pt x="629" y="10317"/>
                  </a:cubicBezTo>
                  <a:cubicBezTo>
                    <a:pt x="1" y="8537"/>
                    <a:pt x="655" y="11077"/>
                    <a:pt x="3483" y="12019"/>
                  </a:cubicBezTo>
                  <a:cubicBezTo>
                    <a:pt x="6363" y="12988"/>
                    <a:pt x="11469" y="12333"/>
                    <a:pt x="14926" y="11103"/>
                  </a:cubicBezTo>
                  <a:cubicBezTo>
                    <a:pt x="19115" y="9558"/>
                    <a:pt x="23017" y="6651"/>
                    <a:pt x="24378" y="4007"/>
                  </a:cubicBezTo>
                  <a:cubicBezTo>
                    <a:pt x="25504" y="1834"/>
                    <a:pt x="24745" y="1"/>
                    <a:pt x="25242" y="1362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7"/>
            <p:cNvSpPr/>
            <p:nvPr/>
          </p:nvSpPr>
          <p:spPr>
            <a:xfrm>
              <a:off x="3975335" y="2879601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8" y="6652"/>
                    <a:pt x="20477" y="10920"/>
                    <a:pt x="14297" y="13171"/>
                  </a:cubicBezTo>
                  <a:cubicBezTo>
                    <a:pt x="8092" y="15423"/>
                    <a:pt x="2200" y="14795"/>
                    <a:pt x="1101" y="11784"/>
                  </a:cubicBezTo>
                  <a:cubicBezTo>
                    <a:pt x="1" y="8773"/>
                    <a:pt x="4138" y="4505"/>
                    <a:pt x="10317" y="2253"/>
                  </a:cubicBezTo>
                  <a:cubicBezTo>
                    <a:pt x="16497" y="1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7"/>
            <p:cNvSpPr/>
            <p:nvPr/>
          </p:nvSpPr>
          <p:spPr>
            <a:xfrm>
              <a:off x="3981815" y="2973475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1" y="1807"/>
                  </a:moveTo>
                  <a:cubicBezTo>
                    <a:pt x="24824" y="5211"/>
                    <a:pt x="21551" y="9139"/>
                    <a:pt x="14769" y="11626"/>
                  </a:cubicBezTo>
                  <a:cubicBezTo>
                    <a:pt x="7961" y="14088"/>
                    <a:pt x="3012" y="13145"/>
                    <a:pt x="1074" y="10788"/>
                  </a:cubicBezTo>
                  <a:cubicBezTo>
                    <a:pt x="1" y="9479"/>
                    <a:pt x="1624" y="11522"/>
                    <a:pt x="3457" y="12098"/>
                  </a:cubicBezTo>
                  <a:cubicBezTo>
                    <a:pt x="6966" y="13224"/>
                    <a:pt x="11234" y="12517"/>
                    <a:pt x="14664" y="11260"/>
                  </a:cubicBezTo>
                  <a:cubicBezTo>
                    <a:pt x="18854" y="9741"/>
                    <a:pt x="22388" y="7149"/>
                    <a:pt x="23907" y="4635"/>
                  </a:cubicBezTo>
                  <a:cubicBezTo>
                    <a:pt x="25400" y="2200"/>
                    <a:pt x="24693" y="0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7"/>
            <p:cNvSpPr/>
            <p:nvPr/>
          </p:nvSpPr>
          <p:spPr>
            <a:xfrm>
              <a:off x="3914068" y="2796816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7"/>
                  </a:moveTo>
                  <a:cubicBezTo>
                    <a:pt x="27232" y="8170"/>
                    <a:pt x="22807" y="13119"/>
                    <a:pt x="15999" y="15606"/>
                  </a:cubicBezTo>
                  <a:cubicBezTo>
                    <a:pt x="9218" y="18068"/>
                    <a:pt x="2645" y="17125"/>
                    <a:pt x="1310" y="13512"/>
                  </a:cubicBezTo>
                  <a:cubicBezTo>
                    <a:pt x="1" y="9898"/>
                    <a:pt x="4426" y="4949"/>
                    <a:pt x="11234" y="2488"/>
                  </a:cubicBezTo>
                  <a:cubicBezTo>
                    <a:pt x="18015" y="1"/>
                    <a:pt x="24614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7"/>
            <p:cNvSpPr/>
            <p:nvPr/>
          </p:nvSpPr>
          <p:spPr>
            <a:xfrm>
              <a:off x="3931753" y="2873767"/>
              <a:ext cx="597420" cy="331170"/>
            </a:xfrm>
            <a:custGeom>
              <a:avLst/>
              <a:gdLst/>
              <a:ahLst/>
              <a:cxnLst/>
              <a:rect l="l" t="t" r="r" b="b"/>
              <a:pathLst>
                <a:path w="26552" h="14874" extrusionOk="0">
                  <a:moveTo>
                    <a:pt x="25242" y="1363"/>
                  </a:moveTo>
                  <a:cubicBezTo>
                    <a:pt x="26551" y="5002"/>
                    <a:pt x="22126" y="9925"/>
                    <a:pt x="15318" y="12412"/>
                  </a:cubicBezTo>
                  <a:cubicBezTo>
                    <a:pt x="8536" y="14874"/>
                    <a:pt x="1964" y="13957"/>
                    <a:pt x="629" y="10318"/>
                  </a:cubicBezTo>
                  <a:cubicBezTo>
                    <a:pt x="0" y="8537"/>
                    <a:pt x="655" y="11077"/>
                    <a:pt x="3483" y="12020"/>
                  </a:cubicBezTo>
                  <a:cubicBezTo>
                    <a:pt x="6363" y="12988"/>
                    <a:pt x="11469" y="12334"/>
                    <a:pt x="14925" y="11103"/>
                  </a:cubicBezTo>
                  <a:cubicBezTo>
                    <a:pt x="19115" y="9558"/>
                    <a:pt x="23016" y="6652"/>
                    <a:pt x="24378" y="4007"/>
                  </a:cubicBezTo>
                  <a:cubicBezTo>
                    <a:pt x="25504" y="1834"/>
                    <a:pt x="24744" y="1"/>
                    <a:pt x="25242" y="1363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7"/>
            <p:cNvSpPr/>
            <p:nvPr/>
          </p:nvSpPr>
          <p:spPr>
            <a:xfrm>
              <a:off x="3935870" y="2801491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8" y="6651"/>
                    <a:pt x="20477" y="10919"/>
                    <a:pt x="14297" y="13171"/>
                  </a:cubicBezTo>
                  <a:cubicBezTo>
                    <a:pt x="8091" y="15423"/>
                    <a:pt x="2200" y="14794"/>
                    <a:pt x="1100" y="11783"/>
                  </a:cubicBezTo>
                  <a:cubicBezTo>
                    <a:pt x="0" y="8772"/>
                    <a:pt x="4138" y="4504"/>
                    <a:pt x="10317" y="2252"/>
                  </a:cubicBezTo>
                  <a:cubicBezTo>
                    <a:pt x="16497" y="0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7"/>
            <p:cNvSpPr/>
            <p:nvPr/>
          </p:nvSpPr>
          <p:spPr>
            <a:xfrm>
              <a:off x="3942350" y="2895343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0" y="1808"/>
                  </a:moveTo>
                  <a:cubicBezTo>
                    <a:pt x="24823" y="5211"/>
                    <a:pt x="21550" y="9165"/>
                    <a:pt x="14768" y="11627"/>
                  </a:cubicBezTo>
                  <a:cubicBezTo>
                    <a:pt x="7961" y="14088"/>
                    <a:pt x="3012" y="13145"/>
                    <a:pt x="1074" y="10789"/>
                  </a:cubicBezTo>
                  <a:cubicBezTo>
                    <a:pt x="0" y="9479"/>
                    <a:pt x="1624" y="11522"/>
                    <a:pt x="3457" y="12098"/>
                  </a:cubicBezTo>
                  <a:cubicBezTo>
                    <a:pt x="6966" y="13224"/>
                    <a:pt x="11234" y="12517"/>
                    <a:pt x="14664" y="11260"/>
                  </a:cubicBezTo>
                  <a:cubicBezTo>
                    <a:pt x="18853" y="9741"/>
                    <a:pt x="22388" y="7149"/>
                    <a:pt x="23907" y="4635"/>
                  </a:cubicBezTo>
                  <a:cubicBezTo>
                    <a:pt x="25399" y="2200"/>
                    <a:pt x="24692" y="1"/>
                    <a:pt x="24980" y="1808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7"/>
            <p:cNvSpPr/>
            <p:nvPr/>
          </p:nvSpPr>
          <p:spPr>
            <a:xfrm>
              <a:off x="1398410" y="1624951"/>
              <a:ext cx="5018378" cy="1620157"/>
            </a:xfrm>
            <a:custGeom>
              <a:avLst/>
              <a:gdLst/>
              <a:ahLst/>
              <a:cxnLst/>
              <a:rect l="l" t="t" r="r" b="b"/>
              <a:pathLst>
                <a:path w="223039" h="72767" extrusionOk="0">
                  <a:moveTo>
                    <a:pt x="218404" y="8982"/>
                  </a:moveTo>
                  <a:cubicBezTo>
                    <a:pt x="223039" y="17937"/>
                    <a:pt x="215105" y="21943"/>
                    <a:pt x="206595" y="32181"/>
                  </a:cubicBezTo>
                  <a:cubicBezTo>
                    <a:pt x="200651" y="39381"/>
                    <a:pt x="190570" y="48048"/>
                    <a:pt x="170801" y="48572"/>
                  </a:cubicBezTo>
                  <a:cubicBezTo>
                    <a:pt x="153912" y="48991"/>
                    <a:pt x="142181" y="61559"/>
                    <a:pt x="136604" y="64414"/>
                  </a:cubicBezTo>
                  <a:cubicBezTo>
                    <a:pt x="120213" y="72766"/>
                    <a:pt x="0" y="70279"/>
                    <a:pt x="82141" y="35820"/>
                  </a:cubicBezTo>
                  <a:cubicBezTo>
                    <a:pt x="102015" y="27468"/>
                    <a:pt x="147549" y="10945"/>
                    <a:pt x="169125" y="10500"/>
                  </a:cubicBezTo>
                  <a:cubicBezTo>
                    <a:pt x="196907" y="9950"/>
                    <a:pt x="213770" y="0"/>
                    <a:pt x="218404" y="8982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7"/>
            <p:cNvSpPr/>
            <p:nvPr/>
          </p:nvSpPr>
          <p:spPr>
            <a:xfrm>
              <a:off x="1389568" y="1605713"/>
              <a:ext cx="5027220" cy="1619578"/>
            </a:xfrm>
            <a:custGeom>
              <a:avLst/>
              <a:gdLst/>
              <a:ahLst/>
              <a:cxnLst/>
              <a:rect l="l" t="t" r="r" b="b"/>
              <a:pathLst>
                <a:path w="223432" h="72741" extrusionOk="0">
                  <a:moveTo>
                    <a:pt x="218797" y="8955"/>
                  </a:moveTo>
                  <a:cubicBezTo>
                    <a:pt x="223432" y="17936"/>
                    <a:pt x="215472" y="21916"/>
                    <a:pt x="206988" y="32181"/>
                  </a:cubicBezTo>
                  <a:cubicBezTo>
                    <a:pt x="201018" y="39355"/>
                    <a:pt x="190911" y="48048"/>
                    <a:pt x="171089" y="48546"/>
                  </a:cubicBezTo>
                  <a:cubicBezTo>
                    <a:pt x="154200" y="48965"/>
                    <a:pt x="142417" y="61559"/>
                    <a:pt x="136840" y="64387"/>
                  </a:cubicBezTo>
                  <a:cubicBezTo>
                    <a:pt x="120423" y="72740"/>
                    <a:pt x="1" y="70279"/>
                    <a:pt x="82298" y="35794"/>
                  </a:cubicBezTo>
                  <a:cubicBezTo>
                    <a:pt x="102198" y="27468"/>
                    <a:pt x="147811" y="10945"/>
                    <a:pt x="169413" y="10500"/>
                  </a:cubicBezTo>
                  <a:cubicBezTo>
                    <a:pt x="197247" y="9950"/>
                    <a:pt x="214163" y="0"/>
                    <a:pt x="218797" y="8955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7"/>
            <p:cNvSpPr/>
            <p:nvPr/>
          </p:nvSpPr>
          <p:spPr>
            <a:xfrm>
              <a:off x="1382502" y="1561983"/>
              <a:ext cx="5027220" cy="1620157"/>
            </a:xfrm>
            <a:custGeom>
              <a:avLst/>
              <a:gdLst/>
              <a:ahLst/>
              <a:cxnLst/>
              <a:rect l="l" t="t" r="r" b="b"/>
              <a:pathLst>
                <a:path w="223432" h="72767" extrusionOk="0">
                  <a:moveTo>
                    <a:pt x="218797" y="8982"/>
                  </a:moveTo>
                  <a:cubicBezTo>
                    <a:pt x="223432" y="17937"/>
                    <a:pt x="215498" y="21943"/>
                    <a:pt x="206988" y="32181"/>
                  </a:cubicBezTo>
                  <a:cubicBezTo>
                    <a:pt x="201018" y="39382"/>
                    <a:pt x="190911" y="48049"/>
                    <a:pt x="171115" y="48572"/>
                  </a:cubicBezTo>
                  <a:cubicBezTo>
                    <a:pt x="154200" y="48991"/>
                    <a:pt x="142443" y="61586"/>
                    <a:pt x="136840" y="64414"/>
                  </a:cubicBezTo>
                  <a:cubicBezTo>
                    <a:pt x="120422" y="72766"/>
                    <a:pt x="0" y="70279"/>
                    <a:pt x="82298" y="35820"/>
                  </a:cubicBezTo>
                  <a:cubicBezTo>
                    <a:pt x="102198" y="27468"/>
                    <a:pt x="147811" y="10945"/>
                    <a:pt x="169413" y="10527"/>
                  </a:cubicBezTo>
                  <a:cubicBezTo>
                    <a:pt x="197273" y="9950"/>
                    <a:pt x="214162" y="0"/>
                    <a:pt x="218797" y="8982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7"/>
            <p:cNvSpPr/>
            <p:nvPr/>
          </p:nvSpPr>
          <p:spPr>
            <a:xfrm>
              <a:off x="4995755" y="1633702"/>
              <a:ext cx="612720" cy="402863"/>
            </a:xfrm>
            <a:custGeom>
              <a:avLst/>
              <a:gdLst/>
              <a:ahLst/>
              <a:cxnLst/>
              <a:rect l="l" t="t" r="r" b="b"/>
              <a:pathLst>
                <a:path w="27232" h="18094" extrusionOk="0">
                  <a:moveTo>
                    <a:pt x="25923" y="4582"/>
                  </a:moveTo>
                  <a:cubicBezTo>
                    <a:pt x="27232" y="8196"/>
                    <a:pt x="22781" y="13145"/>
                    <a:pt x="15999" y="15606"/>
                  </a:cubicBezTo>
                  <a:cubicBezTo>
                    <a:pt x="9191" y="18093"/>
                    <a:pt x="2619" y="17151"/>
                    <a:pt x="1309" y="13537"/>
                  </a:cubicBezTo>
                  <a:cubicBezTo>
                    <a:pt x="0" y="9898"/>
                    <a:pt x="4425" y="4949"/>
                    <a:pt x="11233" y="2488"/>
                  </a:cubicBezTo>
                  <a:cubicBezTo>
                    <a:pt x="18015" y="0"/>
                    <a:pt x="24587" y="943"/>
                    <a:pt x="25923" y="4582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7"/>
            <p:cNvSpPr/>
            <p:nvPr/>
          </p:nvSpPr>
          <p:spPr>
            <a:xfrm>
              <a:off x="5012833" y="1710653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8" y="1388"/>
                  </a:moveTo>
                  <a:cubicBezTo>
                    <a:pt x="26578" y="5002"/>
                    <a:pt x="22126" y="9950"/>
                    <a:pt x="15345" y="12412"/>
                  </a:cubicBezTo>
                  <a:cubicBezTo>
                    <a:pt x="8563" y="14899"/>
                    <a:pt x="1964" y="13957"/>
                    <a:pt x="655" y="10343"/>
                  </a:cubicBezTo>
                  <a:cubicBezTo>
                    <a:pt x="0" y="8536"/>
                    <a:pt x="655" y="11103"/>
                    <a:pt x="3483" y="12045"/>
                  </a:cubicBezTo>
                  <a:cubicBezTo>
                    <a:pt x="6389" y="12988"/>
                    <a:pt x="11495" y="12359"/>
                    <a:pt x="14926" y="11103"/>
                  </a:cubicBezTo>
                  <a:cubicBezTo>
                    <a:pt x="19141" y="9584"/>
                    <a:pt x="23017" y="6677"/>
                    <a:pt x="24404" y="4033"/>
                  </a:cubicBezTo>
                  <a:cubicBezTo>
                    <a:pt x="25530" y="1860"/>
                    <a:pt x="24771" y="0"/>
                    <a:pt x="25268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7"/>
            <p:cNvSpPr/>
            <p:nvPr/>
          </p:nvSpPr>
          <p:spPr>
            <a:xfrm>
              <a:off x="5017535" y="1638355"/>
              <a:ext cx="553253" cy="343415"/>
            </a:xfrm>
            <a:custGeom>
              <a:avLst/>
              <a:gdLst/>
              <a:ahLst/>
              <a:cxnLst/>
              <a:rect l="l" t="t" r="r" b="b"/>
              <a:pathLst>
                <a:path w="24589" h="15424" extrusionOk="0">
                  <a:moveTo>
                    <a:pt x="23488" y="3640"/>
                  </a:moveTo>
                  <a:cubicBezTo>
                    <a:pt x="24588" y="6651"/>
                    <a:pt x="20451" y="10946"/>
                    <a:pt x="14271" y="13197"/>
                  </a:cubicBezTo>
                  <a:cubicBezTo>
                    <a:pt x="8092" y="15423"/>
                    <a:pt x="2200" y="14821"/>
                    <a:pt x="1101" y="11810"/>
                  </a:cubicBezTo>
                  <a:cubicBezTo>
                    <a:pt x="1" y="8772"/>
                    <a:pt x="4112" y="4504"/>
                    <a:pt x="10291" y="2252"/>
                  </a:cubicBezTo>
                  <a:cubicBezTo>
                    <a:pt x="16471" y="1"/>
                    <a:pt x="22389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7"/>
            <p:cNvSpPr/>
            <p:nvPr/>
          </p:nvSpPr>
          <p:spPr>
            <a:xfrm>
              <a:off x="5024015" y="1732229"/>
              <a:ext cx="570915" cy="314248"/>
            </a:xfrm>
            <a:custGeom>
              <a:avLst/>
              <a:gdLst/>
              <a:ahLst/>
              <a:cxnLst/>
              <a:rect l="l" t="t" r="r" b="b"/>
              <a:pathLst>
                <a:path w="25374" h="14114" extrusionOk="0">
                  <a:moveTo>
                    <a:pt x="24981" y="1807"/>
                  </a:moveTo>
                  <a:cubicBezTo>
                    <a:pt x="24824" y="5211"/>
                    <a:pt x="21551" y="9165"/>
                    <a:pt x="14743" y="11626"/>
                  </a:cubicBezTo>
                  <a:cubicBezTo>
                    <a:pt x="7961" y="14114"/>
                    <a:pt x="3012" y="13145"/>
                    <a:pt x="1048" y="10788"/>
                  </a:cubicBezTo>
                  <a:cubicBezTo>
                    <a:pt x="1" y="9505"/>
                    <a:pt x="1598" y="11547"/>
                    <a:pt x="3431" y="12124"/>
                  </a:cubicBezTo>
                  <a:cubicBezTo>
                    <a:pt x="6966" y="13223"/>
                    <a:pt x="11208" y="12542"/>
                    <a:pt x="14664" y="11286"/>
                  </a:cubicBezTo>
                  <a:cubicBezTo>
                    <a:pt x="18854" y="9741"/>
                    <a:pt x="22389" y="7175"/>
                    <a:pt x="23907" y="4661"/>
                  </a:cubicBezTo>
                  <a:cubicBezTo>
                    <a:pt x="25374" y="2226"/>
                    <a:pt x="24693" y="0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7"/>
            <p:cNvSpPr/>
            <p:nvPr/>
          </p:nvSpPr>
          <p:spPr>
            <a:xfrm>
              <a:off x="4955098" y="1558487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6"/>
                  </a:moveTo>
                  <a:cubicBezTo>
                    <a:pt x="27232" y="8170"/>
                    <a:pt x="22807" y="13119"/>
                    <a:pt x="15999" y="15606"/>
                  </a:cubicBezTo>
                  <a:cubicBezTo>
                    <a:pt x="9217" y="18067"/>
                    <a:pt x="2645" y="17125"/>
                    <a:pt x="1310" y="13511"/>
                  </a:cubicBezTo>
                  <a:cubicBezTo>
                    <a:pt x="0" y="9898"/>
                    <a:pt x="4426" y="4949"/>
                    <a:pt x="11233" y="2462"/>
                  </a:cubicBezTo>
                  <a:cubicBezTo>
                    <a:pt x="18015" y="0"/>
                    <a:pt x="24614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7"/>
            <p:cNvSpPr/>
            <p:nvPr/>
          </p:nvSpPr>
          <p:spPr>
            <a:xfrm>
              <a:off x="4972760" y="1634860"/>
              <a:ext cx="597420" cy="331749"/>
            </a:xfrm>
            <a:custGeom>
              <a:avLst/>
              <a:gdLst/>
              <a:ahLst/>
              <a:cxnLst/>
              <a:rect l="l" t="t" r="r" b="b"/>
              <a:pathLst>
                <a:path w="26552" h="14900" extrusionOk="0">
                  <a:moveTo>
                    <a:pt x="25243" y="1388"/>
                  </a:moveTo>
                  <a:cubicBezTo>
                    <a:pt x="26552" y="5002"/>
                    <a:pt x="22127" y="9950"/>
                    <a:pt x="15319" y="12438"/>
                  </a:cubicBezTo>
                  <a:cubicBezTo>
                    <a:pt x="8537" y="14899"/>
                    <a:pt x="1965" y="13957"/>
                    <a:pt x="629" y="10343"/>
                  </a:cubicBezTo>
                  <a:cubicBezTo>
                    <a:pt x="1" y="8563"/>
                    <a:pt x="656" y="11103"/>
                    <a:pt x="3483" y="12045"/>
                  </a:cubicBezTo>
                  <a:cubicBezTo>
                    <a:pt x="6364" y="13014"/>
                    <a:pt x="11470" y="12359"/>
                    <a:pt x="14926" y="11129"/>
                  </a:cubicBezTo>
                  <a:cubicBezTo>
                    <a:pt x="19116" y="9584"/>
                    <a:pt x="23017" y="6677"/>
                    <a:pt x="24379" y="4033"/>
                  </a:cubicBezTo>
                  <a:cubicBezTo>
                    <a:pt x="25505" y="1860"/>
                    <a:pt x="24745" y="0"/>
                    <a:pt x="25243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7"/>
            <p:cNvSpPr/>
            <p:nvPr/>
          </p:nvSpPr>
          <p:spPr>
            <a:xfrm>
              <a:off x="4976900" y="1563141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7" y="6652"/>
                    <a:pt x="20476" y="10920"/>
                    <a:pt x="14297" y="13171"/>
                  </a:cubicBezTo>
                  <a:cubicBezTo>
                    <a:pt x="8091" y="15423"/>
                    <a:pt x="2200" y="14795"/>
                    <a:pt x="1100" y="11784"/>
                  </a:cubicBezTo>
                  <a:cubicBezTo>
                    <a:pt x="0" y="8773"/>
                    <a:pt x="4137" y="4505"/>
                    <a:pt x="10317" y="2253"/>
                  </a:cubicBezTo>
                  <a:cubicBezTo>
                    <a:pt x="16496" y="1"/>
                    <a:pt x="22388" y="603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7"/>
            <p:cNvSpPr/>
            <p:nvPr/>
          </p:nvSpPr>
          <p:spPr>
            <a:xfrm>
              <a:off x="4983380" y="1657014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0" y="1807"/>
                  </a:moveTo>
                  <a:cubicBezTo>
                    <a:pt x="24823" y="5211"/>
                    <a:pt x="21550" y="9139"/>
                    <a:pt x="14768" y="11626"/>
                  </a:cubicBezTo>
                  <a:cubicBezTo>
                    <a:pt x="7960" y="14088"/>
                    <a:pt x="3011" y="13145"/>
                    <a:pt x="1074" y="10788"/>
                  </a:cubicBezTo>
                  <a:cubicBezTo>
                    <a:pt x="0" y="9479"/>
                    <a:pt x="1624" y="11522"/>
                    <a:pt x="3457" y="12098"/>
                  </a:cubicBezTo>
                  <a:cubicBezTo>
                    <a:pt x="6965" y="13224"/>
                    <a:pt x="11233" y="12517"/>
                    <a:pt x="14663" y="11260"/>
                  </a:cubicBezTo>
                  <a:cubicBezTo>
                    <a:pt x="18853" y="9741"/>
                    <a:pt x="22388" y="7149"/>
                    <a:pt x="23907" y="4635"/>
                  </a:cubicBezTo>
                  <a:cubicBezTo>
                    <a:pt x="25399" y="2200"/>
                    <a:pt x="24692" y="0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7"/>
            <p:cNvSpPr/>
            <p:nvPr/>
          </p:nvSpPr>
          <p:spPr>
            <a:xfrm>
              <a:off x="4915633" y="1480355"/>
              <a:ext cx="612720" cy="402284"/>
            </a:xfrm>
            <a:custGeom>
              <a:avLst/>
              <a:gdLst/>
              <a:ahLst/>
              <a:cxnLst/>
              <a:rect l="l" t="t" r="r" b="b"/>
              <a:pathLst>
                <a:path w="27232" h="18068" extrusionOk="0">
                  <a:moveTo>
                    <a:pt x="25923" y="4557"/>
                  </a:moveTo>
                  <a:cubicBezTo>
                    <a:pt x="27232" y="8170"/>
                    <a:pt x="22807" y="13119"/>
                    <a:pt x="15999" y="15606"/>
                  </a:cubicBezTo>
                  <a:cubicBezTo>
                    <a:pt x="9217" y="18068"/>
                    <a:pt x="2645" y="17125"/>
                    <a:pt x="1309" y="13512"/>
                  </a:cubicBezTo>
                  <a:cubicBezTo>
                    <a:pt x="0" y="9898"/>
                    <a:pt x="4425" y="4949"/>
                    <a:pt x="11233" y="2462"/>
                  </a:cubicBezTo>
                  <a:cubicBezTo>
                    <a:pt x="18015" y="1"/>
                    <a:pt x="24613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7"/>
            <p:cNvSpPr/>
            <p:nvPr/>
          </p:nvSpPr>
          <p:spPr>
            <a:xfrm>
              <a:off x="4933295" y="1556728"/>
              <a:ext cx="597420" cy="331748"/>
            </a:xfrm>
            <a:custGeom>
              <a:avLst/>
              <a:gdLst/>
              <a:ahLst/>
              <a:cxnLst/>
              <a:rect l="l" t="t" r="r" b="b"/>
              <a:pathLst>
                <a:path w="26552" h="14900" extrusionOk="0">
                  <a:moveTo>
                    <a:pt x="25242" y="1389"/>
                  </a:moveTo>
                  <a:cubicBezTo>
                    <a:pt x="26552" y="5002"/>
                    <a:pt x="22126" y="9951"/>
                    <a:pt x="15318" y="12438"/>
                  </a:cubicBezTo>
                  <a:cubicBezTo>
                    <a:pt x="8537" y="14900"/>
                    <a:pt x="1964" y="13983"/>
                    <a:pt x="629" y="10344"/>
                  </a:cubicBezTo>
                  <a:cubicBezTo>
                    <a:pt x="1" y="8563"/>
                    <a:pt x="655" y="11103"/>
                    <a:pt x="3483" y="12046"/>
                  </a:cubicBezTo>
                  <a:cubicBezTo>
                    <a:pt x="6363" y="13014"/>
                    <a:pt x="11469" y="12360"/>
                    <a:pt x="14926" y="11129"/>
                  </a:cubicBezTo>
                  <a:cubicBezTo>
                    <a:pt x="19115" y="9584"/>
                    <a:pt x="23017" y="6678"/>
                    <a:pt x="24378" y="4033"/>
                  </a:cubicBezTo>
                  <a:cubicBezTo>
                    <a:pt x="25504" y="1860"/>
                    <a:pt x="24745" y="1"/>
                    <a:pt x="25242" y="1389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7"/>
            <p:cNvSpPr/>
            <p:nvPr/>
          </p:nvSpPr>
          <p:spPr>
            <a:xfrm>
              <a:off x="4937413" y="1485031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8" y="6651"/>
                    <a:pt x="20477" y="10919"/>
                    <a:pt x="14298" y="13171"/>
                  </a:cubicBezTo>
                  <a:cubicBezTo>
                    <a:pt x="8092" y="15423"/>
                    <a:pt x="2200" y="14794"/>
                    <a:pt x="1101" y="11783"/>
                  </a:cubicBezTo>
                  <a:cubicBezTo>
                    <a:pt x="1" y="8772"/>
                    <a:pt x="4138" y="4504"/>
                    <a:pt x="10318" y="2252"/>
                  </a:cubicBezTo>
                  <a:cubicBezTo>
                    <a:pt x="16497" y="0"/>
                    <a:pt x="22389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7"/>
            <p:cNvSpPr/>
            <p:nvPr/>
          </p:nvSpPr>
          <p:spPr>
            <a:xfrm>
              <a:off x="4943893" y="1578883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1" y="1808"/>
                  </a:moveTo>
                  <a:cubicBezTo>
                    <a:pt x="24824" y="5211"/>
                    <a:pt x="21551" y="9139"/>
                    <a:pt x="14769" y="11627"/>
                  </a:cubicBezTo>
                  <a:cubicBezTo>
                    <a:pt x="7961" y="14088"/>
                    <a:pt x="3012" y="13145"/>
                    <a:pt x="1074" y="10789"/>
                  </a:cubicBezTo>
                  <a:cubicBezTo>
                    <a:pt x="1" y="9479"/>
                    <a:pt x="1624" y="11522"/>
                    <a:pt x="3457" y="12098"/>
                  </a:cubicBezTo>
                  <a:cubicBezTo>
                    <a:pt x="6966" y="13224"/>
                    <a:pt x="11234" y="12517"/>
                    <a:pt x="14664" y="11260"/>
                  </a:cubicBezTo>
                  <a:cubicBezTo>
                    <a:pt x="18854" y="9741"/>
                    <a:pt x="22389" y="7149"/>
                    <a:pt x="23907" y="4635"/>
                  </a:cubicBezTo>
                  <a:cubicBezTo>
                    <a:pt x="25400" y="2200"/>
                    <a:pt x="24693" y="1"/>
                    <a:pt x="24981" y="1808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7"/>
            <p:cNvSpPr/>
            <p:nvPr/>
          </p:nvSpPr>
          <p:spPr>
            <a:xfrm>
              <a:off x="4876145" y="1402224"/>
              <a:ext cx="612743" cy="402306"/>
            </a:xfrm>
            <a:custGeom>
              <a:avLst/>
              <a:gdLst/>
              <a:ahLst/>
              <a:cxnLst/>
              <a:rect l="l" t="t" r="r" b="b"/>
              <a:pathLst>
                <a:path w="27233" h="18069" extrusionOk="0">
                  <a:moveTo>
                    <a:pt x="25923" y="4557"/>
                  </a:moveTo>
                  <a:cubicBezTo>
                    <a:pt x="27232" y="8170"/>
                    <a:pt x="22807" y="13119"/>
                    <a:pt x="15999" y="15607"/>
                  </a:cubicBezTo>
                  <a:cubicBezTo>
                    <a:pt x="9218" y="18068"/>
                    <a:pt x="2645" y="17125"/>
                    <a:pt x="1310" y="13512"/>
                  </a:cubicBezTo>
                  <a:cubicBezTo>
                    <a:pt x="1" y="9899"/>
                    <a:pt x="4426" y="4950"/>
                    <a:pt x="11234" y="2462"/>
                  </a:cubicBezTo>
                  <a:cubicBezTo>
                    <a:pt x="18016" y="1"/>
                    <a:pt x="24614" y="944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7"/>
            <p:cNvSpPr/>
            <p:nvPr/>
          </p:nvSpPr>
          <p:spPr>
            <a:xfrm>
              <a:off x="4893830" y="1478619"/>
              <a:ext cx="597420" cy="331726"/>
            </a:xfrm>
            <a:custGeom>
              <a:avLst/>
              <a:gdLst/>
              <a:ahLst/>
              <a:cxnLst/>
              <a:rect l="l" t="t" r="r" b="b"/>
              <a:pathLst>
                <a:path w="26552" h="14899" extrusionOk="0">
                  <a:moveTo>
                    <a:pt x="25242" y="1388"/>
                  </a:moveTo>
                  <a:cubicBezTo>
                    <a:pt x="26551" y="5027"/>
                    <a:pt x="22126" y="9950"/>
                    <a:pt x="15318" y="12438"/>
                  </a:cubicBezTo>
                  <a:cubicBezTo>
                    <a:pt x="8536" y="14899"/>
                    <a:pt x="1964" y="13982"/>
                    <a:pt x="629" y="10343"/>
                  </a:cubicBezTo>
                  <a:cubicBezTo>
                    <a:pt x="0" y="8562"/>
                    <a:pt x="655" y="11102"/>
                    <a:pt x="3483" y="12045"/>
                  </a:cubicBezTo>
                  <a:cubicBezTo>
                    <a:pt x="6363" y="13014"/>
                    <a:pt x="11469" y="12359"/>
                    <a:pt x="14925" y="11128"/>
                  </a:cubicBezTo>
                  <a:cubicBezTo>
                    <a:pt x="19115" y="9584"/>
                    <a:pt x="23016" y="6677"/>
                    <a:pt x="24378" y="4032"/>
                  </a:cubicBezTo>
                  <a:cubicBezTo>
                    <a:pt x="25504" y="1859"/>
                    <a:pt x="24744" y="0"/>
                    <a:pt x="25242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7"/>
            <p:cNvSpPr/>
            <p:nvPr/>
          </p:nvSpPr>
          <p:spPr>
            <a:xfrm>
              <a:off x="4897948" y="1406899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8" y="6651"/>
                    <a:pt x="20477" y="10919"/>
                    <a:pt x="14297" y="13171"/>
                  </a:cubicBezTo>
                  <a:cubicBezTo>
                    <a:pt x="8091" y="15423"/>
                    <a:pt x="2200" y="14795"/>
                    <a:pt x="1100" y="11783"/>
                  </a:cubicBezTo>
                  <a:cubicBezTo>
                    <a:pt x="1" y="8772"/>
                    <a:pt x="4138" y="4504"/>
                    <a:pt x="10317" y="2252"/>
                  </a:cubicBezTo>
                  <a:cubicBezTo>
                    <a:pt x="16497" y="0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7"/>
            <p:cNvSpPr/>
            <p:nvPr/>
          </p:nvSpPr>
          <p:spPr>
            <a:xfrm>
              <a:off x="4904428" y="1500773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0" y="1807"/>
                  </a:moveTo>
                  <a:cubicBezTo>
                    <a:pt x="24823" y="5211"/>
                    <a:pt x="21550" y="9138"/>
                    <a:pt x="14769" y="11626"/>
                  </a:cubicBezTo>
                  <a:cubicBezTo>
                    <a:pt x="7961" y="14087"/>
                    <a:pt x="3012" y="13145"/>
                    <a:pt x="1074" y="10788"/>
                  </a:cubicBezTo>
                  <a:cubicBezTo>
                    <a:pt x="1" y="9479"/>
                    <a:pt x="1624" y="11521"/>
                    <a:pt x="3457" y="12097"/>
                  </a:cubicBezTo>
                  <a:cubicBezTo>
                    <a:pt x="6966" y="13223"/>
                    <a:pt x="11234" y="12516"/>
                    <a:pt x="14664" y="11259"/>
                  </a:cubicBezTo>
                  <a:cubicBezTo>
                    <a:pt x="18879" y="9741"/>
                    <a:pt x="22388" y="7148"/>
                    <a:pt x="23907" y="4635"/>
                  </a:cubicBezTo>
                  <a:cubicBezTo>
                    <a:pt x="25399" y="2200"/>
                    <a:pt x="24692" y="0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7"/>
            <p:cNvSpPr/>
            <p:nvPr/>
          </p:nvSpPr>
          <p:spPr>
            <a:xfrm>
              <a:off x="4830200" y="1322934"/>
              <a:ext cx="612743" cy="402306"/>
            </a:xfrm>
            <a:custGeom>
              <a:avLst/>
              <a:gdLst/>
              <a:ahLst/>
              <a:cxnLst/>
              <a:rect l="l" t="t" r="r" b="b"/>
              <a:pathLst>
                <a:path w="27233" h="18069" extrusionOk="0">
                  <a:moveTo>
                    <a:pt x="25923" y="4557"/>
                  </a:moveTo>
                  <a:cubicBezTo>
                    <a:pt x="27232" y="8170"/>
                    <a:pt x="22807" y="13119"/>
                    <a:pt x="15999" y="15581"/>
                  </a:cubicBezTo>
                  <a:cubicBezTo>
                    <a:pt x="9217" y="18068"/>
                    <a:pt x="2619" y="17125"/>
                    <a:pt x="1310" y="13512"/>
                  </a:cubicBezTo>
                  <a:cubicBezTo>
                    <a:pt x="0" y="9872"/>
                    <a:pt x="4425" y="4950"/>
                    <a:pt x="11233" y="2462"/>
                  </a:cubicBezTo>
                  <a:cubicBezTo>
                    <a:pt x="18015" y="1"/>
                    <a:pt x="24587" y="917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7"/>
            <p:cNvSpPr/>
            <p:nvPr/>
          </p:nvSpPr>
          <p:spPr>
            <a:xfrm>
              <a:off x="4847278" y="1399329"/>
              <a:ext cx="598005" cy="331726"/>
            </a:xfrm>
            <a:custGeom>
              <a:avLst/>
              <a:gdLst/>
              <a:ahLst/>
              <a:cxnLst/>
              <a:rect l="l" t="t" r="r" b="b"/>
              <a:pathLst>
                <a:path w="26578" h="14899" extrusionOk="0">
                  <a:moveTo>
                    <a:pt x="25269" y="1388"/>
                  </a:moveTo>
                  <a:cubicBezTo>
                    <a:pt x="26578" y="5001"/>
                    <a:pt x="22153" y="9950"/>
                    <a:pt x="15345" y="12411"/>
                  </a:cubicBezTo>
                  <a:cubicBezTo>
                    <a:pt x="8563" y="14899"/>
                    <a:pt x="1991" y="13956"/>
                    <a:pt x="655" y="10343"/>
                  </a:cubicBezTo>
                  <a:cubicBezTo>
                    <a:pt x="1" y="8562"/>
                    <a:pt x="681" y="11102"/>
                    <a:pt x="3483" y="12045"/>
                  </a:cubicBezTo>
                  <a:cubicBezTo>
                    <a:pt x="6390" y="13014"/>
                    <a:pt x="11496" y="12359"/>
                    <a:pt x="14952" y="11102"/>
                  </a:cubicBezTo>
                  <a:cubicBezTo>
                    <a:pt x="19141" y="9583"/>
                    <a:pt x="23043" y="6677"/>
                    <a:pt x="24404" y="4032"/>
                  </a:cubicBezTo>
                  <a:cubicBezTo>
                    <a:pt x="25530" y="1859"/>
                    <a:pt x="24771" y="0"/>
                    <a:pt x="25269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7"/>
            <p:cNvSpPr/>
            <p:nvPr/>
          </p:nvSpPr>
          <p:spPr>
            <a:xfrm>
              <a:off x="4852003" y="1327610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14"/>
                  </a:moveTo>
                  <a:cubicBezTo>
                    <a:pt x="24587" y="6651"/>
                    <a:pt x="20476" y="10919"/>
                    <a:pt x="14271" y="13171"/>
                  </a:cubicBezTo>
                  <a:cubicBezTo>
                    <a:pt x="8091" y="15423"/>
                    <a:pt x="2200" y="14794"/>
                    <a:pt x="1100" y="11783"/>
                  </a:cubicBezTo>
                  <a:cubicBezTo>
                    <a:pt x="0" y="8746"/>
                    <a:pt x="4111" y="4478"/>
                    <a:pt x="10317" y="2226"/>
                  </a:cubicBezTo>
                  <a:cubicBezTo>
                    <a:pt x="16496" y="0"/>
                    <a:pt x="22388" y="603"/>
                    <a:pt x="23488" y="3614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7"/>
            <p:cNvSpPr/>
            <p:nvPr/>
          </p:nvSpPr>
          <p:spPr>
            <a:xfrm>
              <a:off x="4858483" y="1421484"/>
              <a:ext cx="570893" cy="313669"/>
            </a:xfrm>
            <a:custGeom>
              <a:avLst/>
              <a:gdLst/>
              <a:ahLst/>
              <a:cxnLst/>
              <a:rect l="l" t="t" r="r" b="b"/>
              <a:pathLst>
                <a:path w="25373" h="14088" extrusionOk="0">
                  <a:moveTo>
                    <a:pt x="24980" y="1807"/>
                  </a:moveTo>
                  <a:cubicBezTo>
                    <a:pt x="24823" y="5185"/>
                    <a:pt x="21550" y="9138"/>
                    <a:pt x="14742" y="11626"/>
                  </a:cubicBezTo>
                  <a:cubicBezTo>
                    <a:pt x="7960" y="14087"/>
                    <a:pt x="3011" y="13145"/>
                    <a:pt x="1074" y="10788"/>
                  </a:cubicBezTo>
                  <a:cubicBezTo>
                    <a:pt x="0" y="9479"/>
                    <a:pt x="1624" y="11521"/>
                    <a:pt x="3457" y="12097"/>
                  </a:cubicBezTo>
                  <a:cubicBezTo>
                    <a:pt x="6965" y="13197"/>
                    <a:pt x="11233" y="12516"/>
                    <a:pt x="14663" y="11259"/>
                  </a:cubicBezTo>
                  <a:cubicBezTo>
                    <a:pt x="18853" y="9741"/>
                    <a:pt x="22388" y="7148"/>
                    <a:pt x="23906" y="4635"/>
                  </a:cubicBezTo>
                  <a:cubicBezTo>
                    <a:pt x="25373" y="2200"/>
                    <a:pt x="24692" y="0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7"/>
            <p:cNvSpPr/>
            <p:nvPr/>
          </p:nvSpPr>
          <p:spPr>
            <a:xfrm>
              <a:off x="4856120" y="2201554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23" y="4557"/>
                  </a:moveTo>
                  <a:cubicBezTo>
                    <a:pt x="27258" y="8196"/>
                    <a:pt x="22807" y="13119"/>
                    <a:pt x="16025" y="15606"/>
                  </a:cubicBezTo>
                  <a:cubicBezTo>
                    <a:pt x="9217" y="18068"/>
                    <a:pt x="2645" y="17151"/>
                    <a:pt x="1310" y="13512"/>
                  </a:cubicBezTo>
                  <a:cubicBezTo>
                    <a:pt x="0" y="9898"/>
                    <a:pt x="4452" y="4949"/>
                    <a:pt x="11234" y="2488"/>
                  </a:cubicBezTo>
                  <a:cubicBezTo>
                    <a:pt x="18041" y="1"/>
                    <a:pt x="24614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7"/>
            <p:cNvSpPr/>
            <p:nvPr/>
          </p:nvSpPr>
          <p:spPr>
            <a:xfrm>
              <a:off x="4873783" y="2278506"/>
              <a:ext cx="598028" cy="331170"/>
            </a:xfrm>
            <a:custGeom>
              <a:avLst/>
              <a:gdLst/>
              <a:ahLst/>
              <a:cxnLst/>
              <a:rect l="l" t="t" r="r" b="b"/>
              <a:pathLst>
                <a:path w="26579" h="14874" extrusionOk="0">
                  <a:moveTo>
                    <a:pt x="25243" y="1362"/>
                  </a:moveTo>
                  <a:cubicBezTo>
                    <a:pt x="26578" y="5002"/>
                    <a:pt x="22127" y="9951"/>
                    <a:pt x="15345" y="12412"/>
                  </a:cubicBezTo>
                  <a:cubicBezTo>
                    <a:pt x="8537" y="14874"/>
                    <a:pt x="1965" y="13957"/>
                    <a:pt x="656" y="10317"/>
                  </a:cubicBezTo>
                  <a:cubicBezTo>
                    <a:pt x="1" y="8537"/>
                    <a:pt x="656" y="11103"/>
                    <a:pt x="3483" y="12019"/>
                  </a:cubicBezTo>
                  <a:cubicBezTo>
                    <a:pt x="6364" y="12988"/>
                    <a:pt x="11496" y="12360"/>
                    <a:pt x="14926" y="11103"/>
                  </a:cubicBezTo>
                  <a:cubicBezTo>
                    <a:pt x="19116" y="9558"/>
                    <a:pt x="23017" y="6678"/>
                    <a:pt x="24379" y="4007"/>
                  </a:cubicBezTo>
                  <a:cubicBezTo>
                    <a:pt x="25505" y="1834"/>
                    <a:pt x="24745" y="1"/>
                    <a:pt x="25243" y="1362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7"/>
            <p:cNvSpPr/>
            <p:nvPr/>
          </p:nvSpPr>
          <p:spPr>
            <a:xfrm>
              <a:off x="4877923" y="2206230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7" y="6651"/>
                    <a:pt x="20476" y="10919"/>
                    <a:pt x="14297" y="13171"/>
                  </a:cubicBezTo>
                  <a:cubicBezTo>
                    <a:pt x="8117" y="15423"/>
                    <a:pt x="2200" y="14794"/>
                    <a:pt x="1100" y="11783"/>
                  </a:cubicBezTo>
                  <a:cubicBezTo>
                    <a:pt x="0" y="8772"/>
                    <a:pt x="4137" y="4504"/>
                    <a:pt x="10317" y="2252"/>
                  </a:cubicBezTo>
                  <a:cubicBezTo>
                    <a:pt x="16496" y="0"/>
                    <a:pt x="22388" y="628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7"/>
            <p:cNvSpPr/>
            <p:nvPr/>
          </p:nvSpPr>
          <p:spPr>
            <a:xfrm>
              <a:off x="4884403" y="2300081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0" y="1807"/>
                  </a:moveTo>
                  <a:cubicBezTo>
                    <a:pt x="24823" y="5211"/>
                    <a:pt x="21550" y="9165"/>
                    <a:pt x="14768" y="11626"/>
                  </a:cubicBezTo>
                  <a:cubicBezTo>
                    <a:pt x="7960" y="14088"/>
                    <a:pt x="3011" y="13145"/>
                    <a:pt x="1074" y="10789"/>
                  </a:cubicBezTo>
                  <a:cubicBezTo>
                    <a:pt x="0" y="9506"/>
                    <a:pt x="1624" y="11522"/>
                    <a:pt x="3457" y="12098"/>
                  </a:cubicBezTo>
                  <a:cubicBezTo>
                    <a:pt x="6965" y="13224"/>
                    <a:pt x="11233" y="12517"/>
                    <a:pt x="14664" y="11286"/>
                  </a:cubicBezTo>
                  <a:cubicBezTo>
                    <a:pt x="18879" y="9741"/>
                    <a:pt x="22414" y="7149"/>
                    <a:pt x="23933" y="4635"/>
                  </a:cubicBezTo>
                  <a:cubicBezTo>
                    <a:pt x="25399" y="2200"/>
                    <a:pt x="24692" y="1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7"/>
            <p:cNvSpPr/>
            <p:nvPr/>
          </p:nvSpPr>
          <p:spPr>
            <a:xfrm>
              <a:off x="4815463" y="2126339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49" y="4557"/>
                  </a:moveTo>
                  <a:cubicBezTo>
                    <a:pt x="27259" y="8170"/>
                    <a:pt x="22807" y="13119"/>
                    <a:pt x="16026" y="15580"/>
                  </a:cubicBezTo>
                  <a:cubicBezTo>
                    <a:pt x="9218" y="18068"/>
                    <a:pt x="2645" y="17125"/>
                    <a:pt x="1336" y="13512"/>
                  </a:cubicBezTo>
                  <a:cubicBezTo>
                    <a:pt x="1" y="9872"/>
                    <a:pt x="4452" y="4950"/>
                    <a:pt x="11234" y="2462"/>
                  </a:cubicBezTo>
                  <a:cubicBezTo>
                    <a:pt x="18042" y="1"/>
                    <a:pt x="24614" y="917"/>
                    <a:pt x="25949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7"/>
            <p:cNvSpPr/>
            <p:nvPr/>
          </p:nvSpPr>
          <p:spPr>
            <a:xfrm>
              <a:off x="4833148" y="2202712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8" y="1389"/>
                  </a:moveTo>
                  <a:cubicBezTo>
                    <a:pt x="26577" y="5002"/>
                    <a:pt x="22126" y="9951"/>
                    <a:pt x="15344" y="12412"/>
                  </a:cubicBezTo>
                  <a:cubicBezTo>
                    <a:pt x="8563" y="14900"/>
                    <a:pt x="1964" y="13957"/>
                    <a:pt x="655" y="10344"/>
                  </a:cubicBezTo>
                  <a:cubicBezTo>
                    <a:pt x="0" y="8563"/>
                    <a:pt x="655" y="11103"/>
                    <a:pt x="3483" y="12046"/>
                  </a:cubicBezTo>
                  <a:cubicBezTo>
                    <a:pt x="6389" y="13014"/>
                    <a:pt x="11495" y="12360"/>
                    <a:pt x="14925" y="11103"/>
                  </a:cubicBezTo>
                  <a:cubicBezTo>
                    <a:pt x="19141" y="9584"/>
                    <a:pt x="23016" y="6678"/>
                    <a:pt x="24404" y="4033"/>
                  </a:cubicBezTo>
                  <a:cubicBezTo>
                    <a:pt x="25530" y="1860"/>
                    <a:pt x="24744" y="1"/>
                    <a:pt x="25268" y="1389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7"/>
            <p:cNvSpPr/>
            <p:nvPr/>
          </p:nvSpPr>
          <p:spPr>
            <a:xfrm>
              <a:off x="4837850" y="2130436"/>
              <a:ext cx="553230" cy="343972"/>
            </a:xfrm>
            <a:custGeom>
              <a:avLst/>
              <a:gdLst/>
              <a:ahLst/>
              <a:cxnLst/>
              <a:rect l="l" t="t" r="r" b="b"/>
              <a:pathLst>
                <a:path w="24588" h="15449" extrusionOk="0">
                  <a:moveTo>
                    <a:pt x="23488" y="3640"/>
                  </a:moveTo>
                  <a:cubicBezTo>
                    <a:pt x="24588" y="6677"/>
                    <a:pt x="20451" y="10945"/>
                    <a:pt x="14271" y="13197"/>
                  </a:cubicBezTo>
                  <a:cubicBezTo>
                    <a:pt x="8092" y="15449"/>
                    <a:pt x="2200" y="14820"/>
                    <a:pt x="1100" y="11809"/>
                  </a:cubicBezTo>
                  <a:cubicBezTo>
                    <a:pt x="1" y="8772"/>
                    <a:pt x="4112" y="4504"/>
                    <a:pt x="10291" y="2252"/>
                  </a:cubicBezTo>
                  <a:cubicBezTo>
                    <a:pt x="16471" y="0"/>
                    <a:pt x="22388" y="628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7"/>
            <p:cNvSpPr/>
            <p:nvPr/>
          </p:nvSpPr>
          <p:spPr>
            <a:xfrm>
              <a:off x="4844330" y="2224288"/>
              <a:ext cx="570915" cy="314270"/>
            </a:xfrm>
            <a:custGeom>
              <a:avLst/>
              <a:gdLst/>
              <a:ahLst/>
              <a:cxnLst/>
              <a:rect l="l" t="t" r="r" b="b"/>
              <a:pathLst>
                <a:path w="25374" h="14115" extrusionOk="0">
                  <a:moveTo>
                    <a:pt x="24981" y="1834"/>
                  </a:moveTo>
                  <a:cubicBezTo>
                    <a:pt x="24797" y="5211"/>
                    <a:pt x="21550" y="9165"/>
                    <a:pt x="14743" y="11627"/>
                  </a:cubicBezTo>
                  <a:cubicBezTo>
                    <a:pt x="7961" y="14114"/>
                    <a:pt x="3012" y="13171"/>
                    <a:pt x="1048" y="10789"/>
                  </a:cubicBezTo>
                  <a:cubicBezTo>
                    <a:pt x="1" y="9506"/>
                    <a:pt x="1598" y="11548"/>
                    <a:pt x="3431" y="12124"/>
                  </a:cubicBezTo>
                  <a:cubicBezTo>
                    <a:pt x="6966" y="13224"/>
                    <a:pt x="11208" y="12543"/>
                    <a:pt x="14664" y="11286"/>
                  </a:cubicBezTo>
                  <a:cubicBezTo>
                    <a:pt x="18853" y="9767"/>
                    <a:pt x="22388" y="7175"/>
                    <a:pt x="23907" y="4662"/>
                  </a:cubicBezTo>
                  <a:cubicBezTo>
                    <a:pt x="25373" y="2226"/>
                    <a:pt x="24693" y="1"/>
                    <a:pt x="24981" y="1834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7"/>
            <p:cNvSpPr/>
            <p:nvPr/>
          </p:nvSpPr>
          <p:spPr>
            <a:xfrm>
              <a:off x="4775997" y="2048230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49" y="4556"/>
                  </a:moveTo>
                  <a:cubicBezTo>
                    <a:pt x="27258" y="8170"/>
                    <a:pt x="22807" y="13118"/>
                    <a:pt x="16025" y="15580"/>
                  </a:cubicBezTo>
                  <a:cubicBezTo>
                    <a:pt x="9217" y="18067"/>
                    <a:pt x="2645" y="17125"/>
                    <a:pt x="1336" y="13511"/>
                  </a:cubicBezTo>
                  <a:cubicBezTo>
                    <a:pt x="0" y="9872"/>
                    <a:pt x="4452" y="4949"/>
                    <a:pt x="11233" y="2461"/>
                  </a:cubicBezTo>
                  <a:cubicBezTo>
                    <a:pt x="18041" y="0"/>
                    <a:pt x="24614" y="917"/>
                    <a:pt x="25949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7"/>
            <p:cNvSpPr/>
            <p:nvPr/>
          </p:nvSpPr>
          <p:spPr>
            <a:xfrm>
              <a:off x="4793660" y="2124602"/>
              <a:ext cx="598028" cy="331749"/>
            </a:xfrm>
            <a:custGeom>
              <a:avLst/>
              <a:gdLst/>
              <a:ahLst/>
              <a:cxnLst/>
              <a:rect l="l" t="t" r="r" b="b"/>
              <a:pathLst>
                <a:path w="26579" h="14900" extrusionOk="0">
                  <a:moveTo>
                    <a:pt x="25269" y="1388"/>
                  </a:moveTo>
                  <a:cubicBezTo>
                    <a:pt x="26578" y="5001"/>
                    <a:pt x="22127" y="9950"/>
                    <a:pt x="15345" y="12412"/>
                  </a:cubicBezTo>
                  <a:cubicBezTo>
                    <a:pt x="8563" y="14899"/>
                    <a:pt x="1965" y="13956"/>
                    <a:pt x="655" y="10343"/>
                  </a:cubicBezTo>
                  <a:cubicBezTo>
                    <a:pt x="1" y="8562"/>
                    <a:pt x="655" y="11102"/>
                    <a:pt x="3483" y="12045"/>
                  </a:cubicBezTo>
                  <a:cubicBezTo>
                    <a:pt x="6390" y="13014"/>
                    <a:pt x="11496" y="12359"/>
                    <a:pt x="14926" y="11102"/>
                  </a:cubicBezTo>
                  <a:cubicBezTo>
                    <a:pt x="19142" y="9584"/>
                    <a:pt x="23017" y="6677"/>
                    <a:pt x="24405" y="4033"/>
                  </a:cubicBezTo>
                  <a:cubicBezTo>
                    <a:pt x="25531" y="1859"/>
                    <a:pt x="24745" y="0"/>
                    <a:pt x="25269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7"/>
            <p:cNvSpPr/>
            <p:nvPr/>
          </p:nvSpPr>
          <p:spPr>
            <a:xfrm>
              <a:off x="4798385" y="2052304"/>
              <a:ext cx="553230" cy="343994"/>
            </a:xfrm>
            <a:custGeom>
              <a:avLst/>
              <a:gdLst/>
              <a:ahLst/>
              <a:cxnLst/>
              <a:rect l="l" t="t" r="r" b="b"/>
              <a:pathLst>
                <a:path w="24588" h="15450" extrusionOk="0">
                  <a:moveTo>
                    <a:pt x="23488" y="3640"/>
                  </a:moveTo>
                  <a:cubicBezTo>
                    <a:pt x="24587" y="6677"/>
                    <a:pt x="20450" y="10945"/>
                    <a:pt x="14271" y="13197"/>
                  </a:cubicBezTo>
                  <a:cubicBezTo>
                    <a:pt x="8091" y="15449"/>
                    <a:pt x="2200" y="14821"/>
                    <a:pt x="1100" y="11809"/>
                  </a:cubicBezTo>
                  <a:cubicBezTo>
                    <a:pt x="0" y="8772"/>
                    <a:pt x="4111" y="4504"/>
                    <a:pt x="10291" y="2252"/>
                  </a:cubicBezTo>
                  <a:cubicBezTo>
                    <a:pt x="16470" y="0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7"/>
            <p:cNvSpPr/>
            <p:nvPr/>
          </p:nvSpPr>
          <p:spPr>
            <a:xfrm>
              <a:off x="4804865" y="2146178"/>
              <a:ext cx="570915" cy="314248"/>
            </a:xfrm>
            <a:custGeom>
              <a:avLst/>
              <a:gdLst/>
              <a:ahLst/>
              <a:cxnLst/>
              <a:rect l="l" t="t" r="r" b="b"/>
              <a:pathLst>
                <a:path w="25374" h="14114" extrusionOk="0">
                  <a:moveTo>
                    <a:pt x="24980" y="1833"/>
                  </a:moveTo>
                  <a:cubicBezTo>
                    <a:pt x="24797" y="5211"/>
                    <a:pt x="21550" y="9165"/>
                    <a:pt x="14742" y="11626"/>
                  </a:cubicBezTo>
                  <a:cubicBezTo>
                    <a:pt x="7960" y="14113"/>
                    <a:pt x="3012" y="13171"/>
                    <a:pt x="1048" y="10788"/>
                  </a:cubicBezTo>
                  <a:cubicBezTo>
                    <a:pt x="0" y="9505"/>
                    <a:pt x="1598" y="11547"/>
                    <a:pt x="3431" y="12123"/>
                  </a:cubicBezTo>
                  <a:cubicBezTo>
                    <a:pt x="6965" y="13223"/>
                    <a:pt x="11207" y="12542"/>
                    <a:pt x="14664" y="11285"/>
                  </a:cubicBezTo>
                  <a:cubicBezTo>
                    <a:pt x="18853" y="9767"/>
                    <a:pt x="22388" y="7175"/>
                    <a:pt x="23907" y="4661"/>
                  </a:cubicBezTo>
                  <a:cubicBezTo>
                    <a:pt x="25373" y="2226"/>
                    <a:pt x="24692" y="0"/>
                    <a:pt x="24980" y="1833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7"/>
            <p:cNvSpPr/>
            <p:nvPr/>
          </p:nvSpPr>
          <p:spPr>
            <a:xfrm>
              <a:off x="4737118" y="1970098"/>
              <a:ext cx="612720" cy="402284"/>
            </a:xfrm>
            <a:custGeom>
              <a:avLst/>
              <a:gdLst/>
              <a:ahLst/>
              <a:cxnLst/>
              <a:rect l="l" t="t" r="r" b="b"/>
              <a:pathLst>
                <a:path w="27232" h="18068" extrusionOk="0">
                  <a:moveTo>
                    <a:pt x="25923" y="4556"/>
                  </a:moveTo>
                  <a:cubicBezTo>
                    <a:pt x="27232" y="8170"/>
                    <a:pt x="22781" y="13119"/>
                    <a:pt x="15999" y="15580"/>
                  </a:cubicBezTo>
                  <a:cubicBezTo>
                    <a:pt x="9191" y="18068"/>
                    <a:pt x="2619" y="17125"/>
                    <a:pt x="1309" y="13511"/>
                  </a:cubicBezTo>
                  <a:cubicBezTo>
                    <a:pt x="0" y="9872"/>
                    <a:pt x="4425" y="4949"/>
                    <a:pt x="11233" y="2462"/>
                  </a:cubicBezTo>
                  <a:cubicBezTo>
                    <a:pt x="18015" y="0"/>
                    <a:pt x="24587" y="917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7"/>
            <p:cNvSpPr/>
            <p:nvPr/>
          </p:nvSpPr>
          <p:spPr>
            <a:xfrm>
              <a:off x="4754195" y="2046471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8" y="1388"/>
                  </a:moveTo>
                  <a:cubicBezTo>
                    <a:pt x="26578" y="5002"/>
                    <a:pt x="22126" y="9951"/>
                    <a:pt x="15345" y="12412"/>
                  </a:cubicBezTo>
                  <a:cubicBezTo>
                    <a:pt x="8563" y="14899"/>
                    <a:pt x="1964" y="13957"/>
                    <a:pt x="655" y="10343"/>
                  </a:cubicBezTo>
                  <a:cubicBezTo>
                    <a:pt x="1" y="8563"/>
                    <a:pt x="655" y="11103"/>
                    <a:pt x="3483" y="12045"/>
                  </a:cubicBezTo>
                  <a:cubicBezTo>
                    <a:pt x="6390" y="13014"/>
                    <a:pt x="11495" y="12360"/>
                    <a:pt x="14926" y="11103"/>
                  </a:cubicBezTo>
                  <a:cubicBezTo>
                    <a:pt x="19141" y="9584"/>
                    <a:pt x="23017" y="6678"/>
                    <a:pt x="24404" y="4033"/>
                  </a:cubicBezTo>
                  <a:cubicBezTo>
                    <a:pt x="25530" y="1860"/>
                    <a:pt x="24745" y="1"/>
                    <a:pt x="25268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7"/>
            <p:cNvSpPr/>
            <p:nvPr/>
          </p:nvSpPr>
          <p:spPr>
            <a:xfrm>
              <a:off x="4758920" y="1974173"/>
              <a:ext cx="553230" cy="343994"/>
            </a:xfrm>
            <a:custGeom>
              <a:avLst/>
              <a:gdLst/>
              <a:ahLst/>
              <a:cxnLst/>
              <a:rect l="l" t="t" r="r" b="b"/>
              <a:pathLst>
                <a:path w="24588" h="15450" extrusionOk="0">
                  <a:moveTo>
                    <a:pt x="23487" y="3640"/>
                  </a:moveTo>
                  <a:cubicBezTo>
                    <a:pt x="24587" y="6678"/>
                    <a:pt x="20450" y="10946"/>
                    <a:pt x="14270" y="13198"/>
                  </a:cubicBezTo>
                  <a:cubicBezTo>
                    <a:pt x="8091" y="15449"/>
                    <a:pt x="2199" y="14821"/>
                    <a:pt x="1100" y="11810"/>
                  </a:cubicBezTo>
                  <a:cubicBezTo>
                    <a:pt x="0" y="8772"/>
                    <a:pt x="4111" y="4504"/>
                    <a:pt x="10290" y="2253"/>
                  </a:cubicBezTo>
                  <a:cubicBezTo>
                    <a:pt x="16470" y="1"/>
                    <a:pt x="22388" y="629"/>
                    <a:pt x="23487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7"/>
            <p:cNvSpPr/>
            <p:nvPr/>
          </p:nvSpPr>
          <p:spPr>
            <a:xfrm>
              <a:off x="4765400" y="2068046"/>
              <a:ext cx="570893" cy="314248"/>
            </a:xfrm>
            <a:custGeom>
              <a:avLst/>
              <a:gdLst/>
              <a:ahLst/>
              <a:cxnLst/>
              <a:rect l="l" t="t" r="r" b="b"/>
              <a:pathLst>
                <a:path w="25373" h="14114" extrusionOk="0">
                  <a:moveTo>
                    <a:pt x="24980" y="1833"/>
                  </a:moveTo>
                  <a:cubicBezTo>
                    <a:pt x="24797" y="5211"/>
                    <a:pt x="21550" y="9165"/>
                    <a:pt x="14742" y="11626"/>
                  </a:cubicBezTo>
                  <a:cubicBezTo>
                    <a:pt x="7960" y="14114"/>
                    <a:pt x="3011" y="13171"/>
                    <a:pt x="1047" y="10814"/>
                  </a:cubicBezTo>
                  <a:cubicBezTo>
                    <a:pt x="0" y="9505"/>
                    <a:pt x="1597" y="11548"/>
                    <a:pt x="3430" y="12124"/>
                  </a:cubicBezTo>
                  <a:cubicBezTo>
                    <a:pt x="6965" y="13223"/>
                    <a:pt x="11207" y="12543"/>
                    <a:pt x="14663" y="11286"/>
                  </a:cubicBezTo>
                  <a:cubicBezTo>
                    <a:pt x="18853" y="9767"/>
                    <a:pt x="22388" y="7175"/>
                    <a:pt x="23906" y="4661"/>
                  </a:cubicBezTo>
                  <a:cubicBezTo>
                    <a:pt x="25373" y="2226"/>
                    <a:pt x="24692" y="0"/>
                    <a:pt x="24980" y="1833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7"/>
            <p:cNvSpPr/>
            <p:nvPr/>
          </p:nvSpPr>
          <p:spPr>
            <a:xfrm>
              <a:off x="4690565" y="1885554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23" y="4557"/>
                  </a:moveTo>
                  <a:cubicBezTo>
                    <a:pt x="27259" y="8170"/>
                    <a:pt x="22807" y="13119"/>
                    <a:pt x="16025" y="15580"/>
                  </a:cubicBezTo>
                  <a:cubicBezTo>
                    <a:pt x="9218" y="18068"/>
                    <a:pt x="2645" y="17125"/>
                    <a:pt x="1336" y="13512"/>
                  </a:cubicBezTo>
                  <a:cubicBezTo>
                    <a:pt x="1" y="9872"/>
                    <a:pt x="4452" y="4923"/>
                    <a:pt x="11234" y="2462"/>
                  </a:cubicBezTo>
                  <a:cubicBezTo>
                    <a:pt x="18042" y="1"/>
                    <a:pt x="24614" y="917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7"/>
            <p:cNvSpPr/>
            <p:nvPr/>
          </p:nvSpPr>
          <p:spPr>
            <a:xfrm>
              <a:off x="4708250" y="1961926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8" y="1389"/>
                  </a:moveTo>
                  <a:cubicBezTo>
                    <a:pt x="26577" y="5002"/>
                    <a:pt x="22126" y="9951"/>
                    <a:pt x="15344" y="12412"/>
                  </a:cubicBezTo>
                  <a:cubicBezTo>
                    <a:pt x="8562" y="14900"/>
                    <a:pt x="1964" y="13957"/>
                    <a:pt x="655" y="10344"/>
                  </a:cubicBezTo>
                  <a:cubicBezTo>
                    <a:pt x="0" y="8537"/>
                    <a:pt x="655" y="11103"/>
                    <a:pt x="3483" y="12046"/>
                  </a:cubicBezTo>
                  <a:cubicBezTo>
                    <a:pt x="6389" y="12988"/>
                    <a:pt x="11495" y="12360"/>
                    <a:pt x="14925" y="11103"/>
                  </a:cubicBezTo>
                  <a:cubicBezTo>
                    <a:pt x="19141" y="9584"/>
                    <a:pt x="23016" y="6678"/>
                    <a:pt x="24404" y="4033"/>
                  </a:cubicBezTo>
                  <a:cubicBezTo>
                    <a:pt x="25530" y="1860"/>
                    <a:pt x="24744" y="1"/>
                    <a:pt x="25268" y="1389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7"/>
            <p:cNvSpPr/>
            <p:nvPr/>
          </p:nvSpPr>
          <p:spPr>
            <a:xfrm>
              <a:off x="4712953" y="1889628"/>
              <a:ext cx="553230" cy="343994"/>
            </a:xfrm>
            <a:custGeom>
              <a:avLst/>
              <a:gdLst/>
              <a:ahLst/>
              <a:cxnLst/>
              <a:rect l="l" t="t" r="r" b="b"/>
              <a:pathLst>
                <a:path w="24588" h="15450" extrusionOk="0">
                  <a:moveTo>
                    <a:pt x="23488" y="3641"/>
                  </a:moveTo>
                  <a:cubicBezTo>
                    <a:pt x="24588" y="6678"/>
                    <a:pt x="20451" y="10946"/>
                    <a:pt x="14271" y="13198"/>
                  </a:cubicBezTo>
                  <a:cubicBezTo>
                    <a:pt x="8092" y="15450"/>
                    <a:pt x="2174" y="14821"/>
                    <a:pt x="1074" y="11810"/>
                  </a:cubicBezTo>
                  <a:cubicBezTo>
                    <a:pt x="1" y="8773"/>
                    <a:pt x="4112" y="4505"/>
                    <a:pt x="10291" y="2253"/>
                  </a:cubicBezTo>
                  <a:cubicBezTo>
                    <a:pt x="16471" y="1"/>
                    <a:pt x="22388" y="629"/>
                    <a:pt x="23488" y="3641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7"/>
            <p:cNvSpPr/>
            <p:nvPr/>
          </p:nvSpPr>
          <p:spPr>
            <a:xfrm>
              <a:off x="4718848" y="1983502"/>
              <a:ext cx="571500" cy="314248"/>
            </a:xfrm>
            <a:custGeom>
              <a:avLst/>
              <a:gdLst/>
              <a:ahLst/>
              <a:cxnLst/>
              <a:rect l="l" t="t" r="r" b="b"/>
              <a:pathLst>
                <a:path w="25400" h="14114" extrusionOk="0">
                  <a:moveTo>
                    <a:pt x="25007" y="1834"/>
                  </a:moveTo>
                  <a:cubicBezTo>
                    <a:pt x="24823" y="5211"/>
                    <a:pt x="21550" y="9165"/>
                    <a:pt x="14768" y="11626"/>
                  </a:cubicBezTo>
                  <a:cubicBezTo>
                    <a:pt x="7987" y="14114"/>
                    <a:pt x="3038" y="13171"/>
                    <a:pt x="1074" y="10789"/>
                  </a:cubicBezTo>
                  <a:cubicBezTo>
                    <a:pt x="0" y="9506"/>
                    <a:pt x="1624" y="11548"/>
                    <a:pt x="3457" y="12124"/>
                  </a:cubicBezTo>
                  <a:cubicBezTo>
                    <a:pt x="6992" y="13224"/>
                    <a:pt x="11234" y="12543"/>
                    <a:pt x="14664" y="11286"/>
                  </a:cubicBezTo>
                  <a:cubicBezTo>
                    <a:pt x="18879" y="9767"/>
                    <a:pt x="22414" y="7175"/>
                    <a:pt x="23933" y="4661"/>
                  </a:cubicBezTo>
                  <a:cubicBezTo>
                    <a:pt x="25399" y="2226"/>
                    <a:pt x="24719" y="1"/>
                    <a:pt x="25007" y="1834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7"/>
            <p:cNvSpPr/>
            <p:nvPr/>
          </p:nvSpPr>
          <p:spPr>
            <a:xfrm>
              <a:off x="4036602" y="2027233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23" y="4557"/>
                  </a:moveTo>
                  <a:cubicBezTo>
                    <a:pt x="27259" y="8170"/>
                    <a:pt x="22808" y="13119"/>
                    <a:pt x="16026" y="15606"/>
                  </a:cubicBezTo>
                  <a:cubicBezTo>
                    <a:pt x="9218" y="18068"/>
                    <a:pt x="2646" y="17125"/>
                    <a:pt x="1310" y="13512"/>
                  </a:cubicBezTo>
                  <a:cubicBezTo>
                    <a:pt x="1" y="9898"/>
                    <a:pt x="4452" y="4949"/>
                    <a:pt x="11234" y="2462"/>
                  </a:cubicBezTo>
                  <a:cubicBezTo>
                    <a:pt x="18042" y="0"/>
                    <a:pt x="24614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7"/>
            <p:cNvSpPr/>
            <p:nvPr/>
          </p:nvSpPr>
          <p:spPr>
            <a:xfrm>
              <a:off x="4054288" y="2103605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42" y="1388"/>
                  </a:moveTo>
                  <a:cubicBezTo>
                    <a:pt x="26578" y="5028"/>
                    <a:pt x="22126" y="9951"/>
                    <a:pt x="15345" y="12438"/>
                  </a:cubicBezTo>
                  <a:cubicBezTo>
                    <a:pt x="8537" y="14899"/>
                    <a:pt x="1964" y="13983"/>
                    <a:pt x="655" y="10343"/>
                  </a:cubicBezTo>
                  <a:cubicBezTo>
                    <a:pt x="1" y="8563"/>
                    <a:pt x="655" y="11103"/>
                    <a:pt x="3483" y="12045"/>
                  </a:cubicBezTo>
                  <a:cubicBezTo>
                    <a:pt x="6363" y="13014"/>
                    <a:pt x="11495" y="12360"/>
                    <a:pt x="14926" y="11129"/>
                  </a:cubicBezTo>
                  <a:cubicBezTo>
                    <a:pt x="19115" y="9584"/>
                    <a:pt x="23017" y="6678"/>
                    <a:pt x="24378" y="4033"/>
                  </a:cubicBezTo>
                  <a:cubicBezTo>
                    <a:pt x="25504" y="1860"/>
                    <a:pt x="24745" y="1"/>
                    <a:pt x="25242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7"/>
            <p:cNvSpPr/>
            <p:nvPr/>
          </p:nvSpPr>
          <p:spPr>
            <a:xfrm>
              <a:off x="4058405" y="2031886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1"/>
                  </a:moveTo>
                  <a:cubicBezTo>
                    <a:pt x="24588" y="6652"/>
                    <a:pt x="20477" y="10920"/>
                    <a:pt x="14297" y="13172"/>
                  </a:cubicBezTo>
                  <a:cubicBezTo>
                    <a:pt x="8118" y="15423"/>
                    <a:pt x="2200" y="14795"/>
                    <a:pt x="1101" y="11784"/>
                  </a:cubicBezTo>
                  <a:cubicBezTo>
                    <a:pt x="1" y="8773"/>
                    <a:pt x="4138" y="4505"/>
                    <a:pt x="10317" y="2253"/>
                  </a:cubicBezTo>
                  <a:cubicBezTo>
                    <a:pt x="16497" y="1"/>
                    <a:pt x="22388" y="629"/>
                    <a:pt x="23488" y="3641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7"/>
            <p:cNvSpPr/>
            <p:nvPr/>
          </p:nvSpPr>
          <p:spPr>
            <a:xfrm>
              <a:off x="4064885" y="2125760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1" y="1807"/>
                  </a:moveTo>
                  <a:cubicBezTo>
                    <a:pt x="24824" y="5211"/>
                    <a:pt x="21551" y="9139"/>
                    <a:pt x="14769" y="11626"/>
                  </a:cubicBezTo>
                  <a:cubicBezTo>
                    <a:pt x="7961" y="14088"/>
                    <a:pt x="3012" y="13145"/>
                    <a:pt x="1074" y="10789"/>
                  </a:cubicBezTo>
                  <a:cubicBezTo>
                    <a:pt x="1" y="9479"/>
                    <a:pt x="1624" y="11522"/>
                    <a:pt x="3457" y="12098"/>
                  </a:cubicBezTo>
                  <a:cubicBezTo>
                    <a:pt x="6966" y="13224"/>
                    <a:pt x="11234" y="12517"/>
                    <a:pt x="14664" y="11260"/>
                  </a:cubicBezTo>
                  <a:cubicBezTo>
                    <a:pt x="18880" y="9741"/>
                    <a:pt x="22415" y="7149"/>
                    <a:pt x="23933" y="4635"/>
                  </a:cubicBezTo>
                  <a:cubicBezTo>
                    <a:pt x="25400" y="2200"/>
                    <a:pt x="24693" y="1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7"/>
            <p:cNvSpPr/>
            <p:nvPr/>
          </p:nvSpPr>
          <p:spPr>
            <a:xfrm>
              <a:off x="3995968" y="1951439"/>
              <a:ext cx="613328" cy="402863"/>
            </a:xfrm>
            <a:custGeom>
              <a:avLst/>
              <a:gdLst/>
              <a:ahLst/>
              <a:cxnLst/>
              <a:rect l="l" t="t" r="r" b="b"/>
              <a:pathLst>
                <a:path w="27259" h="18094" extrusionOk="0">
                  <a:moveTo>
                    <a:pt x="25949" y="4557"/>
                  </a:moveTo>
                  <a:cubicBezTo>
                    <a:pt x="27258" y="8196"/>
                    <a:pt x="22807" y="13145"/>
                    <a:pt x="16025" y="15606"/>
                  </a:cubicBezTo>
                  <a:cubicBezTo>
                    <a:pt x="9217" y="18094"/>
                    <a:pt x="2645" y="17151"/>
                    <a:pt x="1336" y="13512"/>
                  </a:cubicBezTo>
                  <a:cubicBezTo>
                    <a:pt x="0" y="9898"/>
                    <a:pt x="4452" y="4949"/>
                    <a:pt x="11260" y="2488"/>
                  </a:cubicBezTo>
                  <a:cubicBezTo>
                    <a:pt x="18041" y="1"/>
                    <a:pt x="24614" y="943"/>
                    <a:pt x="25949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7"/>
            <p:cNvSpPr/>
            <p:nvPr/>
          </p:nvSpPr>
          <p:spPr>
            <a:xfrm>
              <a:off x="4013630" y="2028391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9" y="1389"/>
                  </a:moveTo>
                  <a:cubicBezTo>
                    <a:pt x="26578" y="5002"/>
                    <a:pt x="22127" y="9951"/>
                    <a:pt x="15345" y="12412"/>
                  </a:cubicBezTo>
                  <a:cubicBezTo>
                    <a:pt x="8563" y="14900"/>
                    <a:pt x="1965" y="13957"/>
                    <a:pt x="655" y="10344"/>
                  </a:cubicBezTo>
                  <a:cubicBezTo>
                    <a:pt x="1" y="8537"/>
                    <a:pt x="655" y="11103"/>
                    <a:pt x="3483" y="12046"/>
                  </a:cubicBezTo>
                  <a:cubicBezTo>
                    <a:pt x="6390" y="12988"/>
                    <a:pt x="11496" y="12360"/>
                    <a:pt x="14926" y="11103"/>
                  </a:cubicBezTo>
                  <a:cubicBezTo>
                    <a:pt x="19142" y="9584"/>
                    <a:pt x="23017" y="6678"/>
                    <a:pt x="24405" y="4033"/>
                  </a:cubicBezTo>
                  <a:cubicBezTo>
                    <a:pt x="25531" y="1860"/>
                    <a:pt x="24745" y="1"/>
                    <a:pt x="25269" y="1389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7"/>
            <p:cNvSpPr/>
            <p:nvPr/>
          </p:nvSpPr>
          <p:spPr>
            <a:xfrm>
              <a:off x="4018355" y="1956093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1"/>
                  </a:moveTo>
                  <a:cubicBezTo>
                    <a:pt x="24587" y="6652"/>
                    <a:pt x="20450" y="10946"/>
                    <a:pt x="14271" y="13172"/>
                  </a:cubicBezTo>
                  <a:cubicBezTo>
                    <a:pt x="8091" y="15424"/>
                    <a:pt x="2200" y="14821"/>
                    <a:pt x="1100" y="11810"/>
                  </a:cubicBezTo>
                  <a:cubicBezTo>
                    <a:pt x="0" y="8773"/>
                    <a:pt x="4111" y="4505"/>
                    <a:pt x="10291" y="2253"/>
                  </a:cubicBezTo>
                  <a:cubicBezTo>
                    <a:pt x="16470" y="1"/>
                    <a:pt x="22388" y="629"/>
                    <a:pt x="23488" y="3641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7"/>
            <p:cNvSpPr/>
            <p:nvPr/>
          </p:nvSpPr>
          <p:spPr>
            <a:xfrm>
              <a:off x="4024835" y="2049966"/>
              <a:ext cx="570893" cy="314248"/>
            </a:xfrm>
            <a:custGeom>
              <a:avLst/>
              <a:gdLst/>
              <a:ahLst/>
              <a:cxnLst/>
              <a:rect l="l" t="t" r="r" b="b"/>
              <a:pathLst>
                <a:path w="25373" h="14114" extrusionOk="0">
                  <a:moveTo>
                    <a:pt x="24980" y="1807"/>
                  </a:moveTo>
                  <a:cubicBezTo>
                    <a:pt x="24797" y="5211"/>
                    <a:pt x="21550" y="9165"/>
                    <a:pt x="14742" y="11626"/>
                  </a:cubicBezTo>
                  <a:cubicBezTo>
                    <a:pt x="7960" y="14114"/>
                    <a:pt x="3011" y="13145"/>
                    <a:pt x="1048" y="10789"/>
                  </a:cubicBezTo>
                  <a:cubicBezTo>
                    <a:pt x="0" y="9506"/>
                    <a:pt x="1598" y="11522"/>
                    <a:pt x="3430" y="12124"/>
                  </a:cubicBezTo>
                  <a:cubicBezTo>
                    <a:pt x="6965" y="13224"/>
                    <a:pt x="11207" y="12543"/>
                    <a:pt x="14664" y="11286"/>
                  </a:cubicBezTo>
                  <a:cubicBezTo>
                    <a:pt x="18853" y="9741"/>
                    <a:pt x="22388" y="7175"/>
                    <a:pt x="23907" y="4661"/>
                  </a:cubicBezTo>
                  <a:cubicBezTo>
                    <a:pt x="25373" y="2226"/>
                    <a:pt x="24692" y="1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7"/>
            <p:cNvSpPr/>
            <p:nvPr/>
          </p:nvSpPr>
          <p:spPr>
            <a:xfrm>
              <a:off x="3957088" y="1873307"/>
              <a:ext cx="612720" cy="402885"/>
            </a:xfrm>
            <a:custGeom>
              <a:avLst/>
              <a:gdLst/>
              <a:ahLst/>
              <a:cxnLst/>
              <a:rect l="l" t="t" r="r" b="b"/>
              <a:pathLst>
                <a:path w="27232" h="18095" extrusionOk="0">
                  <a:moveTo>
                    <a:pt x="25923" y="4557"/>
                  </a:moveTo>
                  <a:cubicBezTo>
                    <a:pt x="27232" y="8196"/>
                    <a:pt x="22780" y="13145"/>
                    <a:pt x="15999" y="15607"/>
                  </a:cubicBezTo>
                  <a:cubicBezTo>
                    <a:pt x="9191" y="18094"/>
                    <a:pt x="2619" y="17152"/>
                    <a:pt x="1309" y="13538"/>
                  </a:cubicBezTo>
                  <a:cubicBezTo>
                    <a:pt x="0" y="9898"/>
                    <a:pt x="4425" y="4950"/>
                    <a:pt x="11233" y="2488"/>
                  </a:cubicBezTo>
                  <a:cubicBezTo>
                    <a:pt x="18015" y="1"/>
                    <a:pt x="24587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7"/>
            <p:cNvSpPr/>
            <p:nvPr/>
          </p:nvSpPr>
          <p:spPr>
            <a:xfrm>
              <a:off x="3974165" y="1950281"/>
              <a:ext cx="598005" cy="331726"/>
            </a:xfrm>
            <a:custGeom>
              <a:avLst/>
              <a:gdLst/>
              <a:ahLst/>
              <a:cxnLst/>
              <a:rect l="l" t="t" r="r" b="b"/>
              <a:pathLst>
                <a:path w="26578" h="14899" extrusionOk="0">
                  <a:moveTo>
                    <a:pt x="25268" y="1388"/>
                  </a:moveTo>
                  <a:cubicBezTo>
                    <a:pt x="26578" y="5001"/>
                    <a:pt x="22126" y="9950"/>
                    <a:pt x="15344" y="12411"/>
                  </a:cubicBezTo>
                  <a:cubicBezTo>
                    <a:pt x="8563" y="14899"/>
                    <a:pt x="1964" y="13956"/>
                    <a:pt x="655" y="10343"/>
                  </a:cubicBezTo>
                  <a:cubicBezTo>
                    <a:pt x="0" y="8536"/>
                    <a:pt x="655" y="11102"/>
                    <a:pt x="3483" y="12045"/>
                  </a:cubicBezTo>
                  <a:cubicBezTo>
                    <a:pt x="6389" y="12988"/>
                    <a:pt x="11495" y="12359"/>
                    <a:pt x="14926" y="11102"/>
                  </a:cubicBezTo>
                  <a:cubicBezTo>
                    <a:pt x="19141" y="9584"/>
                    <a:pt x="23016" y="6677"/>
                    <a:pt x="24404" y="4033"/>
                  </a:cubicBezTo>
                  <a:cubicBezTo>
                    <a:pt x="25530" y="1859"/>
                    <a:pt x="24745" y="0"/>
                    <a:pt x="25268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7"/>
            <p:cNvSpPr/>
            <p:nvPr/>
          </p:nvSpPr>
          <p:spPr>
            <a:xfrm>
              <a:off x="3978868" y="1877983"/>
              <a:ext cx="553253" cy="343393"/>
            </a:xfrm>
            <a:custGeom>
              <a:avLst/>
              <a:gdLst/>
              <a:ahLst/>
              <a:cxnLst/>
              <a:rect l="l" t="t" r="r" b="b"/>
              <a:pathLst>
                <a:path w="24589" h="15423" extrusionOk="0">
                  <a:moveTo>
                    <a:pt x="23488" y="3640"/>
                  </a:moveTo>
                  <a:cubicBezTo>
                    <a:pt x="24588" y="6651"/>
                    <a:pt x="20451" y="10945"/>
                    <a:pt x="14271" y="13197"/>
                  </a:cubicBezTo>
                  <a:cubicBezTo>
                    <a:pt x="8092" y="15423"/>
                    <a:pt x="2200" y="14821"/>
                    <a:pt x="1101" y="11809"/>
                  </a:cubicBezTo>
                  <a:cubicBezTo>
                    <a:pt x="1" y="8772"/>
                    <a:pt x="4112" y="4504"/>
                    <a:pt x="10291" y="2252"/>
                  </a:cubicBezTo>
                  <a:cubicBezTo>
                    <a:pt x="16471" y="0"/>
                    <a:pt x="22389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7"/>
            <p:cNvSpPr/>
            <p:nvPr/>
          </p:nvSpPr>
          <p:spPr>
            <a:xfrm>
              <a:off x="3985347" y="1971835"/>
              <a:ext cx="570915" cy="314270"/>
            </a:xfrm>
            <a:custGeom>
              <a:avLst/>
              <a:gdLst/>
              <a:ahLst/>
              <a:cxnLst/>
              <a:rect l="l" t="t" r="r" b="b"/>
              <a:pathLst>
                <a:path w="25374" h="14115" extrusionOk="0">
                  <a:moveTo>
                    <a:pt x="24981" y="1808"/>
                  </a:moveTo>
                  <a:cubicBezTo>
                    <a:pt x="24798" y="5212"/>
                    <a:pt x="21551" y="9165"/>
                    <a:pt x="14743" y="11627"/>
                  </a:cubicBezTo>
                  <a:cubicBezTo>
                    <a:pt x="7961" y="14114"/>
                    <a:pt x="3012" y="13145"/>
                    <a:pt x="1048" y="10789"/>
                  </a:cubicBezTo>
                  <a:cubicBezTo>
                    <a:pt x="1" y="9506"/>
                    <a:pt x="1598" y="11522"/>
                    <a:pt x="3431" y="12124"/>
                  </a:cubicBezTo>
                  <a:cubicBezTo>
                    <a:pt x="6966" y="13224"/>
                    <a:pt x="11208" y="12543"/>
                    <a:pt x="14664" y="11286"/>
                  </a:cubicBezTo>
                  <a:cubicBezTo>
                    <a:pt x="18854" y="9742"/>
                    <a:pt x="22389" y="7175"/>
                    <a:pt x="23907" y="4662"/>
                  </a:cubicBezTo>
                  <a:cubicBezTo>
                    <a:pt x="25374" y="2227"/>
                    <a:pt x="24693" y="1"/>
                    <a:pt x="24981" y="1808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7"/>
            <p:cNvSpPr/>
            <p:nvPr/>
          </p:nvSpPr>
          <p:spPr>
            <a:xfrm>
              <a:off x="3917600" y="1795777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6"/>
                  </a:moveTo>
                  <a:cubicBezTo>
                    <a:pt x="27232" y="8170"/>
                    <a:pt x="22781" y="13119"/>
                    <a:pt x="15999" y="15580"/>
                  </a:cubicBezTo>
                  <a:cubicBezTo>
                    <a:pt x="9191" y="18067"/>
                    <a:pt x="2619" y="17125"/>
                    <a:pt x="1310" y="13511"/>
                  </a:cubicBezTo>
                  <a:cubicBezTo>
                    <a:pt x="1" y="9872"/>
                    <a:pt x="4426" y="4923"/>
                    <a:pt x="11234" y="2462"/>
                  </a:cubicBezTo>
                  <a:cubicBezTo>
                    <a:pt x="18016" y="0"/>
                    <a:pt x="24588" y="917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7"/>
            <p:cNvSpPr/>
            <p:nvPr/>
          </p:nvSpPr>
          <p:spPr>
            <a:xfrm>
              <a:off x="3934700" y="1872149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8" y="1388"/>
                  </a:moveTo>
                  <a:cubicBezTo>
                    <a:pt x="26577" y="5002"/>
                    <a:pt x="22126" y="9950"/>
                    <a:pt x="15344" y="12412"/>
                  </a:cubicBezTo>
                  <a:cubicBezTo>
                    <a:pt x="8562" y="14899"/>
                    <a:pt x="1964" y="13957"/>
                    <a:pt x="655" y="10343"/>
                  </a:cubicBezTo>
                  <a:cubicBezTo>
                    <a:pt x="0" y="8537"/>
                    <a:pt x="655" y="11103"/>
                    <a:pt x="3483" y="12045"/>
                  </a:cubicBezTo>
                  <a:cubicBezTo>
                    <a:pt x="6389" y="12988"/>
                    <a:pt x="11495" y="12359"/>
                    <a:pt x="14925" y="11103"/>
                  </a:cubicBezTo>
                  <a:cubicBezTo>
                    <a:pt x="19141" y="9584"/>
                    <a:pt x="23016" y="6677"/>
                    <a:pt x="24404" y="4033"/>
                  </a:cubicBezTo>
                  <a:cubicBezTo>
                    <a:pt x="25530" y="1860"/>
                    <a:pt x="24744" y="0"/>
                    <a:pt x="25268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7"/>
            <p:cNvSpPr/>
            <p:nvPr/>
          </p:nvSpPr>
          <p:spPr>
            <a:xfrm>
              <a:off x="3939403" y="1799851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8" y="6678"/>
                    <a:pt x="20451" y="10946"/>
                    <a:pt x="14271" y="13197"/>
                  </a:cubicBezTo>
                  <a:cubicBezTo>
                    <a:pt x="8092" y="15423"/>
                    <a:pt x="2200" y="14821"/>
                    <a:pt x="1100" y="11810"/>
                  </a:cubicBezTo>
                  <a:cubicBezTo>
                    <a:pt x="1" y="8772"/>
                    <a:pt x="4111" y="4504"/>
                    <a:pt x="10291" y="2252"/>
                  </a:cubicBezTo>
                  <a:cubicBezTo>
                    <a:pt x="16471" y="1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7"/>
            <p:cNvSpPr/>
            <p:nvPr/>
          </p:nvSpPr>
          <p:spPr>
            <a:xfrm>
              <a:off x="3945883" y="1893725"/>
              <a:ext cx="570915" cy="314248"/>
            </a:xfrm>
            <a:custGeom>
              <a:avLst/>
              <a:gdLst/>
              <a:ahLst/>
              <a:cxnLst/>
              <a:rect l="l" t="t" r="r" b="b"/>
              <a:pathLst>
                <a:path w="25374" h="14114" extrusionOk="0">
                  <a:moveTo>
                    <a:pt x="24980" y="1833"/>
                  </a:moveTo>
                  <a:cubicBezTo>
                    <a:pt x="24797" y="5211"/>
                    <a:pt x="21550" y="9165"/>
                    <a:pt x="14742" y="11626"/>
                  </a:cubicBezTo>
                  <a:cubicBezTo>
                    <a:pt x="7961" y="14114"/>
                    <a:pt x="3012" y="13171"/>
                    <a:pt x="1048" y="10788"/>
                  </a:cubicBezTo>
                  <a:cubicBezTo>
                    <a:pt x="1" y="9505"/>
                    <a:pt x="1598" y="11548"/>
                    <a:pt x="3431" y="12124"/>
                  </a:cubicBezTo>
                  <a:cubicBezTo>
                    <a:pt x="6966" y="13223"/>
                    <a:pt x="11207" y="12543"/>
                    <a:pt x="14664" y="11286"/>
                  </a:cubicBezTo>
                  <a:cubicBezTo>
                    <a:pt x="18853" y="9741"/>
                    <a:pt x="22388" y="7175"/>
                    <a:pt x="23907" y="4661"/>
                  </a:cubicBezTo>
                  <a:cubicBezTo>
                    <a:pt x="25373" y="2226"/>
                    <a:pt x="24692" y="0"/>
                    <a:pt x="24980" y="1833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7"/>
            <p:cNvSpPr/>
            <p:nvPr/>
          </p:nvSpPr>
          <p:spPr>
            <a:xfrm>
              <a:off x="3871070" y="1710653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23" y="4556"/>
                  </a:moveTo>
                  <a:cubicBezTo>
                    <a:pt x="27258" y="8196"/>
                    <a:pt x="22807" y="13145"/>
                    <a:pt x="16025" y="15606"/>
                  </a:cubicBezTo>
                  <a:cubicBezTo>
                    <a:pt x="9217" y="18068"/>
                    <a:pt x="2645" y="17151"/>
                    <a:pt x="1336" y="13511"/>
                  </a:cubicBezTo>
                  <a:cubicBezTo>
                    <a:pt x="0" y="9898"/>
                    <a:pt x="4452" y="4949"/>
                    <a:pt x="11233" y="2488"/>
                  </a:cubicBezTo>
                  <a:cubicBezTo>
                    <a:pt x="18041" y="0"/>
                    <a:pt x="24613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7"/>
            <p:cNvSpPr/>
            <p:nvPr/>
          </p:nvSpPr>
          <p:spPr>
            <a:xfrm>
              <a:off x="3888733" y="1787605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9" y="1389"/>
                  </a:moveTo>
                  <a:cubicBezTo>
                    <a:pt x="26578" y="5002"/>
                    <a:pt x="22126" y="9951"/>
                    <a:pt x="15345" y="12412"/>
                  </a:cubicBezTo>
                  <a:cubicBezTo>
                    <a:pt x="8563" y="14900"/>
                    <a:pt x="1965" y="13957"/>
                    <a:pt x="655" y="10344"/>
                  </a:cubicBezTo>
                  <a:cubicBezTo>
                    <a:pt x="1" y="8537"/>
                    <a:pt x="655" y="11103"/>
                    <a:pt x="3483" y="12045"/>
                  </a:cubicBezTo>
                  <a:cubicBezTo>
                    <a:pt x="6390" y="12988"/>
                    <a:pt x="11496" y="12360"/>
                    <a:pt x="14926" y="11103"/>
                  </a:cubicBezTo>
                  <a:cubicBezTo>
                    <a:pt x="19141" y="9584"/>
                    <a:pt x="23017" y="6678"/>
                    <a:pt x="24405" y="4007"/>
                  </a:cubicBezTo>
                  <a:cubicBezTo>
                    <a:pt x="25530" y="1860"/>
                    <a:pt x="24745" y="1"/>
                    <a:pt x="25269" y="1389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7"/>
            <p:cNvSpPr/>
            <p:nvPr/>
          </p:nvSpPr>
          <p:spPr>
            <a:xfrm>
              <a:off x="3893458" y="1715307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1"/>
                  </a:moveTo>
                  <a:cubicBezTo>
                    <a:pt x="24587" y="6652"/>
                    <a:pt x="20450" y="10920"/>
                    <a:pt x="14271" y="13172"/>
                  </a:cubicBezTo>
                  <a:cubicBezTo>
                    <a:pt x="8091" y="15423"/>
                    <a:pt x="2173" y="14821"/>
                    <a:pt x="1100" y="11784"/>
                  </a:cubicBezTo>
                  <a:cubicBezTo>
                    <a:pt x="0" y="8773"/>
                    <a:pt x="4111" y="4505"/>
                    <a:pt x="10291" y="2253"/>
                  </a:cubicBezTo>
                  <a:cubicBezTo>
                    <a:pt x="16470" y="1"/>
                    <a:pt x="22388" y="629"/>
                    <a:pt x="23488" y="3641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7"/>
            <p:cNvSpPr/>
            <p:nvPr/>
          </p:nvSpPr>
          <p:spPr>
            <a:xfrm>
              <a:off x="3899352" y="1809181"/>
              <a:ext cx="571478" cy="314248"/>
            </a:xfrm>
            <a:custGeom>
              <a:avLst/>
              <a:gdLst/>
              <a:ahLst/>
              <a:cxnLst/>
              <a:rect l="l" t="t" r="r" b="b"/>
              <a:pathLst>
                <a:path w="25399" h="14114" extrusionOk="0">
                  <a:moveTo>
                    <a:pt x="25006" y="1807"/>
                  </a:moveTo>
                  <a:cubicBezTo>
                    <a:pt x="24823" y="5211"/>
                    <a:pt x="21550" y="9165"/>
                    <a:pt x="14768" y="11626"/>
                  </a:cubicBezTo>
                  <a:cubicBezTo>
                    <a:pt x="7986" y="14114"/>
                    <a:pt x="3037" y="13145"/>
                    <a:pt x="1074" y="10788"/>
                  </a:cubicBezTo>
                  <a:cubicBezTo>
                    <a:pt x="0" y="9505"/>
                    <a:pt x="1623" y="11522"/>
                    <a:pt x="3456" y="12124"/>
                  </a:cubicBezTo>
                  <a:cubicBezTo>
                    <a:pt x="6991" y="13224"/>
                    <a:pt x="11233" y="12543"/>
                    <a:pt x="14689" y="11286"/>
                  </a:cubicBezTo>
                  <a:cubicBezTo>
                    <a:pt x="18879" y="9741"/>
                    <a:pt x="22414" y="7149"/>
                    <a:pt x="23933" y="4661"/>
                  </a:cubicBezTo>
                  <a:cubicBezTo>
                    <a:pt x="25399" y="2226"/>
                    <a:pt x="24718" y="1"/>
                    <a:pt x="25006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7"/>
            <p:cNvSpPr/>
            <p:nvPr/>
          </p:nvSpPr>
          <p:spPr>
            <a:xfrm>
              <a:off x="3211798" y="2143261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6"/>
                  </a:moveTo>
                  <a:cubicBezTo>
                    <a:pt x="27233" y="8170"/>
                    <a:pt x="22807" y="13118"/>
                    <a:pt x="16000" y="15606"/>
                  </a:cubicBezTo>
                  <a:cubicBezTo>
                    <a:pt x="9218" y="18067"/>
                    <a:pt x="2645" y="17125"/>
                    <a:pt x="1310" y="13511"/>
                  </a:cubicBezTo>
                  <a:cubicBezTo>
                    <a:pt x="1" y="9898"/>
                    <a:pt x="4452" y="4949"/>
                    <a:pt x="11234" y="2461"/>
                  </a:cubicBezTo>
                  <a:cubicBezTo>
                    <a:pt x="18042" y="0"/>
                    <a:pt x="24614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7"/>
            <p:cNvSpPr/>
            <p:nvPr/>
          </p:nvSpPr>
          <p:spPr>
            <a:xfrm>
              <a:off x="3229482" y="2219634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42" y="1388"/>
                  </a:moveTo>
                  <a:cubicBezTo>
                    <a:pt x="26578" y="5028"/>
                    <a:pt x="22126" y="9950"/>
                    <a:pt x="15344" y="12438"/>
                  </a:cubicBezTo>
                  <a:cubicBezTo>
                    <a:pt x="8536" y="14899"/>
                    <a:pt x="1964" y="13983"/>
                    <a:pt x="655" y="10343"/>
                  </a:cubicBezTo>
                  <a:cubicBezTo>
                    <a:pt x="0" y="8563"/>
                    <a:pt x="655" y="11102"/>
                    <a:pt x="3483" y="12045"/>
                  </a:cubicBezTo>
                  <a:cubicBezTo>
                    <a:pt x="6363" y="13014"/>
                    <a:pt x="11495" y="12359"/>
                    <a:pt x="14925" y="11129"/>
                  </a:cubicBezTo>
                  <a:cubicBezTo>
                    <a:pt x="19115" y="9584"/>
                    <a:pt x="23016" y="6677"/>
                    <a:pt x="24378" y="4033"/>
                  </a:cubicBezTo>
                  <a:cubicBezTo>
                    <a:pt x="25504" y="1859"/>
                    <a:pt x="24745" y="0"/>
                    <a:pt x="25242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7"/>
            <p:cNvSpPr/>
            <p:nvPr/>
          </p:nvSpPr>
          <p:spPr>
            <a:xfrm>
              <a:off x="3233600" y="2147915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8" y="6651"/>
                    <a:pt x="20477" y="10919"/>
                    <a:pt x="14297" y="13171"/>
                  </a:cubicBezTo>
                  <a:cubicBezTo>
                    <a:pt x="8118" y="15423"/>
                    <a:pt x="2200" y="14795"/>
                    <a:pt x="1100" y="11784"/>
                  </a:cubicBezTo>
                  <a:cubicBezTo>
                    <a:pt x="1" y="8772"/>
                    <a:pt x="4138" y="4504"/>
                    <a:pt x="10317" y="2252"/>
                  </a:cubicBezTo>
                  <a:cubicBezTo>
                    <a:pt x="16497" y="1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7"/>
            <p:cNvSpPr/>
            <p:nvPr/>
          </p:nvSpPr>
          <p:spPr>
            <a:xfrm>
              <a:off x="3240080" y="2241789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1" y="1807"/>
                  </a:moveTo>
                  <a:cubicBezTo>
                    <a:pt x="24823" y="5211"/>
                    <a:pt x="21550" y="9139"/>
                    <a:pt x="14769" y="11626"/>
                  </a:cubicBezTo>
                  <a:cubicBezTo>
                    <a:pt x="7961" y="14087"/>
                    <a:pt x="3012" y="13145"/>
                    <a:pt x="1074" y="10788"/>
                  </a:cubicBezTo>
                  <a:cubicBezTo>
                    <a:pt x="1" y="9479"/>
                    <a:pt x="1624" y="11521"/>
                    <a:pt x="3457" y="12097"/>
                  </a:cubicBezTo>
                  <a:cubicBezTo>
                    <a:pt x="6966" y="13223"/>
                    <a:pt x="11234" y="12516"/>
                    <a:pt x="14664" y="11259"/>
                  </a:cubicBezTo>
                  <a:cubicBezTo>
                    <a:pt x="18880" y="9741"/>
                    <a:pt x="22415" y="7149"/>
                    <a:pt x="23933" y="4635"/>
                  </a:cubicBezTo>
                  <a:cubicBezTo>
                    <a:pt x="25400" y="2200"/>
                    <a:pt x="24693" y="0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7"/>
            <p:cNvSpPr/>
            <p:nvPr/>
          </p:nvSpPr>
          <p:spPr>
            <a:xfrm>
              <a:off x="3171162" y="2067468"/>
              <a:ext cx="613328" cy="402863"/>
            </a:xfrm>
            <a:custGeom>
              <a:avLst/>
              <a:gdLst/>
              <a:ahLst/>
              <a:cxnLst/>
              <a:rect l="l" t="t" r="r" b="b"/>
              <a:pathLst>
                <a:path w="27259" h="18094" extrusionOk="0">
                  <a:moveTo>
                    <a:pt x="25949" y="4556"/>
                  </a:moveTo>
                  <a:cubicBezTo>
                    <a:pt x="27258" y="8196"/>
                    <a:pt x="22807" y="13145"/>
                    <a:pt x="16025" y="15606"/>
                  </a:cubicBezTo>
                  <a:cubicBezTo>
                    <a:pt x="9217" y="18093"/>
                    <a:pt x="2645" y="17151"/>
                    <a:pt x="1336" y="13511"/>
                  </a:cubicBezTo>
                  <a:cubicBezTo>
                    <a:pt x="0" y="9898"/>
                    <a:pt x="4451" y="4949"/>
                    <a:pt x="11233" y="2488"/>
                  </a:cubicBezTo>
                  <a:cubicBezTo>
                    <a:pt x="18041" y="0"/>
                    <a:pt x="24613" y="943"/>
                    <a:pt x="25949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7"/>
            <p:cNvSpPr/>
            <p:nvPr/>
          </p:nvSpPr>
          <p:spPr>
            <a:xfrm>
              <a:off x="3188825" y="2144419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9" y="1388"/>
                  </a:moveTo>
                  <a:cubicBezTo>
                    <a:pt x="26578" y="5002"/>
                    <a:pt x="22126" y="9951"/>
                    <a:pt x="15345" y="12412"/>
                  </a:cubicBezTo>
                  <a:cubicBezTo>
                    <a:pt x="8563" y="14899"/>
                    <a:pt x="1964" y="13957"/>
                    <a:pt x="655" y="10343"/>
                  </a:cubicBezTo>
                  <a:cubicBezTo>
                    <a:pt x="1" y="8537"/>
                    <a:pt x="655" y="11103"/>
                    <a:pt x="3483" y="12045"/>
                  </a:cubicBezTo>
                  <a:cubicBezTo>
                    <a:pt x="6390" y="12988"/>
                    <a:pt x="11496" y="12359"/>
                    <a:pt x="14926" y="11103"/>
                  </a:cubicBezTo>
                  <a:cubicBezTo>
                    <a:pt x="19141" y="9584"/>
                    <a:pt x="23017" y="6677"/>
                    <a:pt x="24405" y="4033"/>
                  </a:cubicBezTo>
                  <a:cubicBezTo>
                    <a:pt x="25530" y="1860"/>
                    <a:pt x="24745" y="0"/>
                    <a:pt x="25269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7"/>
            <p:cNvSpPr/>
            <p:nvPr/>
          </p:nvSpPr>
          <p:spPr>
            <a:xfrm>
              <a:off x="3193550" y="2072121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7" y="6651"/>
                    <a:pt x="20450" y="10946"/>
                    <a:pt x="14271" y="13171"/>
                  </a:cubicBezTo>
                  <a:cubicBezTo>
                    <a:pt x="8091" y="15423"/>
                    <a:pt x="2200" y="14821"/>
                    <a:pt x="1100" y="11810"/>
                  </a:cubicBezTo>
                  <a:cubicBezTo>
                    <a:pt x="0" y="8772"/>
                    <a:pt x="4111" y="4504"/>
                    <a:pt x="10291" y="2252"/>
                  </a:cubicBezTo>
                  <a:cubicBezTo>
                    <a:pt x="16470" y="1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7"/>
            <p:cNvSpPr/>
            <p:nvPr/>
          </p:nvSpPr>
          <p:spPr>
            <a:xfrm>
              <a:off x="3200030" y="2165995"/>
              <a:ext cx="570892" cy="314248"/>
            </a:xfrm>
            <a:custGeom>
              <a:avLst/>
              <a:gdLst/>
              <a:ahLst/>
              <a:cxnLst/>
              <a:rect l="l" t="t" r="r" b="b"/>
              <a:pathLst>
                <a:path w="25373" h="14114" extrusionOk="0">
                  <a:moveTo>
                    <a:pt x="24980" y="1807"/>
                  </a:moveTo>
                  <a:cubicBezTo>
                    <a:pt x="24797" y="5211"/>
                    <a:pt x="21550" y="9165"/>
                    <a:pt x="14742" y="11626"/>
                  </a:cubicBezTo>
                  <a:cubicBezTo>
                    <a:pt x="7960" y="14114"/>
                    <a:pt x="3011" y="13145"/>
                    <a:pt x="1048" y="10788"/>
                  </a:cubicBezTo>
                  <a:cubicBezTo>
                    <a:pt x="0" y="9505"/>
                    <a:pt x="1597" y="11521"/>
                    <a:pt x="3430" y="12124"/>
                  </a:cubicBezTo>
                  <a:cubicBezTo>
                    <a:pt x="6965" y="13223"/>
                    <a:pt x="11207" y="12543"/>
                    <a:pt x="14663" y="11286"/>
                  </a:cubicBezTo>
                  <a:cubicBezTo>
                    <a:pt x="18853" y="9741"/>
                    <a:pt x="22388" y="7175"/>
                    <a:pt x="23907" y="4661"/>
                  </a:cubicBezTo>
                  <a:cubicBezTo>
                    <a:pt x="25373" y="2226"/>
                    <a:pt x="24692" y="0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7"/>
            <p:cNvSpPr/>
            <p:nvPr/>
          </p:nvSpPr>
          <p:spPr>
            <a:xfrm>
              <a:off x="3131675" y="1989336"/>
              <a:ext cx="613328" cy="402863"/>
            </a:xfrm>
            <a:custGeom>
              <a:avLst/>
              <a:gdLst/>
              <a:ahLst/>
              <a:cxnLst/>
              <a:rect l="l" t="t" r="r" b="b"/>
              <a:pathLst>
                <a:path w="27259" h="18094" extrusionOk="0">
                  <a:moveTo>
                    <a:pt x="25949" y="4557"/>
                  </a:moveTo>
                  <a:cubicBezTo>
                    <a:pt x="27259" y="8196"/>
                    <a:pt x="22807" y="13145"/>
                    <a:pt x="16026" y="15606"/>
                  </a:cubicBezTo>
                  <a:cubicBezTo>
                    <a:pt x="9218" y="18094"/>
                    <a:pt x="2645" y="17151"/>
                    <a:pt x="1336" y="13538"/>
                  </a:cubicBezTo>
                  <a:cubicBezTo>
                    <a:pt x="1" y="9898"/>
                    <a:pt x="4452" y="4949"/>
                    <a:pt x="11234" y="2488"/>
                  </a:cubicBezTo>
                  <a:cubicBezTo>
                    <a:pt x="18042" y="0"/>
                    <a:pt x="24614" y="943"/>
                    <a:pt x="25949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7"/>
            <p:cNvSpPr/>
            <p:nvPr/>
          </p:nvSpPr>
          <p:spPr>
            <a:xfrm>
              <a:off x="3149360" y="2066287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8" y="1389"/>
                  </a:moveTo>
                  <a:cubicBezTo>
                    <a:pt x="26577" y="5002"/>
                    <a:pt x="22126" y="9951"/>
                    <a:pt x="15344" y="12412"/>
                  </a:cubicBezTo>
                  <a:cubicBezTo>
                    <a:pt x="8563" y="14900"/>
                    <a:pt x="1964" y="13957"/>
                    <a:pt x="655" y="10344"/>
                  </a:cubicBezTo>
                  <a:cubicBezTo>
                    <a:pt x="0" y="8537"/>
                    <a:pt x="655" y="11103"/>
                    <a:pt x="3483" y="12046"/>
                  </a:cubicBezTo>
                  <a:cubicBezTo>
                    <a:pt x="6389" y="12988"/>
                    <a:pt x="11495" y="12360"/>
                    <a:pt x="14925" y="11103"/>
                  </a:cubicBezTo>
                  <a:cubicBezTo>
                    <a:pt x="19141" y="9584"/>
                    <a:pt x="23016" y="6678"/>
                    <a:pt x="24404" y="4033"/>
                  </a:cubicBezTo>
                  <a:cubicBezTo>
                    <a:pt x="25530" y="1860"/>
                    <a:pt x="24745" y="1"/>
                    <a:pt x="25268" y="1389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7"/>
            <p:cNvSpPr/>
            <p:nvPr/>
          </p:nvSpPr>
          <p:spPr>
            <a:xfrm>
              <a:off x="3154063" y="1993989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1"/>
                  </a:moveTo>
                  <a:cubicBezTo>
                    <a:pt x="24588" y="6652"/>
                    <a:pt x="20451" y="10946"/>
                    <a:pt x="14271" y="13198"/>
                  </a:cubicBezTo>
                  <a:cubicBezTo>
                    <a:pt x="8092" y="15423"/>
                    <a:pt x="2200" y="14821"/>
                    <a:pt x="1101" y="11810"/>
                  </a:cubicBezTo>
                  <a:cubicBezTo>
                    <a:pt x="1" y="8773"/>
                    <a:pt x="4112" y="4505"/>
                    <a:pt x="10291" y="2253"/>
                  </a:cubicBezTo>
                  <a:cubicBezTo>
                    <a:pt x="16471" y="1"/>
                    <a:pt x="22388" y="629"/>
                    <a:pt x="23488" y="3641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7"/>
            <p:cNvSpPr/>
            <p:nvPr/>
          </p:nvSpPr>
          <p:spPr>
            <a:xfrm>
              <a:off x="3160543" y="2087863"/>
              <a:ext cx="570915" cy="314248"/>
            </a:xfrm>
            <a:custGeom>
              <a:avLst/>
              <a:gdLst/>
              <a:ahLst/>
              <a:cxnLst/>
              <a:rect l="l" t="t" r="r" b="b"/>
              <a:pathLst>
                <a:path w="25374" h="14114" extrusionOk="0">
                  <a:moveTo>
                    <a:pt x="24981" y="1807"/>
                  </a:moveTo>
                  <a:cubicBezTo>
                    <a:pt x="24797" y="5211"/>
                    <a:pt x="21551" y="9165"/>
                    <a:pt x="14743" y="11626"/>
                  </a:cubicBezTo>
                  <a:cubicBezTo>
                    <a:pt x="7961" y="14114"/>
                    <a:pt x="3012" y="13145"/>
                    <a:pt x="1048" y="10789"/>
                  </a:cubicBezTo>
                  <a:cubicBezTo>
                    <a:pt x="1" y="9506"/>
                    <a:pt x="1598" y="11548"/>
                    <a:pt x="3431" y="12124"/>
                  </a:cubicBezTo>
                  <a:cubicBezTo>
                    <a:pt x="6966" y="13224"/>
                    <a:pt x="11208" y="12543"/>
                    <a:pt x="14664" y="11286"/>
                  </a:cubicBezTo>
                  <a:cubicBezTo>
                    <a:pt x="18854" y="9741"/>
                    <a:pt x="22388" y="7175"/>
                    <a:pt x="23907" y="4661"/>
                  </a:cubicBezTo>
                  <a:cubicBezTo>
                    <a:pt x="25373" y="2226"/>
                    <a:pt x="24693" y="1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7"/>
            <p:cNvSpPr/>
            <p:nvPr/>
          </p:nvSpPr>
          <p:spPr>
            <a:xfrm>
              <a:off x="3092210" y="1911783"/>
              <a:ext cx="613328" cy="402306"/>
            </a:xfrm>
            <a:custGeom>
              <a:avLst/>
              <a:gdLst/>
              <a:ahLst/>
              <a:cxnLst/>
              <a:rect l="l" t="t" r="r" b="b"/>
              <a:pathLst>
                <a:path w="27259" h="18069" extrusionOk="0">
                  <a:moveTo>
                    <a:pt x="25949" y="4557"/>
                  </a:moveTo>
                  <a:cubicBezTo>
                    <a:pt x="27258" y="8170"/>
                    <a:pt x="22807" y="13119"/>
                    <a:pt x="16025" y="15581"/>
                  </a:cubicBezTo>
                  <a:cubicBezTo>
                    <a:pt x="9217" y="18068"/>
                    <a:pt x="2645" y="17125"/>
                    <a:pt x="1336" y="13512"/>
                  </a:cubicBezTo>
                  <a:cubicBezTo>
                    <a:pt x="0" y="9872"/>
                    <a:pt x="4452" y="4924"/>
                    <a:pt x="11234" y="2462"/>
                  </a:cubicBezTo>
                  <a:cubicBezTo>
                    <a:pt x="18041" y="1"/>
                    <a:pt x="24614" y="917"/>
                    <a:pt x="25949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7"/>
            <p:cNvSpPr/>
            <p:nvPr/>
          </p:nvSpPr>
          <p:spPr>
            <a:xfrm>
              <a:off x="3109872" y="1988178"/>
              <a:ext cx="598028" cy="331726"/>
            </a:xfrm>
            <a:custGeom>
              <a:avLst/>
              <a:gdLst/>
              <a:ahLst/>
              <a:cxnLst/>
              <a:rect l="l" t="t" r="r" b="b"/>
              <a:pathLst>
                <a:path w="26579" h="14899" extrusionOk="0">
                  <a:moveTo>
                    <a:pt x="25269" y="1388"/>
                  </a:moveTo>
                  <a:cubicBezTo>
                    <a:pt x="26578" y="5001"/>
                    <a:pt x="22127" y="9950"/>
                    <a:pt x="15345" y="12411"/>
                  </a:cubicBezTo>
                  <a:cubicBezTo>
                    <a:pt x="8563" y="14899"/>
                    <a:pt x="1965" y="13956"/>
                    <a:pt x="656" y="10343"/>
                  </a:cubicBezTo>
                  <a:cubicBezTo>
                    <a:pt x="1" y="8536"/>
                    <a:pt x="656" y="11102"/>
                    <a:pt x="3483" y="12045"/>
                  </a:cubicBezTo>
                  <a:cubicBezTo>
                    <a:pt x="6390" y="12988"/>
                    <a:pt x="11496" y="12359"/>
                    <a:pt x="14926" y="11102"/>
                  </a:cubicBezTo>
                  <a:cubicBezTo>
                    <a:pt x="19142" y="9584"/>
                    <a:pt x="23017" y="6677"/>
                    <a:pt x="24405" y="4032"/>
                  </a:cubicBezTo>
                  <a:cubicBezTo>
                    <a:pt x="25531" y="1859"/>
                    <a:pt x="24745" y="0"/>
                    <a:pt x="25269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7"/>
            <p:cNvSpPr/>
            <p:nvPr/>
          </p:nvSpPr>
          <p:spPr>
            <a:xfrm>
              <a:off x="3114598" y="1915880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8" y="6677"/>
                    <a:pt x="20450" y="10945"/>
                    <a:pt x="14271" y="13197"/>
                  </a:cubicBezTo>
                  <a:cubicBezTo>
                    <a:pt x="8091" y="15423"/>
                    <a:pt x="2200" y="14821"/>
                    <a:pt x="1100" y="11809"/>
                  </a:cubicBezTo>
                  <a:cubicBezTo>
                    <a:pt x="0" y="8772"/>
                    <a:pt x="4111" y="4504"/>
                    <a:pt x="10291" y="2252"/>
                  </a:cubicBezTo>
                  <a:cubicBezTo>
                    <a:pt x="16470" y="0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7"/>
            <p:cNvSpPr/>
            <p:nvPr/>
          </p:nvSpPr>
          <p:spPr>
            <a:xfrm>
              <a:off x="3121077" y="2009732"/>
              <a:ext cx="570915" cy="314270"/>
            </a:xfrm>
            <a:custGeom>
              <a:avLst/>
              <a:gdLst/>
              <a:ahLst/>
              <a:cxnLst/>
              <a:rect l="l" t="t" r="r" b="b"/>
              <a:pathLst>
                <a:path w="25374" h="14115" extrusionOk="0">
                  <a:moveTo>
                    <a:pt x="24980" y="1834"/>
                  </a:moveTo>
                  <a:cubicBezTo>
                    <a:pt x="24797" y="5212"/>
                    <a:pt x="21550" y="9165"/>
                    <a:pt x="14742" y="11627"/>
                  </a:cubicBezTo>
                  <a:cubicBezTo>
                    <a:pt x="7961" y="14114"/>
                    <a:pt x="3012" y="13172"/>
                    <a:pt x="1048" y="10789"/>
                  </a:cubicBezTo>
                  <a:cubicBezTo>
                    <a:pt x="0" y="9506"/>
                    <a:pt x="1598" y="11548"/>
                    <a:pt x="3431" y="12124"/>
                  </a:cubicBezTo>
                  <a:cubicBezTo>
                    <a:pt x="6966" y="13224"/>
                    <a:pt x="11207" y="12543"/>
                    <a:pt x="14664" y="11286"/>
                  </a:cubicBezTo>
                  <a:cubicBezTo>
                    <a:pt x="18853" y="9741"/>
                    <a:pt x="22388" y="7175"/>
                    <a:pt x="23907" y="4662"/>
                  </a:cubicBezTo>
                  <a:cubicBezTo>
                    <a:pt x="25373" y="2227"/>
                    <a:pt x="24692" y="1"/>
                    <a:pt x="24980" y="1834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7"/>
            <p:cNvSpPr/>
            <p:nvPr/>
          </p:nvSpPr>
          <p:spPr>
            <a:xfrm>
              <a:off x="3046265" y="1831915"/>
              <a:ext cx="613305" cy="402284"/>
            </a:xfrm>
            <a:custGeom>
              <a:avLst/>
              <a:gdLst/>
              <a:ahLst/>
              <a:cxnLst/>
              <a:rect l="l" t="t" r="r" b="b"/>
              <a:pathLst>
                <a:path w="27258" h="18068" extrusionOk="0">
                  <a:moveTo>
                    <a:pt x="25923" y="4557"/>
                  </a:moveTo>
                  <a:cubicBezTo>
                    <a:pt x="27258" y="8196"/>
                    <a:pt x="22807" y="13119"/>
                    <a:pt x="16025" y="15607"/>
                  </a:cubicBezTo>
                  <a:cubicBezTo>
                    <a:pt x="9217" y="18068"/>
                    <a:pt x="2645" y="17151"/>
                    <a:pt x="1335" y="13512"/>
                  </a:cubicBezTo>
                  <a:cubicBezTo>
                    <a:pt x="0" y="9898"/>
                    <a:pt x="4451" y="4950"/>
                    <a:pt x="11233" y="2488"/>
                  </a:cubicBezTo>
                  <a:cubicBezTo>
                    <a:pt x="18041" y="1"/>
                    <a:pt x="24613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7"/>
            <p:cNvSpPr/>
            <p:nvPr/>
          </p:nvSpPr>
          <p:spPr>
            <a:xfrm>
              <a:off x="3063928" y="1908888"/>
              <a:ext cx="598005" cy="331147"/>
            </a:xfrm>
            <a:custGeom>
              <a:avLst/>
              <a:gdLst/>
              <a:ahLst/>
              <a:cxnLst/>
              <a:rect l="l" t="t" r="r" b="b"/>
              <a:pathLst>
                <a:path w="26578" h="14873" extrusionOk="0">
                  <a:moveTo>
                    <a:pt x="25242" y="1362"/>
                  </a:moveTo>
                  <a:cubicBezTo>
                    <a:pt x="26578" y="5001"/>
                    <a:pt x="22126" y="9950"/>
                    <a:pt x="15345" y="12411"/>
                  </a:cubicBezTo>
                  <a:cubicBezTo>
                    <a:pt x="8537" y="14873"/>
                    <a:pt x="1964" y="13956"/>
                    <a:pt x="655" y="10317"/>
                  </a:cubicBezTo>
                  <a:cubicBezTo>
                    <a:pt x="1" y="8536"/>
                    <a:pt x="655" y="11102"/>
                    <a:pt x="3483" y="12019"/>
                  </a:cubicBezTo>
                  <a:cubicBezTo>
                    <a:pt x="6390" y="12987"/>
                    <a:pt x="11496" y="12359"/>
                    <a:pt x="14926" y="11102"/>
                  </a:cubicBezTo>
                  <a:cubicBezTo>
                    <a:pt x="19141" y="9557"/>
                    <a:pt x="23017" y="6677"/>
                    <a:pt x="24404" y="4006"/>
                  </a:cubicBezTo>
                  <a:cubicBezTo>
                    <a:pt x="25504" y="1859"/>
                    <a:pt x="24745" y="0"/>
                    <a:pt x="25242" y="1362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7"/>
            <p:cNvSpPr/>
            <p:nvPr/>
          </p:nvSpPr>
          <p:spPr>
            <a:xfrm>
              <a:off x="3068045" y="1836590"/>
              <a:ext cx="553837" cy="343393"/>
            </a:xfrm>
            <a:custGeom>
              <a:avLst/>
              <a:gdLst/>
              <a:ahLst/>
              <a:cxnLst/>
              <a:rect l="l" t="t" r="r" b="b"/>
              <a:pathLst>
                <a:path w="24615" h="15423" extrusionOk="0">
                  <a:moveTo>
                    <a:pt x="23514" y="3640"/>
                  </a:moveTo>
                  <a:cubicBezTo>
                    <a:pt x="24614" y="6651"/>
                    <a:pt x="20477" y="10919"/>
                    <a:pt x="14298" y="13171"/>
                  </a:cubicBezTo>
                  <a:cubicBezTo>
                    <a:pt x="8118" y="15423"/>
                    <a:pt x="2200" y="14794"/>
                    <a:pt x="1101" y="11783"/>
                  </a:cubicBezTo>
                  <a:cubicBezTo>
                    <a:pt x="1" y="8772"/>
                    <a:pt x="4138" y="4504"/>
                    <a:pt x="10318" y="2252"/>
                  </a:cubicBezTo>
                  <a:cubicBezTo>
                    <a:pt x="16497" y="0"/>
                    <a:pt x="22415" y="629"/>
                    <a:pt x="23514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7"/>
            <p:cNvSpPr/>
            <p:nvPr/>
          </p:nvSpPr>
          <p:spPr>
            <a:xfrm>
              <a:off x="3074525" y="1930442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1" y="1808"/>
                  </a:moveTo>
                  <a:cubicBezTo>
                    <a:pt x="24824" y="5212"/>
                    <a:pt x="21551" y="9165"/>
                    <a:pt x="14769" y="11627"/>
                  </a:cubicBezTo>
                  <a:cubicBezTo>
                    <a:pt x="7987" y="14088"/>
                    <a:pt x="3012" y="13145"/>
                    <a:pt x="1074" y="10789"/>
                  </a:cubicBezTo>
                  <a:cubicBezTo>
                    <a:pt x="1" y="9506"/>
                    <a:pt x="1624" y="11522"/>
                    <a:pt x="3457" y="12098"/>
                  </a:cubicBezTo>
                  <a:cubicBezTo>
                    <a:pt x="6992" y="13224"/>
                    <a:pt x="11234" y="12517"/>
                    <a:pt x="14664" y="11286"/>
                  </a:cubicBezTo>
                  <a:cubicBezTo>
                    <a:pt x="18880" y="9741"/>
                    <a:pt x="22415" y="7149"/>
                    <a:pt x="23933" y="4635"/>
                  </a:cubicBezTo>
                  <a:cubicBezTo>
                    <a:pt x="25400" y="2200"/>
                    <a:pt x="24719" y="1"/>
                    <a:pt x="24981" y="1808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7"/>
            <p:cNvSpPr/>
            <p:nvPr/>
          </p:nvSpPr>
          <p:spPr>
            <a:xfrm>
              <a:off x="3488705" y="1841244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7"/>
                  </a:moveTo>
                  <a:cubicBezTo>
                    <a:pt x="27232" y="8170"/>
                    <a:pt x="22807" y="13119"/>
                    <a:pt x="15999" y="15580"/>
                  </a:cubicBezTo>
                  <a:cubicBezTo>
                    <a:pt x="9217" y="18068"/>
                    <a:pt x="2645" y="17125"/>
                    <a:pt x="1310" y="13512"/>
                  </a:cubicBezTo>
                  <a:cubicBezTo>
                    <a:pt x="1" y="9872"/>
                    <a:pt x="4426" y="4950"/>
                    <a:pt x="11234" y="2462"/>
                  </a:cubicBezTo>
                  <a:cubicBezTo>
                    <a:pt x="18015" y="1"/>
                    <a:pt x="24614" y="917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7"/>
            <p:cNvSpPr/>
            <p:nvPr/>
          </p:nvSpPr>
          <p:spPr>
            <a:xfrm>
              <a:off x="3506390" y="1917617"/>
              <a:ext cx="597397" cy="331749"/>
            </a:xfrm>
            <a:custGeom>
              <a:avLst/>
              <a:gdLst/>
              <a:ahLst/>
              <a:cxnLst/>
              <a:rect l="l" t="t" r="r" b="b"/>
              <a:pathLst>
                <a:path w="26551" h="14900" extrusionOk="0">
                  <a:moveTo>
                    <a:pt x="25242" y="1389"/>
                  </a:moveTo>
                  <a:cubicBezTo>
                    <a:pt x="26551" y="5002"/>
                    <a:pt x="22126" y="9951"/>
                    <a:pt x="15344" y="12438"/>
                  </a:cubicBezTo>
                  <a:cubicBezTo>
                    <a:pt x="8536" y="14900"/>
                    <a:pt x="1964" y="13957"/>
                    <a:pt x="628" y="10344"/>
                  </a:cubicBezTo>
                  <a:cubicBezTo>
                    <a:pt x="0" y="8563"/>
                    <a:pt x="655" y="11103"/>
                    <a:pt x="3483" y="12046"/>
                  </a:cubicBezTo>
                  <a:cubicBezTo>
                    <a:pt x="6363" y="13014"/>
                    <a:pt x="11469" y="12360"/>
                    <a:pt x="14925" y="11103"/>
                  </a:cubicBezTo>
                  <a:cubicBezTo>
                    <a:pt x="19115" y="9584"/>
                    <a:pt x="23016" y="6678"/>
                    <a:pt x="24378" y="4033"/>
                  </a:cubicBezTo>
                  <a:cubicBezTo>
                    <a:pt x="25504" y="1860"/>
                    <a:pt x="24744" y="1"/>
                    <a:pt x="25242" y="1389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7"/>
            <p:cNvSpPr/>
            <p:nvPr/>
          </p:nvSpPr>
          <p:spPr>
            <a:xfrm>
              <a:off x="3510507" y="1845920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7" y="6651"/>
                    <a:pt x="20477" y="10919"/>
                    <a:pt x="14297" y="13171"/>
                  </a:cubicBezTo>
                  <a:cubicBezTo>
                    <a:pt x="8091" y="15423"/>
                    <a:pt x="2200" y="14794"/>
                    <a:pt x="1100" y="11783"/>
                  </a:cubicBezTo>
                  <a:cubicBezTo>
                    <a:pt x="0" y="8772"/>
                    <a:pt x="4137" y="4504"/>
                    <a:pt x="10317" y="2252"/>
                  </a:cubicBezTo>
                  <a:cubicBezTo>
                    <a:pt x="16496" y="0"/>
                    <a:pt x="22388" y="602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7"/>
            <p:cNvSpPr/>
            <p:nvPr/>
          </p:nvSpPr>
          <p:spPr>
            <a:xfrm>
              <a:off x="3516988" y="1939772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0" y="1808"/>
                  </a:moveTo>
                  <a:cubicBezTo>
                    <a:pt x="24823" y="5185"/>
                    <a:pt x="21550" y="9139"/>
                    <a:pt x="14768" y="11627"/>
                  </a:cubicBezTo>
                  <a:cubicBezTo>
                    <a:pt x="7960" y="14088"/>
                    <a:pt x="3012" y="13145"/>
                    <a:pt x="1074" y="10789"/>
                  </a:cubicBezTo>
                  <a:cubicBezTo>
                    <a:pt x="0" y="9480"/>
                    <a:pt x="1624" y="11522"/>
                    <a:pt x="3457" y="12098"/>
                  </a:cubicBezTo>
                  <a:cubicBezTo>
                    <a:pt x="6965" y="13198"/>
                    <a:pt x="11233" y="12517"/>
                    <a:pt x="14664" y="11260"/>
                  </a:cubicBezTo>
                  <a:cubicBezTo>
                    <a:pt x="18879" y="9741"/>
                    <a:pt x="22388" y="7149"/>
                    <a:pt x="23907" y="4635"/>
                  </a:cubicBezTo>
                  <a:cubicBezTo>
                    <a:pt x="25399" y="2200"/>
                    <a:pt x="24692" y="1"/>
                    <a:pt x="24980" y="1808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7"/>
            <p:cNvSpPr/>
            <p:nvPr/>
          </p:nvSpPr>
          <p:spPr>
            <a:xfrm>
              <a:off x="3143465" y="1467530"/>
              <a:ext cx="2459723" cy="1046500"/>
            </a:xfrm>
            <a:custGeom>
              <a:avLst/>
              <a:gdLst/>
              <a:ahLst/>
              <a:cxnLst/>
              <a:rect l="l" t="t" r="r" b="b"/>
              <a:pathLst>
                <a:path w="109321" h="47002" extrusionOk="0">
                  <a:moveTo>
                    <a:pt x="100732" y="32757"/>
                  </a:moveTo>
                  <a:cubicBezTo>
                    <a:pt x="95861" y="47001"/>
                    <a:pt x="58706" y="23095"/>
                    <a:pt x="41241" y="26839"/>
                  </a:cubicBezTo>
                  <a:cubicBezTo>
                    <a:pt x="28463" y="29589"/>
                    <a:pt x="13512" y="39120"/>
                    <a:pt x="0" y="22571"/>
                  </a:cubicBezTo>
                  <a:cubicBezTo>
                    <a:pt x="12700" y="10815"/>
                    <a:pt x="34066" y="2724"/>
                    <a:pt x="49122" y="1"/>
                  </a:cubicBezTo>
                  <a:cubicBezTo>
                    <a:pt x="71877" y="655"/>
                    <a:pt x="109320" y="7515"/>
                    <a:pt x="100732" y="3275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7"/>
            <p:cNvSpPr/>
            <p:nvPr/>
          </p:nvSpPr>
          <p:spPr>
            <a:xfrm>
              <a:off x="3163490" y="1446533"/>
              <a:ext cx="2437335" cy="1036013"/>
            </a:xfrm>
            <a:custGeom>
              <a:avLst/>
              <a:gdLst/>
              <a:ahLst/>
              <a:cxnLst/>
              <a:rect l="l" t="t" r="r" b="b"/>
              <a:pathLst>
                <a:path w="108326" h="46531" extrusionOk="0">
                  <a:moveTo>
                    <a:pt x="99999" y="32731"/>
                  </a:moveTo>
                  <a:cubicBezTo>
                    <a:pt x="94291" y="46530"/>
                    <a:pt x="59177" y="24143"/>
                    <a:pt x="41477" y="26709"/>
                  </a:cubicBezTo>
                  <a:cubicBezTo>
                    <a:pt x="30060" y="28358"/>
                    <a:pt x="13512" y="39382"/>
                    <a:pt x="1" y="22860"/>
                  </a:cubicBezTo>
                  <a:cubicBezTo>
                    <a:pt x="12700" y="11103"/>
                    <a:pt x="33360" y="2698"/>
                    <a:pt x="48389" y="1"/>
                  </a:cubicBezTo>
                  <a:cubicBezTo>
                    <a:pt x="71170" y="629"/>
                    <a:pt x="108325" y="12543"/>
                    <a:pt x="99999" y="32731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7"/>
            <p:cNvSpPr/>
            <p:nvPr/>
          </p:nvSpPr>
          <p:spPr>
            <a:xfrm>
              <a:off x="3185293" y="1388240"/>
              <a:ext cx="2374875" cy="1094881"/>
            </a:xfrm>
            <a:custGeom>
              <a:avLst/>
              <a:gdLst/>
              <a:ahLst/>
              <a:cxnLst/>
              <a:rect l="l" t="t" r="r" b="b"/>
              <a:pathLst>
                <a:path w="105550" h="49175" extrusionOk="0">
                  <a:moveTo>
                    <a:pt x="99187" y="32757"/>
                  </a:moveTo>
                  <a:cubicBezTo>
                    <a:pt x="95128" y="49175"/>
                    <a:pt x="57266" y="24980"/>
                    <a:pt x="39591" y="27546"/>
                  </a:cubicBezTo>
                  <a:cubicBezTo>
                    <a:pt x="28149" y="29196"/>
                    <a:pt x="13512" y="41162"/>
                    <a:pt x="1" y="24640"/>
                  </a:cubicBezTo>
                  <a:cubicBezTo>
                    <a:pt x="12700" y="12883"/>
                    <a:pt x="32522" y="2698"/>
                    <a:pt x="47578" y="1"/>
                  </a:cubicBezTo>
                  <a:cubicBezTo>
                    <a:pt x="70358" y="629"/>
                    <a:pt x="105550" y="6861"/>
                    <a:pt x="99187" y="32757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7"/>
            <p:cNvSpPr/>
            <p:nvPr/>
          </p:nvSpPr>
          <p:spPr>
            <a:xfrm>
              <a:off x="3413893" y="1729891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23" y="4557"/>
                  </a:moveTo>
                  <a:cubicBezTo>
                    <a:pt x="27258" y="8196"/>
                    <a:pt x="22807" y="13119"/>
                    <a:pt x="16025" y="15606"/>
                  </a:cubicBezTo>
                  <a:cubicBezTo>
                    <a:pt x="9217" y="18068"/>
                    <a:pt x="2645" y="17151"/>
                    <a:pt x="1336" y="13512"/>
                  </a:cubicBezTo>
                  <a:cubicBezTo>
                    <a:pt x="0" y="9898"/>
                    <a:pt x="4451" y="4949"/>
                    <a:pt x="11233" y="2488"/>
                  </a:cubicBezTo>
                  <a:cubicBezTo>
                    <a:pt x="18041" y="1"/>
                    <a:pt x="24613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7"/>
            <p:cNvSpPr/>
            <p:nvPr/>
          </p:nvSpPr>
          <p:spPr>
            <a:xfrm>
              <a:off x="3431555" y="1806843"/>
              <a:ext cx="598005" cy="331170"/>
            </a:xfrm>
            <a:custGeom>
              <a:avLst/>
              <a:gdLst/>
              <a:ahLst/>
              <a:cxnLst/>
              <a:rect l="l" t="t" r="r" b="b"/>
              <a:pathLst>
                <a:path w="26578" h="14874" extrusionOk="0">
                  <a:moveTo>
                    <a:pt x="25269" y="1362"/>
                  </a:moveTo>
                  <a:cubicBezTo>
                    <a:pt x="26578" y="5002"/>
                    <a:pt x="22126" y="9951"/>
                    <a:pt x="15345" y="12412"/>
                  </a:cubicBezTo>
                  <a:cubicBezTo>
                    <a:pt x="8563" y="14873"/>
                    <a:pt x="1964" y="13957"/>
                    <a:pt x="655" y="10317"/>
                  </a:cubicBezTo>
                  <a:cubicBezTo>
                    <a:pt x="1" y="8537"/>
                    <a:pt x="655" y="11103"/>
                    <a:pt x="3483" y="12019"/>
                  </a:cubicBezTo>
                  <a:cubicBezTo>
                    <a:pt x="6390" y="12988"/>
                    <a:pt x="11496" y="12360"/>
                    <a:pt x="14926" y="11103"/>
                  </a:cubicBezTo>
                  <a:cubicBezTo>
                    <a:pt x="19141" y="9558"/>
                    <a:pt x="23017" y="6678"/>
                    <a:pt x="24404" y="4007"/>
                  </a:cubicBezTo>
                  <a:cubicBezTo>
                    <a:pt x="25530" y="1834"/>
                    <a:pt x="24745" y="1"/>
                    <a:pt x="25269" y="1362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7"/>
            <p:cNvSpPr/>
            <p:nvPr/>
          </p:nvSpPr>
          <p:spPr>
            <a:xfrm>
              <a:off x="3436280" y="1734545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7" y="3641"/>
                  </a:moveTo>
                  <a:cubicBezTo>
                    <a:pt x="24587" y="6652"/>
                    <a:pt x="20450" y="10920"/>
                    <a:pt x="14271" y="13172"/>
                  </a:cubicBezTo>
                  <a:cubicBezTo>
                    <a:pt x="8091" y="15423"/>
                    <a:pt x="2200" y="14795"/>
                    <a:pt x="1100" y="11784"/>
                  </a:cubicBezTo>
                  <a:cubicBezTo>
                    <a:pt x="0" y="8773"/>
                    <a:pt x="4111" y="4505"/>
                    <a:pt x="10291" y="2253"/>
                  </a:cubicBezTo>
                  <a:cubicBezTo>
                    <a:pt x="16470" y="1"/>
                    <a:pt x="22388" y="629"/>
                    <a:pt x="23487" y="3641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7"/>
            <p:cNvSpPr/>
            <p:nvPr/>
          </p:nvSpPr>
          <p:spPr>
            <a:xfrm>
              <a:off x="3442153" y="1828419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5007" y="1807"/>
                  </a:moveTo>
                  <a:cubicBezTo>
                    <a:pt x="24824" y="5211"/>
                    <a:pt x="21577" y="9165"/>
                    <a:pt x="14769" y="11626"/>
                  </a:cubicBezTo>
                  <a:cubicBezTo>
                    <a:pt x="7987" y="14088"/>
                    <a:pt x="3038" y="13145"/>
                    <a:pt x="1075" y="10789"/>
                  </a:cubicBezTo>
                  <a:cubicBezTo>
                    <a:pt x="1" y="9506"/>
                    <a:pt x="1624" y="11522"/>
                    <a:pt x="3457" y="12098"/>
                  </a:cubicBezTo>
                  <a:cubicBezTo>
                    <a:pt x="6992" y="13224"/>
                    <a:pt x="11234" y="12517"/>
                    <a:pt x="14690" y="11286"/>
                  </a:cubicBezTo>
                  <a:cubicBezTo>
                    <a:pt x="18880" y="9741"/>
                    <a:pt x="22415" y="7149"/>
                    <a:pt x="23933" y="4635"/>
                  </a:cubicBezTo>
                  <a:cubicBezTo>
                    <a:pt x="25400" y="2200"/>
                    <a:pt x="24719" y="1"/>
                    <a:pt x="25007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7"/>
            <p:cNvSpPr/>
            <p:nvPr/>
          </p:nvSpPr>
          <p:spPr>
            <a:xfrm>
              <a:off x="3362030" y="1644189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6"/>
                  </a:moveTo>
                  <a:cubicBezTo>
                    <a:pt x="27233" y="8170"/>
                    <a:pt x="22807" y="13119"/>
                    <a:pt x="16000" y="15580"/>
                  </a:cubicBezTo>
                  <a:cubicBezTo>
                    <a:pt x="9218" y="18068"/>
                    <a:pt x="2645" y="17125"/>
                    <a:pt x="1310" y="13511"/>
                  </a:cubicBezTo>
                  <a:cubicBezTo>
                    <a:pt x="1" y="9872"/>
                    <a:pt x="4426" y="4949"/>
                    <a:pt x="11234" y="2462"/>
                  </a:cubicBezTo>
                  <a:cubicBezTo>
                    <a:pt x="18016" y="0"/>
                    <a:pt x="24614" y="917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7"/>
            <p:cNvSpPr/>
            <p:nvPr/>
          </p:nvSpPr>
          <p:spPr>
            <a:xfrm>
              <a:off x="3379715" y="1720562"/>
              <a:ext cx="597420" cy="331749"/>
            </a:xfrm>
            <a:custGeom>
              <a:avLst/>
              <a:gdLst/>
              <a:ahLst/>
              <a:cxnLst/>
              <a:rect l="l" t="t" r="r" b="b"/>
              <a:pathLst>
                <a:path w="26552" h="14900" extrusionOk="0">
                  <a:moveTo>
                    <a:pt x="25242" y="1388"/>
                  </a:moveTo>
                  <a:cubicBezTo>
                    <a:pt x="26551" y="5002"/>
                    <a:pt x="22126" y="9951"/>
                    <a:pt x="15318" y="12438"/>
                  </a:cubicBezTo>
                  <a:cubicBezTo>
                    <a:pt x="8537" y="14899"/>
                    <a:pt x="1964" y="13957"/>
                    <a:pt x="629" y="10343"/>
                  </a:cubicBezTo>
                  <a:cubicBezTo>
                    <a:pt x="0" y="8563"/>
                    <a:pt x="655" y="11103"/>
                    <a:pt x="3483" y="12045"/>
                  </a:cubicBezTo>
                  <a:cubicBezTo>
                    <a:pt x="6363" y="13014"/>
                    <a:pt x="11469" y="12360"/>
                    <a:pt x="14925" y="11103"/>
                  </a:cubicBezTo>
                  <a:cubicBezTo>
                    <a:pt x="19115" y="9584"/>
                    <a:pt x="23016" y="6678"/>
                    <a:pt x="24378" y="4033"/>
                  </a:cubicBezTo>
                  <a:cubicBezTo>
                    <a:pt x="25504" y="1860"/>
                    <a:pt x="24745" y="1"/>
                    <a:pt x="25242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7"/>
            <p:cNvSpPr/>
            <p:nvPr/>
          </p:nvSpPr>
          <p:spPr>
            <a:xfrm>
              <a:off x="3383832" y="1648843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1"/>
                  </a:moveTo>
                  <a:cubicBezTo>
                    <a:pt x="24588" y="6652"/>
                    <a:pt x="20477" y="10920"/>
                    <a:pt x="14297" y="13172"/>
                  </a:cubicBezTo>
                  <a:cubicBezTo>
                    <a:pt x="8092" y="15423"/>
                    <a:pt x="2200" y="14795"/>
                    <a:pt x="1100" y="11784"/>
                  </a:cubicBezTo>
                  <a:cubicBezTo>
                    <a:pt x="1" y="8773"/>
                    <a:pt x="4138" y="4505"/>
                    <a:pt x="10317" y="2253"/>
                  </a:cubicBezTo>
                  <a:cubicBezTo>
                    <a:pt x="16497" y="1"/>
                    <a:pt x="22388" y="603"/>
                    <a:pt x="23488" y="3641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7"/>
            <p:cNvSpPr/>
            <p:nvPr/>
          </p:nvSpPr>
          <p:spPr>
            <a:xfrm>
              <a:off x="3390313" y="1742717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1" y="1807"/>
                  </a:moveTo>
                  <a:cubicBezTo>
                    <a:pt x="24824" y="5185"/>
                    <a:pt x="21550" y="9139"/>
                    <a:pt x="14769" y="11626"/>
                  </a:cubicBezTo>
                  <a:cubicBezTo>
                    <a:pt x="7961" y="14088"/>
                    <a:pt x="3012" y="13145"/>
                    <a:pt x="1074" y="10788"/>
                  </a:cubicBezTo>
                  <a:cubicBezTo>
                    <a:pt x="1" y="9479"/>
                    <a:pt x="1624" y="11522"/>
                    <a:pt x="3457" y="12098"/>
                  </a:cubicBezTo>
                  <a:cubicBezTo>
                    <a:pt x="6966" y="13197"/>
                    <a:pt x="11234" y="12517"/>
                    <a:pt x="14664" y="11260"/>
                  </a:cubicBezTo>
                  <a:cubicBezTo>
                    <a:pt x="18853" y="9741"/>
                    <a:pt x="22388" y="7149"/>
                    <a:pt x="23907" y="4635"/>
                  </a:cubicBezTo>
                  <a:cubicBezTo>
                    <a:pt x="25400" y="2200"/>
                    <a:pt x="24693" y="1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7"/>
            <p:cNvSpPr/>
            <p:nvPr/>
          </p:nvSpPr>
          <p:spPr>
            <a:xfrm>
              <a:off x="4609272" y="1761955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23" y="4557"/>
                  </a:moveTo>
                  <a:cubicBezTo>
                    <a:pt x="27258" y="8196"/>
                    <a:pt x="22807" y="13119"/>
                    <a:pt x="16025" y="15606"/>
                  </a:cubicBezTo>
                  <a:cubicBezTo>
                    <a:pt x="9217" y="18068"/>
                    <a:pt x="2645" y="17151"/>
                    <a:pt x="1336" y="13512"/>
                  </a:cubicBezTo>
                  <a:cubicBezTo>
                    <a:pt x="0" y="9898"/>
                    <a:pt x="4452" y="4949"/>
                    <a:pt x="11233" y="2488"/>
                  </a:cubicBezTo>
                  <a:cubicBezTo>
                    <a:pt x="18041" y="1"/>
                    <a:pt x="24613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7"/>
            <p:cNvSpPr/>
            <p:nvPr/>
          </p:nvSpPr>
          <p:spPr>
            <a:xfrm>
              <a:off x="4626935" y="1838906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42" y="1389"/>
                  </a:moveTo>
                  <a:cubicBezTo>
                    <a:pt x="26578" y="5002"/>
                    <a:pt x="22127" y="9951"/>
                    <a:pt x="15345" y="12412"/>
                  </a:cubicBezTo>
                  <a:cubicBezTo>
                    <a:pt x="8537" y="14900"/>
                    <a:pt x="1965" y="13957"/>
                    <a:pt x="655" y="10344"/>
                  </a:cubicBezTo>
                  <a:cubicBezTo>
                    <a:pt x="1" y="8537"/>
                    <a:pt x="655" y="11103"/>
                    <a:pt x="3483" y="12046"/>
                  </a:cubicBezTo>
                  <a:cubicBezTo>
                    <a:pt x="6390" y="12988"/>
                    <a:pt x="11496" y="12360"/>
                    <a:pt x="14926" y="11103"/>
                  </a:cubicBezTo>
                  <a:cubicBezTo>
                    <a:pt x="19141" y="9584"/>
                    <a:pt x="23017" y="6678"/>
                    <a:pt x="24405" y="4007"/>
                  </a:cubicBezTo>
                  <a:cubicBezTo>
                    <a:pt x="25504" y="1860"/>
                    <a:pt x="24745" y="1"/>
                    <a:pt x="25242" y="1389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7"/>
            <p:cNvSpPr/>
            <p:nvPr/>
          </p:nvSpPr>
          <p:spPr>
            <a:xfrm>
              <a:off x="4631075" y="1766630"/>
              <a:ext cx="553815" cy="343393"/>
            </a:xfrm>
            <a:custGeom>
              <a:avLst/>
              <a:gdLst/>
              <a:ahLst/>
              <a:cxnLst/>
              <a:rect l="l" t="t" r="r" b="b"/>
              <a:pathLst>
                <a:path w="24614" h="15423" extrusionOk="0">
                  <a:moveTo>
                    <a:pt x="23514" y="3640"/>
                  </a:moveTo>
                  <a:cubicBezTo>
                    <a:pt x="24613" y="6651"/>
                    <a:pt x="20476" y="10919"/>
                    <a:pt x="14297" y="13171"/>
                  </a:cubicBezTo>
                  <a:cubicBezTo>
                    <a:pt x="8117" y="15423"/>
                    <a:pt x="2199" y="14820"/>
                    <a:pt x="1100" y="11783"/>
                  </a:cubicBezTo>
                  <a:cubicBezTo>
                    <a:pt x="0" y="8772"/>
                    <a:pt x="4137" y="4504"/>
                    <a:pt x="10317" y="2252"/>
                  </a:cubicBezTo>
                  <a:cubicBezTo>
                    <a:pt x="16496" y="0"/>
                    <a:pt x="22414" y="629"/>
                    <a:pt x="23514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7"/>
            <p:cNvSpPr/>
            <p:nvPr/>
          </p:nvSpPr>
          <p:spPr>
            <a:xfrm>
              <a:off x="4637555" y="1860482"/>
              <a:ext cx="571478" cy="314270"/>
            </a:xfrm>
            <a:custGeom>
              <a:avLst/>
              <a:gdLst/>
              <a:ahLst/>
              <a:cxnLst/>
              <a:rect l="l" t="t" r="r" b="b"/>
              <a:pathLst>
                <a:path w="25399" h="14115" extrusionOk="0">
                  <a:moveTo>
                    <a:pt x="24980" y="1807"/>
                  </a:moveTo>
                  <a:cubicBezTo>
                    <a:pt x="24823" y="5211"/>
                    <a:pt x="21550" y="9165"/>
                    <a:pt x="14768" y="11627"/>
                  </a:cubicBezTo>
                  <a:cubicBezTo>
                    <a:pt x="7986" y="14114"/>
                    <a:pt x="3011" y="13145"/>
                    <a:pt x="1074" y="10789"/>
                  </a:cubicBezTo>
                  <a:cubicBezTo>
                    <a:pt x="0" y="9506"/>
                    <a:pt x="1623" y="11522"/>
                    <a:pt x="3456" y="12098"/>
                  </a:cubicBezTo>
                  <a:cubicBezTo>
                    <a:pt x="6991" y="13224"/>
                    <a:pt x="11233" y="12517"/>
                    <a:pt x="14663" y="11286"/>
                  </a:cubicBezTo>
                  <a:cubicBezTo>
                    <a:pt x="18879" y="9741"/>
                    <a:pt x="22414" y="7149"/>
                    <a:pt x="23933" y="4635"/>
                  </a:cubicBezTo>
                  <a:cubicBezTo>
                    <a:pt x="25399" y="2226"/>
                    <a:pt x="24718" y="1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7"/>
            <p:cNvSpPr/>
            <p:nvPr/>
          </p:nvSpPr>
          <p:spPr>
            <a:xfrm>
              <a:off x="4569200" y="1686740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7"/>
                  </a:moveTo>
                  <a:cubicBezTo>
                    <a:pt x="27232" y="8170"/>
                    <a:pt x="22807" y="13119"/>
                    <a:pt x="15999" y="15580"/>
                  </a:cubicBezTo>
                  <a:cubicBezTo>
                    <a:pt x="9218" y="18068"/>
                    <a:pt x="2619" y="17125"/>
                    <a:pt x="1310" y="13512"/>
                  </a:cubicBezTo>
                  <a:cubicBezTo>
                    <a:pt x="1" y="9872"/>
                    <a:pt x="4426" y="4950"/>
                    <a:pt x="11234" y="2462"/>
                  </a:cubicBezTo>
                  <a:cubicBezTo>
                    <a:pt x="18015" y="1"/>
                    <a:pt x="24588" y="917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7"/>
            <p:cNvSpPr/>
            <p:nvPr/>
          </p:nvSpPr>
          <p:spPr>
            <a:xfrm>
              <a:off x="4586277" y="1763135"/>
              <a:ext cx="598028" cy="331726"/>
            </a:xfrm>
            <a:custGeom>
              <a:avLst/>
              <a:gdLst/>
              <a:ahLst/>
              <a:cxnLst/>
              <a:rect l="l" t="t" r="r" b="b"/>
              <a:pathLst>
                <a:path w="26579" h="14899" extrusionOk="0">
                  <a:moveTo>
                    <a:pt x="25269" y="1388"/>
                  </a:moveTo>
                  <a:cubicBezTo>
                    <a:pt x="26578" y="5001"/>
                    <a:pt x="22153" y="9950"/>
                    <a:pt x="15345" y="12438"/>
                  </a:cubicBezTo>
                  <a:cubicBezTo>
                    <a:pt x="8563" y="14899"/>
                    <a:pt x="1991" y="13956"/>
                    <a:pt x="656" y="10343"/>
                  </a:cubicBezTo>
                  <a:cubicBezTo>
                    <a:pt x="1" y="8562"/>
                    <a:pt x="656" y="11102"/>
                    <a:pt x="3484" y="12045"/>
                  </a:cubicBezTo>
                  <a:cubicBezTo>
                    <a:pt x="6390" y="13014"/>
                    <a:pt x="11496" y="12359"/>
                    <a:pt x="14952" y="11102"/>
                  </a:cubicBezTo>
                  <a:cubicBezTo>
                    <a:pt x="19142" y="9583"/>
                    <a:pt x="23017" y="6677"/>
                    <a:pt x="24405" y="4032"/>
                  </a:cubicBezTo>
                  <a:cubicBezTo>
                    <a:pt x="25531" y="1859"/>
                    <a:pt x="24771" y="0"/>
                    <a:pt x="25269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7"/>
            <p:cNvSpPr/>
            <p:nvPr/>
          </p:nvSpPr>
          <p:spPr>
            <a:xfrm>
              <a:off x="4591003" y="1691416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8" y="6651"/>
                    <a:pt x="20450" y="10919"/>
                    <a:pt x="14271" y="13171"/>
                  </a:cubicBezTo>
                  <a:cubicBezTo>
                    <a:pt x="8091" y="15423"/>
                    <a:pt x="2200" y="14794"/>
                    <a:pt x="1100" y="11783"/>
                  </a:cubicBezTo>
                  <a:cubicBezTo>
                    <a:pt x="0" y="8772"/>
                    <a:pt x="4111" y="4478"/>
                    <a:pt x="10291" y="2252"/>
                  </a:cubicBezTo>
                  <a:cubicBezTo>
                    <a:pt x="16497" y="0"/>
                    <a:pt x="22388" y="603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7"/>
            <p:cNvSpPr/>
            <p:nvPr/>
          </p:nvSpPr>
          <p:spPr>
            <a:xfrm>
              <a:off x="4597483" y="1785289"/>
              <a:ext cx="570915" cy="313669"/>
            </a:xfrm>
            <a:custGeom>
              <a:avLst/>
              <a:gdLst/>
              <a:ahLst/>
              <a:cxnLst/>
              <a:rect l="l" t="t" r="r" b="b"/>
              <a:pathLst>
                <a:path w="25374" h="14088" extrusionOk="0">
                  <a:moveTo>
                    <a:pt x="24980" y="1807"/>
                  </a:moveTo>
                  <a:cubicBezTo>
                    <a:pt x="24823" y="5184"/>
                    <a:pt x="21550" y="9138"/>
                    <a:pt x="14742" y="11626"/>
                  </a:cubicBezTo>
                  <a:cubicBezTo>
                    <a:pt x="7961" y="14087"/>
                    <a:pt x="3012" y="13144"/>
                    <a:pt x="1074" y="10788"/>
                  </a:cubicBezTo>
                  <a:cubicBezTo>
                    <a:pt x="0" y="9479"/>
                    <a:pt x="1624" y="11521"/>
                    <a:pt x="3457" y="12097"/>
                  </a:cubicBezTo>
                  <a:cubicBezTo>
                    <a:pt x="6966" y="13197"/>
                    <a:pt x="11207" y="12516"/>
                    <a:pt x="14664" y="11259"/>
                  </a:cubicBezTo>
                  <a:cubicBezTo>
                    <a:pt x="18853" y="9741"/>
                    <a:pt x="22388" y="7148"/>
                    <a:pt x="23907" y="4635"/>
                  </a:cubicBezTo>
                  <a:cubicBezTo>
                    <a:pt x="25373" y="2199"/>
                    <a:pt x="24692" y="0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7"/>
            <p:cNvSpPr/>
            <p:nvPr/>
          </p:nvSpPr>
          <p:spPr>
            <a:xfrm>
              <a:off x="4529735" y="1608630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6"/>
                  </a:moveTo>
                  <a:cubicBezTo>
                    <a:pt x="27232" y="8170"/>
                    <a:pt x="22807" y="13118"/>
                    <a:pt x="15999" y="15580"/>
                  </a:cubicBezTo>
                  <a:cubicBezTo>
                    <a:pt x="9217" y="18067"/>
                    <a:pt x="2619" y="17125"/>
                    <a:pt x="1310" y="13511"/>
                  </a:cubicBezTo>
                  <a:cubicBezTo>
                    <a:pt x="0" y="9872"/>
                    <a:pt x="4425" y="4949"/>
                    <a:pt x="11233" y="2462"/>
                  </a:cubicBezTo>
                  <a:cubicBezTo>
                    <a:pt x="18015" y="0"/>
                    <a:pt x="24587" y="917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7"/>
            <p:cNvSpPr/>
            <p:nvPr/>
          </p:nvSpPr>
          <p:spPr>
            <a:xfrm>
              <a:off x="4546813" y="1685003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9" y="1388"/>
                  </a:moveTo>
                  <a:cubicBezTo>
                    <a:pt x="26578" y="5002"/>
                    <a:pt x="22153" y="9950"/>
                    <a:pt x="15345" y="12438"/>
                  </a:cubicBezTo>
                  <a:cubicBezTo>
                    <a:pt x="8563" y="14899"/>
                    <a:pt x="1991" y="13957"/>
                    <a:pt x="655" y="10343"/>
                  </a:cubicBezTo>
                  <a:cubicBezTo>
                    <a:pt x="1" y="8563"/>
                    <a:pt x="655" y="11102"/>
                    <a:pt x="3483" y="12045"/>
                  </a:cubicBezTo>
                  <a:cubicBezTo>
                    <a:pt x="6390" y="13014"/>
                    <a:pt x="11496" y="12359"/>
                    <a:pt x="14952" y="11102"/>
                  </a:cubicBezTo>
                  <a:cubicBezTo>
                    <a:pt x="19141" y="9584"/>
                    <a:pt x="23017" y="6677"/>
                    <a:pt x="24404" y="4033"/>
                  </a:cubicBezTo>
                  <a:cubicBezTo>
                    <a:pt x="25530" y="1859"/>
                    <a:pt x="24771" y="0"/>
                    <a:pt x="25269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7"/>
            <p:cNvSpPr/>
            <p:nvPr/>
          </p:nvSpPr>
          <p:spPr>
            <a:xfrm>
              <a:off x="4551538" y="1613284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7" y="3640"/>
                  </a:moveTo>
                  <a:cubicBezTo>
                    <a:pt x="24587" y="6651"/>
                    <a:pt x="20450" y="10919"/>
                    <a:pt x="14271" y="13171"/>
                  </a:cubicBezTo>
                  <a:cubicBezTo>
                    <a:pt x="8091" y="15423"/>
                    <a:pt x="2200" y="14795"/>
                    <a:pt x="1100" y="11784"/>
                  </a:cubicBezTo>
                  <a:cubicBezTo>
                    <a:pt x="0" y="8772"/>
                    <a:pt x="4111" y="4504"/>
                    <a:pt x="10291" y="2253"/>
                  </a:cubicBezTo>
                  <a:cubicBezTo>
                    <a:pt x="16496" y="1"/>
                    <a:pt x="22388" y="603"/>
                    <a:pt x="23487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7"/>
            <p:cNvSpPr/>
            <p:nvPr/>
          </p:nvSpPr>
          <p:spPr>
            <a:xfrm>
              <a:off x="4558018" y="1707158"/>
              <a:ext cx="570893" cy="313669"/>
            </a:xfrm>
            <a:custGeom>
              <a:avLst/>
              <a:gdLst/>
              <a:ahLst/>
              <a:cxnLst/>
              <a:rect l="l" t="t" r="r" b="b"/>
              <a:pathLst>
                <a:path w="25373" h="14088" extrusionOk="0">
                  <a:moveTo>
                    <a:pt x="24980" y="1807"/>
                  </a:moveTo>
                  <a:cubicBezTo>
                    <a:pt x="24823" y="5185"/>
                    <a:pt x="21550" y="9139"/>
                    <a:pt x="14742" y="11626"/>
                  </a:cubicBezTo>
                  <a:cubicBezTo>
                    <a:pt x="7960" y="14087"/>
                    <a:pt x="3011" y="13145"/>
                    <a:pt x="1074" y="10788"/>
                  </a:cubicBezTo>
                  <a:cubicBezTo>
                    <a:pt x="0" y="9479"/>
                    <a:pt x="1624" y="11521"/>
                    <a:pt x="3456" y="12097"/>
                  </a:cubicBezTo>
                  <a:cubicBezTo>
                    <a:pt x="6965" y="13197"/>
                    <a:pt x="11207" y="12516"/>
                    <a:pt x="14663" y="11260"/>
                  </a:cubicBezTo>
                  <a:cubicBezTo>
                    <a:pt x="18853" y="9741"/>
                    <a:pt x="22388" y="7149"/>
                    <a:pt x="23906" y="4635"/>
                  </a:cubicBezTo>
                  <a:cubicBezTo>
                    <a:pt x="25373" y="2200"/>
                    <a:pt x="24692" y="0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7"/>
            <p:cNvSpPr/>
            <p:nvPr/>
          </p:nvSpPr>
          <p:spPr>
            <a:xfrm>
              <a:off x="4490248" y="1530498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7"/>
                  </a:moveTo>
                  <a:cubicBezTo>
                    <a:pt x="27233" y="8170"/>
                    <a:pt x="22808" y="13119"/>
                    <a:pt x="16000" y="15580"/>
                  </a:cubicBezTo>
                  <a:cubicBezTo>
                    <a:pt x="9218" y="18068"/>
                    <a:pt x="2619" y="17125"/>
                    <a:pt x="1310" y="13512"/>
                  </a:cubicBezTo>
                  <a:cubicBezTo>
                    <a:pt x="1" y="9872"/>
                    <a:pt x="4426" y="4949"/>
                    <a:pt x="11234" y="2462"/>
                  </a:cubicBezTo>
                  <a:cubicBezTo>
                    <a:pt x="18016" y="1"/>
                    <a:pt x="24588" y="917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7"/>
            <p:cNvSpPr/>
            <p:nvPr/>
          </p:nvSpPr>
          <p:spPr>
            <a:xfrm>
              <a:off x="4507348" y="1606871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8" y="1388"/>
                  </a:moveTo>
                  <a:cubicBezTo>
                    <a:pt x="26577" y="5002"/>
                    <a:pt x="22152" y="9951"/>
                    <a:pt x="15344" y="12438"/>
                  </a:cubicBezTo>
                  <a:cubicBezTo>
                    <a:pt x="8563" y="14899"/>
                    <a:pt x="1990" y="13957"/>
                    <a:pt x="655" y="10343"/>
                  </a:cubicBezTo>
                  <a:cubicBezTo>
                    <a:pt x="0" y="8563"/>
                    <a:pt x="681" y="11103"/>
                    <a:pt x="3483" y="12045"/>
                  </a:cubicBezTo>
                  <a:cubicBezTo>
                    <a:pt x="6389" y="13014"/>
                    <a:pt x="11495" y="12360"/>
                    <a:pt x="14952" y="11103"/>
                  </a:cubicBezTo>
                  <a:cubicBezTo>
                    <a:pt x="19141" y="9584"/>
                    <a:pt x="23016" y="6678"/>
                    <a:pt x="24404" y="4033"/>
                  </a:cubicBezTo>
                  <a:cubicBezTo>
                    <a:pt x="25530" y="1860"/>
                    <a:pt x="24771" y="1"/>
                    <a:pt x="25268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7"/>
            <p:cNvSpPr/>
            <p:nvPr/>
          </p:nvSpPr>
          <p:spPr>
            <a:xfrm>
              <a:off x="4512050" y="1535152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1"/>
                  </a:moveTo>
                  <a:cubicBezTo>
                    <a:pt x="24588" y="6652"/>
                    <a:pt x="20477" y="10920"/>
                    <a:pt x="14271" y="13172"/>
                  </a:cubicBezTo>
                  <a:cubicBezTo>
                    <a:pt x="8092" y="15423"/>
                    <a:pt x="2200" y="14795"/>
                    <a:pt x="1101" y="11784"/>
                  </a:cubicBezTo>
                  <a:cubicBezTo>
                    <a:pt x="1" y="8773"/>
                    <a:pt x="4112" y="4505"/>
                    <a:pt x="10291" y="2253"/>
                  </a:cubicBezTo>
                  <a:cubicBezTo>
                    <a:pt x="16497" y="1"/>
                    <a:pt x="22388" y="603"/>
                    <a:pt x="23488" y="3641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7"/>
            <p:cNvSpPr/>
            <p:nvPr/>
          </p:nvSpPr>
          <p:spPr>
            <a:xfrm>
              <a:off x="4518530" y="1629026"/>
              <a:ext cx="570915" cy="313669"/>
            </a:xfrm>
            <a:custGeom>
              <a:avLst/>
              <a:gdLst/>
              <a:ahLst/>
              <a:cxnLst/>
              <a:rect l="l" t="t" r="r" b="b"/>
              <a:pathLst>
                <a:path w="25374" h="14088" extrusionOk="0">
                  <a:moveTo>
                    <a:pt x="24981" y="1807"/>
                  </a:moveTo>
                  <a:cubicBezTo>
                    <a:pt x="24824" y="5185"/>
                    <a:pt x="21551" y="9139"/>
                    <a:pt x="14743" y="11626"/>
                  </a:cubicBezTo>
                  <a:cubicBezTo>
                    <a:pt x="7961" y="14088"/>
                    <a:pt x="3012" y="13145"/>
                    <a:pt x="1074" y="10789"/>
                  </a:cubicBezTo>
                  <a:cubicBezTo>
                    <a:pt x="1" y="9479"/>
                    <a:pt x="1624" y="11522"/>
                    <a:pt x="3457" y="12098"/>
                  </a:cubicBezTo>
                  <a:cubicBezTo>
                    <a:pt x="6966" y="13197"/>
                    <a:pt x="11208" y="12517"/>
                    <a:pt x="14664" y="11260"/>
                  </a:cubicBezTo>
                  <a:cubicBezTo>
                    <a:pt x="18854" y="9741"/>
                    <a:pt x="22388" y="7149"/>
                    <a:pt x="23907" y="4635"/>
                  </a:cubicBezTo>
                  <a:cubicBezTo>
                    <a:pt x="25373" y="2200"/>
                    <a:pt x="24693" y="1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7"/>
            <p:cNvSpPr/>
            <p:nvPr/>
          </p:nvSpPr>
          <p:spPr>
            <a:xfrm>
              <a:off x="4444303" y="1445954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7"/>
                  </a:moveTo>
                  <a:cubicBezTo>
                    <a:pt x="27232" y="8170"/>
                    <a:pt x="22781" y="13119"/>
                    <a:pt x="15999" y="15580"/>
                  </a:cubicBezTo>
                  <a:cubicBezTo>
                    <a:pt x="9191" y="18068"/>
                    <a:pt x="2619" y="17125"/>
                    <a:pt x="1310" y="13512"/>
                  </a:cubicBezTo>
                  <a:cubicBezTo>
                    <a:pt x="1" y="9872"/>
                    <a:pt x="4426" y="4950"/>
                    <a:pt x="11234" y="2462"/>
                  </a:cubicBezTo>
                  <a:cubicBezTo>
                    <a:pt x="18015" y="1"/>
                    <a:pt x="24588" y="917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7"/>
            <p:cNvSpPr/>
            <p:nvPr/>
          </p:nvSpPr>
          <p:spPr>
            <a:xfrm>
              <a:off x="4461380" y="1522327"/>
              <a:ext cx="598028" cy="331748"/>
            </a:xfrm>
            <a:custGeom>
              <a:avLst/>
              <a:gdLst/>
              <a:ahLst/>
              <a:cxnLst/>
              <a:rect l="l" t="t" r="r" b="b"/>
              <a:pathLst>
                <a:path w="26579" h="14900" extrusionOk="0">
                  <a:moveTo>
                    <a:pt x="25269" y="1389"/>
                  </a:moveTo>
                  <a:cubicBezTo>
                    <a:pt x="26578" y="5002"/>
                    <a:pt x="22127" y="9951"/>
                    <a:pt x="15345" y="12412"/>
                  </a:cubicBezTo>
                  <a:cubicBezTo>
                    <a:pt x="8563" y="14900"/>
                    <a:pt x="1965" y="13957"/>
                    <a:pt x="656" y="10344"/>
                  </a:cubicBezTo>
                  <a:cubicBezTo>
                    <a:pt x="1" y="8563"/>
                    <a:pt x="656" y="11103"/>
                    <a:pt x="3483" y="12046"/>
                  </a:cubicBezTo>
                  <a:cubicBezTo>
                    <a:pt x="6390" y="13014"/>
                    <a:pt x="11496" y="12360"/>
                    <a:pt x="14926" y="11103"/>
                  </a:cubicBezTo>
                  <a:cubicBezTo>
                    <a:pt x="19142" y="9584"/>
                    <a:pt x="23017" y="6678"/>
                    <a:pt x="24405" y="4033"/>
                  </a:cubicBezTo>
                  <a:cubicBezTo>
                    <a:pt x="25531" y="1860"/>
                    <a:pt x="24745" y="1"/>
                    <a:pt x="25269" y="1389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7"/>
            <p:cNvSpPr/>
            <p:nvPr/>
          </p:nvSpPr>
          <p:spPr>
            <a:xfrm>
              <a:off x="4466105" y="1450051"/>
              <a:ext cx="553230" cy="343972"/>
            </a:xfrm>
            <a:custGeom>
              <a:avLst/>
              <a:gdLst/>
              <a:ahLst/>
              <a:cxnLst/>
              <a:rect l="l" t="t" r="r" b="b"/>
              <a:pathLst>
                <a:path w="24588" h="15449" extrusionOk="0">
                  <a:moveTo>
                    <a:pt x="23488" y="3640"/>
                  </a:moveTo>
                  <a:cubicBezTo>
                    <a:pt x="24587" y="6677"/>
                    <a:pt x="20450" y="10945"/>
                    <a:pt x="14271" y="13197"/>
                  </a:cubicBezTo>
                  <a:cubicBezTo>
                    <a:pt x="8091" y="15449"/>
                    <a:pt x="2200" y="14820"/>
                    <a:pt x="1100" y="11809"/>
                  </a:cubicBezTo>
                  <a:cubicBezTo>
                    <a:pt x="0" y="8772"/>
                    <a:pt x="4111" y="4504"/>
                    <a:pt x="10291" y="2252"/>
                  </a:cubicBezTo>
                  <a:cubicBezTo>
                    <a:pt x="16470" y="0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7"/>
            <p:cNvSpPr/>
            <p:nvPr/>
          </p:nvSpPr>
          <p:spPr>
            <a:xfrm>
              <a:off x="4472585" y="1543903"/>
              <a:ext cx="570915" cy="314270"/>
            </a:xfrm>
            <a:custGeom>
              <a:avLst/>
              <a:gdLst/>
              <a:ahLst/>
              <a:cxnLst/>
              <a:rect l="l" t="t" r="r" b="b"/>
              <a:pathLst>
                <a:path w="25374" h="14115" extrusionOk="0">
                  <a:moveTo>
                    <a:pt x="24980" y="1834"/>
                  </a:moveTo>
                  <a:cubicBezTo>
                    <a:pt x="24797" y="5211"/>
                    <a:pt x="21550" y="9165"/>
                    <a:pt x="14742" y="11627"/>
                  </a:cubicBezTo>
                  <a:cubicBezTo>
                    <a:pt x="7960" y="14114"/>
                    <a:pt x="3012" y="13171"/>
                    <a:pt x="1048" y="10789"/>
                  </a:cubicBezTo>
                  <a:cubicBezTo>
                    <a:pt x="0" y="9506"/>
                    <a:pt x="1598" y="11548"/>
                    <a:pt x="3431" y="12124"/>
                  </a:cubicBezTo>
                  <a:cubicBezTo>
                    <a:pt x="6965" y="13224"/>
                    <a:pt x="11207" y="12543"/>
                    <a:pt x="14664" y="11286"/>
                  </a:cubicBezTo>
                  <a:cubicBezTo>
                    <a:pt x="18853" y="9767"/>
                    <a:pt x="22388" y="7175"/>
                    <a:pt x="23907" y="4662"/>
                  </a:cubicBezTo>
                  <a:cubicBezTo>
                    <a:pt x="25373" y="2226"/>
                    <a:pt x="24692" y="1"/>
                    <a:pt x="24980" y="1834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7"/>
            <p:cNvSpPr/>
            <p:nvPr/>
          </p:nvSpPr>
          <p:spPr>
            <a:xfrm>
              <a:off x="5693300" y="1817931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6"/>
                  </a:moveTo>
                  <a:cubicBezTo>
                    <a:pt x="27232" y="8170"/>
                    <a:pt x="22807" y="13119"/>
                    <a:pt x="15999" y="15606"/>
                  </a:cubicBezTo>
                  <a:cubicBezTo>
                    <a:pt x="9217" y="18067"/>
                    <a:pt x="2619" y="17125"/>
                    <a:pt x="1310" y="13511"/>
                  </a:cubicBezTo>
                  <a:cubicBezTo>
                    <a:pt x="0" y="9898"/>
                    <a:pt x="4426" y="4949"/>
                    <a:pt x="11234" y="2462"/>
                  </a:cubicBezTo>
                  <a:cubicBezTo>
                    <a:pt x="18015" y="0"/>
                    <a:pt x="24588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7"/>
            <p:cNvSpPr/>
            <p:nvPr/>
          </p:nvSpPr>
          <p:spPr>
            <a:xfrm>
              <a:off x="5710378" y="1894883"/>
              <a:ext cx="598005" cy="331170"/>
            </a:xfrm>
            <a:custGeom>
              <a:avLst/>
              <a:gdLst/>
              <a:ahLst/>
              <a:cxnLst/>
              <a:rect l="l" t="t" r="r" b="b"/>
              <a:pathLst>
                <a:path w="26578" h="14874" extrusionOk="0">
                  <a:moveTo>
                    <a:pt x="25269" y="1362"/>
                  </a:moveTo>
                  <a:cubicBezTo>
                    <a:pt x="26578" y="5002"/>
                    <a:pt x="22153" y="9924"/>
                    <a:pt x="15345" y="12412"/>
                  </a:cubicBezTo>
                  <a:cubicBezTo>
                    <a:pt x="8563" y="14873"/>
                    <a:pt x="1965" y="13957"/>
                    <a:pt x="655" y="10317"/>
                  </a:cubicBezTo>
                  <a:cubicBezTo>
                    <a:pt x="1" y="8537"/>
                    <a:pt x="655" y="11077"/>
                    <a:pt x="3483" y="12019"/>
                  </a:cubicBezTo>
                  <a:cubicBezTo>
                    <a:pt x="6390" y="12988"/>
                    <a:pt x="11496" y="12333"/>
                    <a:pt x="14926" y="11103"/>
                  </a:cubicBezTo>
                  <a:cubicBezTo>
                    <a:pt x="19142" y="9558"/>
                    <a:pt x="23017" y="6651"/>
                    <a:pt x="24405" y="4007"/>
                  </a:cubicBezTo>
                  <a:cubicBezTo>
                    <a:pt x="25531" y="1834"/>
                    <a:pt x="24771" y="1"/>
                    <a:pt x="25269" y="1362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7"/>
            <p:cNvSpPr/>
            <p:nvPr/>
          </p:nvSpPr>
          <p:spPr>
            <a:xfrm>
              <a:off x="5715103" y="1822585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7" y="6652"/>
                    <a:pt x="20450" y="10920"/>
                    <a:pt x="14271" y="13171"/>
                  </a:cubicBezTo>
                  <a:cubicBezTo>
                    <a:pt x="8091" y="15423"/>
                    <a:pt x="2200" y="14795"/>
                    <a:pt x="1100" y="11784"/>
                  </a:cubicBezTo>
                  <a:cubicBezTo>
                    <a:pt x="0" y="8773"/>
                    <a:pt x="4111" y="4504"/>
                    <a:pt x="10291" y="2253"/>
                  </a:cubicBezTo>
                  <a:cubicBezTo>
                    <a:pt x="16496" y="1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5721583" y="1916459"/>
              <a:ext cx="570893" cy="313669"/>
            </a:xfrm>
            <a:custGeom>
              <a:avLst/>
              <a:gdLst/>
              <a:ahLst/>
              <a:cxnLst/>
              <a:rect l="l" t="t" r="r" b="b"/>
              <a:pathLst>
                <a:path w="25373" h="14088" extrusionOk="0">
                  <a:moveTo>
                    <a:pt x="24980" y="1807"/>
                  </a:moveTo>
                  <a:cubicBezTo>
                    <a:pt x="24823" y="5211"/>
                    <a:pt x="21550" y="9139"/>
                    <a:pt x="14742" y="11626"/>
                  </a:cubicBezTo>
                  <a:cubicBezTo>
                    <a:pt x="7960" y="14088"/>
                    <a:pt x="3011" y="13145"/>
                    <a:pt x="1048" y="10788"/>
                  </a:cubicBezTo>
                  <a:cubicBezTo>
                    <a:pt x="0" y="9479"/>
                    <a:pt x="1598" y="11522"/>
                    <a:pt x="3457" y="12098"/>
                  </a:cubicBezTo>
                  <a:cubicBezTo>
                    <a:pt x="6965" y="13224"/>
                    <a:pt x="11207" y="12517"/>
                    <a:pt x="14664" y="11260"/>
                  </a:cubicBezTo>
                  <a:cubicBezTo>
                    <a:pt x="18853" y="9741"/>
                    <a:pt x="22388" y="7149"/>
                    <a:pt x="23907" y="4635"/>
                  </a:cubicBezTo>
                  <a:cubicBezTo>
                    <a:pt x="25373" y="2200"/>
                    <a:pt x="24692" y="0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7"/>
            <p:cNvSpPr/>
            <p:nvPr/>
          </p:nvSpPr>
          <p:spPr>
            <a:xfrm>
              <a:off x="5652643" y="1742138"/>
              <a:ext cx="612743" cy="402863"/>
            </a:xfrm>
            <a:custGeom>
              <a:avLst/>
              <a:gdLst/>
              <a:ahLst/>
              <a:cxnLst/>
              <a:rect l="l" t="t" r="r" b="b"/>
              <a:pathLst>
                <a:path w="27233" h="18094" extrusionOk="0">
                  <a:moveTo>
                    <a:pt x="25923" y="4583"/>
                  </a:moveTo>
                  <a:cubicBezTo>
                    <a:pt x="27232" y="8196"/>
                    <a:pt x="22807" y="13145"/>
                    <a:pt x="15999" y="15606"/>
                  </a:cubicBezTo>
                  <a:cubicBezTo>
                    <a:pt x="9218" y="18094"/>
                    <a:pt x="2645" y="17151"/>
                    <a:pt x="1310" y="13538"/>
                  </a:cubicBezTo>
                  <a:cubicBezTo>
                    <a:pt x="1" y="9898"/>
                    <a:pt x="4452" y="4949"/>
                    <a:pt x="11234" y="2488"/>
                  </a:cubicBezTo>
                  <a:cubicBezTo>
                    <a:pt x="18042" y="0"/>
                    <a:pt x="24614" y="943"/>
                    <a:pt x="25923" y="4583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7"/>
            <p:cNvSpPr/>
            <p:nvPr/>
          </p:nvSpPr>
          <p:spPr>
            <a:xfrm>
              <a:off x="5670328" y="1819089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42" y="1388"/>
                  </a:moveTo>
                  <a:cubicBezTo>
                    <a:pt x="26577" y="5002"/>
                    <a:pt x="22126" y="9951"/>
                    <a:pt x="15344" y="12412"/>
                  </a:cubicBezTo>
                  <a:cubicBezTo>
                    <a:pt x="8536" y="14900"/>
                    <a:pt x="1964" y="13957"/>
                    <a:pt x="655" y="10343"/>
                  </a:cubicBezTo>
                  <a:cubicBezTo>
                    <a:pt x="0" y="8537"/>
                    <a:pt x="655" y="11103"/>
                    <a:pt x="3483" y="12045"/>
                  </a:cubicBezTo>
                  <a:cubicBezTo>
                    <a:pt x="6363" y="12988"/>
                    <a:pt x="11495" y="12360"/>
                    <a:pt x="14925" y="11103"/>
                  </a:cubicBezTo>
                  <a:cubicBezTo>
                    <a:pt x="19115" y="9584"/>
                    <a:pt x="23016" y="6678"/>
                    <a:pt x="24378" y="4033"/>
                  </a:cubicBezTo>
                  <a:cubicBezTo>
                    <a:pt x="25504" y="1860"/>
                    <a:pt x="24744" y="1"/>
                    <a:pt x="25242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7"/>
            <p:cNvSpPr/>
            <p:nvPr/>
          </p:nvSpPr>
          <p:spPr>
            <a:xfrm>
              <a:off x="5674445" y="1746791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8" y="6652"/>
                    <a:pt x="20477" y="10946"/>
                    <a:pt x="14297" y="13198"/>
                  </a:cubicBezTo>
                  <a:cubicBezTo>
                    <a:pt x="8118" y="15423"/>
                    <a:pt x="2200" y="14821"/>
                    <a:pt x="1100" y="11810"/>
                  </a:cubicBezTo>
                  <a:cubicBezTo>
                    <a:pt x="1" y="8773"/>
                    <a:pt x="4138" y="4505"/>
                    <a:pt x="10317" y="2253"/>
                  </a:cubicBezTo>
                  <a:cubicBezTo>
                    <a:pt x="16497" y="1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7"/>
            <p:cNvSpPr/>
            <p:nvPr/>
          </p:nvSpPr>
          <p:spPr>
            <a:xfrm>
              <a:off x="5680925" y="1840665"/>
              <a:ext cx="571500" cy="314248"/>
            </a:xfrm>
            <a:custGeom>
              <a:avLst/>
              <a:gdLst/>
              <a:ahLst/>
              <a:cxnLst/>
              <a:rect l="l" t="t" r="r" b="b"/>
              <a:pathLst>
                <a:path w="25400" h="14114" extrusionOk="0">
                  <a:moveTo>
                    <a:pt x="24980" y="1807"/>
                  </a:moveTo>
                  <a:cubicBezTo>
                    <a:pt x="24823" y="5211"/>
                    <a:pt x="21550" y="9165"/>
                    <a:pt x="14769" y="11626"/>
                  </a:cubicBezTo>
                  <a:cubicBezTo>
                    <a:pt x="7961" y="14114"/>
                    <a:pt x="3012" y="13145"/>
                    <a:pt x="1074" y="10788"/>
                  </a:cubicBezTo>
                  <a:cubicBezTo>
                    <a:pt x="1" y="9505"/>
                    <a:pt x="1624" y="11548"/>
                    <a:pt x="3457" y="12124"/>
                  </a:cubicBezTo>
                  <a:cubicBezTo>
                    <a:pt x="6966" y="13224"/>
                    <a:pt x="11234" y="12543"/>
                    <a:pt x="14664" y="11286"/>
                  </a:cubicBezTo>
                  <a:cubicBezTo>
                    <a:pt x="18879" y="9741"/>
                    <a:pt x="22414" y="7175"/>
                    <a:pt x="23933" y="4661"/>
                  </a:cubicBezTo>
                  <a:cubicBezTo>
                    <a:pt x="25399" y="2226"/>
                    <a:pt x="24692" y="1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7"/>
            <p:cNvSpPr/>
            <p:nvPr/>
          </p:nvSpPr>
          <p:spPr>
            <a:xfrm>
              <a:off x="5613178" y="1664585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7"/>
                  </a:moveTo>
                  <a:cubicBezTo>
                    <a:pt x="27232" y="8170"/>
                    <a:pt x="22807" y="13119"/>
                    <a:pt x="15999" y="15580"/>
                  </a:cubicBezTo>
                  <a:cubicBezTo>
                    <a:pt x="9217" y="18068"/>
                    <a:pt x="2645" y="17125"/>
                    <a:pt x="1310" y="13512"/>
                  </a:cubicBezTo>
                  <a:cubicBezTo>
                    <a:pt x="0" y="9872"/>
                    <a:pt x="4452" y="4924"/>
                    <a:pt x="11233" y="2462"/>
                  </a:cubicBezTo>
                  <a:cubicBezTo>
                    <a:pt x="18041" y="1"/>
                    <a:pt x="24614" y="917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7"/>
            <p:cNvSpPr/>
            <p:nvPr/>
          </p:nvSpPr>
          <p:spPr>
            <a:xfrm>
              <a:off x="5630840" y="1740980"/>
              <a:ext cx="598005" cy="331726"/>
            </a:xfrm>
            <a:custGeom>
              <a:avLst/>
              <a:gdLst/>
              <a:ahLst/>
              <a:cxnLst/>
              <a:rect l="l" t="t" r="r" b="b"/>
              <a:pathLst>
                <a:path w="26578" h="14899" extrusionOk="0">
                  <a:moveTo>
                    <a:pt x="25243" y="1388"/>
                  </a:moveTo>
                  <a:cubicBezTo>
                    <a:pt x="26578" y="5001"/>
                    <a:pt x="22127" y="9950"/>
                    <a:pt x="15345" y="12411"/>
                  </a:cubicBezTo>
                  <a:cubicBezTo>
                    <a:pt x="8537" y="14899"/>
                    <a:pt x="1965" y="13956"/>
                    <a:pt x="655" y="10343"/>
                  </a:cubicBezTo>
                  <a:cubicBezTo>
                    <a:pt x="1" y="8536"/>
                    <a:pt x="655" y="11102"/>
                    <a:pt x="3483" y="12045"/>
                  </a:cubicBezTo>
                  <a:cubicBezTo>
                    <a:pt x="6364" y="12987"/>
                    <a:pt x="11496" y="12359"/>
                    <a:pt x="14926" y="11102"/>
                  </a:cubicBezTo>
                  <a:cubicBezTo>
                    <a:pt x="19115" y="9583"/>
                    <a:pt x="23017" y="6677"/>
                    <a:pt x="24379" y="4032"/>
                  </a:cubicBezTo>
                  <a:cubicBezTo>
                    <a:pt x="25504" y="1859"/>
                    <a:pt x="24745" y="0"/>
                    <a:pt x="25243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7"/>
            <p:cNvSpPr/>
            <p:nvPr/>
          </p:nvSpPr>
          <p:spPr>
            <a:xfrm>
              <a:off x="5634980" y="1668682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7" y="6677"/>
                    <a:pt x="20476" y="10945"/>
                    <a:pt x="14297" y="13197"/>
                  </a:cubicBezTo>
                  <a:cubicBezTo>
                    <a:pt x="8117" y="15423"/>
                    <a:pt x="2200" y="14820"/>
                    <a:pt x="1100" y="11809"/>
                  </a:cubicBezTo>
                  <a:cubicBezTo>
                    <a:pt x="0" y="8772"/>
                    <a:pt x="4137" y="4504"/>
                    <a:pt x="10317" y="2252"/>
                  </a:cubicBezTo>
                  <a:cubicBezTo>
                    <a:pt x="16496" y="0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7"/>
            <p:cNvSpPr/>
            <p:nvPr/>
          </p:nvSpPr>
          <p:spPr>
            <a:xfrm>
              <a:off x="5641460" y="1762533"/>
              <a:ext cx="571500" cy="314270"/>
            </a:xfrm>
            <a:custGeom>
              <a:avLst/>
              <a:gdLst/>
              <a:ahLst/>
              <a:cxnLst/>
              <a:rect l="l" t="t" r="r" b="b"/>
              <a:pathLst>
                <a:path w="25400" h="14115" extrusionOk="0">
                  <a:moveTo>
                    <a:pt x="24980" y="1834"/>
                  </a:moveTo>
                  <a:cubicBezTo>
                    <a:pt x="24823" y="5211"/>
                    <a:pt x="21550" y="9165"/>
                    <a:pt x="14768" y="11627"/>
                  </a:cubicBezTo>
                  <a:cubicBezTo>
                    <a:pt x="7960" y="14114"/>
                    <a:pt x="3011" y="13171"/>
                    <a:pt x="1074" y="10789"/>
                  </a:cubicBezTo>
                  <a:cubicBezTo>
                    <a:pt x="0" y="9506"/>
                    <a:pt x="1624" y="11548"/>
                    <a:pt x="3457" y="12124"/>
                  </a:cubicBezTo>
                  <a:cubicBezTo>
                    <a:pt x="6965" y="13224"/>
                    <a:pt x="11233" y="12543"/>
                    <a:pt x="14663" y="11286"/>
                  </a:cubicBezTo>
                  <a:cubicBezTo>
                    <a:pt x="18879" y="9741"/>
                    <a:pt x="22414" y="7175"/>
                    <a:pt x="23933" y="4662"/>
                  </a:cubicBezTo>
                  <a:cubicBezTo>
                    <a:pt x="25399" y="2226"/>
                    <a:pt x="24692" y="1"/>
                    <a:pt x="24980" y="1834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7"/>
            <p:cNvSpPr/>
            <p:nvPr/>
          </p:nvSpPr>
          <p:spPr>
            <a:xfrm>
              <a:off x="5573690" y="1586475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4" y="4556"/>
                  </a:moveTo>
                  <a:cubicBezTo>
                    <a:pt x="27233" y="8170"/>
                    <a:pt x="22808" y="13118"/>
                    <a:pt x="16000" y="15580"/>
                  </a:cubicBezTo>
                  <a:cubicBezTo>
                    <a:pt x="9218" y="18067"/>
                    <a:pt x="2646" y="17125"/>
                    <a:pt x="1310" y="13511"/>
                  </a:cubicBezTo>
                  <a:cubicBezTo>
                    <a:pt x="1" y="9872"/>
                    <a:pt x="4452" y="4923"/>
                    <a:pt x="11234" y="2462"/>
                  </a:cubicBezTo>
                  <a:cubicBezTo>
                    <a:pt x="18042" y="0"/>
                    <a:pt x="24614" y="917"/>
                    <a:pt x="25924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7"/>
            <p:cNvSpPr/>
            <p:nvPr/>
          </p:nvSpPr>
          <p:spPr>
            <a:xfrm>
              <a:off x="5591375" y="1662848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42" y="1388"/>
                  </a:moveTo>
                  <a:cubicBezTo>
                    <a:pt x="26578" y="5002"/>
                    <a:pt x="22126" y="9950"/>
                    <a:pt x="15345" y="12412"/>
                  </a:cubicBezTo>
                  <a:cubicBezTo>
                    <a:pt x="8537" y="14899"/>
                    <a:pt x="1964" y="13957"/>
                    <a:pt x="655" y="10343"/>
                  </a:cubicBezTo>
                  <a:cubicBezTo>
                    <a:pt x="1" y="8563"/>
                    <a:pt x="655" y="11102"/>
                    <a:pt x="3483" y="12045"/>
                  </a:cubicBezTo>
                  <a:cubicBezTo>
                    <a:pt x="6363" y="12988"/>
                    <a:pt x="11495" y="12359"/>
                    <a:pt x="14926" y="11102"/>
                  </a:cubicBezTo>
                  <a:cubicBezTo>
                    <a:pt x="19115" y="9584"/>
                    <a:pt x="23017" y="6677"/>
                    <a:pt x="24378" y="4033"/>
                  </a:cubicBezTo>
                  <a:cubicBezTo>
                    <a:pt x="25504" y="1859"/>
                    <a:pt x="24745" y="0"/>
                    <a:pt x="25242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5595493" y="1590550"/>
              <a:ext cx="553230" cy="343994"/>
            </a:xfrm>
            <a:custGeom>
              <a:avLst/>
              <a:gdLst/>
              <a:ahLst/>
              <a:cxnLst/>
              <a:rect l="l" t="t" r="r" b="b"/>
              <a:pathLst>
                <a:path w="24588" h="15450" extrusionOk="0">
                  <a:moveTo>
                    <a:pt x="23488" y="3640"/>
                  </a:moveTo>
                  <a:cubicBezTo>
                    <a:pt x="24588" y="6677"/>
                    <a:pt x="20477" y="10945"/>
                    <a:pt x="14297" y="13197"/>
                  </a:cubicBezTo>
                  <a:cubicBezTo>
                    <a:pt x="8118" y="15449"/>
                    <a:pt x="2200" y="14821"/>
                    <a:pt x="1101" y="11810"/>
                  </a:cubicBezTo>
                  <a:cubicBezTo>
                    <a:pt x="1" y="8772"/>
                    <a:pt x="4138" y="4504"/>
                    <a:pt x="10317" y="2252"/>
                  </a:cubicBezTo>
                  <a:cubicBezTo>
                    <a:pt x="16497" y="0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5601973" y="1684424"/>
              <a:ext cx="571500" cy="314248"/>
            </a:xfrm>
            <a:custGeom>
              <a:avLst/>
              <a:gdLst/>
              <a:ahLst/>
              <a:cxnLst/>
              <a:rect l="l" t="t" r="r" b="b"/>
              <a:pathLst>
                <a:path w="25400" h="14114" extrusionOk="0">
                  <a:moveTo>
                    <a:pt x="24981" y="1833"/>
                  </a:moveTo>
                  <a:cubicBezTo>
                    <a:pt x="24824" y="5211"/>
                    <a:pt x="21551" y="9165"/>
                    <a:pt x="14769" y="11626"/>
                  </a:cubicBezTo>
                  <a:cubicBezTo>
                    <a:pt x="7961" y="14113"/>
                    <a:pt x="3012" y="13171"/>
                    <a:pt x="1074" y="10788"/>
                  </a:cubicBezTo>
                  <a:cubicBezTo>
                    <a:pt x="1" y="9505"/>
                    <a:pt x="1624" y="11547"/>
                    <a:pt x="3457" y="12123"/>
                  </a:cubicBezTo>
                  <a:cubicBezTo>
                    <a:pt x="6966" y="13223"/>
                    <a:pt x="11234" y="12542"/>
                    <a:pt x="14664" y="11286"/>
                  </a:cubicBezTo>
                  <a:cubicBezTo>
                    <a:pt x="18880" y="9767"/>
                    <a:pt x="22415" y="7175"/>
                    <a:pt x="23933" y="4661"/>
                  </a:cubicBezTo>
                  <a:cubicBezTo>
                    <a:pt x="25400" y="2226"/>
                    <a:pt x="24693" y="0"/>
                    <a:pt x="24981" y="1833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7"/>
            <p:cNvSpPr/>
            <p:nvPr/>
          </p:nvSpPr>
          <p:spPr>
            <a:xfrm>
              <a:off x="2786435" y="2617841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6"/>
                  </a:moveTo>
                  <a:cubicBezTo>
                    <a:pt x="27232" y="8170"/>
                    <a:pt x="22781" y="13118"/>
                    <a:pt x="15999" y="15580"/>
                  </a:cubicBezTo>
                  <a:cubicBezTo>
                    <a:pt x="9218" y="18067"/>
                    <a:pt x="2619" y="17125"/>
                    <a:pt x="1310" y="13511"/>
                  </a:cubicBezTo>
                  <a:cubicBezTo>
                    <a:pt x="1" y="9872"/>
                    <a:pt x="4426" y="4923"/>
                    <a:pt x="11234" y="2461"/>
                  </a:cubicBezTo>
                  <a:cubicBezTo>
                    <a:pt x="18016" y="0"/>
                    <a:pt x="24588" y="917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7"/>
            <p:cNvSpPr/>
            <p:nvPr/>
          </p:nvSpPr>
          <p:spPr>
            <a:xfrm>
              <a:off x="2803535" y="2694213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8" y="1388"/>
                  </a:moveTo>
                  <a:cubicBezTo>
                    <a:pt x="26577" y="5001"/>
                    <a:pt x="22126" y="9950"/>
                    <a:pt x="15344" y="12412"/>
                  </a:cubicBezTo>
                  <a:cubicBezTo>
                    <a:pt x="8562" y="14899"/>
                    <a:pt x="1964" y="13956"/>
                    <a:pt x="655" y="10343"/>
                  </a:cubicBezTo>
                  <a:cubicBezTo>
                    <a:pt x="0" y="8562"/>
                    <a:pt x="655" y="11102"/>
                    <a:pt x="3483" y="12045"/>
                  </a:cubicBezTo>
                  <a:cubicBezTo>
                    <a:pt x="6389" y="12988"/>
                    <a:pt x="11495" y="12359"/>
                    <a:pt x="14925" y="11102"/>
                  </a:cubicBezTo>
                  <a:cubicBezTo>
                    <a:pt x="19141" y="9584"/>
                    <a:pt x="23016" y="6677"/>
                    <a:pt x="24404" y="4033"/>
                  </a:cubicBezTo>
                  <a:cubicBezTo>
                    <a:pt x="25530" y="1859"/>
                    <a:pt x="24771" y="0"/>
                    <a:pt x="25268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7"/>
            <p:cNvSpPr/>
            <p:nvPr/>
          </p:nvSpPr>
          <p:spPr>
            <a:xfrm>
              <a:off x="2808238" y="2621915"/>
              <a:ext cx="553230" cy="343994"/>
            </a:xfrm>
            <a:custGeom>
              <a:avLst/>
              <a:gdLst/>
              <a:ahLst/>
              <a:cxnLst/>
              <a:rect l="l" t="t" r="r" b="b"/>
              <a:pathLst>
                <a:path w="24588" h="15450" extrusionOk="0">
                  <a:moveTo>
                    <a:pt x="23488" y="3640"/>
                  </a:moveTo>
                  <a:cubicBezTo>
                    <a:pt x="24588" y="6677"/>
                    <a:pt x="20451" y="10945"/>
                    <a:pt x="14271" y="13197"/>
                  </a:cubicBezTo>
                  <a:cubicBezTo>
                    <a:pt x="8092" y="15449"/>
                    <a:pt x="2200" y="14821"/>
                    <a:pt x="1100" y="11809"/>
                  </a:cubicBezTo>
                  <a:cubicBezTo>
                    <a:pt x="1" y="8772"/>
                    <a:pt x="4112" y="4504"/>
                    <a:pt x="10291" y="2252"/>
                  </a:cubicBezTo>
                  <a:cubicBezTo>
                    <a:pt x="16497" y="0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7"/>
            <p:cNvSpPr/>
            <p:nvPr/>
          </p:nvSpPr>
          <p:spPr>
            <a:xfrm>
              <a:off x="2814718" y="2715789"/>
              <a:ext cx="570915" cy="314248"/>
            </a:xfrm>
            <a:custGeom>
              <a:avLst/>
              <a:gdLst/>
              <a:ahLst/>
              <a:cxnLst/>
              <a:rect l="l" t="t" r="r" b="b"/>
              <a:pathLst>
                <a:path w="25374" h="14114" extrusionOk="0">
                  <a:moveTo>
                    <a:pt x="24980" y="1833"/>
                  </a:moveTo>
                  <a:cubicBezTo>
                    <a:pt x="24823" y="5211"/>
                    <a:pt x="21550" y="9165"/>
                    <a:pt x="14742" y="11626"/>
                  </a:cubicBezTo>
                  <a:cubicBezTo>
                    <a:pt x="7961" y="14113"/>
                    <a:pt x="3012" y="13171"/>
                    <a:pt x="1048" y="10788"/>
                  </a:cubicBezTo>
                  <a:cubicBezTo>
                    <a:pt x="1" y="9505"/>
                    <a:pt x="1598" y="11547"/>
                    <a:pt x="3457" y="12123"/>
                  </a:cubicBezTo>
                  <a:cubicBezTo>
                    <a:pt x="6966" y="13223"/>
                    <a:pt x="11208" y="12542"/>
                    <a:pt x="14664" y="11285"/>
                  </a:cubicBezTo>
                  <a:cubicBezTo>
                    <a:pt x="18853" y="9767"/>
                    <a:pt x="22388" y="7175"/>
                    <a:pt x="23907" y="4661"/>
                  </a:cubicBezTo>
                  <a:cubicBezTo>
                    <a:pt x="25373" y="2226"/>
                    <a:pt x="24692" y="0"/>
                    <a:pt x="24980" y="1833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7"/>
            <p:cNvSpPr/>
            <p:nvPr/>
          </p:nvSpPr>
          <p:spPr>
            <a:xfrm>
              <a:off x="2745800" y="2542047"/>
              <a:ext cx="612720" cy="402284"/>
            </a:xfrm>
            <a:custGeom>
              <a:avLst/>
              <a:gdLst/>
              <a:ahLst/>
              <a:cxnLst/>
              <a:rect l="l" t="t" r="r" b="b"/>
              <a:pathLst>
                <a:path w="27232" h="18068" extrusionOk="0">
                  <a:moveTo>
                    <a:pt x="25923" y="4556"/>
                  </a:moveTo>
                  <a:cubicBezTo>
                    <a:pt x="27232" y="8170"/>
                    <a:pt x="22807" y="13118"/>
                    <a:pt x="15999" y="15606"/>
                  </a:cubicBezTo>
                  <a:cubicBezTo>
                    <a:pt x="9217" y="18067"/>
                    <a:pt x="2645" y="17125"/>
                    <a:pt x="1309" y="13511"/>
                  </a:cubicBezTo>
                  <a:cubicBezTo>
                    <a:pt x="0" y="9898"/>
                    <a:pt x="4451" y="4949"/>
                    <a:pt x="11233" y="2461"/>
                  </a:cubicBezTo>
                  <a:cubicBezTo>
                    <a:pt x="18015" y="0"/>
                    <a:pt x="24613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7"/>
            <p:cNvSpPr/>
            <p:nvPr/>
          </p:nvSpPr>
          <p:spPr>
            <a:xfrm>
              <a:off x="2763463" y="2618420"/>
              <a:ext cx="597420" cy="331749"/>
            </a:xfrm>
            <a:custGeom>
              <a:avLst/>
              <a:gdLst/>
              <a:ahLst/>
              <a:cxnLst/>
              <a:rect l="l" t="t" r="r" b="b"/>
              <a:pathLst>
                <a:path w="26552" h="14900" extrusionOk="0">
                  <a:moveTo>
                    <a:pt x="25242" y="1388"/>
                  </a:moveTo>
                  <a:cubicBezTo>
                    <a:pt x="26552" y="5028"/>
                    <a:pt x="22126" y="9950"/>
                    <a:pt x="15345" y="12438"/>
                  </a:cubicBezTo>
                  <a:cubicBezTo>
                    <a:pt x="8537" y="14899"/>
                    <a:pt x="1964" y="13983"/>
                    <a:pt x="629" y="10343"/>
                  </a:cubicBezTo>
                  <a:cubicBezTo>
                    <a:pt x="1" y="8563"/>
                    <a:pt x="655" y="11102"/>
                    <a:pt x="3483" y="12045"/>
                  </a:cubicBezTo>
                  <a:cubicBezTo>
                    <a:pt x="6363" y="13014"/>
                    <a:pt x="11495" y="12359"/>
                    <a:pt x="14926" y="11129"/>
                  </a:cubicBezTo>
                  <a:cubicBezTo>
                    <a:pt x="19115" y="9584"/>
                    <a:pt x="23017" y="6677"/>
                    <a:pt x="24378" y="4033"/>
                  </a:cubicBezTo>
                  <a:cubicBezTo>
                    <a:pt x="25504" y="1859"/>
                    <a:pt x="24745" y="0"/>
                    <a:pt x="25242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7"/>
            <p:cNvSpPr/>
            <p:nvPr/>
          </p:nvSpPr>
          <p:spPr>
            <a:xfrm>
              <a:off x="2767580" y="2546701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8" y="6651"/>
                    <a:pt x="20477" y="10919"/>
                    <a:pt x="14298" y="13171"/>
                  </a:cubicBezTo>
                  <a:cubicBezTo>
                    <a:pt x="8092" y="15423"/>
                    <a:pt x="2200" y="14795"/>
                    <a:pt x="1101" y="11784"/>
                  </a:cubicBezTo>
                  <a:cubicBezTo>
                    <a:pt x="1" y="8772"/>
                    <a:pt x="4138" y="4504"/>
                    <a:pt x="10317" y="2252"/>
                  </a:cubicBezTo>
                  <a:cubicBezTo>
                    <a:pt x="16497" y="1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7"/>
            <p:cNvSpPr/>
            <p:nvPr/>
          </p:nvSpPr>
          <p:spPr>
            <a:xfrm>
              <a:off x="2774060" y="2640574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1" y="1807"/>
                  </a:moveTo>
                  <a:cubicBezTo>
                    <a:pt x="24824" y="5211"/>
                    <a:pt x="21551" y="9139"/>
                    <a:pt x="14769" y="11626"/>
                  </a:cubicBezTo>
                  <a:cubicBezTo>
                    <a:pt x="7961" y="14087"/>
                    <a:pt x="3012" y="13145"/>
                    <a:pt x="1074" y="10788"/>
                  </a:cubicBezTo>
                  <a:cubicBezTo>
                    <a:pt x="1" y="9479"/>
                    <a:pt x="1624" y="11521"/>
                    <a:pt x="3457" y="12097"/>
                  </a:cubicBezTo>
                  <a:cubicBezTo>
                    <a:pt x="6966" y="13223"/>
                    <a:pt x="11234" y="12516"/>
                    <a:pt x="14664" y="11259"/>
                  </a:cubicBezTo>
                  <a:cubicBezTo>
                    <a:pt x="18880" y="9741"/>
                    <a:pt x="22415" y="7149"/>
                    <a:pt x="23907" y="4635"/>
                  </a:cubicBezTo>
                  <a:cubicBezTo>
                    <a:pt x="25400" y="2200"/>
                    <a:pt x="24693" y="0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7"/>
            <p:cNvSpPr/>
            <p:nvPr/>
          </p:nvSpPr>
          <p:spPr>
            <a:xfrm>
              <a:off x="2706313" y="2463915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7"/>
                  </a:moveTo>
                  <a:cubicBezTo>
                    <a:pt x="27232" y="8170"/>
                    <a:pt x="22807" y="13119"/>
                    <a:pt x="15999" y="15606"/>
                  </a:cubicBezTo>
                  <a:cubicBezTo>
                    <a:pt x="9218" y="18068"/>
                    <a:pt x="2645" y="17125"/>
                    <a:pt x="1310" y="13512"/>
                  </a:cubicBezTo>
                  <a:cubicBezTo>
                    <a:pt x="1" y="9898"/>
                    <a:pt x="4452" y="4949"/>
                    <a:pt x="11234" y="2462"/>
                  </a:cubicBezTo>
                  <a:cubicBezTo>
                    <a:pt x="18016" y="0"/>
                    <a:pt x="24614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7"/>
            <p:cNvSpPr/>
            <p:nvPr/>
          </p:nvSpPr>
          <p:spPr>
            <a:xfrm>
              <a:off x="2723998" y="2540288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42" y="1388"/>
                  </a:moveTo>
                  <a:cubicBezTo>
                    <a:pt x="26577" y="5028"/>
                    <a:pt x="22126" y="9951"/>
                    <a:pt x="15344" y="12438"/>
                  </a:cubicBezTo>
                  <a:cubicBezTo>
                    <a:pt x="8536" y="14899"/>
                    <a:pt x="1964" y="13983"/>
                    <a:pt x="629" y="10343"/>
                  </a:cubicBezTo>
                  <a:cubicBezTo>
                    <a:pt x="0" y="8563"/>
                    <a:pt x="655" y="11103"/>
                    <a:pt x="3483" y="12045"/>
                  </a:cubicBezTo>
                  <a:cubicBezTo>
                    <a:pt x="6363" y="13014"/>
                    <a:pt x="11495" y="12360"/>
                    <a:pt x="14925" y="11129"/>
                  </a:cubicBezTo>
                  <a:cubicBezTo>
                    <a:pt x="19115" y="9584"/>
                    <a:pt x="23016" y="6678"/>
                    <a:pt x="24378" y="4033"/>
                  </a:cubicBezTo>
                  <a:cubicBezTo>
                    <a:pt x="25504" y="1860"/>
                    <a:pt x="24744" y="1"/>
                    <a:pt x="25242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7"/>
            <p:cNvSpPr/>
            <p:nvPr/>
          </p:nvSpPr>
          <p:spPr>
            <a:xfrm>
              <a:off x="2728115" y="2468569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1"/>
                  </a:moveTo>
                  <a:cubicBezTo>
                    <a:pt x="24588" y="6652"/>
                    <a:pt x="20477" y="10920"/>
                    <a:pt x="14297" y="13172"/>
                  </a:cubicBezTo>
                  <a:cubicBezTo>
                    <a:pt x="8118" y="15423"/>
                    <a:pt x="2200" y="14795"/>
                    <a:pt x="1100" y="11784"/>
                  </a:cubicBezTo>
                  <a:cubicBezTo>
                    <a:pt x="0" y="8773"/>
                    <a:pt x="4138" y="4505"/>
                    <a:pt x="10317" y="2253"/>
                  </a:cubicBezTo>
                  <a:cubicBezTo>
                    <a:pt x="16497" y="1"/>
                    <a:pt x="22388" y="629"/>
                    <a:pt x="23488" y="3641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7"/>
            <p:cNvSpPr/>
            <p:nvPr/>
          </p:nvSpPr>
          <p:spPr>
            <a:xfrm>
              <a:off x="2734595" y="2562443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0" y="1807"/>
                  </a:moveTo>
                  <a:cubicBezTo>
                    <a:pt x="24823" y="5211"/>
                    <a:pt x="21550" y="9139"/>
                    <a:pt x="14769" y="11626"/>
                  </a:cubicBezTo>
                  <a:cubicBezTo>
                    <a:pt x="7961" y="14088"/>
                    <a:pt x="3012" y="13145"/>
                    <a:pt x="1074" y="10788"/>
                  </a:cubicBezTo>
                  <a:cubicBezTo>
                    <a:pt x="1" y="9479"/>
                    <a:pt x="1624" y="11522"/>
                    <a:pt x="3457" y="12098"/>
                  </a:cubicBezTo>
                  <a:cubicBezTo>
                    <a:pt x="6966" y="13224"/>
                    <a:pt x="11234" y="12517"/>
                    <a:pt x="14664" y="11260"/>
                  </a:cubicBezTo>
                  <a:cubicBezTo>
                    <a:pt x="18879" y="9741"/>
                    <a:pt x="22414" y="7149"/>
                    <a:pt x="23933" y="4635"/>
                  </a:cubicBezTo>
                  <a:cubicBezTo>
                    <a:pt x="25399" y="2200"/>
                    <a:pt x="24692" y="1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7"/>
            <p:cNvSpPr/>
            <p:nvPr/>
          </p:nvSpPr>
          <p:spPr>
            <a:xfrm>
              <a:off x="2316298" y="3487688"/>
              <a:ext cx="612742" cy="402306"/>
            </a:xfrm>
            <a:custGeom>
              <a:avLst/>
              <a:gdLst/>
              <a:ahLst/>
              <a:cxnLst/>
              <a:rect l="l" t="t" r="r" b="b"/>
              <a:pathLst>
                <a:path w="27233" h="18069" extrusionOk="0">
                  <a:moveTo>
                    <a:pt x="25923" y="4557"/>
                  </a:moveTo>
                  <a:cubicBezTo>
                    <a:pt x="27232" y="8170"/>
                    <a:pt x="22781" y="13119"/>
                    <a:pt x="15999" y="15607"/>
                  </a:cubicBezTo>
                  <a:cubicBezTo>
                    <a:pt x="9191" y="18068"/>
                    <a:pt x="2619" y="17125"/>
                    <a:pt x="1310" y="13512"/>
                  </a:cubicBezTo>
                  <a:cubicBezTo>
                    <a:pt x="1" y="9899"/>
                    <a:pt x="4426" y="4950"/>
                    <a:pt x="11234" y="2462"/>
                  </a:cubicBezTo>
                  <a:cubicBezTo>
                    <a:pt x="18015" y="1"/>
                    <a:pt x="24588" y="944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7"/>
            <p:cNvSpPr/>
            <p:nvPr/>
          </p:nvSpPr>
          <p:spPr>
            <a:xfrm>
              <a:off x="2333375" y="3564083"/>
              <a:ext cx="598028" cy="331726"/>
            </a:xfrm>
            <a:custGeom>
              <a:avLst/>
              <a:gdLst/>
              <a:ahLst/>
              <a:cxnLst/>
              <a:rect l="l" t="t" r="r" b="b"/>
              <a:pathLst>
                <a:path w="26579" h="14899" extrusionOk="0">
                  <a:moveTo>
                    <a:pt x="25269" y="1388"/>
                  </a:moveTo>
                  <a:cubicBezTo>
                    <a:pt x="26578" y="5027"/>
                    <a:pt x="22127" y="9950"/>
                    <a:pt x="15345" y="12438"/>
                  </a:cubicBezTo>
                  <a:cubicBezTo>
                    <a:pt x="8563" y="14899"/>
                    <a:pt x="1965" y="13982"/>
                    <a:pt x="656" y="10343"/>
                  </a:cubicBezTo>
                  <a:cubicBezTo>
                    <a:pt x="1" y="8562"/>
                    <a:pt x="656" y="11102"/>
                    <a:pt x="3483" y="12045"/>
                  </a:cubicBezTo>
                  <a:cubicBezTo>
                    <a:pt x="6390" y="13014"/>
                    <a:pt x="11496" y="12359"/>
                    <a:pt x="14926" y="11128"/>
                  </a:cubicBezTo>
                  <a:cubicBezTo>
                    <a:pt x="19142" y="9584"/>
                    <a:pt x="23017" y="6677"/>
                    <a:pt x="24405" y="4032"/>
                  </a:cubicBezTo>
                  <a:cubicBezTo>
                    <a:pt x="25531" y="1859"/>
                    <a:pt x="24771" y="0"/>
                    <a:pt x="25269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7"/>
            <p:cNvSpPr/>
            <p:nvPr/>
          </p:nvSpPr>
          <p:spPr>
            <a:xfrm>
              <a:off x="2338100" y="3492364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8" y="6651"/>
                    <a:pt x="20450" y="10919"/>
                    <a:pt x="14271" y="13171"/>
                  </a:cubicBezTo>
                  <a:cubicBezTo>
                    <a:pt x="8091" y="15423"/>
                    <a:pt x="2200" y="14795"/>
                    <a:pt x="1100" y="11783"/>
                  </a:cubicBezTo>
                  <a:cubicBezTo>
                    <a:pt x="0" y="8772"/>
                    <a:pt x="4111" y="4504"/>
                    <a:pt x="10291" y="2252"/>
                  </a:cubicBezTo>
                  <a:cubicBezTo>
                    <a:pt x="16497" y="0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7"/>
            <p:cNvSpPr/>
            <p:nvPr/>
          </p:nvSpPr>
          <p:spPr>
            <a:xfrm>
              <a:off x="2344580" y="3586238"/>
              <a:ext cx="570915" cy="313669"/>
            </a:xfrm>
            <a:custGeom>
              <a:avLst/>
              <a:gdLst/>
              <a:ahLst/>
              <a:cxnLst/>
              <a:rect l="l" t="t" r="r" b="b"/>
              <a:pathLst>
                <a:path w="25374" h="14088" extrusionOk="0">
                  <a:moveTo>
                    <a:pt x="24980" y="1807"/>
                  </a:moveTo>
                  <a:cubicBezTo>
                    <a:pt x="24823" y="5211"/>
                    <a:pt x="21550" y="9138"/>
                    <a:pt x="14742" y="11626"/>
                  </a:cubicBezTo>
                  <a:cubicBezTo>
                    <a:pt x="7961" y="14087"/>
                    <a:pt x="3012" y="13145"/>
                    <a:pt x="1048" y="10788"/>
                  </a:cubicBezTo>
                  <a:cubicBezTo>
                    <a:pt x="0" y="9479"/>
                    <a:pt x="1598" y="11521"/>
                    <a:pt x="3431" y="12097"/>
                  </a:cubicBezTo>
                  <a:cubicBezTo>
                    <a:pt x="6966" y="13223"/>
                    <a:pt x="11207" y="12516"/>
                    <a:pt x="14664" y="11259"/>
                  </a:cubicBezTo>
                  <a:cubicBezTo>
                    <a:pt x="18853" y="9741"/>
                    <a:pt x="22388" y="7148"/>
                    <a:pt x="23907" y="4635"/>
                  </a:cubicBezTo>
                  <a:cubicBezTo>
                    <a:pt x="25373" y="2200"/>
                    <a:pt x="24692" y="0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7"/>
            <p:cNvSpPr/>
            <p:nvPr/>
          </p:nvSpPr>
          <p:spPr>
            <a:xfrm>
              <a:off x="2275640" y="3411916"/>
              <a:ext cx="612742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6"/>
                  </a:moveTo>
                  <a:cubicBezTo>
                    <a:pt x="27233" y="8196"/>
                    <a:pt x="22807" y="13145"/>
                    <a:pt x="16000" y="15606"/>
                  </a:cubicBezTo>
                  <a:cubicBezTo>
                    <a:pt x="9218" y="18067"/>
                    <a:pt x="2646" y="17151"/>
                    <a:pt x="1310" y="13511"/>
                  </a:cubicBezTo>
                  <a:cubicBezTo>
                    <a:pt x="1" y="9898"/>
                    <a:pt x="4426" y="4949"/>
                    <a:pt x="11234" y="2488"/>
                  </a:cubicBezTo>
                  <a:cubicBezTo>
                    <a:pt x="18016" y="0"/>
                    <a:pt x="24614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7"/>
            <p:cNvSpPr/>
            <p:nvPr/>
          </p:nvSpPr>
          <p:spPr>
            <a:xfrm>
              <a:off x="2293325" y="3488868"/>
              <a:ext cx="597420" cy="331749"/>
            </a:xfrm>
            <a:custGeom>
              <a:avLst/>
              <a:gdLst/>
              <a:ahLst/>
              <a:cxnLst/>
              <a:rect l="l" t="t" r="r" b="b"/>
              <a:pathLst>
                <a:path w="26552" h="14900" extrusionOk="0">
                  <a:moveTo>
                    <a:pt x="25242" y="1388"/>
                  </a:moveTo>
                  <a:cubicBezTo>
                    <a:pt x="26551" y="5002"/>
                    <a:pt x="22126" y="9950"/>
                    <a:pt x="15318" y="12412"/>
                  </a:cubicBezTo>
                  <a:cubicBezTo>
                    <a:pt x="8537" y="14899"/>
                    <a:pt x="1964" y="13957"/>
                    <a:pt x="629" y="10343"/>
                  </a:cubicBezTo>
                  <a:cubicBezTo>
                    <a:pt x="0" y="8536"/>
                    <a:pt x="655" y="11102"/>
                    <a:pt x="3483" y="12045"/>
                  </a:cubicBezTo>
                  <a:cubicBezTo>
                    <a:pt x="6363" y="12988"/>
                    <a:pt x="11469" y="12359"/>
                    <a:pt x="14926" y="11102"/>
                  </a:cubicBezTo>
                  <a:cubicBezTo>
                    <a:pt x="19115" y="9584"/>
                    <a:pt x="23016" y="6677"/>
                    <a:pt x="24378" y="4033"/>
                  </a:cubicBezTo>
                  <a:cubicBezTo>
                    <a:pt x="25504" y="1859"/>
                    <a:pt x="24745" y="0"/>
                    <a:pt x="25242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7"/>
            <p:cNvSpPr/>
            <p:nvPr/>
          </p:nvSpPr>
          <p:spPr>
            <a:xfrm>
              <a:off x="2297443" y="3416570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8" y="6651"/>
                    <a:pt x="20477" y="10946"/>
                    <a:pt x="14297" y="13171"/>
                  </a:cubicBezTo>
                  <a:cubicBezTo>
                    <a:pt x="8092" y="15423"/>
                    <a:pt x="2200" y="14821"/>
                    <a:pt x="1100" y="11783"/>
                  </a:cubicBezTo>
                  <a:cubicBezTo>
                    <a:pt x="1" y="8772"/>
                    <a:pt x="4138" y="4504"/>
                    <a:pt x="10317" y="2252"/>
                  </a:cubicBezTo>
                  <a:cubicBezTo>
                    <a:pt x="16497" y="0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7"/>
            <p:cNvSpPr/>
            <p:nvPr/>
          </p:nvSpPr>
          <p:spPr>
            <a:xfrm>
              <a:off x="2303923" y="3510444"/>
              <a:ext cx="571500" cy="314248"/>
            </a:xfrm>
            <a:custGeom>
              <a:avLst/>
              <a:gdLst/>
              <a:ahLst/>
              <a:cxnLst/>
              <a:rect l="l" t="t" r="r" b="b"/>
              <a:pathLst>
                <a:path w="25400" h="14114" extrusionOk="0">
                  <a:moveTo>
                    <a:pt x="24981" y="1807"/>
                  </a:moveTo>
                  <a:cubicBezTo>
                    <a:pt x="24824" y="5211"/>
                    <a:pt x="21550" y="9165"/>
                    <a:pt x="14769" y="11626"/>
                  </a:cubicBezTo>
                  <a:cubicBezTo>
                    <a:pt x="7961" y="14113"/>
                    <a:pt x="3012" y="13145"/>
                    <a:pt x="1074" y="10788"/>
                  </a:cubicBezTo>
                  <a:cubicBezTo>
                    <a:pt x="1" y="9505"/>
                    <a:pt x="1624" y="11521"/>
                    <a:pt x="3457" y="12123"/>
                  </a:cubicBezTo>
                  <a:cubicBezTo>
                    <a:pt x="6966" y="13223"/>
                    <a:pt x="11234" y="12542"/>
                    <a:pt x="14664" y="11286"/>
                  </a:cubicBezTo>
                  <a:cubicBezTo>
                    <a:pt x="18880" y="9741"/>
                    <a:pt x="22388" y="7175"/>
                    <a:pt x="23907" y="4661"/>
                  </a:cubicBezTo>
                  <a:cubicBezTo>
                    <a:pt x="25400" y="2226"/>
                    <a:pt x="24693" y="0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7"/>
            <p:cNvSpPr/>
            <p:nvPr/>
          </p:nvSpPr>
          <p:spPr>
            <a:xfrm>
              <a:off x="2236175" y="3333785"/>
              <a:ext cx="612742" cy="402863"/>
            </a:xfrm>
            <a:custGeom>
              <a:avLst/>
              <a:gdLst/>
              <a:ahLst/>
              <a:cxnLst/>
              <a:rect l="l" t="t" r="r" b="b"/>
              <a:pathLst>
                <a:path w="27233" h="18094" extrusionOk="0">
                  <a:moveTo>
                    <a:pt x="25923" y="4556"/>
                  </a:moveTo>
                  <a:cubicBezTo>
                    <a:pt x="27232" y="8196"/>
                    <a:pt x="22807" y="13145"/>
                    <a:pt x="15999" y="15606"/>
                  </a:cubicBezTo>
                  <a:cubicBezTo>
                    <a:pt x="9217" y="18094"/>
                    <a:pt x="2645" y="17151"/>
                    <a:pt x="1310" y="13511"/>
                  </a:cubicBezTo>
                  <a:cubicBezTo>
                    <a:pt x="1" y="9898"/>
                    <a:pt x="4426" y="4949"/>
                    <a:pt x="11234" y="2488"/>
                  </a:cubicBezTo>
                  <a:cubicBezTo>
                    <a:pt x="18015" y="0"/>
                    <a:pt x="24614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7"/>
            <p:cNvSpPr/>
            <p:nvPr/>
          </p:nvSpPr>
          <p:spPr>
            <a:xfrm>
              <a:off x="2253860" y="3410736"/>
              <a:ext cx="597420" cy="331749"/>
            </a:xfrm>
            <a:custGeom>
              <a:avLst/>
              <a:gdLst/>
              <a:ahLst/>
              <a:cxnLst/>
              <a:rect l="l" t="t" r="r" b="b"/>
              <a:pathLst>
                <a:path w="26552" h="14900" extrusionOk="0">
                  <a:moveTo>
                    <a:pt x="25242" y="1388"/>
                  </a:moveTo>
                  <a:cubicBezTo>
                    <a:pt x="26551" y="5002"/>
                    <a:pt x="22126" y="9951"/>
                    <a:pt x="15344" y="12412"/>
                  </a:cubicBezTo>
                  <a:cubicBezTo>
                    <a:pt x="8536" y="14899"/>
                    <a:pt x="1964" y="13957"/>
                    <a:pt x="629" y="10343"/>
                  </a:cubicBezTo>
                  <a:cubicBezTo>
                    <a:pt x="0" y="8537"/>
                    <a:pt x="655" y="11103"/>
                    <a:pt x="3483" y="12045"/>
                  </a:cubicBezTo>
                  <a:cubicBezTo>
                    <a:pt x="6363" y="12988"/>
                    <a:pt x="11469" y="12360"/>
                    <a:pt x="14925" y="11103"/>
                  </a:cubicBezTo>
                  <a:cubicBezTo>
                    <a:pt x="19115" y="9584"/>
                    <a:pt x="23016" y="6678"/>
                    <a:pt x="24378" y="4033"/>
                  </a:cubicBezTo>
                  <a:cubicBezTo>
                    <a:pt x="25504" y="1860"/>
                    <a:pt x="24744" y="1"/>
                    <a:pt x="25242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7"/>
            <p:cNvSpPr/>
            <p:nvPr/>
          </p:nvSpPr>
          <p:spPr>
            <a:xfrm>
              <a:off x="2257978" y="3338438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7" y="6652"/>
                    <a:pt x="20477" y="10946"/>
                    <a:pt x="14297" y="13171"/>
                  </a:cubicBezTo>
                  <a:cubicBezTo>
                    <a:pt x="8091" y="15423"/>
                    <a:pt x="2200" y="14821"/>
                    <a:pt x="1100" y="11810"/>
                  </a:cubicBezTo>
                  <a:cubicBezTo>
                    <a:pt x="0" y="8773"/>
                    <a:pt x="4137" y="4504"/>
                    <a:pt x="10317" y="2253"/>
                  </a:cubicBezTo>
                  <a:cubicBezTo>
                    <a:pt x="16497" y="1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7"/>
            <p:cNvSpPr/>
            <p:nvPr/>
          </p:nvSpPr>
          <p:spPr>
            <a:xfrm>
              <a:off x="2264458" y="3432312"/>
              <a:ext cx="571500" cy="314248"/>
            </a:xfrm>
            <a:custGeom>
              <a:avLst/>
              <a:gdLst/>
              <a:ahLst/>
              <a:cxnLst/>
              <a:rect l="l" t="t" r="r" b="b"/>
              <a:pathLst>
                <a:path w="25400" h="14114" extrusionOk="0">
                  <a:moveTo>
                    <a:pt x="24980" y="1807"/>
                  </a:moveTo>
                  <a:cubicBezTo>
                    <a:pt x="24823" y="5211"/>
                    <a:pt x="21550" y="9165"/>
                    <a:pt x="14768" y="11626"/>
                  </a:cubicBezTo>
                  <a:cubicBezTo>
                    <a:pt x="7960" y="14114"/>
                    <a:pt x="3012" y="13145"/>
                    <a:pt x="1074" y="10788"/>
                  </a:cubicBezTo>
                  <a:cubicBezTo>
                    <a:pt x="0" y="9505"/>
                    <a:pt x="1624" y="11522"/>
                    <a:pt x="3457" y="12124"/>
                  </a:cubicBezTo>
                  <a:cubicBezTo>
                    <a:pt x="6965" y="13224"/>
                    <a:pt x="11233" y="12543"/>
                    <a:pt x="14664" y="11286"/>
                  </a:cubicBezTo>
                  <a:cubicBezTo>
                    <a:pt x="18879" y="9741"/>
                    <a:pt x="22388" y="7175"/>
                    <a:pt x="23907" y="4661"/>
                  </a:cubicBezTo>
                  <a:cubicBezTo>
                    <a:pt x="25399" y="2226"/>
                    <a:pt x="24692" y="0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7"/>
            <p:cNvSpPr/>
            <p:nvPr/>
          </p:nvSpPr>
          <p:spPr>
            <a:xfrm>
              <a:off x="3859865" y="2678471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23" y="4556"/>
                  </a:moveTo>
                  <a:cubicBezTo>
                    <a:pt x="27259" y="8170"/>
                    <a:pt x="22807" y="13119"/>
                    <a:pt x="16025" y="15606"/>
                  </a:cubicBezTo>
                  <a:cubicBezTo>
                    <a:pt x="9218" y="18067"/>
                    <a:pt x="2645" y="17125"/>
                    <a:pt x="1336" y="13511"/>
                  </a:cubicBezTo>
                  <a:cubicBezTo>
                    <a:pt x="1" y="9898"/>
                    <a:pt x="4452" y="4949"/>
                    <a:pt x="11234" y="2462"/>
                  </a:cubicBezTo>
                  <a:cubicBezTo>
                    <a:pt x="18042" y="0"/>
                    <a:pt x="24614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7"/>
            <p:cNvSpPr/>
            <p:nvPr/>
          </p:nvSpPr>
          <p:spPr>
            <a:xfrm>
              <a:off x="3877550" y="2754844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42" y="1388"/>
                  </a:moveTo>
                  <a:cubicBezTo>
                    <a:pt x="26577" y="5002"/>
                    <a:pt x="22126" y="9950"/>
                    <a:pt x="15344" y="12438"/>
                  </a:cubicBezTo>
                  <a:cubicBezTo>
                    <a:pt x="8536" y="14899"/>
                    <a:pt x="1964" y="13957"/>
                    <a:pt x="655" y="10343"/>
                  </a:cubicBezTo>
                  <a:cubicBezTo>
                    <a:pt x="0" y="8563"/>
                    <a:pt x="655" y="11103"/>
                    <a:pt x="3483" y="12045"/>
                  </a:cubicBezTo>
                  <a:cubicBezTo>
                    <a:pt x="6363" y="13014"/>
                    <a:pt x="11495" y="12359"/>
                    <a:pt x="14925" y="11103"/>
                  </a:cubicBezTo>
                  <a:cubicBezTo>
                    <a:pt x="19115" y="9584"/>
                    <a:pt x="23016" y="6677"/>
                    <a:pt x="24378" y="4033"/>
                  </a:cubicBezTo>
                  <a:cubicBezTo>
                    <a:pt x="25504" y="1859"/>
                    <a:pt x="24744" y="0"/>
                    <a:pt x="25242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7"/>
            <p:cNvSpPr/>
            <p:nvPr/>
          </p:nvSpPr>
          <p:spPr>
            <a:xfrm>
              <a:off x="3881668" y="2683125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514" y="3640"/>
                  </a:moveTo>
                  <a:cubicBezTo>
                    <a:pt x="24588" y="6652"/>
                    <a:pt x="20477" y="10920"/>
                    <a:pt x="14297" y="13171"/>
                  </a:cubicBezTo>
                  <a:cubicBezTo>
                    <a:pt x="8118" y="15423"/>
                    <a:pt x="2200" y="14795"/>
                    <a:pt x="1100" y="11784"/>
                  </a:cubicBezTo>
                  <a:cubicBezTo>
                    <a:pt x="0" y="8772"/>
                    <a:pt x="4138" y="4504"/>
                    <a:pt x="10317" y="2253"/>
                  </a:cubicBezTo>
                  <a:cubicBezTo>
                    <a:pt x="16497" y="1"/>
                    <a:pt x="22414" y="603"/>
                    <a:pt x="23514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7"/>
            <p:cNvSpPr/>
            <p:nvPr/>
          </p:nvSpPr>
          <p:spPr>
            <a:xfrm>
              <a:off x="3888148" y="2776999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0" y="1807"/>
                  </a:moveTo>
                  <a:cubicBezTo>
                    <a:pt x="24823" y="5185"/>
                    <a:pt x="21550" y="9139"/>
                    <a:pt x="14768" y="11626"/>
                  </a:cubicBezTo>
                  <a:cubicBezTo>
                    <a:pt x="7987" y="14088"/>
                    <a:pt x="3012" y="13145"/>
                    <a:pt x="1074" y="10788"/>
                  </a:cubicBezTo>
                  <a:cubicBezTo>
                    <a:pt x="1" y="9479"/>
                    <a:pt x="1624" y="11521"/>
                    <a:pt x="3457" y="12098"/>
                  </a:cubicBezTo>
                  <a:cubicBezTo>
                    <a:pt x="6992" y="13223"/>
                    <a:pt x="11234" y="12516"/>
                    <a:pt x="14664" y="11260"/>
                  </a:cubicBezTo>
                  <a:cubicBezTo>
                    <a:pt x="18879" y="9741"/>
                    <a:pt x="22414" y="7149"/>
                    <a:pt x="23933" y="4635"/>
                  </a:cubicBezTo>
                  <a:cubicBezTo>
                    <a:pt x="25399" y="2200"/>
                    <a:pt x="24692" y="0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7"/>
            <p:cNvSpPr/>
            <p:nvPr/>
          </p:nvSpPr>
          <p:spPr>
            <a:xfrm>
              <a:off x="3819815" y="2602678"/>
              <a:ext cx="612720" cy="402284"/>
            </a:xfrm>
            <a:custGeom>
              <a:avLst/>
              <a:gdLst/>
              <a:ahLst/>
              <a:cxnLst/>
              <a:rect l="l" t="t" r="r" b="b"/>
              <a:pathLst>
                <a:path w="27232" h="18068" extrusionOk="0">
                  <a:moveTo>
                    <a:pt x="25923" y="4556"/>
                  </a:moveTo>
                  <a:cubicBezTo>
                    <a:pt x="27232" y="8196"/>
                    <a:pt x="22781" y="13145"/>
                    <a:pt x="15999" y="15606"/>
                  </a:cubicBezTo>
                  <a:cubicBezTo>
                    <a:pt x="9191" y="18067"/>
                    <a:pt x="2619" y="17151"/>
                    <a:pt x="1309" y="13511"/>
                  </a:cubicBezTo>
                  <a:cubicBezTo>
                    <a:pt x="0" y="9898"/>
                    <a:pt x="4425" y="4949"/>
                    <a:pt x="11233" y="2488"/>
                  </a:cubicBezTo>
                  <a:cubicBezTo>
                    <a:pt x="18015" y="0"/>
                    <a:pt x="24587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7"/>
            <p:cNvSpPr/>
            <p:nvPr/>
          </p:nvSpPr>
          <p:spPr>
            <a:xfrm>
              <a:off x="3836893" y="2679629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8" y="1388"/>
                  </a:moveTo>
                  <a:cubicBezTo>
                    <a:pt x="26578" y="5002"/>
                    <a:pt x="22126" y="9951"/>
                    <a:pt x="15345" y="12412"/>
                  </a:cubicBezTo>
                  <a:cubicBezTo>
                    <a:pt x="8563" y="14899"/>
                    <a:pt x="1964" y="13957"/>
                    <a:pt x="655" y="10343"/>
                  </a:cubicBezTo>
                  <a:cubicBezTo>
                    <a:pt x="0" y="8537"/>
                    <a:pt x="655" y="11103"/>
                    <a:pt x="3483" y="12045"/>
                  </a:cubicBezTo>
                  <a:cubicBezTo>
                    <a:pt x="6389" y="12988"/>
                    <a:pt x="11495" y="12360"/>
                    <a:pt x="14926" y="11103"/>
                  </a:cubicBezTo>
                  <a:cubicBezTo>
                    <a:pt x="19141" y="9584"/>
                    <a:pt x="23017" y="6678"/>
                    <a:pt x="24404" y="4007"/>
                  </a:cubicBezTo>
                  <a:cubicBezTo>
                    <a:pt x="25530" y="1860"/>
                    <a:pt x="24771" y="1"/>
                    <a:pt x="25268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7"/>
            <p:cNvSpPr/>
            <p:nvPr/>
          </p:nvSpPr>
          <p:spPr>
            <a:xfrm>
              <a:off x="3841595" y="2607331"/>
              <a:ext cx="553253" cy="343415"/>
            </a:xfrm>
            <a:custGeom>
              <a:avLst/>
              <a:gdLst/>
              <a:ahLst/>
              <a:cxnLst/>
              <a:rect l="l" t="t" r="r" b="b"/>
              <a:pathLst>
                <a:path w="24589" h="15424" extrusionOk="0">
                  <a:moveTo>
                    <a:pt x="23488" y="3640"/>
                  </a:moveTo>
                  <a:cubicBezTo>
                    <a:pt x="24588" y="6652"/>
                    <a:pt x="20451" y="10920"/>
                    <a:pt x="14271" y="13171"/>
                  </a:cubicBezTo>
                  <a:cubicBezTo>
                    <a:pt x="8092" y="15423"/>
                    <a:pt x="2200" y="14821"/>
                    <a:pt x="1101" y="11784"/>
                  </a:cubicBezTo>
                  <a:cubicBezTo>
                    <a:pt x="1" y="8772"/>
                    <a:pt x="4112" y="4504"/>
                    <a:pt x="10291" y="2253"/>
                  </a:cubicBezTo>
                  <a:cubicBezTo>
                    <a:pt x="16497" y="1"/>
                    <a:pt x="22389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7"/>
            <p:cNvSpPr/>
            <p:nvPr/>
          </p:nvSpPr>
          <p:spPr>
            <a:xfrm>
              <a:off x="3848075" y="2701205"/>
              <a:ext cx="570915" cy="314248"/>
            </a:xfrm>
            <a:custGeom>
              <a:avLst/>
              <a:gdLst/>
              <a:ahLst/>
              <a:cxnLst/>
              <a:rect l="l" t="t" r="r" b="b"/>
              <a:pathLst>
                <a:path w="25374" h="14114" extrusionOk="0">
                  <a:moveTo>
                    <a:pt x="24981" y="1807"/>
                  </a:moveTo>
                  <a:cubicBezTo>
                    <a:pt x="24824" y="5211"/>
                    <a:pt x="21551" y="9165"/>
                    <a:pt x="14743" y="11626"/>
                  </a:cubicBezTo>
                  <a:cubicBezTo>
                    <a:pt x="7961" y="14114"/>
                    <a:pt x="3012" y="13145"/>
                    <a:pt x="1048" y="10788"/>
                  </a:cubicBezTo>
                  <a:cubicBezTo>
                    <a:pt x="1" y="9505"/>
                    <a:pt x="1598" y="11522"/>
                    <a:pt x="3431" y="12124"/>
                  </a:cubicBezTo>
                  <a:cubicBezTo>
                    <a:pt x="6966" y="13223"/>
                    <a:pt x="11208" y="12543"/>
                    <a:pt x="14664" y="11286"/>
                  </a:cubicBezTo>
                  <a:cubicBezTo>
                    <a:pt x="18854" y="9741"/>
                    <a:pt x="22389" y="7149"/>
                    <a:pt x="23907" y="4661"/>
                  </a:cubicBezTo>
                  <a:cubicBezTo>
                    <a:pt x="25374" y="2226"/>
                    <a:pt x="24693" y="0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7"/>
            <p:cNvSpPr/>
            <p:nvPr/>
          </p:nvSpPr>
          <p:spPr>
            <a:xfrm>
              <a:off x="3780328" y="2524546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7"/>
                  </a:moveTo>
                  <a:cubicBezTo>
                    <a:pt x="27233" y="8196"/>
                    <a:pt x="22781" y="13145"/>
                    <a:pt x="15999" y="15606"/>
                  </a:cubicBezTo>
                  <a:cubicBezTo>
                    <a:pt x="9218" y="18068"/>
                    <a:pt x="2619" y="17151"/>
                    <a:pt x="1310" y="13512"/>
                  </a:cubicBezTo>
                  <a:cubicBezTo>
                    <a:pt x="1" y="9898"/>
                    <a:pt x="4426" y="4949"/>
                    <a:pt x="11234" y="2488"/>
                  </a:cubicBezTo>
                  <a:cubicBezTo>
                    <a:pt x="18016" y="1"/>
                    <a:pt x="24588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7"/>
            <p:cNvSpPr/>
            <p:nvPr/>
          </p:nvSpPr>
          <p:spPr>
            <a:xfrm>
              <a:off x="3797428" y="2601497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8" y="1389"/>
                  </a:moveTo>
                  <a:cubicBezTo>
                    <a:pt x="26577" y="5002"/>
                    <a:pt x="22126" y="9951"/>
                    <a:pt x="15344" y="12412"/>
                  </a:cubicBezTo>
                  <a:cubicBezTo>
                    <a:pt x="8562" y="14900"/>
                    <a:pt x="1964" y="13957"/>
                    <a:pt x="655" y="10344"/>
                  </a:cubicBezTo>
                  <a:cubicBezTo>
                    <a:pt x="0" y="8537"/>
                    <a:pt x="655" y="11103"/>
                    <a:pt x="3483" y="12046"/>
                  </a:cubicBezTo>
                  <a:cubicBezTo>
                    <a:pt x="6389" y="12988"/>
                    <a:pt x="11495" y="12360"/>
                    <a:pt x="14925" y="11103"/>
                  </a:cubicBezTo>
                  <a:cubicBezTo>
                    <a:pt x="19141" y="9584"/>
                    <a:pt x="23016" y="6678"/>
                    <a:pt x="24404" y="4007"/>
                  </a:cubicBezTo>
                  <a:cubicBezTo>
                    <a:pt x="25530" y="1860"/>
                    <a:pt x="24771" y="1"/>
                    <a:pt x="25268" y="1389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7"/>
            <p:cNvSpPr/>
            <p:nvPr/>
          </p:nvSpPr>
          <p:spPr>
            <a:xfrm>
              <a:off x="3802130" y="2529222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8" y="6651"/>
                    <a:pt x="20451" y="10919"/>
                    <a:pt x="14271" y="13171"/>
                  </a:cubicBezTo>
                  <a:cubicBezTo>
                    <a:pt x="8092" y="15423"/>
                    <a:pt x="2200" y="14820"/>
                    <a:pt x="1100" y="11783"/>
                  </a:cubicBezTo>
                  <a:cubicBezTo>
                    <a:pt x="1" y="8772"/>
                    <a:pt x="4112" y="4504"/>
                    <a:pt x="10291" y="2252"/>
                  </a:cubicBezTo>
                  <a:cubicBezTo>
                    <a:pt x="16497" y="0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7"/>
            <p:cNvSpPr/>
            <p:nvPr/>
          </p:nvSpPr>
          <p:spPr>
            <a:xfrm>
              <a:off x="3808610" y="2623073"/>
              <a:ext cx="570915" cy="314270"/>
            </a:xfrm>
            <a:custGeom>
              <a:avLst/>
              <a:gdLst/>
              <a:ahLst/>
              <a:cxnLst/>
              <a:rect l="l" t="t" r="r" b="b"/>
              <a:pathLst>
                <a:path w="25374" h="14115" extrusionOk="0">
                  <a:moveTo>
                    <a:pt x="24981" y="1807"/>
                  </a:moveTo>
                  <a:cubicBezTo>
                    <a:pt x="24823" y="5211"/>
                    <a:pt x="21550" y="9165"/>
                    <a:pt x="14742" y="11627"/>
                  </a:cubicBezTo>
                  <a:cubicBezTo>
                    <a:pt x="7961" y="14114"/>
                    <a:pt x="3012" y="13145"/>
                    <a:pt x="1048" y="10789"/>
                  </a:cubicBezTo>
                  <a:cubicBezTo>
                    <a:pt x="1" y="9506"/>
                    <a:pt x="1598" y="11522"/>
                    <a:pt x="3457" y="12124"/>
                  </a:cubicBezTo>
                  <a:cubicBezTo>
                    <a:pt x="6966" y="13224"/>
                    <a:pt x="11208" y="12543"/>
                    <a:pt x="14664" y="11286"/>
                  </a:cubicBezTo>
                  <a:cubicBezTo>
                    <a:pt x="18853" y="9741"/>
                    <a:pt x="22388" y="7149"/>
                    <a:pt x="23907" y="4662"/>
                  </a:cubicBezTo>
                  <a:cubicBezTo>
                    <a:pt x="25373" y="2226"/>
                    <a:pt x="24692" y="1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7"/>
            <p:cNvSpPr/>
            <p:nvPr/>
          </p:nvSpPr>
          <p:spPr>
            <a:xfrm>
              <a:off x="3534065" y="3470788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23" y="4557"/>
                  </a:moveTo>
                  <a:cubicBezTo>
                    <a:pt x="27259" y="8196"/>
                    <a:pt x="22807" y="13119"/>
                    <a:pt x="16026" y="15606"/>
                  </a:cubicBezTo>
                  <a:cubicBezTo>
                    <a:pt x="9218" y="18068"/>
                    <a:pt x="2645" y="17151"/>
                    <a:pt x="1336" y="13512"/>
                  </a:cubicBezTo>
                  <a:cubicBezTo>
                    <a:pt x="1" y="9898"/>
                    <a:pt x="4452" y="4949"/>
                    <a:pt x="11234" y="2488"/>
                  </a:cubicBezTo>
                  <a:cubicBezTo>
                    <a:pt x="18042" y="1"/>
                    <a:pt x="24614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7"/>
            <p:cNvSpPr/>
            <p:nvPr/>
          </p:nvSpPr>
          <p:spPr>
            <a:xfrm>
              <a:off x="3551750" y="3547740"/>
              <a:ext cx="598005" cy="331170"/>
            </a:xfrm>
            <a:custGeom>
              <a:avLst/>
              <a:gdLst/>
              <a:ahLst/>
              <a:cxnLst/>
              <a:rect l="l" t="t" r="r" b="b"/>
              <a:pathLst>
                <a:path w="26578" h="14874" extrusionOk="0">
                  <a:moveTo>
                    <a:pt x="25242" y="1363"/>
                  </a:moveTo>
                  <a:cubicBezTo>
                    <a:pt x="26577" y="5002"/>
                    <a:pt x="22126" y="9951"/>
                    <a:pt x="15344" y="12412"/>
                  </a:cubicBezTo>
                  <a:cubicBezTo>
                    <a:pt x="8563" y="14874"/>
                    <a:pt x="1964" y="13957"/>
                    <a:pt x="655" y="10344"/>
                  </a:cubicBezTo>
                  <a:cubicBezTo>
                    <a:pt x="0" y="8537"/>
                    <a:pt x="655" y="11103"/>
                    <a:pt x="3483" y="12020"/>
                  </a:cubicBezTo>
                  <a:cubicBezTo>
                    <a:pt x="6389" y="12988"/>
                    <a:pt x="11495" y="12360"/>
                    <a:pt x="14925" y="11103"/>
                  </a:cubicBezTo>
                  <a:cubicBezTo>
                    <a:pt x="19141" y="9558"/>
                    <a:pt x="23016" y="6678"/>
                    <a:pt x="24404" y="4007"/>
                  </a:cubicBezTo>
                  <a:cubicBezTo>
                    <a:pt x="25530" y="1860"/>
                    <a:pt x="24744" y="1"/>
                    <a:pt x="25242" y="1363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7"/>
            <p:cNvSpPr/>
            <p:nvPr/>
          </p:nvSpPr>
          <p:spPr>
            <a:xfrm>
              <a:off x="3556453" y="3475464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8" y="6651"/>
                    <a:pt x="20451" y="10919"/>
                    <a:pt x="14271" y="13171"/>
                  </a:cubicBezTo>
                  <a:cubicBezTo>
                    <a:pt x="8092" y="15423"/>
                    <a:pt x="2174" y="14820"/>
                    <a:pt x="1074" y="11783"/>
                  </a:cubicBezTo>
                  <a:cubicBezTo>
                    <a:pt x="1" y="8772"/>
                    <a:pt x="4112" y="4504"/>
                    <a:pt x="10291" y="2252"/>
                  </a:cubicBezTo>
                  <a:cubicBezTo>
                    <a:pt x="16471" y="0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7"/>
            <p:cNvSpPr/>
            <p:nvPr/>
          </p:nvSpPr>
          <p:spPr>
            <a:xfrm>
              <a:off x="3562348" y="3569315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5007" y="1807"/>
                  </a:moveTo>
                  <a:cubicBezTo>
                    <a:pt x="24823" y="5211"/>
                    <a:pt x="21550" y="9165"/>
                    <a:pt x="14769" y="11627"/>
                  </a:cubicBezTo>
                  <a:cubicBezTo>
                    <a:pt x="7987" y="14088"/>
                    <a:pt x="3012" y="13145"/>
                    <a:pt x="1074" y="10789"/>
                  </a:cubicBezTo>
                  <a:cubicBezTo>
                    <a:pt x="1" y="9506"/>
                    <a:pt x="1624" y="11522"/>
                    <a:pt x="3457" y="12098"/>
                  </a:cubicBezTo>
                  <a:cubicBezTo>
                    <a:pt x="6992" y="13224"/>
                    <a:pt x="11234" y="12517"/>
                    <a:pt x="14664" y="11286"/>
                  </a:cubicBezTo>
                  <a:cubicBezTo>
                    <a:pt x="18879" y="9741"/>
                    <a:pt x="22414" y="7149"/>
                    <a:pt x="23933" y="4635"/>
                  </a:cubicBezTo>
                  <a:cubicBezTo>
                    <a:pt x="25399" y="2226"/>
                    <a:pt x="24719" y="1"/>
                    <a:pt x="25007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7"/>
            <p:cNvSpPr/>
            <p:nvPr/>
          </p:nvSpPr>
          <p:spPr>
            <a:xfrm>
              <a:off x="3494015" y="3395573"/>
              <a:ext cx="612720" cy="402284"/>
            </a:xfrm>
            <a:custGeom>
              <a:avLst/>
              <a:gdLst/>
              <a:ahLst/>
              <a:cxnLst/>
              <a:rect l="l" t="t" r="r" b="b"/>
              <a:pathLst>
                <a:path w="27232" h="18068" extrusionOk="0">
                  <a:moveTo>
                    <a:pt x="25923" y="4557"/>
                  </a:moveTo>
                  <a:cubicBezTo>
                    <a:pt x="27232" y="8170"/>
                    <a:pt x="22807" y="13119"/>
                    <a:pt x="15999" y="15580"/>
                  </a:cubicBezTo>
                  <a:cubicBezTo>
                    <a:pt x="9217" y="18068"/>
                    <a:pt x="2619" y="17125"/>
                    <a:pt x="1309" y="13512"/>
                  </a:cubicBezTo>
                  <a:cubicBezTo>
                    <a:pt x="0" y="9872"/>
                    <a:pt x="4425" y="4950"/>
                    <a:pt x="11233" y="2462"/>
                  </a:cubicBezTo>
                  <a:cubicBezTo>
                    <a:pt x="18015" y="1"/>
                    <a:pt x="24587" y="917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7"/>
            <p:cNvSpPr/>
            <p:nvPr/>
          </p:nvSpPr>
          <p:spPr>
            <a:xfrm>
              <a:off x="3511093" y="3471946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8" y="1389"/>
                  </a:moveTo>
                  <a:cubicBezTo>
                    <a:pt x="26578" y="5002"/>
                    <a:pt x="22152" y="9951"/>
                    <a:pt x="15345" y="12439"/>
                  </a:cubicBezTo>
                  <a:cubicBezTo>
                    <a:pt x="8563" y="14900"/>
                    <a:pt x="1991" y="13957"/>
                    <a:pt x="655" y="10344"/>
                  </a:cubicBezTo>
                  <a:cubicBezTo>
                    <a:pt x="1" y="8563"/>
                    <a:pt x="681" y="11103"/>
                    <a:pt x="3483" y="12046"/>
                  </a:cubicBezTo>
                  <a:cubicBezTo>
                    <a:pt x="6390" y="13015"/>
                    <a:pt x="11495" y="12360"/>
                    <a:pt x="14952" y="11103"/>
                  </a:cubicBezTo>
                  <a:cubicBezTo>
                    <a:pt x="19141" y="9584"/>
                    <a:pt x="23043" y="6678"/>
                    <a:pt x="24404" y="4033"/>
                  </a:cubicBezTo>
                  <a:cubicBezTo>
                    <a:pt x="25530" y="1860"/>
                    <a:pt x="24771" y="1"/>
                    <a:pt x="25268" y="1389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7"/>
            <p:cNvSpPr/>
            <p:nvPr/>
          </p:nvSpPr>
          <p:spPr>
            <a:xfrm>
              <a:off x="3515795" y="3400249"/>
              <a:ext cx="553253" cy="343393"/>
            </a:xfrm>
            <a:custGeom>
              <a:avLst/>
              <a:gdLst/>
              <a:ahLst/>
              <a:cxnLst/>
              <a:rect l="l" t="t" r="r" b="b"/>
              <a:pathLst>
                <a:path w="24589" h="15423" extrusionOk="0">
                  <a:moveTo>
                    <a:pt x="23488" y="3614"/>
                  </a:moveTo>
                  <a:cubicBezTo>
                    <a:pt x="24588" y="6651"/>
                    <a:pt x="20477" y="10919"/>
                    <a:pt x="14271" y="13171"/>
                  </a:cubicBezTo>
                  <a:cubicBezTo>
                    <a:pt x="8092" y="15423"/>
                    <a:pt x="2200" y="14794"/>
                    <a:pt x="1101" y="11783"/>
                  </a:cubicBezTo>
                  <a:cubicBezTo>
                    <a:pt x="1" y="8772"/>
                    <a:pt x="4112" y="4478"/>
                    <a:pt x="10318" y="2226"/>
                  </a:cubicBezTo>
                  <a:cubicBezTo>
                    <a:pt x="16497" y="0"/>
                    <a:pt x="22389" y="603"/>
                    <a:pt x="23488" y="3614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7"/>
            <p:cNvSpPr/>
            <p:nvPr/>
          </p:nvSpPr>
          <p:spPr>
            <a:xfrm>
              <a:off x="3522298" y="3494101"/>
              <a:ext cx="570893" cy="313692"/>
            </a:xfrm>
            <a:custGeom>
              <a:avLst/>
              <a:gdLst/>
              <a:ahLst/>
              <a:cxnLst/>
              <a:rect l="l" t="t" r="r" b="b"/>
              <a:pathLst>
                <a:path w="25373" h="14089" extrusionOk="0">
                  <a:moveTo>
                    <a:pt x="24980" y="1808"/>
                  </a:moveTo>
                  <a:cubicBezTo>
                    <a:pt x="24823" y="5185"/>
                    <a:pt x="21550" y="9139"/>
                    <a:pt x="14742" y="11627"/>
                  </a:cubicBezTo>
                  <a:cubicBezTo>
                    <a:pt x="7960" y="14088"/>
                    <a:pt x="3011" y="13145"/>
                    <a:pt x="1074" y="10789"/>
                  </a:cubicBezTo>
                  <a:cubicBezTo>
                    <a:pt x="0" y="9480"/>
                    <a:pt x="1623" y="11522"/>
                    <a:pt x="3456" y="12098"/>
                  </a:cubicBezTo>
                  <a:cubicBezTo>
                    <a:pt x="6965" y="13198"/>
                    <a:pt x="11233" y="12517"/>
                    <a:pt x="14663" y="11260"/>
                  </a:cubicBezTo>
                  <a:cubicBezTo>
                    <a:pt x="18853" y="9742"/>
                    <a:pt x="22388" y="7149"/>
                    <a:pt x="23906" y="4636"/>
                  </a:cubicBezTo>
                  <a:cubicBezTo>
                    <a:pt x="25373" y="2200"/>
                    <a:pt x="24692" y="1"/>
                    <a:pt x="24980" y="1808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7"/>
            <p:cNvSpPr/>
            <p:nvPr/>
          </p:nvSpPr>
          <p:spPr>
            <a:xfrm>
              <a:off x="3454528" y="3317464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6"/>
                  </a:moveTo>
                  <a:cubicBezTo>
                    <a:pt x="27233" y="8170"/>
                    <a:pt x="22807" y="13118"/>
                    <a:pt x="15999" y="15580"/>
                  </a:cubicBezTo>
                  <a:cubicBezTo>
                    <a:pt x="9218" y="18067"/>
                    <a:pt x="2619" y="17125"/>
                    <a:pt x="1310" y="13511"/>
                  </a:cubicBezTo>
                  <a:cubicBezTo>
                    <a:pt x="1" y="9872"/>
                    <a:pt x="4426" y="4949"/>
                    <a:pt x="11234" y="2461"/>
                  </a:cubicBezTo>
                  <a:cubicBezTo>
                    <a:pt x="18016" y="0"/>
                    <a:pt x="24588" y="917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7"/>
            <p:cNvSpPr/>
            <p:nvPr/>
          </p:nvSpPr>
          <p:spPr>
            <a:xfrm>
              <a:off x="3471628" y="3393836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8" y="1388"/>
                  </a:moveTo>
                  <a:cubicBezTo>
                    <a:pt x="26577" y="5001"/>
                    <a:pt x="22152" y="9950"/>
                    <a:pt x="15344" y="12438"/>
                  </a:cubicBezTo>
                  <a:cubicBezTo>
                    <a:pt x="8562" y="14899"/>
                    <a:pt x="1990" y="13957"/>
                    <a:pt x="655" y="10343"/>
                  </a:cubicBezTo>
                  <a:cubicBezTo>
                    <a:pt x="0" y="8563"/>
                    <a:pt x="681" y="11102"/>
                    <a:pt x="3483" y="12045"/>
                  </a:cubicBezTo>
                  <a:cubicBezTo>
                    <a:pt x="6389" y="13014"/>
                    <a:pt x="11495" y="12359"/>
                    <a:pt x="14951" y="11102"/>
                  </a:cubicBezTo>
                  <a:cubicBezTo>
                    <a:pt x="19141" y="9584"/>
                    <a:pt x="23042" y="6677"/>
                    <a:pt x="24404" y="4033"/>
                  </a:cubicBezTo>
                  <a:cubicBezTo>
                    <a:pt x="25530" y="1859"/>
                    <a:pt x="24771" y="0"/>
                    <a:pt x="25268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7"/>
            <p:cNvSpPr/>
            <p:nvPr/>
          </p:nvSpPr>
          <p:spPr>
            <a:xfrm>
              <a:off x="3476330" y="3322117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8" y="6651"/>
                    <a:pt x="20477" y="10919"/>
                    <a:pt x="14271" y="13171"/>
                  </a:cubicBezTo>
                  <a:cubicBezTo>
                    <a:pt x="8092" y="15423"/>
                    <a:pt x="2200" y="14795"/>
                    <a:pt x="1100" y="11784"/>
                  </a:cubicBezTo>
                  <a:cubicBezTo>
                    <a:pt x="1" y="8772"/>
                    <a:pt x="4112" y="4478"/>
                    <a:pt x="10317" y="2252"/>
                  </a:cubicBezTo>
                  <a:cubicBezTo>
                    <a:pt x="16497" y="1"/>
                    <a:pt x="22388" y="603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7"/>
            <p:cNvSpPr/>
            <p:nvPr/>
          </p:nvSpPr>
          <p:spPr>
            <a:xfrm>
              <a:off x="3482810" y="3415991"/>
              <a:ext cx="570915" cy="313669"/>
            </a:xfrm>
            <a:custGeom>
              <a:avLst/>
              <a:gdLst/>
              <a:ahLst/>
              <a:cxnLst/>
              <a:rect l="l" t="t" r="r" b="b"/>
              <a:pathLst>
                <a:path w="25374" h="14088" extrusionOk="0">
                  <a:moveTo>
                    <a:pt x="24981" y="1807"/>
                  </a:moveTo>
                  <a:cubicBezTo>
                    <a:pt x="24823" y="5185"/>
                    <a:pt x="21550" y="9139"/>
                    <a:pt x="14742" y="11626"/>
                  </a:cubicBezTo>
                  <a:cubicBezTo>
                    <a:pt x="7961" y="14087"/>
                    <a:pt x="3012" y="13145"/>
                    <a:pt x="1074" y="10788"/>
                  </a:cubicBezTo>
                  <a:cubicBezTo>
                    <a:pt x="1" y="9479"/>
                    <a:pt x="1624" y="11521"/>
                    <a:pt x="3457" y="12097"/>
                  </a:cubicBezTo>
                  <a:cubicBezTo>
                    <a:pt x="6966" y="13197"/>
                    <a:pt x="11234" y="12516"/>
                    <a:pt x="14664" y="11260"/>
                  </a:cubicBezTo>
                  <a:cubicBezTo>
                    <a:pt x="18853" y="9741"/>
                    <a:pt x="22388" y="7149"/>
                    <a:pt x="23907" y="4635"/>
                  </a:cubicBezTo>
                  <a:cubicBezTo>
                    <a:pt x="25373" y="2200"/>
                    <a:pt x="24693" y="0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7"/>
            <p:cNvSpPr/>
            <p:nvPr/>
          </p:nvSpPr>
          <p:spPr>
            <a:xfrm>
              <a:off x="3415063" y="3239332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7"/>
                  </a:moveTo>
                  <a:cubicBezTo>
                    <a:pt x="27232" y="8170"/>
                    <a:pt x="22807" y="13119"/>
                    <a:pt x="15999" y="15580"/>
                  </a:cubicBezTo>
                  <a:cubicBezTo>
                    <a:pt x="9217" y="18068"/>
                    <a:pt x="2619" y="17125"/>
                    <a:pt x="1310" y="13512"/>
                  </a:cubicBezTo>
                  <a:cubicBezTo>
                    <a:pt x="0" y="9872"/>
                    <a:pt x="4426" y="4949"/>
                    <a:pt x="11234" y="2462"/>
                  </a:cubicBezTo>
                  <a:cubicBezTo>
                    <a:pt x="18015" y="0"/>
                    <a:pt x="24588" y="917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7"/>
            <p:cNvSpPr/>
            <p:nvPr/>
          </p:nvSpPr>
          <p:spPr>
            <a:xfrm>
              <a:off x="3432140" y="3315705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9" y="1388"/>
                  </a:moveTo>
                  <a:cubicBezTo>
                    <a:pt x="26578" y="5002"/>
                    <a:pt x="22153" y="9951"/>
                    <a:pt x="15345" y="12438"/>
                  </a:cubicBezTo>
                  <a:cubicBezTo>
                    <a:pt x="8563" y="14899"/>
                    <a:pt x="1991" y="13957"/>
                    <a:pt x="655" y="10343"/>
                  </a:cubicBezTo>
                  <a:cubicBezTo>
                    <a:pt x="1" y="8563"/>
                    <a:pt x="682" y="11103"/>
                    <a:pt x="3483" y="12045"/>
                  </a:cubicBezTo>
                  <a:cubicBezTo>
                    <a:pt x="6390" y="13014"/>
                    <a:pt x="11496" y="12360"/>
                    <a:pt x="14952" y="11103"/>
                  </a:cubicBezTo>
                  <a:cubicBezTo>
                    <a:pt x="19142" y="9584"/>
                    <a:pt x="23043" y="6678"/>
                    <a:pt x="24405" y="4033"/>
                  </a:cubicBezTo>
                  <a:cubicBezTo>
                    <a:pt x="25531" y="1860"/>
                    <a:pt x="24771" y="1"/>
                    <a:pt x="25269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7"/>
            <p:cNvSpPr/>
            <p:nvPr/>
          </p:nvSpPr>
          <p:spPr>
            <a:xfrm>
              <a:off x="3436865" y="3243986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1"/>
                  </a:moveTo>
                  <a:cubicBezTo>
                    <a:pt x="24587" y="6652"/>
                    <a:pt x="20476" y="10920"/>
                    <a:pt x="14271" y="13172"/>
                  </a:cubicBezTo>
                  <a:cubicBezTo>
                    <a:pt x="8091" y="15423"/>
                    <a:pt x="2200" y="14795"/>
                    <a:pt x="1100" y="11784"/>
                  </a:cubicBezTo>
                  <a:cubicBezTo>
                    <a:pt x="0" y="8773"/>
                    <a:pt x="4111" y="4478"/>
                    <a:pt x="10317" y="2253"/>
                  </a:cubicBezTo>
                  <a:cubicBezTo>
                    <a:pt x="16496" y="1"/>
                    <a:pt x="22388" y="603"/>
                    <a:pt x="23488" y="3641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7"/>
            <p:cNvSpPr/>
            <p:nvPr/>
          </p:nvSpPr>
          <p:spPr>
            <a:xfrm>
              <a:off x="3443345" y="3337859"/>
              <a:ext cx="570893" cy="313669"/>
            </a:xfrm>
            <a:custGeom>
              <a:avLst/>
              <a:gdLst/>
              <a:ahLst/>
              <a:cxnLst/>
              <a:rect l="l" t="t" r="r" b="b"/>
              <a:pathLst>
                <a:path w="25373" h="14088" extrusionOk="0">
                  <a:moveTo>
                    <a:pt x="24980" y="1807"/>
                  </a:moveTo>
                  <a:cubicBezTo>
                    <a:pt x="24823" y="5185"/>
                    <a:pt x="21550" y="9139"/>
                    <a:pt x="14742" y="11626"/>
                  </a:cubicBezTo>
                  <a:cubicBezTo>
                    <a:pt x="7960" y="14088"/>
                    <a:pt x="3012" y="13145"/>
                    <a:pt x="1074" y="10789"/>
                  </a:cubicBezTo>
                  <a:cubicBezTo>
                    <a:pt x="0" y="9479"/>
                    <a:pt x="1624" y="11522"/>
                    <a:pt x="3457" y="12098"/>
                  </a:cubicBezTo>
                  <a:cubicBezTo>
                    <a:pt x="6965" y="13197"/>
                    <a:pt x="11233" y="12517"/>
                    <a:pt x="14664" y="11260"/>
                  </a:cubicBezTo>
                  <a:cubicBezTo>
                    <a:pt x="18853" y="9741"/>
                    <a:pt x="22388" y="7149"/>
                    <a:pt x="23907" y="4635"/>
                  </a:cubicBezTo>
                  <a:cubicBezTo>
                    <a:pt x="25373" y="2200"/>
                    <a:pt x="24692" y="1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7"/>
            <p:cNvSpPr/>
            <p:nvPr/>
          </p:nvSpPr>
          <p:spPr>
            <a:xfrm>
              <a:off x="3369118" y="3159463"/>
              <a:ext cx="612720" cy="402284"/>
            </a:xfrm>
            <a:custGeom>
              <a:avLst/>
              <a:gdLst/>
              <a:ahLst/>
              <a:cxnLst/>
              <a:rect l="l" t="t" r="r" b="b"/>
              <a:pathLst>
                <a:path w="27232" h="18068" extrusionOk="0">
                  <a:moveTo>
                    <a:pt x="25923" y="4556"/>
                  </a:moveTo>
                  <a:cubicBezTo>
                    <a:pt x="27232" y="8196"/>
                    <a:pt x="22780" y="13145"/>
                    <a:pt x="15999" y="15606"/>
                  </a:cubicBezTo>
                  <a:cubicBezTo>
                    <a:pt x="9191" y="18067"/>
                    <a:pt x="2619" y="17151"/>
                    <a:pt x="1309" y="13511"/>
                  </a:cubicBezTo>
                  <a:cubicBezTo>
                    <a:pt x="0" y="9898"/>
                    <a:pt x="4425" y="4949"/>
                    <a:pt x="11233" y="2488"/>
                  </a:cubicBezTo>
                  <a:cubicBezTo>
                    <a:pt x="18015" y="0"/>
                    <a:pt x="24587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7"/>
            <p:cNvSpPr/>
            <p:nvPr/>
          </p:nvSpPr>
          <p:spPr>
            <a:xfrm>
              <a:off x="3386195" y="3236415"/>
              <a:ext cx="598005" cy="331748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8" y="1388"/>
                  </a:moveTo>
                  <a:cubicBezTo>
                    <a:pt x="26578" y="5002"/>
                    <a:pt x="22126" y="9951"/>
                    <a:pt x="15344" y="12412"/>
                  </a:cubicBezTo>
                  <a:cubicBezTo>
                    <a:pt x="8563" y="14899"/>
                    <a:pt x="1964" y="13957"/>
                    <a:pt x="655" y="10343"/>
                  </a:cubicBezTo>
                  <a:cubicBezTo>
                    <a:pt x="0" y="8537"/>
                    <a:pt x="655" y="11103"/>
                    <a:pt x="3483" y="12045"/>
                  </a:cubicBezTo>
                  <a:cubicBezTo>
                    <a:pt x="6389" y="12988"/>
                    <a:pt x="11495" y="12360"/>
                    <a:pt x="14926" y="11103"/>
                  </a:cubicBezTo>
                  <a:cubicBezTo>
                    <a:pt x="19141" y="9584"/>
                    <a:pt x="23016" y="6678"/>
                    <a:pt x="24404" y="4033"/>
                  </a:cubicBezTo>
                  <a:cubicBezTo>
                    <a:pt x="25530" y="1860"/>
                    <a:pt x="24771" y="1"/>
                    <a:pt x="25268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7"/>
            <p:cNvSpPr/>
            <p:nvPr/>
          </p:nvSpPr>
          <p:spPr>
            <a:xfrm>
              <a:off x="3390897" y="3164117"/>
              <a:ext cx="553253" cy="343415"/>
            </a:xfrm>
            <a:custGeom>
              <a:avLst/>
              <a:gdLst/>
              <a:ahLst/>
              <a:cxnLst/>
              <a:rect l="l" t="t" r="r" b="b"/>
              <a:pathLst>
                <a:path w="24589" h="15424" extrusionOk="0">
                  <a:moveTo>
                    <a:pt x="23488" y="3640"/>
                  </a:moveTo>
                  <a:cubicBezTo>
                    <a:pt x="24588" y="6652"/>
                    <a:pt x="20451" y="10946"/>
                    <a:pt x="14271" y="13171"/>
                  </a:cubicBezTo>
                  <a:cubicBezTo>
                    <a:pt x="8092" y="15423"/>
                    <a:pt x="2200" y="14821"/>
                    <a:pt x="1101" y="11784"/>
                  </a:cubicBezTo>
                  <a:cubicBezTo>
                    <a:pt x="1" y="8772"/>
                    <a:pt x="4112" y="4504"/>
                    <a:pt x="10291" y="2253"/>
                  </a:cubicBezTo>
                  <a:cubicBezTo>
                    <a:pt x="16471" y="1"/>
                    <a:pt x="22389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7"/>
            <p:cNvSpPr/>
            <p:nvPr/>
          </p:nvSpPr>
          <p:spPr>
            <a:xfrm>
              <a:off x="3397377" y="3257991"/>
              <a:ext cx="570915" cy="314248"/>
            </a:xfrm>
            <a:custGeom>
              <a:avLst/>
              <a:gdLst/>
              <a:ahLst/>
              <a:cxnLst/>
              <a:rect l="l" t="t" r="r" b="b"/>
              <a:pathLst>
                <a:path w="25374" h="14114" extrusionOk="0">
                  <a:moveTo>
                    <a:pt x="24981" y="1807"/>
                  </a:moveTo>
                  <a:cubicBezTo>
                    <a:pt x="24824" y="5211"/>
                    <a:pt x="21551" y="9165"/>
                    <a:pt x="14743" y="11626"/>
                  </a:cubicBezTo>
                  <a:cubicBezTo>
                    <a:pt x="7961" y="14114"/>
                    <a:pt x="3012" y="13145"/>
                    <a:pt x="1048" y="10788"/>
                  </a:cubicBezTo>
                  <a:cubicBezTo>
                    <a:pt x="1" y="9505"/>
                    <a:pt x="1598" y="11521"/>
                    <a:pt x="3431" y="12124"/>
                  </a:cubicBezTo>
                  <a:cubicBezTo>
                    <a:pt x="6966" y="13223"/>
                    <a:pt x="11208" y="12543"/>
                    <a:pt x="14664" y="11286"/>
                  </a:cubicBezTo>
                  <a:cubicBezTo>
                    <a:pt x="18854" y="9741"/>
                    <a:pt x="22389" y="7175"/>
                    <a:pt x="23907" y="4661"/>
                  </a:cubicBezTo>
                  <a:cubicBezTo>
                    <a:pt x="25374" y="2226"/>
                    <a:pt x="24693" y="0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7"/>
            <p:cNvSpPr/>
            <p:nvPr/>
          </p:nvSpPr>
          <p:spPr>
            <a:xfrm>
              <a:off x="2662123" y="3671361"/>
              <a:ext cx="612742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6"/>
                  </a:moveTo>
                  <a:cubicBezTo>
                    <a:pt x="27233" y="8169"/>
                    <a:pt x="22807" y="13118"/>
                    <a:pt x="15999" y="15580"/>
                  </a:cubicBezTo>
                  <a:cubicBezTo>
                    <a:pt x="9218" y="18067"/>
                    <a:pt x="2619" y="17124"/>
                    <a:pt x="1310" y="13511"/>
                  </a:cubicBezTo>
                  <a:cubicBezTo>
                    <a:pt x="1" y="9871"/>
                    <a:pt x="4426" y="4949"/>
                    <a:pt x="11234" y="2461"/>
                  </a:cubicBezTo>
                  <a:cubicBezTo>
                    <a:pt x="18016" y="0"/>
                    <a:pt x="24588" y="916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7"/>
            <p:cNvSpPr/>
            <p:nvPr/>
          </p:nvSpPr>
          <p:spPr>
            <a:xfrm>
              <a:off x="2679223" y="3747734"/>
              <a:ext cx="598005" cy="331726"/>
            </a:xfrm>
            <a:custGeom>
              <a:avLst/>
              <a:gdLst/>
              <a:ahLst/>
              <a:cxnLst/>
              <a:rect l="l" t="t" r="r" b="b"/>
              <a:pathLst>
                <a:path w="26578" h="14899" extrusionOk="0">
                  <a:moveTo>
                    <a:pt x="25268" y="1388"/>
                  </a:moveTo>
                  <a:cubicBezTo>
                    <a:pt x="26577" y="5001"/>
                    <a:pt x="22152" y="9950"/>
                    <a:pt x="15344" y="12411"/>
                  </a:cubicBezTo>
                  <a:cubicBezTo>
                    <a:pt x="8562" y="14899"/>
                    <a:pt x="1990" y="13956"/>
                    <a:pt x="655" y="10343"/>
                  </a:cubicBezTo>
                  <a:cubicBezTo>
                    <a:pt x="0" y="8562"/>
                    <a:pt x="681" y="11102"/>
                    <a:pt x="3483" y="12045"/>
                  </a:cubicBezTo>
                  <a:cubicBezTo>
                    <a:pt x="6389" y="13014"/>
                    <a:pt x="11495" y="12359"/>
                    <a:pt x="14951" y="11102"/>
                  </a:cubicBezTo>
                  <a:cubicBezTo>
                    <a:pt x="19141" y="9584"/>
                    <a:pt x="23016" y="6677"/>
                    <a:pt x="24404" y="4033"/>
                  </a:cubicBezTo>
                  <a:cubicBezTo>
                    <a:pt x="25530" y="1859"/>
                    <a:pt x="24771" y="0"/>
                    <a:pt x="25268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7"/>
            <p:cNvSpPr/>
            <p:nvPr/>
          </p:nvSpPr>
          <p:spPr>
            <a:xfrm>
              <a:off x="2683925" y="3675436"/>
              <a:ext cx="553230" cy="343972"/>
            </a:xfrm>
            <a:custGeom>
              <a:avLst/>
              <a:gdLst/>
              <a:ahLst/>
              <a:cxnLst/>
              <a:rect l="l" t="t" r="r" b="b"/>
              <a:pathLst>
                <a:path w="24588" h="15449" extrusionOk="0">
                  <a:moveTo>
                    <a:pt x="23488" y="3640"/>
                  </a:moveTo>
                  <a:cubicBezTo>
                    <a:pt x="24588" y="6677"/>
                    <a:pt x="20477" y="10945"/>
                    <a:pt x="14271" y="13197"/>
                  </a:cubicBezTo>
                  <a:cubicBezTo>
                    <a:pt x="8092" y="15449"/>
                    <a:pt x="2200" y="14821"/>
                    <a:pt x="1100" y="11809"/>
                  </a:cubicBezTo>
                  <a:cubicBezTo>
                    <a:pt x="1" y="8772"/>
                    <a:pt x="4112" y="4504"/>
                    <a:pt x="10317" y="2252"/>
                  </a:cubicBezTo>
                  <a:cubicBezTo>
                    <a:pt x="16497" y="0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7"/>
            <p:cNvSpPr/>
            <p:nvPr/>
          </p:nvSpPr>
          <p:spPr>
            <a:xfrm>
              <a:off x="2690405" y="3769287"/>
              <a:ext cx="570915" cy="314270"/>
            </a:xfrm>
            <a:custGeom>
              <a:avLst/>
              <a:gdLst/>
              <a:ahLst/>
              <a:cxnLst/>
              <a:rect l="l" t="t" r="r" b="b"/>
              <a:pathLst>
                <a:path w="25374" h="14115" extrusionOk="0">
                  <a:moveTo>
                    <a:pt x="24981" y="1834"/>
                  </a:moveTo>
                  <a:cubicBezTo>
                    <a:pt x="24823" y="5212"/>
                    <a:pt x="21550" y="9165"/>
                    <a:pt x="14742" y="11627"/>
                  </a:cubicBezTo>
                  <a:cubicBezTo>
                    <a:pt x="7961" y="14114"/>
                    <a:pt x="3012" y="13172"/>
                    <a:pt x="1074" y="10789"/>
                  </a:cubicBezTo>
                  <a:cubicBezTo>
                    <a:pt x="1" y="9506"/>
                    <a:pt x="1624" y="11548"/>
                    <a:pt x="3457" y="12124"/>
                  </a:cubicBezTo>
                  <a:cubicBezTo>
                    <a:pt x="6966" y="13224"/>
                    <a:pt x="11234" y="12543"/>
                    <a:pt x="14664" y="11286"/>
                  </a:cubicBezTo>
                  <a:cubicBezTo>
                    <a:pt x="18853" y="9768"/>
                    <a:pt x="22388" y="7175"/>
                    <a:pt x="23907" y="4662"/>
                  </a:cubicBezTo>
                  <a:cubicBezTo>
                    <a:pt x="25373" y="2227"/>
                    <a:pt x="24693" y="1"/>
                    <a:pt x="24981" y="1834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7"/>
            <p:cNvSpPr/>
            <p:nvPr/>
          </p:nvSpPr>
          <p:spPr>
            <a:xfrm>
              <a:off x="2621488" y="3595567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23" y="4556"/>
                  </a:moveTo>
                  <a:cubicBezTo>
                    <a:pt x="27258" y="8170"/>
                    <a:pt x="22807" y="13118"/>
                    <a:pt x="16025" y="15606"/>
                  </a:cubicBezTo>
                  <a:cubicBezTo>
                    <a:pt x="9217" y="18067"/>
                    <a:pt x="2645" y="17125"/>
                    <a:pt x="1309" y="13511"/>
                  </a:cubicBezTo>
                  <a:cubicBezTo>
                    <a:pt x="0" y="9898"/>
                    <a:pt x="4451" y="4949"/>
                    <a:pt x="11233" y="2488"/>
                  </a:cubicBezTo>
                  <a:cubicBezTo>
                    <a:pt x="18041" y="0"/>
                    <a:pt x="24613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7"/>
            <p:cNvSpPr/>
            <p:nvPr/>
          </p:nvSpPr>
          <p:spPr>
            <a:xfrm>
              <a:off x="2639150" y="3672519"/>
              <a:ext cx="598005" cy="331147"/>
            </a:xfrm>
            <a:custGeom>
              <a:avLst/>
              <a:gdLst/>
              <a:ahLst/>
              <a:cxnLst/>
              <a:rect l="l" t="t" r="r" b="b"/>
              <a:pathLst>
                <a:path w="26578" h="14873" extrusionOk="0">
                  <a:moveTo>
                    <a:pt x="25242" y="1362"/>
                  </a:moveTo>
                  <a:cubicBezTo>
                    <a:pt x="26578" y="5002"/>
                    <a:pt x="22126" y="9924"/>
                    <a:pt x="15345" y="12412"/>
                  </a:cubicBezTo>
                  <a:cubicBezTo>
                    <a:pt x="8537" y="14873"/>
                    <a:pt x="1964" y="13957"/>
                    <a:pt x="655" y="10317"/>
                  </a:cubicBezTo>
                  <a:cubicBezTo>
                    <a:pt x="1" y="8536"/>
                    <a:pt x="655" y="11076"/>
                    <a:pt x="3483" y="12019"/>
                  </a:cubicBezTo>
                  <a:cubicBezTo>
                    <a:pt x="6363" y="12988"/>
                    <a:pt x="11496" y="12333"/>
                    <a:pt x="14926" y="11102"/>
                  </a:cubicBezTo>
                  <a:cubicBezTo>
                    <a:pt x="19115" y="9558"/>
                    <a:pt x="23017" y="6651"/>
                    <a:pt x="24378" y="4007"/>
                  </a:cubicBezTo>
                  <a:cubicBezTo>
                    <a:pt x="25504" y="1833"/>
                    <a:pt x="24745" y="0"/>
                    <a:pt x="25242" y="1362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7"/>
            <p:cNvSpPr/>
            <p:nvPr/>
          </p:nvSpPr>
          <p:spPr>
            <a:xfrm>
              <a:off x="2643268" y="3600221"/>
              <a:ext cx="553253" cy="343415"/>
            </a:xfrm>
            <a:custGeom>
              <a:avLst/>
              <a:gdLst/>
              <a:ahLst/>
              <a:cxnLst/>
              <a:rect l="l" t="t" r="r" b="b"/>
              <a:pathLst>
                <a:path w="24589" h="15424" extrusionOk="0">
                  <a:moveTo>
                    <a:pt x="23488" y="3640"/>
                  </a:moveTo>
                  <a:cubicBezTo>
                    <a:pt x="24588" y="6651"/>
                    <a:pt x="20477" y="10919"/>
                    <a:pt x="14298" y="13171"/>
                  </a:cubicBezTo>
                  <a:cubicBezTo>
                    <a:pt x="8118" y="15423"/>
                    <a:pt x="2200" y="14795"/>
                    <a:pt x="1101" y="11783"/>
                  </a:cubicBezTo>
                  <a:cubicBezTo>
                    <a:pt x="1" y="8772"/>
                    <a:pt x="4138" y="4504"/>
                    <a:pt x="10318" y="2252"/>
                  </a:cubicBezTo>
                  <a:cubicBezTo>
                    <a:pt x="16497" y="1"/>
                    <a:pt x="22389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7"/>
            <p:cNvSpPr/>
            <p:nvPr/>
          </p:nvSpPr>
          <p:spPr>
            <a:xfrm>
              <a:off x="2649748" y="3694095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1" y="1807"/>
                  </a:moveTo>
                  <a:cubicBezTo>
                    <a:pt x="24824" y="5211"/>
                    <a:pt x="21551" y="9165"/>
                    <a:pt x="14769" y="11626"/>
                  </a:cubicBezTo>
                  <a:cubicBezTo>
                    <a:pt x="7961" y="14087"/>
                    <a:pt x="3012" y="13145"/>
                    <a:pt x="1075" y="10788"/>
                  </a:cubicBezTo>
                  <a:cubicBezTo>
                    <a:pt x="1" y="9479"/>
                    <a:pt x="1624" y="11521"/>
                    <a:pt x="3457" y="12097"/>
                  </a:cubicBezTo>
                  <a:cubicBezTo>
                    <a:pt x="6966" y="13223"/>
                    <a:pt x="11234" y="12516"/>
                    <a:pt x="14664" y="11259"/>
                  </a:cubicBezTo>
                  <a:cubicBezTo>
                    <a:pt x="18880" y="9741"/>
                    <a:pt x="22415" y="7148"/>
                    <a:pt x="23933" y="4635"/>
                  </a:cubicBezTo>
                  <a:cubicBezTo>
                    <a:pt x="25400" y="2200"/>
                    <a:pt x="24693" y="0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7"/>
            <p:cNvSpPr/>
            <p:nvPr/>
          </p:nvSpPr>
          <p:spPr>
            <a:xfrm>
              <a:off x="2582000" y="3517435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23" y="4556"/>
                  </a:moveTo>
                  <a:cubicBezTo>
                    <a:pt x="27259" y="8170"/>
                    <a:pt x="22807" y="13119"/>
                    <a:pt x="16026" y="15606"/>
                  </a:cubicBezTo>
                  <a:cubicBezTo>
                    <a:pt x="9218" y="18067"/>
                    <a:pt x="2645" y="17151"/>
                    <a:pt x="1310" y="13511"/>
                  </a:cubicBezTo>
                  <a:cubicBezTo>
                    <a:pt x="1" y="9898"/>
                    <a:pt x="4452" y="4949"/>
                    <a:pt x="11234" y="2488"/>
                  </a:cubicBezTo>
                  <a:cubicBezTo>
                    <a:pt x="18042" y="0"/>
                    <a:pt x="24614" y="943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7"/>
            <p:cNvSpPr/>
            <p:nvPr/>
          </p:nvSpPr>
          <p:spPr>
            <a:xfrm>
              <a:off x="2599685" y="3594387"/>
              <a:ext cx="598005" cy="331170"/>
            </a:xfrm>
            <a:custGeom>
              <a:avLst/>
              <a:gdLst/>
              <a:ahLst/>
              <a:cxnLst/>
              <a:rect l="l" t="t" r="r" b="b"/>
              <a:pathLst>
                <a:path w="26578" h="14874" extrusionOk="0">
                  <a:moveTo>
                    <a:pt x="25242" y="1362"/>
                  </a:moveTo>
                  <a:cubicBezTo>
                    <a:pt x="26577" y="5002"/>
                    <a:pt x="22126" y="9951"/>
                    <a:pt x="15344" y="12412"/>
                  </a:cubicBezTo>
                  <a:cubicBezTo>
                    <a:pt x="8536" y="14873"/>
                    <a:pt x="1964" y="13957"/>
                    <a:pt x="655" y="10317"/>
                  </a:cubicBezTo>
                  <a:cubicBezTo>
                    <a:pt x="0" y="8537"/>
                    <a:pt x="655" y="11077"/>
                    <a:pt x="3483" y="12019"/>
                  </a:cubicBezTo>
                  <a:cubicBezTo>
                    <a:pt x="6363" y="12988"/>
                    <a:pt x="11495" y="12333"/>
                    <a:pt x="14925" y="11103"/>
                  </a:cubicBezTo>
                  <a:cubicBezTo>
                    <a:pt x="19115" y="9558"/>
                    <a:pt x="23016" y="6651"/>
                    <a:pt x="24378" y="4007"/>
                  </a:cubicBezTo>
                  <a:cubicBezTo>
                    <a:pt x="25504" y="1834"/>
                    <a:pt x="24745" y="1"/>
                    <a:pt x="25242" y="1362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7"/>
            <p:cNvSpPr/>
            <p:nvPr/>
          </p:nvSpPr>
          <p:spPr>
            <a:xfrm>
              <a:off x="2603803" y="3522089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8" y="6652"/>
                    <a:pt x="20477" y="10920"/>
                    <a:pt x="14297" y="13172"/>
                  </a:cubicBezTo>
                  <a:cubicBezTo>
                    <a:pt x="8118" y="15423"/>
                    <a:pt x="2200" y="14795"/>
                    <a:pt x="1100" y="11784"/>
                  </a:cubicBezTo>
                  <a:cubicBezTo>
                    <a:pt x="1" y="8773"/>
                    <a:pt x="4138" y="4505"/>
                    <a:pt x="10317" y="2253"/>
                  </a:cubicBezTo>
                  <a:cubicBezTo>
                    <a:pt x="16497" y="1"/>
                    <a:pt x="22414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7"/>
            <p:cNvSpPr/>
            <p:nvPr/>
          </p:nvSpPr>
          <p:spPr>
            <a:xfrm>
              <a:off x="2610283" y="3615963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1" y="1807"/>
                  </a:moveTo>
                  <a:cubicBezTo>
                    <a:pt x="24823" y="5211"/>
                    <a:pt x="21550" y="9165"/>
                    <a:pt x="14769" y="11626"/>
                  </a:cubicBezTo>
                  <a:cubicBezTo>
                    <a:pt x="7961" y="14088"/>
                    <a:pt x="3012" y="13145"/>
                    <a:pt x="1074" y="10788"/>
                  </a:cubicBezTo>
                  <a:cubicBezTo>
                    <a:pt x="1" y="9479"/>
                    <a:pt x="1624" y="11522"/>
                    <a:pt x="3457" y="12098"/>
                  </a:cubicBezTo>
                  <a:cubicBezTo>
                    <a:pt x="6966" y="13224"/>
                    <a:pt x="11234" y="12517"/>
                    <a:pt x="14664" y="11260"/>
                  </a:cubicBezTo>
                  <a:cubicBezTo>
                    <a:pt x="18880" y="9741"/>
                    <a:pt x="22414" y="7149"/>
                    <a:pt x="23933" y="4635"/>
                  </a:cubicBezTo>
                  <a:cubicBezTo>
                    <a:pt x="25399" y="2200"/>
                    <a:pt x="24692" y="1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7"/>
            <p:cNvSpPr/>
            <p:nvPr/>
          </p:nvSpPr>
          <p:spPr>
            <a:xfrm>
              <a:off x="2542535" y="3439304"/>
              <a:ext cx="613328" cy="402284"/>
            </a:xfrm>
            <a:custGeom>
              <a:avLst/>
              <a:gdLst/>
              <a:ahLst/>
              <a:cxnLst/>
              <a:rect l="l" t="t" r="r" b="b"/>
              <a:pathLst>
                <a:path w="27259" h="18068" extrusionOk="0">
                  <a:moveTo>
                    <a:pt x="25923" y="4557"/>
                  </a:moveTo>
                  <a:cubicBezTo>
                    <a:pt x="27258" y="8196"/>
                    <a:pt x="22807" y="13119"/>
                    <a:pt x="16025" y="15606"/>
                  </a:cubicBezTo>
                  <a:cubicBezTo>
                    <a:pt x="9217" y="18068"/>
                    <a:pt x="2645" y="17151"/>
                    <a:pt x="1310" y="13512"/>
                  </a:cubicBezTo>
                  <a:cubicBezTo>
                    <a:pt x="0" y="9898"/>
                    <a:pt x="4452" y="4949"/>
                    <a:pt x="11234" y="2488"/>
                  </a:cubicBezTo>
                  <a:cubicBezTo>
                    <a:pt x="18041" y="1"/>
                    <a:pt x="24614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7"/>
            <p:cNvSpPr/>
            <p:nvPr/>
          </p:nvSpPr>
          <p:spPr>
            <a:xfrm>
              <a:off x="2560198" y="3516255"/>
              <a:ext cx="598028" cy="331170"/>
            </a:xfrm>
            <a:custGeom>
              <a:avLst/>
              <a:gdLst/>
              <a:ahLst/>
              <a:cxnLst/>
              <a:rect l="l" t="t" r="r" b="b"/>
              <a:pathLst>
                <a:path w="26579" h="14874" extrusionOk="0">
                  <a:moveTo>
                    <a:pt x="25243" y="1363"/>
                  </a:moveTo>
                  <a:cubicBezTo>
                    <a:pt x="26578" y="5002"/>
                    <a:pt x="22127" y="9951"/>
                    <a:pt x="15345" y="12412"/>
                  </a:cubicBezTo>
                  <a:cubicBezTo>
                    <a:pt x="8537" y="14874"/>
                    <a:pt x="1965" y="13957"/>
                    <a:pt x="656" y="10318"/>
                  </a:cubicBezTo>
                  <a:cubicBezTo>
                    <a:pt x="1" y="8537"/>
                    <a:pt x="656" y="11103"/>
                    <a:pt x="3483" y="12020"/>
                  </a:cubicBezTo>
                  <a:cubicBezTo>
                    <a:pt x="6364" y="12988"/>
                    <a:pt x="11496" y="12360"/>
                    <a:pt x="14926" y="11103"/>
                  </a:cubicBezTo>
                  <a:cubicBezTo>
                    <a:pt x="19116" y="9558"/>
                    <a:pt x="23017" y="6652"/>
                    <a:pt x="24379" y="4007"/>
                  </a:cubicBezTo>
                  <a:cubicBezTo>
                    <a:pt x="25505" y="1834"/>
                    <a:pt x="24745" y="1"/>
                    <a:pt x="25243" y="1363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7"/>
            <p:cNvSpPr/>
            <p:nvPr/>
          </p:nvSpPr>
          <p:spPr>
            <a:xfrm>
              <a:off x="2564338" y="3443980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7" y="6651"/>
                    <a:pt x="20476" y="10919"/>
                    <a:pt x="14297" y="13171"/>
                  </a:cubicBezTo>
                  <a:cubicBezTo>
                    <a:pt x="8117" y="15423"/>
                    <a:pt x="2200" y="14794"/>
                    <a:pt x="1100" y="11783"/>
                  </a:cubicBezTo>
                  <a:cubicBezTo>
                    <a:pt x="0" y="8772"/>
                    <a:pt x="4137" y="4504"/>
                    <a:pt x="10317" y="2252"/>
                  </a:cubicBezTo>
                  <a:cubicBezTo>
                    <a:pt x="16496" y="0"/>
                    <a:pt x="22414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7"/>
            <p:cNvSpPr/>
            <p:nvPr/>
          </p:nvSpPr>
          <p:spPr>
            <a:xfrm>
              <a:off x="2570818" y="3537831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0" y="1808"/>
                  </a:moveTo>
                  <a:cubicBezTo>
                    <a:pt x="24823" y="5211"/>
                    <a:pt x="21550" y="9165"/>
                    <a:pt x="14768" y="11627"/>
                  </a:cubicBezTo>
                  <a:cubicBezTo>
                    <a:pt x="7986" y="14088"/>
                    <a:pt x="3011" y="13145"/>
                    <a:pt x="1074" y="10789"/>
                  </a:cubicBezTo>
                  <a:cubicBezTo>
                    <a:pt x="0" y="9480"/>
                    <a:pt x="1624" y="11522"/>
                    <a:pt x="3457" y="12098"/>
                  </a:cubicBezTo>
                  <a:cubicBezTo>
                    <a:pt x="6965" y="13224"/>
                    <a:pt x="11233" y="12517"/>
                    <a:pt x="14664" y="11260"/>
                  </a:cubicBezTo>
                  <a:cubicBezTo>
                    <a:pt x="18879" y="9741"/>
                    <a:pt x="22414" y="7149"/>
                    <a:pt x="23933" y="4635"/>
                  </a:cubicBezTo>
                  <a:cubicBezTo>
                    <a:pt x="25399" y="2200"/>
                    <a:pt x="24692" y="1"/>
                    <a:pt x="24980" y="1808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7"/>
            <p:cNvSpPr/>
            <p:nvPr/>
          </p:nvSpPr>
          <p:spPr>
            <a:xfrm>
              <a:off x="2496590" y="3360014"/>
              <a:ext cx="612720" cy="402284"/>
            </a:xfrm>
            <a:custGeom>
              <a:avLst/>
              <a:gdLst/>
              <a:ahLst/>
              <a:cxnLst/>
              <a:rect l="l" t="t" r="r" b="b"/>
              <a:pathLst>
                <a:path w="27232" h="18068" extrusionOk="0">
                  <a:moveTo>
                    <a:pt x="25923" y="4557"/>
                  </a:moveTo>
                  <a:cubicBezTo>
                    <a:pt x="27232" y="8170"/>
                    <a:pt x="22807" y="13119"/>
                    <a:pt x="15999" y="15580"/>
                  </a:cubicBezTo>
                  <a:cubicBezTo>
                    <a:pt x="9217" y="18068"/>
                    <a:pt x="2645" y="17125"/>
                    <a:pt x="1309" y="13512"/>
                  </a:cubicBezTo>
                  <a:cubicBezTo>
                    <a:pt x="0" y="9872"/>
                    <a:pt x="4425" y="4949"/>
                    <a:pt x="11233" y="2462"/>
                  </a:cubicBezTo>
                  <a:cubicBezTo>
                    <a:pt x="18015" y="1"/>
                    <a:pt x="24613" y="917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7"/>
            <p:cNvSpPr/>
            <p:nvPr/>
          </p:nvSpPr>
          <p:spPr>
            <a:xfrm>
              <a:off x="2514253" y="3436387"/>
              <a:ext cx="597420" cy="331749"/>
            </a:xfrm>
            <a:custGeom>
              <a:avLst/>
              <a:gdLst/>
              <a:ahLst/>
              <a:cxnLst/>
              <a:rect l="l" t="t" r="r" b="b"/>
              <a:pathLst>
                <a:path w="26552" h="14900" extrusionOk="0">
                  <a:moveTo>
                    <a:pt x="25242" y="1389"/>
                  </a:moveTo>
                  <a:cubicBezTo>
                    <a:pt x="26552" y="5002"/>
                    <a:pt x="22126" y="9951"/>
                    <a:pt x="15318" y="12438"/>
                  </a:cubicBezTo>
                  <a:cubicBezTo>
                    <a:pt x="8537" y="14900"/>
                    <a:pt x="1964" y="13957"/>
                    <a:pt x="629" y="10344"/>
                  </a:cubicBezTo>
                  <a:cubicBezTo>
                    <a:pt x="1" y="8563"/>
                    <a:pt x="655" y="11103"/>
                    <a:pt x="3483" y="12046"/>
                  </a:cubicBezTo>
                  <a:cubicBezTo>
                    <a:pt x="6363" y="13014"/>
                    <a:pt x="11469" y="12360"/>
                    <a:pt x="14926" y="11103"/>
                  </a:cubicBezTo>
                  <a:cubicBezTo>
                    <a:pt x="19115" y="9584"/>
                    <a:pt x="23017" y="6678"/>
                    <a:pt x="24378" y="4033"/>
                  </a:cubicBezTo>
                  <a:cubicBezTo>
                    <a:pt x="25504" y="1860"/>
                    <a:pt x="24745" y="1"/>
                    <a:pt x="25242" y="1389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7"/>
            <p:cNvSpPr/>
            <p:nvPr/>
          </p:nvSpPr>
          <p:spPr>
            <a:xfrm>
              <a:off x="2518370" y="3364690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8" y="6651"/>
                    <a:pt x="20477" y="10919"/>
                    <a:pt x="14298" y="13171"/>
                  </a:cubicBezTo>
                  <a:cubicBezTo>
                    <a:pt x="8092" y="15423"/>
                    <a:pt x="2200" y="14794"/>
                    <a:pt x="1101" y="11783"/>
                  </a:cubicBezTo>
                  <a:cubicBezTo>
                    <a:pt x="1" y="8772"/>
                    <a:pt x="4138" y="4504"/>
                    <a:pt x="10317" y="2252"/>
                  </a:cubicBezTo>
                  <a:cubicBezTo>
                    <a:pt x="16497" y="0"/>
                    <a:pt x="22388" y="602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7"/>
            <p:cNvSpPr/>
            <p:nvPr/>
          </p:nvSpPr>
          <p:spPr>
            <a:xfrm>
              <a:off x="2524850" y="3458542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1" y="1807"/>
                  </a:moveTo>
                  <a:cubicBezTo>
                    <a:pt x="24824" y="5185"/>
                    <a:pt x="21551" y="9139"/>
                    <a:pt x="14769" y="11627"/>
                  </a:cubicBezTo>
                  <a:cubicBezTo>
                    <a:pt x="7961" y="14088"/>
                    <a:pt x="3012" y="13145"/>
                    <a:pt x="1074" y="10789"/>
                  </a:cubicBezTo>
                  <a:cubicBezTo>
                    <a:pt x="1" y="9479"/>
                    <a:pt x="1624" y="11522"/>
                    <a:pt x="3457" y="12098"/>
                  </a:cubicBezTo>
                  <a:cubicBezTo>
                    <a:pt x="6966" y="13198"/>
                    <a:pt x="11234" y="12517"/>
                    <a:pt x="14664" y="11260"/>
                  </a:cubicBezTo>
                  <a:cubicBezTo>
                    <a:pt x="18854" y="9741"/>
                    <a:pt x="22389" y="7149"/>
                    <a:pt x="23907" y="4635"/>
                  </a:cubicBezTo>
                  <a:cubicBezTo>
                    <a:pt x="25400" y="2200"/>
                    <a:pt x="24693" y="1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7"/>
            <p:cNvSpPr/>
            <p:nvPr/>
          </p:nvSpPr>
          <p:spPr>
            <a:xfrm>
              <a:off x="4997510" y="2678471"/>
              <a:ext cx="612743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6"/>
                  </a:moveTo>
                  <a:cubicBezTo>
                    <a:pt x="27232" y="8170"/>
                    <a:pt x="22807" y="13119"/>
                    <a:pt x="15999" y="15580"/>
                  </a:cubicBezTo>
                  <a:cubicBezTo>
                    <a:pt x="9218" y="18067"/>
                    <a:pt x="2619" y="17125"/>
                    <a:pt x="1310" y="13511"/>
                  </a:cubicBezTo>
                  <a:cubicBezTo>
                    <a:pt x="1" y="9872"/>
                    <a:pt x="4426" y="4949"/>
                    <a:pt x="11234" y="2462"/>
                  </a:cubicBezTo>
                  <a:cubicBezTo>
                    <a:pt x="18016" y="0"/>
                    <a:pt x="24588" y="917"/>
                    <a:pt x="25923" y="4556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7"/>
            <p:cNvSpPr/>
            <p:nvPr/>
          </p:nvSpPr>
          <p:spPr>
            <a:xfrm>
              <a:off x="5014610" y="2754844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68" y="1388"/>
                  </a:moveTo>
                  <a:cubicBezTo>
                    <a:pt x="26577" y="5002"/>
                    <a:pt x="22152" y="9950"/>
                    <a:pt x="15344" y="12438"/>
                  </a:cubicBezTo>
                  <a:cubicBezTo>
                    <a:pt x="8562" y="14899"/>
                    <a:pt x="1990" y="13957"/>
                    <a:pt x="655" y="10343"/>
                  </a:cubicBezTo>
                  <a:cubicBezTo>
                    <a:pt x="0" y="8563"/>
                    <a:pt x="681" y="11103"/>
                    <a:pt x="3483" y="12045"/>
                  </a:cubicBezTo>
                  <a:cubicBezTo>
                    <a:pt x="6389" y="13014"/>
                    <a:pt x="11495" y="12359"/>
                    <a:pt x="14951" y="11103"/>
                  </a:cubicBezTo>
                  <a:cubicBezTo>
                    <a:pt x="19141" y="9584"/>
                    <a:pt x="23042" y="6677"/>
                    <a:pt x="24404" y="4033"/>
                  </a:cubicBezTo>
                  <a:cubicBezTo>
                    <a:pt x="25530" y="1859"/>
                    <a:pt x="24770" y="0"/>
                    <a:pt x="25268" y="1388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7"/>
            <p:cNvSpPr/>
            <p:nvPr/>
          </p:nvSpPr>
          <p:spPr>
            <a:xfrm>
              <a:off x="5019313" y="2683125"/>
              <a:ext cx="553230" cy="343415"/>
            </a:xfrm>
            <a:custGeom>
              <a:avLst/>
              <a:gdLst/>
              <a:ahLst/>
              <a:cxnLst/>
              <a:rect l="l" t="t" r="r" b="b"/>
              <a:pathLst>
                <a:path w="24588" h="15424" extrusionOk="0">
                  <a:moveTo>
                    <a:pt x="23488" y="3640"/>
                  </a:moveTo>
                  <a:cubicBezTo>
                    <a:pt x="24588" y="6652"/>
                    <a:pt x="20477" y="10920"/>
                    <a:pt x="14271" y="13171"/>
                  </a:cubicBezTo>
                  <a:cubicBezTo>
                    <a:pt x="8091" y="15423"/>
                    <a:pt x="2200" y="14795"/>
                    <a:pt x="1100" y="11784"/>
                  </a:cubicBezTo>
                  <a:cubicBezTo>
                    <a:pt x="0" y="8772"/>
                    <a:pt x="4111" y="4504"/>
                    <a:pt x="10317" y="2253"/>
                  </a:cubicBezTo>
                  <a:cubicBezTo>
                    <a:pt x="16497" y="1"/>
                    <a:pt x="22388" y="603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7"/>
            <p:cNvSpPr/>
            <p:nvPr/>
          </p:nvSpPr>
          <p:spPr>
            <a:xfrm>
              <a:off x="5025793" y="2776999"/>
              <a:ext cx="570915" cy="313669"/>
            </a:xfrm>
            <a:custGeom>
              <a:avLst/>
              <a:gdLst/>
              <a:ahLst/>
              <a:cxnLst/>
              <a:rect l="l" t="t" r="r" b="b"/>
              <a:pathLst>
                <a:path w="25374" h="14088" extrusionOk="0">
                  <a:moveTo>
                    <a:pt x="24980" y="1807"/>
                  </a:moveTo>
                  <a:cubicBezTo>
                    <a:pt x="24823" y="5185"/>
                    <a:pt x="21550" y="9139"/>
                    <a:pt x="14742" y="11626"/>
                  </a:cubicBezTo>
                  <a:cubicBezTo>
                    <a:pt x="7961" y="14088"/>
                    <a:pt x="3012" y="13145"/>
                    <a:pt x="1074" y="10788"/>
                  </a:cubicBezTo>
                  <a:cubicBezTo>
                    <a:pt x="1" y="9479"/>
                    <a:pt x="1624" y="11521"/>
                    <a:pt x="3457" y="12098"/>
                  </a:cubicBezTo>
                  <a:cubicBezTo>
                    <a:pt x="6966" y="13197"/>
                    <a:pt x="11234" y="12516"/>
                    <a:pt x="14664" y="11260"/>
                  </a:cubicBezTo>
                  <a:cubicBezTo>
                    <a:pt x="18853" y="9741"/>
                    <a:pt x="22388" y="7149"/>
                    <a:pt x="23907" y="4635"/>
                  </a:cubicBezTo>
                  <a:cubicBezTo>
                    <a:pt x="25373" y="2200"/>
                    <a:pt x="24692" y="0"/>
                    <a:pt x="24980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7"/>
            <p:cNvSpPr/>
            <p:nvPr/>
          </p:nvSpPr>
          <p:spPr>
            <a:xfrm>
              <a:off x="3918793" y="1359673"/>
              <a:ext cx="612720" cy="402284"/>
            </a:xfrm>
            <a:custGeom>
              <a:avLst/>
              <a:gdLst/>
              <a:ahLst/>
              <a:cxnLst/>
              <a:rect l="l" t="t" r="r" b="b"/>
              <a:pathLst>
                <a:path w="27232" h="18068" extrusionOk="0">
                  <a:moveTo>
                    <a:pt x="25923" y="4557"/>
                  </a:moveTo>
                  <a:cubicBezTo>
                    <a:pt x="27232" y="8196"/>
                    <a:pt x="22807" y="13119"/>
                    <a:pt x="15999" y="15606"/>
                  </a:cubicBezTo>
                  <a:cubicBezTo>
                    <a:pt x="9217" y="18068"/>
                    <a:pt x="2645" y="17151"/>
                    <a:pt x="1309" y="13512"/>
                  </a:cubicBezTo>
                  <a:cubicBezTo>
                    <a:pt x="0" y="9898"/>
                    <a:pt x="4425" y="4949"/>
                    <a:pt x="11233" y="2488"/>
                  </a:cubicBezTo>
                  <a:cubicBezTo>
                    <a:pt x="18015" y="1"/>
                    <a:pt x="24613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7"/>
            <p:cNvSpPr/>
            <p:nvPr/>
          </p:nvSpPr>
          <p:spPr>
            <a:xfrm>
              <a:off x="3936455" y="1436625"/>
              <a:ext cx="597420" cy="331170"/>
            </a:xfrm>
            <a:custGeom>
              <a:avLst/>
              <a:gdLst/>
              <a:ahLst/>
              <a:cxnLst/>
              <a:rect l="l" t="t" r="r" b="b"/>
              <a:pathLst>
                <a:path w="26552" h="14874" extrusionOk="0">
                  <a:moveTo>
                    <a:pt x="25242" y="1362"/>
                  </a:moveTo>
                  <a:cubicBezTo>
                    <a:pt x="26552" y="5002"/>
                    <a:pt x="22126" y="9951"/>
                    <a:pt x="15318" y="12412"/>
                  </a:cubicBezTo>
                  <a:cubicBezTo>
                    <a:pt x="8537" y="14873"/>
                    <a:pt x="1964" y="13957"/>
                    <a:pt x="629" y="10317"/>
                  </a:cubicBezTo>
                  <a:cubicBezTo>
                    <a:pt x="1" y="8537"/>
                    <a:pt x="655" y="11103"/>
                    <a:pt x="3483" y="12019"/>
                  </a:cubicBezTo>
                  <a:cubicBezTo>
                    <a:pt x="6363" y="12988"/>
                    <a:pt x="11469" y="12360"/>
                    <a:pt x="14926" y="11103"/>
                  </a:cubicBezTo>
                  <a:cubicBezTo>
                    <a:pt x="19115" y="9558"/>
                    <a:pt x="23017" y="6652"/>
                    <a:pt x="24378" y="4007"/>
                  </a:cubicBezTo>
                  <a:cubicBezTo>
                    <a:pt x="25504" y="1834"/>
                    <a:pt x="24745" y="1"/>
                    <a:pt x="25242" y="1362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7"/>
            <p:cNvSpPr/>
            <p:nvPr/>
          </p:nvSpPr>
          <p:spPr>
            <a:xfrm>
              <a:off x="3940572" y="1364327"/>
              <a:ext cx="553253" cy="343415"/>
            </a:xfrm>
            <a:custGeom>
              <a:avLst/>
              <a:gdLst/>
              <a:ahLst/>
              <a:cxnLst/>
              <a:rect l="l" t="t" r="r" b="b"/>
              <a:pathLst>
                <a:path w="24589" h="15424" extrusionOk="0">
                  <a:moveTo>
                    <a:pt x="23488" y="3641"/>
                  </a:moveTo>
                  <a:cubicBezTo>
                    <a:pt x="24588" y="6652"/>
                    <a:pt x="20477" y="10920"/>
                    <a:pt x="14298" y="13172"/>
                  </a:cubicBezTo>
                  <a:cubicBezTo>
                    <a:pt x="8092" y="15424"/>
                    <a:pt x="2200" y="14795"/>
                    <a:pt x="1101" y="11784"/>
                  </a:cubicBezTo>
                  <a:cubicBezTo>
                    <a:pt x="1" y="8773"/>
                    <a:pt x="4138" y="4505"/>
                    <a:pt x="10318" y="2253"/>
                  </a:cubicBezTo>
                  <a:cubicBezTo>
                    <a:pt x="16497" y="1"/>
                    <a:pt x="22389" y="629"/>
                    <a:pt x="23488" y="3641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7"/>
            <p:cNvSpPr/>
            <p:nvPr/>
          </p:nvSpPr>
          <p:spPr>
            <a:xfrm>
              <a:off x="3947053" y="1458200"/>
              <a:ext cx="571500" cy="313669"/>
            </a:xfrm>
            <a:custGeom>
              <a:avLst/>
              <a:gdLst/>
              <a:ahLst/>
              <a:cxnLst/>
              <a:rect l="l" t="t" r="r" b="b"/>
              <a:pathLst>
                <a:path w="25400" h="14088" extrusionOk="0">
                  <a:moveTo>
                    <a:pt x="24981" y="1807"/>
                  </a:moveTo>
                  <a:cubicBezTo>
                    <a:pt x="24824" y="5211"/>
                    <a:pt x="21551" y="9165"/>
                    <a:pt x="14769" y="11626"/>
                  </a:cubicBezTo>
                  <a:cubicBezTo>
                    <a:pt x="7961" y="14088"/>
                    <a:pt x="3012" y="13145"/>
                    <a:pt x="1075" y="10789"/>
                  </a:cubicBezTo>
                  <a:cubicBezTo>
                    <a:pt x="1" y="9506"/>
                    <a:pt x="1624" y="11522"/>
                    <a:pt x="3457" y="12098"/>
                  </a:cubicBezTo>
                  <a:cubicBezTo>
                    <a:pt x="6966" y="13224"/>
                    <a:pt x="11234" y="12517"/>
                    <a:pt x="14664" y="11286"/>
                  </a:cubicBezTo>
                  <a:cubicBezTo>
                    <a:pt x="18854" y="9741"/>
                    <a:pt x="22389" y="7149"/>
                    <a:pt x="23907" y="4635"/>
                  </a:cubicBezTo>
                  <a:cubicBezTo>
                    <a:pt x="25400" y="2200"/>
                    <a:pt x="24693" y="1"/>
                    <a:pt x="24981" y="1807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7"/>
            <p:cNvSpPr/>
            <p:nvPr/>
          </p:nvSpPr>
          <p:spPr>
            <a:xfrm>
              <a:off x="2663900" y="2392196"/>
              <a:ext cx="612742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7"/>
                  </a:moveTo>
                  <a:cubicBezTo>
                    <a:pt x="27232" y="8196"/>
                    <a:pt x="22807" y="13119"/>
                    <a:pt x="15999" y="15607"/>
                  </a:cubicBezTo>
                  <a:cubicBezTo>
                    <a:pt x="9217" y="18068"/>
                    <a:pt x="2645" y="17151"/>
                    <a:pt x="1310" y="13512"/>
                  </a:cubicBezTo>
                  <a:cubicBezTo>
                    <a:pt x="0" y="9898"/>
                    <a:pt x="4426" y="4950"/>
                    <a:pt x="11233" y="2488"/>
                  </a:cubicBezTo>
                  <a:cubicBezTo>
                    <a:pt x="18015" y="1"/>
                    <a:pt x="24614" y="943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7"/>
            <p:cNvSpPr/>
            <p:nvPr/>
          </p:nvSpPr>
          <p:spPr>
            <a:xfrm>
              <a:off x="2681563" y="2469170"/>
              <a:ext cx="597420" cy="331147"/>
            </a:xfrm>
            <a:custGeom>
              <a:avLst/>
              <a:gdLst/>
              <a:ahLst/>
              <a:cxnLst/>
              <a:rect l="l" t="t" r="r" b="b"/>
              <a:pathLst>
                <a:path w="26552" h="14873" extrusionOk="0">
                  <a:moveTo>
                    <a:pt x="25243" y="1362"/>
                  </a:moveTo>
                  <a:cubicBezTo>
                    <a:pt x="26552" y="5001"/>
                    <a:pt x="22127" y="9950"/>
                    <a:pt x="15319" y="12411"/>
                  </a:cubicBezTo>
                  <a:cubicBezTo>
                    <a:pt x="8537" y="14873"/>
                    <a:pt x="1965" y="13956"/>
                    <a:pt x="629" y="10317"/>
                  </a:cubicBezTo>
                  <a:cubicBezTo>
                    <a:pt x="1" y="8536"/>
                    <a:pt x="656" y="11102"/>
                    <a:pt x="3483" y="12019"/>
                  </a:cubicBezTo>
                  <a:cubicBezTo>
                    <a:pt x="6364" y="12987"/>
                    <a:pt x="11470" y="12359"/>
                    <a:pt x="14926" y="11102"/>
                  </a:cubicBezTo>
                  <a:cubicBezTo>
                    <a:pt x="19116" y="9557"/>
                    <a:pt x="23017" y="6651"/>
                    <a:pt x="24379" y="4006"/>
                  </a:cubicBezTo>
                  <a:cubicBezTo>
                    <a:pt x="25505" y="1833"/>
                    <a:pt x="24745" y="0"/>
                    <a:pt x="25243" y="1362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7"/>
            <p:cNvSpPr/>
            <p:nvPr/>
          </p:nvSpPr>
          <p:spPr>
            <a:xfrm>
              <a:off x="2685703" y="2396872"/>
              <a:ext cx="553230" cy="343393"/>
            </a:xfrm>
            <a:custGeom>
              <a:avLst/>
              <a:gdLst/>
              <a:ahLst/>
              <a:cxnLst/>
              <a:rect l="l" t="t" r="r" b="b"/>
              <a:pathLst>
                <a:path w="24588" h="15423" extrusionOk="0">
                  <a:moveTo>
                    <a:pt x="23488" y="3640"/>
                  </a:moveTo>
                  <a:cubicBezTo>
                    <a:pt x="24587" y="6651"/>
                    <a:pt x="20476" y="10919"/>
                    <a:pt x="14297" y="13171"/>
                  </a:cubicBezTo>
                  <a:cubicBezTo>
                    <a:pt x="8091" y="15423"/>
                    <a:pt x="2200" y="14794"/>
                    <a:pt x="1100" y="11783"/>
                  </a:cubicBezTo>
                  <a:cubicBezTo>
                    <a:pt x="0" y="8772"/>
                    <a:pt x="4137" y="4504"/>
                    <a:pt x="10317" y="2252"/>
                  </a:cubicBezTo>
                  <a:cubicBezTo>
                    <a:pt x="16496" y="0"/>
                    <a:pt x="22388" y="629"/>
                    <a:pt x="23488" y="364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7"/>
            <p:cNvSpPr/>
            <p:nvPr/>
          </p:nvSpPr>
          <p:spPr>
            <a:xfrm>
              <a:off x="2692183" y="2490724"/>
              <a:ext cx="571500" cy="313692"/>
            </a:xfrm>
            <a:custGeom>
              <a:avLst/>
              <a:gdLst/>
              <a:ahLst/>
              <a:cxnLst/>
              <a:rect l="l" t="t" r="r" b="b"/>
              <a:pathLst>
                <a:path w="25400" h="14089" extrusionOk="0">
                  <a:moveTo>
                    <a:pt x="24980" y="1808"/>
                  </a:moveTo>
                  <a:cubicBezTo>
                    <a:pt x="24823" y="5212"/>
                    <a:pt x="21550" y="9165"/>
                    <a:pt x="14768" y="11627"/>
                  </a:cubicBezTo>
                  <a:cubicBezTo>
                    <a:pt x="7960" y="14088"/>
                    <a:pt x="3011" y="13145"/>
                    <a:pt x="1074" y="10789"/>
                  </a:cubicBezTo>
                  <a:cubicBezTo>
                    <a:pt x="0" y="9506"/>
                    <a:pt x="1624" y="11522"/>
                    <a:pt x="3457" y="12098"/>
                  </a:cubicBezTo>
                  <a:cubicBezTo>
                    <a:pt x="6965" y="13224"/>
                    <a:pt x="11233" y="12517"/>
                    <a:pt x="14663" y="11286"/>
                  </a:cubicBezTo>
                  <a:cubicBezTo>
                    <a:pt x="18853" y="9741"/>
                    <a:pt x="22388" y="7149"/>
                    <a:pt x="23907" y="4636"/>
                  </a:cubicBezTo>
                  <a:cubicBezTo>
                    <a:pt x="25399" y="2200"/>
                    <a:pt x="24692" y="1"/>
                    <a:pt x="24980" y="1808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7"/>
            <p:cNvSpPr/>
            <p:nvPr/>
          </p:nvSpPr>
          <p:spPr>
            <a:xfrm>
              <a:off x="2628553" y="2315824"/>
              <a:ext cx="612742" cy="402284"/>
            </a:xfrm>
            <a:custGeom>
              <a:avLst/>
              <a:gdLst/>
              <a:ahLst/>
              <a:cxnLst/>
              <a:rect l="l" t="t" r="r" b="b"/>
              <a:pathLst>
                <a:path w="27233" h="18068" extrusionOk="0">
                  <a:moveTo>
                    <a:pt x="25923" y="4557"/>
                  </a:moveTo>
                  <a:cubicBezTo>
                    <a:pt x="27232" y="8170"/>
                    <a:pt x="22807" y="13119"/>
                    <a:pt x="15999" y="15580"/>
                  </a:cubicBezTo>
                  <a:cubicBezTo>
                    <a:pt x="9217" y="18068"/>
                    <a:pt x="2645" y="17125"/>
                    <a:pt x="1310" y="13512"/>
                  </a:cubicBezTo>
                  <a:cubicBezTo>
                    <a:pt x="0" y="9872"/>
                    <a:pt x="4452" y="4923"/>
                    <a:pt x="11233" y="2462"/>
                  </a:cubicBezTo>
                  <a:cubicBezTo>
                    <a:pt x="18041" y="1"/>
                    <a:pt x="24614" y="917"/>
                    <a:pt x="25923" y="4557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7"/>
            <p:cNvSpPr/>
            <p:nvPr/>
          </p:nvSpPr>
          <p:spPr>
            <a:xfrm>
              <a:off x="2646215" y="2392196"/>
              <a:ext cx="598005" cy="331749"/>
            </a:xfrm>
            <a:custGeom>
              <a:avLst/>
              <a:gdLst/>
              <a:ahLst/>
              <a:cxnLst/>
              <a:rect l="l" t="t" r="r" b="b"/>
              <a:pathLst>
                <a:path w="26578" h="14900" extrusionOk="0">
                  <a:moveTo>
                    <a:pt x="25243" y="1389"/>
                  </a:moveTo>
                  <a:cubicBezTo>
                    <a:pt x="26578" y="5002"/>
                    <a:pt x="22127" y="9951"/>
                    <a:pt x="15345" y="12412"/>
                  </a:cubicBezTo>
                  <a:cubicBezTo>
                    <a:pt x="8537" y="14900"/>
                    <a:pt x="1965" y="13957"/>
                    <a:pt x="655" y="10344"/>
                  </a:cubicBezTo>
                  <a:cubicBezTo>
                    <a:pt x="1" y="8563"/>
                    <a:pt x="655" y="11103"/>
                    <a:pt x="3483" y="12046"/>
                  </a:cubicBezTo>
                  <a:cubicBezTo>
                    <a:pt x="6364" y="12988"/>
                    <a:pt x="11496" y="12360"/>
                    <a:pt x="14926" y="11103"/>
                  </a:cubicBezTo>
                  <a:cubicBezTo>
                    <a:pt x="19115" y="9584"/>
                    <a:pt x="23017" y="6678"/>
                    <a:pt x="24379" y="4033"/>
                  </a:cubicBezTo>
                  <a:cubicBezTo>
                    <a:pt x="25504" y="1860"/>
                    <a:pt x="24745" y="1"/>
                    <a:pt x="25243" y="1389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7"/>
            <p:cNvSpPr/>
            <p:nvPr/>
          </p:nvSpPr>
          <p:spPr>
            <a:xfrm>
              <a:off x="2650355" y="2319898"/>
              <a:ext cx="553230" cy="343994"/>
            </a:xfrm>
            <a:custGeom>
              <a:avLst/>
              <a:gdLst/>
              <a:ahLst/>
              <a:cxnLst/>
              <a:rect l="l" t="t" r="r" b="b"/>
              <a:pathLst>
                <a:path w="24588" h="15450" extrusionOk="0">
                  <a:moveTo>
                    <a:pt x="23488" y="3641"/>
                  </a:moveTo>
                  <a:cubicBezTo>
                    <a:pt x="24587" y="6678"/>
                    <a:pt x="20476" y="10946"/>
                    <a:pt x="14297" y="13198"/>
                  </a:cubicBezTo>
                  <a:cubicBezTo>
                    <a:pt x="8117" y="15450"/>
                    <a:pt x="2200" y="14821"/>
                    <a:pt x="1100" y="11810"/>
                  </a:cubicBezTo>
                  <a:cubicBezTo>
                    <a:pt x="0" y="8773"/>
                    <a:pt x="4137" y="4505"/>
                    <a:pt x="10317" y="2253"/>
                  </a:cubicBezTo>
                  <a:cubicBezTo>
                    <a:pt x="16496" y="1"/>
                    <a:pt x="22388" y="629"/>
                    <a:pt x="23488" y="3641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7"/>
            <p:cNvSpPr/>
            <p:nvPr/>
          </p:nvSpPr>
          <p:spPr>
            <a:xfrm>
              <a:off x="2656835" y="2413772"/>
              <a:ext cx="571500" cy="314248"/>
            </a:xfrm>
            <a:custGeom>
              <a:avLst/>
              <a:gdLst/>
              <a:ahLst/>
              <a:cxnLst/>
              <a:rect l="l" t="t" r="r" b="b"/>
              <a:pathLst>
                <a:path w="25400" h="14114" extrusionOk="0">
                  <a:moveTo>
                    <a:pt x="24980" y="1834"/>
                  </a:moveTo>
                  <a:cubicBezTo>
                    <a:pt x="24823" y="5211"/>
                    <a:pt x="21550" y="9165"/>
                    <a:pt x="14768" y="11626"/>
                  </a:cubicBezTo>
                  <a:cubicBezTo>
                    <a:pt x="7960" y="14114"/>
                    <a:pt x="3011" y="13171"/>
                    <a:pt x="1074" y="10789"/>
                  </a:cubicBezTo>
                  <a:cubicBezTo>
                    <a:pt x="0" y="9505"/>
                    <a:pt x="1624" y="11548"/>
                    <a:pt x="3457" y="12124"/>
                  </a:cubicBezTo>
                  <a:cubicBezTo>
                    <a:pt x="6965" y="13224"/>
                    <a:pt x="11233" y="12543"/>
                    <a:pt x="14663" y="11286"/>
                  </a:cubicBezTo>
                  <a:cubicBezTo>
                    <a:pt x="18879" y="9767"/>
                    <a:pt x="22414" y="7175"/>
                    <a:pt x="23933" y="4661"/>
                  </a:cubicBezTo>
                  <a:cubicBezTo>
                    <a:pt x="25399" y="2226"/>
                    <a:pt x="24692" y="1"/>
                    <a:pt x="24980" y="1834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7"/>
            <p:cNvSpPr/>
            <p:nvPr/>
          </p:nvSpPr>
          <p:spPr>
            <a:xfrm>
              <a:off x="4230440" y="3410157"/>
              <a:ext cx="426578" cy="339319"/>
            </a:xfrm>
            <a:custGeom>
              <a:avLst/>
              <a:gdLst/>
              <a:ahLst/>
              <a:cxnLst/>
              <a:rect l="l" t="t" r="r" b="b"/>
              <a:pathLst>
                <a:path w="18959" h="15240" extrusionOk="0">
                  <a:moveTo>
                    <a:pt x="4426" y="13171"/>
                  </a:moveTo>
                  <a:cubicBezTo>
                    <a:pt x="4033" y="13538"/>
                    <a:pt x="3850" y="14140"/>
                    <a:pt x="3824" y="14821"/>
                  </a:cubicBezTo>
                  <a:cubicBezTo>
                    <a:pt x="3012" y="15240"/>
                    <a:pt x="2200" y="14009"/>
                    <a:pt x="1572" y="12621"/>
                  </a:cubicBezTo>
                  <a:cubicBezTo>
                    <a:pt x="1" y="9086"/>
                    <a:pt x="5133" y="4216"/>
                    <a:pt x="12045" y="2121"/>
                  </a:cubicBezTo>
                  <a:cubicBezTo>
                    <a:pt x="18958" y="0"/>
                    <a:pt x="15292" y="6494"/>
                    <a:pt x="4426" y="13171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7"/>
            <p:cNvSpPr/>
            <p:nvPr/>
          </p:nvSpPr>
          <p:spPr>
            <a:xfrm>
              <a:off x="4246933" y="3660272"/>
              <a:ext cx="94882" cy="111370"/>
            </a:xfrm>
            <a:custGeom>
              <a:avLst/>
              <a:gdLst/>
              <a:ahLst/>
              <a:cxnLst/>
              <a:rect l="l" t="t" r="r" b="b"/>
              <a:pathLst>
                <a:path w="4217" h="5002" extrusionOk="0">
                  <a:moveTo>
                    <a:pt x="4216" y="4871"/>
                  </a:moveTo>
                  <a:cubicBezTo>
                    <a:pt x="3169" y="5002"/>
                    <a:pt x="1912" y="3404"/>
                    <a:pt x="943" y="1650"/>
                  </a:cubicBezTo>
                  <a:cubicBezTo>
                    <a:pt x="1" y="1"/>
                    <a:pt x="1467" y="2750"/>
                    <a:pt x="3326" y="3483"/>
                  </a:cubicBezTo>
                  <a:cubicBezTo>
                    <a:pt x="3588" y="4321"/>
                    <a:pt x="3352" y="4007"/>
                    <a:pt x="4216" y="4871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7"/>
            <p:cNvSpPr/>
            <p:nvPr/>
          </p:nvSpPr>
          <p:spPr>
            <a:xfrm>
              <a:off x="4268150" y="3414232"/>
              <a:ext cx="525532" cy="292117"/>
            </a:xfrm>
            <a:custGeom>
              <a:avLst/>
              <a:gdLst/>
              <a:ahLst/>
              <a:cxnLst/>
              <a:rect l="l" t="t" r="r" b="b"/>
              <a:pathLst>
                <a:path w="23357" h="13120" extrusionOk="0">
                  <a:moveTo>
                    <a:pt x="23357" y="3090"/>
                  </a:moveTo>
                  <a:cubicBezTo>
                    <a:pt x="19272" y="4976"/>
                    <a:pt x="7751" y="10579"/>
                    <a:pt x="2514" y="13119"/>
                  </a:cubicBezTo>
                  <a:cubicBezTo>
                    <a:pt x="1729" y="12752"/>
                    <a:pt x="1100" y="12072"/>
                    <a:pt x="734" y="10946"/>
                  </a:cubicBezTo>
                  <a:cubicBezTo>
                    <a:pt x="0" y="7830"/>
                    <a:pt x="4138" y="3850"/>
                    <a:pt x="10422" y="1912"/>
                  </a:cubicBezTo>
                  <a:cubicBezTo>
                    <a:pt x="16706" y="1"/>
                    <a:pt x="22781" y="2069"/>
                    <a:pt x="23357" y="3090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7"/>
            <p:cNvSpPr/>
            <p:nvPr/>
          </p:nvSpPr>
          <p:spPr>
            <a:xfrm>
              <a:off x="4264033" y="3699928"/>
              <a:ext cx="105480" cy="85119"/>
            </a:xfrm>
            <a:custGeom>
              <a:avLst/>
              <a:gdLst/>
              <a:ahLst/>
              <a:cxnLst/>
              <a:rect l="l" t="t" r="r" b="b"/>
              <a:pathLst>
                <a:path w="4688" h="3823" extrusionOk="0">
                  <a:moveTo>
                    <a:pt x="995" y="1362"/>
                  </a:moveTo>
                  <a:cubicBezTo>
                    <a:pt x="0" y="0"/>
                    <a:pt x="1912" y="2278"/>
                    <a:pt x="3666" y="3064"/>
                  </a:cubicBezTo>
                  <a:cubicBezTo>
                    <a:pt x="4687" y="3509"/>
                    <a:pt x="2828" y="3823"/>
                    <a:pt x="995" y="1362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7"/>
            <p:cNvSpPr/>
            <p:nvPr/>
          </p:nvSpPr>
          <p:spPr>
            <a:xfrm>
              <a:off x="4301720" y="3484192"/>
              <a:ext cx="526140" cy="287441"/>
            </a:xfrm>
            <a:custGeom>
              <a:avLst/>
              <a:gdLst/>
              <a:ahLst/>
              <a:cxnLst/>
              <a:rect l="l" t="t" r="r" b="b"/>
              <a:pathLst>
                <a:path w="23384" h="12910" extrusionOk="0">
                  <a:moveTo>
                    <a:pt x="1284" y="9951"/>
                  </a:moveTo>
                  <a:cubicBezTo>
                    <a:pt x="4007" y="8589"/>
                    <a:pt x="16340" y="2436"/>
                    <a:pt x="21682" y="1"/>
                  </a:cubicBezTo>
                  <a:cubicBezTo>
                    <a:pt x="23384" y="315"/>
                    <a:pt x="23017" y="2567"/>
                    <a:pt x="22493" y="3012"/>
                  </a:cubicBezTo>
                  <a:cubicBezTo>
                    <a:pt x="17466" y="5814"/>
                    <a:pt x="7752" y="10265"/>
                    <a:pt x="2331" y="12831"/>
                  </a:cubicBezTo>
                  <a:cubicBezTo>
                    <a:pt x="1232" y="12910"/>
                    <a:pt x="1" y="10448"/>
                    <a:pt x="1284" y="9951"/>
                  </a:cubicBezTo>
                  <a:close/>
                </a:path>
              </a:pathLst>
            </a:custGeom>
            <a:solidFill>
              <a:srgbClr val="DCFF00"/>
            </a:solidFill>
            <a:ln w="7850" cap="flat" cmpd="sng">
              <a:solidFill>
                <a:srgbClr val="0000FF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7"/>
            <p:cNvSpPr/>
            <p:nvPr/>
          </p:nvSpPr>
          <p:spPr>
            <a:xfrm>
              <a:off x="4201572" y="3337280"/>
              <a:ext cx="426578" cy="339319"/>
            </a:xfrm>
            <a:custGeom>
              <a:avLst/>
              <a:gdLst/>
              <a:ahLst/>
              <a:cxnLst/>
              <a:rect l="l" t="t" r="r" b="b"/>
              <a:pathLst>
                <a:path w="18959" h="15240" extrusionOk="0">
                  <a:moveTo>
                    <a:pt x="4400" y="13171"/>
                  </a:moveTo>
                  <a:cubicBezTo>
                    <a:pt x="4033" y="13538"/>
                    <a:pt x="3850" y="14140"/>
                    <a:pt x="3797" y="14821"/>
                  </a:cubicBezTo>
                  <a:cubicBezTo>
                    <a:pt x="2986" y="15240"/>
                    <a:pt x="2174" y="14009"/>
                    <a:pt x="1572" y="12621"/>
                  </a:cubicBezTo>
                  <a:cubicBezTo>
                    <a:pt x="1" y="9086"/>
                    <a:pt x="5133" y="4216"/>
                    <a:pt x="12045" y="2095"/>
                  </a:cubicBezTo>
                  <a:cubicBezTo>
                    <a:pt x="18958" y="0"/>
                    <a:pt x="15292" y="6494"/>
                    <a:pt x="4400" y="13171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27"/>
            <p:cNvSpPr/>
            <p:nvPr/>
          </p:nvSpPr>
          <p:spPr>
            <a:xfrm>
              <a:off x="4218065" y="3587395"/>
              <a:ext cx="94882" cy="110791"/>
            </a:xfrm>
            <a:custGeom>
              <a:avLst/>
              <a:gdLst/>
              <a:ahLst/>
              <a:cxnLst/>
              <a:rect l="l" t="t" r="r" b="b"/>
              <a:pathLst>
                <a:path w="4217" h="4976" extrusionOk="0">
                  <a:moveTo>
                    <a:pt x="4216" y="4871"/>
                  </a:moveTo>
                  <a:cubicBezTo>
                    <a:pt x="3143" y="4975"/>
                    <a:pt x="1912" y="3404"/>
                    <a:pt x="917" y="1650"/>
                  </a:cubicBezTo>
                  <a:cubicBezTo>
                    <a:pt x="1" y="0"/>
                    <a:pt x="1467" y="2750"/>
                    <a:pt x="3326" y="3483"/>
                  </a:cubicBezTo>
                  <a:cubicBezTo>
                    <a:pt x="3562" y="4295"/>
                    <a:pt x="3326" y="4007"/>
                    <a:pt x="4216" y="4871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7"/>
            <p:cNvSpPr/>
            <p:nvPr/>
          </p:nvSpPr>
          <p:spPr>
            <a:xfrm>
              <a:off x="4239283" y="3340776"/>
              <a:ext cx="525532" cy="292696"/>
            </a:xfrm>
            <a:custGeom>
              <a:avLst/>
              <a:gdLst/>
              <a:ahLst/>
              <a:cxnLst/>
              <a:rect l="l" t="t" r="r" b="b"/>
              <a:pathLst>
                <a:path w="23357" h="13146" extrusionOk="0">
                  <a:moveTo>
                    <a:pt x="23357" y="3116"/>
                  </a:moveTo>
                  <a:cubicBezTo>
                    <a:pt x="19272" y="5002"/>
                    <a:pt x="7725" y="10605"/>
                    <a:pt x="2514" y="13145"/>
                  </a:cubicBezTo>
                  <a:cubicBezTo>
                    <a:pt x="1702" y="12778"/>
                    <a:pt x="1100" y="12071"/>
                    <a:pt x="707" y="10972"/>
                  </a:cubicBezTo>
                  <a:cubicBezTo>
                    <a:pt x="0" y="7856"/>
                    <a:pt x="4111" y="3850"/>
                    <a:pt x="10422" y="1938"/>
                  </a:cubicBezTo>
                  <a:cubicBezTo>
                    <a:pt x="16706" y="1"/>
                    <a:pt x="22755" y="2095"/>
                    <a:pt x="23357" y="3116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7"/>
            <p:cNvSpPr/>
            <p:nvPr/>
          </p:nvSpPr>
          <p:spPr>
            <a:xfrm>
              <a:off x="4235165" y="3627051"/>
              <a:ext cx="105480" cy="84540"/>
            </a:xfrm>
            <a:custGeom>
              <a:avLst/>
              <a:gdLst/>
              <a:ahLst/>
              <a:cxnLst/>
              <a:rect l="l" t="t" r="r" b="b"/>
              <a:pathLst>
                <a:path w="4688" h="3797" extrusionOk="0">
                  <a:moveTo>
                    <a:pt x="995" y="1335"/>
                  </a:moveTo>
                  <a:cubicBezTo>
                    <a:pt x="0" y="0"/>
                    <a:pt x="1912" y="2278"/>
                    <a:pt x="3666" y="3064"/>
                  </a:cubicBezTo>
                  <a:cubicBezTo>
                    <a:pt x="4687" y="3509"/>
                    <a:pt x="2802" y="3797"/>
                    <a:pt x="995" y="1335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7"/>
            <p:cNvSpPr/>
            <p:nvPr/>
          </p:nvSpPr>
          <p:spPr>
            <a:xfrm>
              <a:off x="4272852" y="3411315"/>
              <a:ext cx="526140" cy="286862"/>
            </a:xfrm>
            <a:custGeom>
              <a:avLst/>
              <a:gdLst/>
              <a:ahLst/>
              <a:cxnLst/>
              <a:rect l="l" t="t" r="r" b="b"/>
              <a:pathLst>
                <a:path w="23384" h="12884" extrusionOk="0">
                  <a:moveTo>
                    <a:pt x="1284" y="9951"/>
                  </a:moveTo>
                  <a:cubicBezTo>
                    <a:pt x="4007" y="8563"/>
                    <a:pt x="16340" y="2436"/>
                    <a:pt x="21682" y="1"/>
                  </a:cubicBezTo>
                  <a:cubicBezTo>
                    <a:pt x="23384" y="315"/>
                    <a:pt x="23017" y="2567"/>
                    <a:pt x="22467" y="3012"/>
                  </a:cubicBezTo>
                  <a:cubicBezTo>
                    <a:pt x="17466" y="5814"/>
                    <a:pt x="7725" y="10265"/>
                    <a:pt x="2305" y="12831"/>
                  </a:cubicBezTo>
                  <a:cubicBezTo>
                    <a:pt x="1205" y="12883"/>
                    <a:pt x="1" y="10448"/>
                    <a:pt x="1284" y="9951"/>
                  </a:cubicBezTo>
                  <a:close/>
                </a:path>
              </a:pathLst>
            </a:custGeom>
            <a:solidFill>
              <a:srgbClr val="DCFF00"/>
            </a:solidFill>
            <a:ln w="7850" cap="flat" cmpd="sng">
              <a:solidFill>
                <a:srgbClr val="0000FF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7"/>
            <p:cNvSpPr/>
            <p:nvPr/>
          </p:nvSpPr>
          <p:spPr>
            <a:xfrm>
              <a:off x="4170950" y="3262644"/>
              <a:ext cx="426555" cy="339341"/>
            </a:xfrm>
            <a:custGeom>
              <a:avLst/>
              <a:gdLst/>
              <a:ahLst/>
              <a:cxnLst/>
              <a:rect l="l" t="t" r="r" b="b"/>
              <a:pathLst>
                <a:path w="18958" h="15241" extrusionOk="0">
                  <a:moveTo>
                    <a:pt x="4399" y="13172"/>
                  </a:moveTo>
                  <a:cubicBezTo>
                    <a:pt x="4032" y="13564"/>
                    <a:pt x="3849" y="14140"/>
                    <a:pt x="3797" y="14821"/>
                  </a:cubicBezTo>
                  <a:cubicBezTo>
                    <a:pt x="2985" y="15240"/>
                    <a:pt x="2173" y="14009"/>
                    <a:pt x="1571" y="12622"/>
                  </a:cubicBezTo>
                  <a:cubicBezTo>
                    <a:pt x="0" y="9113"/>
                    <a:pt x="5132" y="4243"/>
                    <a:pt x="12045" y="2122"/>
                  </a:cubicBezTo>
                  <a:cubicBezTo>
                    <a:pt x="18957" y="1"/>
                    <a:pt x="15292" y="6521"/>
                    <a:pt x="4399" y="13172"/>
                  </a:cubicBezTo>
                  <a:close/>
                </a:path>
              </a:pathLst>
            </a:custGeom>
            <a:solidFill>
              <a:srgbClr val="00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7"/>
            <p:cNvSpPr/>
            <p:nvPr/>
          </p:nvSpPr>
          <p:spPr>
            <a:xfrm>
              <a:off x="4187443" y="3512759"/>
              <a:ext cx="94860" cy="111392"/>
            </a:xfrm>
            <a:custGeom>
              <a:avLst/>
              <a:gdLst/>
              <a:ahLst/>
              <a:cxnLst/>
              <a:rect l="l" t="t" r="r" b="b"/>
              <a:pathLst>
                <a:path w="4216" h="5003" extrusionOk="0">
                  <a:moveTo>
                    <a:pt x="4216" y="4897"/>
                  </a:moveTo>
                  <a:cubicBezTo>
                    <a:pt x="3168" y="5002"/>
                    <a:pt x="1912" y="3405"/>
                    <a:pt x="917" y="1677"/>
                  </a:cubicBezTo>
                  <a:cubicBezTo>
                    <a:pt x="0" y="1"/>
                    <a:pt x="1466" y="2750"/>
                    <a:pt x="3326" y="3510"/>
                  </a:cubicBezTo>
                  <a:cubicBezTo>
                    <a:pt x="3587" y="4321"/>
                    <a:pt x="3326" y="4007"/>
                    <a:pt x="4216" y="4897"/>
                  </a:cubicBezTo>
                  <a:close/>
                </a:path>
              </a:pathLst>
            </a:custGeom>
            <a:solidFill>
              <a:srgbClr val="00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7"/>
            <p:cNvSpPr/>
            <p:nvPr/>
          </p:nvSpPr>
          <p:spPr>
            <a:xfrm>
              <a:off x="4208638" y="3266741"/>
              <a:ext cx="525555" cy="292095"/>
            </a:xfrm>
            <a:custGeom>
              <a:avLst/>
              <a:gdLst/>
              <a:ahLst/>
              <a:cxnLst/>
              <a:rect l="l" t="t" r="r" b="b"/>
              <a:pathLst>
                <a:path w="23358" h="13119" extrusionOk="0">
                  <a:moveTo>
                    <a:pt x="23357" y="3116"/>
                  </a:moveTo>
                  <a:cubicBezTo>
                    <a:pt x="19273" y="5001"/>
                    <a:pt x="7725" y="10605"/>
                    <a:pt x="2515" y="13118"/>
                  </a:cubicBezTo>
                  <a:cubicBezTo>
                    <a:pt x="1729" y="12778"/>
                    <a:pt x="1101" y="12071"/>
                    <a:pt x="734" y="10971"/>
                  </a:cubicBezTo>
                  <a:cubicBezTo>
                    <a:pt x="1" y="7855"/>
                    <a:pt x="4138" y="3849"/>
                    <a:pt x="10422" y="1938"/>
                  </a:cubicBezTo>
                  <a:cubicBezTo>
                    <a:pt x="16706" y="0"/>
                    <a:pt x="22755" y="2069"/>
                    <a:pt x="23357" y="3116"/>
                  </a:cubicBezTo>
                  <a:close/>
                </a:path>
              </a:pathLst>
            </a:custGeom>
            <a:solidFill>
              <a:srgbClr val="5AD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7"/>
            <p:cNvSpPr/>
            <p:nvPr/>
          </p:nvSpPr>
          <p:spPr>
            <a:xfrm>
              <a:off x="4204520" y="3552994"/>
              <a:ext cx="105480" cy="84562"/>
            </a:xfrm>
            <a:custGeom>
              <a:avLst/>
              <a:gdLst/>
              <a:ahLst/>
              <a:cxnLst/>
              <a:rect l="l" t="t" r="r" b="b"/>
              <a:pathLst>
                <a:path w="4688" h="3798" extrusionOk="0">
                  <a:moveTo>
                    <a:pt x="996" y="1336"/>
                  </a:moveTo>
                  <a:cubicBezTo>
                    <a:pt x="1" y="1"/>
                    <a:pt x="1912" y="2279"/>
                    <a:pt x="3666" y="3038"/>
                  </a:cubicBezTo>
                  <a:cubicBezTo>
                    <a:pt x="4688" y="3509"/>
                    <a:pt x="2802" y="3797"/>
                    <a:pt x="996" y="1336"/>
                  </a:cubicBezTo>
                  <a:close/>
                </a:path>
              </a:pathLst>
            </a:custGeom>
            <a:solidFill>
              <a:srgbClr val="004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7"/>
            <p:cNvSpPr/>
            <p:nvPr/>
          </p:nvSpPr>
          <p:spPr>
            <a:xfrm>
              <a:off x="4242230" y="3337280"/>
              <a:ext cx="526118" cy="286862"/>
            </a:xfrm>
            <a:custGeom>
              <a:avLst/>
              <a:gdLst/>
              <a:ahLst/>
              <a:cxnLst/>
              <a:rect l="l" t="t" r="r" b="b"/>
              <a:pathLst>
                <a:path w="23383" h="12884" extrusionOk="0">
                  <a:moveTo>
                    <a:pt x="1283" y="9950"/>
                  </a:moveTo>
                  <a:cubicBezTo>
                    <a:pt x="4007" y="8563"/>
                    <a:pt x="16339" y="2436"/>
                    <a:pt x="21681" y="0"/>
                  </a:cubicBezTo>
                  <a:cubicBezTo>
                    <a:pt x="23383" y="315"/>
                    <a:pt x="23016" y="2566"/>
                    <a:pt x="22493" y="2985"/>
                  </a:cubicBezTo>
                  <a:cubicBezTo>
                    <a:pt x="17465" y="5787"/>
                    <a:pt x="7751" y="10265"/>
                    <a:pt x="2305" y="12831"/>
                  </a:cubicBezTo>
                  <a:cubicBezTo>
                    <a:pt x="1205" y="12883"/>
                    <a:pt x="0" y="10448"/>
                    <a:pt x="1283" y="9950"/>
                  </a:cubicBezTo>
                  <a:close/>
                </a:path>
              </a:pathLst>
            </a:custGeom>
            <a:solidFill>
              <a:srgbClr val="DCFF00"/>
            </a:solidFill>
            <a:ln w="7850" cap="flat" cmpd="sng">
              <a:solidFill>
                <a:srgbClr val="0000FF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7"/>
            <p:cNvSpPr/>
            <p:nvPr/>
          </p:nvSpPr>
          <p:spPr>
            <a:xfrm>
              <a:off x="5817613" y="2737343"/>
              <a:ext cx="50085" cy="43751"/>
            </a:xfrm>
            <a:custGeom>
              <a:avLst/>
              <a:gdLst/>
              <a:ahLst/>
              <a:cxnLst/>
              <a:rect l="l" t="t" r="r" b="b"/>
              <a:pathLst>
                <a:path w="2226" h="1965" extrusionOk="0">
                  <a:moveTo>
                    <a:pt x="2226" y="970"/>
                  </a:moveTo>
                  <a:cubicBezTo>
                    <a:pt x="2226" y="1520"/>
                    <a:pt x="1728" y="1965"/>
                    <a:pt x="1126" y="1965"/>
                  </a:cubicBezTo>
                  <a:cubicBezTo>
                    <a:pt x="498" y="1965"/>
                    <a:pt x="0" y="1520"/>
                    <a:pt x="0" y="970"/>
                  </a:cubicBezTo>
                  <a:cubicBezTo>
                    <a:pt x="0" y="446"/>
                    <a:pt x="498" y="1"/>
                    <a:pt x="1126" y="1"/>
                  </a:cubicBezTo>
                  <a:cubicBezTo>
                    <a:pt x="1728" y="1"/>
                    <a:pt x="2226" y="446"/>
                    <a:pt x="2226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7"/>
            <p:cNvSpPr/>
            <p:nvPr/>
          </p:nvSpPr>
          <p:spPr>
            <a:xfrm>
              <a:off x="5657953" y="2374717"/>
              <a:ext cx="50107" cy="43150"/>
            </a:xfrm>
            <a:custGeom>
              <a:avLst/>
              <a:gdLst/>
              <a:ahLst/>
              <a:cxnLst/>
              <a:rect l="l" t="t" r="r" b="b"/>
              <a:pathLst>
                <a:path w="2227" h="1938" extrusionOk="0">
                  <a:moveTo>
                    <a:pt x="2226" y="969"/>
                  </a:moveTo>
                  <a:cubicBezTo>
                    <a:pt x="2226" y="1519"/>
                    <a:pt x="1729" y="1938"/>
                    <a:pt x="1126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19"/>
                    <a:pt x="498" y="0"/>
                    <a:pt x="1126" y="0"/>
                  </a:cubicBezTo>
                  <a:cubicBezTo>
                    <a:pt x="1729" y="0"/>
                    <a:pt x="2226" y="419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7"/>
            <p:cNvSpPr/>
            <p:nvPr/>
          </p:nvSpPr>
          <p:spPr>
            <a:xfrm>
              <a:off x="4938020" y="2948403"/>
              <a:ext cx="50085" cy="43172"/>
            </a:xfrm>
            <a:custGeom>
              <a:avLst/>
              <a:gdLst/>
              <a:ahLst/>
              <a:cxnLst/>
              <a:rect l="l" t="t" r="r" b="b"/>
              <a:pathLst>
                <a:path w="2226" h="1939" extrusionOk="0">
                  <a:moveTo>
                    <a:pt x="2226" y="969"/>
                  </a:moveTo>
                  <a:cubicBezTo>
                    <a:pt x="2226" y="1519"/>
                    <a:pt x="1728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20"/>
                    <a:pt x="498" y="1"/>
                    <a:pt x="1100" y="1"/>
                  </a:cubicBezTo>
                  <a:cubicBezTo>
                    <a:pt x="1728" y="1"/>
                    <a:pt x="2226" y="420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7"/>
            <p:cNvSpPr/>
            <p:nvPr/>
          </p:nvSpPr>
          <p:spPr>
            <a:xfrm>
              <a:off x="5792278" y="2948403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6" y="969"/>
                  </a:moveTo>
                  <a:cubicBezTo>
                    <a:pt x="2226" y="1519"/>
                    <a:pt x="1729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20"/>
                    <a:pt x="498" y="1"/>
                    <a:pt x="1100" y="1"/>
                  </a:cubicBezTo>
                  <a:cubicBezTo>
                    <a:pt x="1729" y="1"/>
                    <a:pt x="2226" y="420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7"/>
            <p:cNvSpPr/>
            <p:nvPr/>
          </p:nvSpPr>
          <p:spPr>
            <a:xfrm>
              <a:off x="5247305" y="2904673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7" y="970"/>
                  </a:moveTo>
                  <a:cubicBezTo>
                    <a:pt x="2227" y="1519"/>
                    <a:pt x="1729" y="1938"/>
                    <a:pt x="1101" y="1938"/>
                  </a:cubicBezTo>
                  <a:cubicBezTo>
                    <a:pt x="498" y="1938"/>
                    <a:pt x="1" y="1519"/>
                    <a:pt x="1" y="970"/>
                  </a:cubicBezTo>
                  <a:cubicBezTo>
                    <a:pt x="1" y="420"/>
                    <a:pt x="498" y="1"/>
                    <a:pt x="1101" y="1"/>
                  </a:cubicBezTo>
                  <a:cubicBezTo>
                    <a:pt x="1729" y="1"/>
                    <a:pt x="2227" y="420"/>
                    <a:pt x="2227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7"/>
            <p:cNvSpPr/>
            <p:nvPr/>
          </p:nvSpPr>
          <p:spPr>
            <a:xfrm>
              <a:off x="4982188" y="3371103"/>
              <a:ext cx="50107" cy="43150"/>
            </a:xfrm>
            <a:custGeom>
              <a:avLst/>
              <a:gdLst/>
              <a:ahLst/>
              <a:cxnLst/>
              <a:rect l="l" t="t" r="r" b="b"/>
              <a:pathLst>
                <a:path w="2227" h="1938" extrusionOk="0">
                  <a:moveTo>
                    <a:pt x="2227" y="969"/>
                  </a:moveTo>
                  <a:cubicBezTo>
                    <a:pt x="2227" y="1519"/>
                    <a:pt x="1729" y="1938"/>
                    <a:pt x="1101" y="1938"/>
                  </a:cubicBezTo>
                  <a:cubicBezTo>
                    <a:pt x="498" y="1938"/>
                    <a:pt x="1" y="1519"/>
                    <a:pt x="1" y="969"/>
                  </a:cubicBezTo>
                  <a:cubicBezTo>
                    <a:pt x="1" y="419"/>
                    <a:pt x="498" y="0"/>
                    <a:pt x="1101" y="0"/>
                  </a:cubicBezTo>
                  <a:cubicBezTo>
                    <a:pt x="1729" y="0"/>
                    <a:pt x="2227" y="419"/>
                    <a:pt x="2227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7"/>
            <p:cNvSpPr/>
            <p:nvPr/>
          </p:nvSpPr>
          <p:spPr>
            <a:xfrm>
              <a:off x="5954300" y="2744357"/>
              <a:ext cx="50085" cy="43150"/>
            </a:xfrm>
            <a:custGeom>
              <a:avLst/>
              <a:gdLst/>
              <a:ahLst/>
              <a:cxnLst/>
              <a:rect l="l" t="t" r="r" b="b"/>
              <a:pathLst>
                <a:path w="2226" h="1938" extrusionOk="0">
                  <a:moveTo>
                    <a:pt x="2226" y="969"/>
                  </a:moveTo>
                  <a:cubicBezTo>
                    <a:pt x="2226" y="1519"/>
                    <a:pt x="1728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19"/>
                    <a:pt x="498" y="0"/>
                    <a:pt x="1100" y="0"/>
                  </a:cubicBezTo>
                  <a:cubicBezTo>
                    <a:pt x="1728" y="0"/>
                    <a:pt x="2226" y="419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7"/>
            <p:cNvSpPr/>
            <p:nvPr/>
          </p:nvSpPr>
          <p:spPr>
            <a:xfrm>
              <a:off x="5954300" y="2248780"/>
              <a:ext cx="50085" cy="43172"/>
            </a:xfrm>
            <a:custGeom>
              <a:avLst/>
              <a:gdLst/>
              <a:ahLst/>
              <a:cxnLst/>
              <a:rect l="l" t="t" r="r" b="b"/>
              <a:pathLst>
                <a:path w="2226" h="1939" extrusionOk="0">
                  <a:moveTo>
                    <a:pt x="2226" y="969"/>
                  </a:moveTo>
                  <a:cubicBezTo>
                    <a:pt x="2226" y="1519"/>
                    <a:pt x="1728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19"/>
                    <a:pt x="498" y="0"/>
                    <a:pt x="1100" y="0"/>
                  </a:cubicBezTo>
                  <a:cubicBezTo>
                    <a:pt x="1728" y="0"/>
                    <a:pt x="2226" y="419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7"/>
            <p:cNvSpPr/>
            <p:nvPr/>
          </p:nvSpPr>
          <p:spPr>
            <a:xfrm>
              <a:off x="5954300" y="1971835"/>
              <a:ext cx="50085" cy="43172"/>
            </a:xfrm>
            <a:custGeom>
              <a:avLst/>
              <a:gdLst/>
              <a:ahLst/>
              <a:cxnLst/>
              <a:rect l="l" t="t" r="r" b="b"/>
              <a:pathLst>
                <a:path w="2226" h="1939" extrusionOk="0">
                  <a:moveTo>
                    <a:pt x="2226" y="970"/>
                  </a:moveTo>
                  <a:cubicBezTo>
                    <a:pt x="2226" y="1520"/>
                    <a:pt x="1728" y="1939"/>
                    <a:pt x="1100" y="1939"/>
                  </a:cubicBezTo>
                  <a:cubicBezTo>
                    <a:pt x="498" y="1939"/>
                    <a:pt x="0" y="1520"/>
                    <a:pt x="0" y="970"/>
                  </a:cubicBezTo>
                  <a:cubicBezTo>
                    <a:pt x="0" y="420"/>
                    <a:pt x="498" y="1"/>
                    <a:pt x="1100" y="1"/>
                  </a:cubicBezTo>
                  <a:cubicBezTo>
                    <a:pt x="1728" y="1"/>
                    <a:pt x="2226" y="420"/>
                    <a:pt x="2226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7"/>
            <p:cNvSpPr/>
            <p:nvPr/>
          </p:nvSpPr>
          <p:spPr>
            <a:xfrm>
              <a:off x="6248870" y="2671480"/>
              <a:ext cx="50085" cy="43150"/>
            </a:xfrm>
            <a:custGeom>
              <a:avLst/>
              <a:gdLst/>
              <a:ahLst/>
              <a:cxnLst/>
              <a:rect l="l" t="t" r="r" b="b"/>
              <a:pathLst>
                <a:path w="2226" h="1938" extrusionOk="0">
                  <a:moveTo>
                    <a:pt x="2226" y="969"/>
                  </a:moveTo>
                  <a:cubicBezTo>
                    <a:pt x="2226" y="1519"/>
                    <a:pt x="1728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19"/>
                    <a:pt x="498" y="0"/>
                    <a:pt x="1100" y="0"/>
                  </a:cubicBezTo>
                  <a:cubicBezTo>
                    <a:pt x="1728" y="0"/>
                    <a:pt x="2226" y="419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7"/>
            <p:cNvSpPr/>
            <p:nvPr/>
          </p:nvSpPr>
          <p:spPr>
            <a:xfrm>
              <a:off x="6425608" y="1971835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6" y="970"/>
                  </a:moveTo>
                  <a:cubicBezTo>
                    <a:pt x="2226" y="1520"/>
                    <a:pt x="1729" y="1939"/>
                    <a:pt x="1100" y="1939"/>
                  </a:cubicBezTo>
                  <a:cubicBezTo>
                    <a:pt x="498" y="1939"/>
                    <a:pt x="1" y="1520"/>
                    <a:pt x="1" y="970"/>
                  </a:cubicBezTo>
                  <a:cubicBezTo>
                    <a:pt x="1" y="420"/>
                    <a:pt x="498" y="1"/>
                    <a:pt x="1100" y="1"/>
                  </a:cubicBezTo>
                  <a:cubicBezTo>
                    <a:pt x="1729" y="1"/>
                    <a:pt x="2226" y="420"/>
                    <a:pt x="2226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7"/>
            <p:cNvSpPr/>
            <p:nvPr/>
          </p:nvSpPr>
          <p:spPr>
            <a:xfrm>
              <a:off x="5762825" y="1767788"/>
              <a:ext cx="50085" cy="43172"/>
            </a:xfrm>
            <a:custGeom>
              <a:avLst/>
              <a:gdLst/>
              <a:ahLst/>
              <a:cxnLst/>
              <a:rect l="l" t="t" r="r" b="b"/>
              <a:pathLst>
                <a:path w="2226" h="1939" extrusionOk="0">
                  <a:moveTo>
                    <a:pt x="2226" y="969"/>
                  </a:moveTo>
                  <a:cubicBezTo>
                    <a:pt x="2226" y="1519"/>
                    <a:pt x="1728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19"/>
                    <a:pt x="498" y="0"/>
                    <a:pt x="1100" y="0"/>
                  </a:cubicBezTo>
                  <a:cubicBezTo>
                    <a:pt x="1728" y="0"/>
                    <a:pt x="2226" y="419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7"/>
            <p:cNvSpPr/>
            <p:nvPr/>
          </p:nvSpPr>
          <p:spPr>
            <a:xfrm>
              <a:off x="5821730" y="2554872"/>
              <a:ext cx="50107" cy="43150"/>
            </a:xfrm>
            <a:custGeom>
              <a:avLst/>
              <a:gdLst/>
              <a:ahLst/>
              <a:cxnLst/>
              <a:rect l="l" t="t" r="r" b="b"/>
              <a:pathLst>
                <a:path w="2227" h="1938" extrusionOk="0">
                  <a:moveTo>
                    <a:pt x="2226" y="969"/>
                  </a:moveTo>
                  <a:cubicBezTo>
                    <a:pt x="2226" y="1519"/>
                    <a:pt x="1729" y="1938"/>
                    <a:pt x="1100" y="1938"/>
                  </a:cubicBezTo>
                  <a:cubicBezTo>
                    <a:pt x="498" y="1938"/>
                    <a:pt x="1" y="1519"/>
                    <a:pt x="1" y="969"/>
                  </a:cubicBezTo>
                  <a:cubicBezTo>
                    <a:pt x="1" y="419"/>
                    <a:pt x="498" y="0"/>
                    <a:pt x="1100" y="0"/>
                  </a:cubicBezTo>
                  <a:cubicBezTo>
                    <a:pt x="1729" y="0"/>
                    <a:pt x="2226" y="419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7"/>
            <p:cNvSpPr/>
            <p:nvPr/>
          </p:nvSpPr>
          <p:spPr>
            <a:xfrm>
              <a:off x="5424065" y="2073880"/>
              <a:ext cx="50085" cy="43150"/>
            </a:xfrm>
            <a:custGeom>
              <a:avLst/>
              <a:gdLst/>
              <a:ahLst/>
              <a:cxnLst/>
              <a:rect l="l" t="t" r="r" b="b"/>
              <a:pathLst>
                <a:path w="2226" h="1938" extrusionOk="0">
                  <a:moveTo>
                    <a:pt x="2226" y="969"/>
                  </a:moveTo>
                  <a:cubicBezTo>
                    <a:pt x="2226" y="1519"/>
                    <a:pt x="1728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19"/>
                    <a:pt x="498" y="0"/>
                    <a:pt x="1100" y="0"/>
                  </a:cubicBezTo>
                  <a:cubicBezTo>
                    <a:pt x="1728" y="0"/>
                    <a:pt x="2226" y="419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7"/>
            <p:cNvSpPr/>
            <p:nvPr/>
          </p:nvSpPr>
          <p:spPr>
            <a:xfrm>
              <a:off x="5954300" y="1549157"/>
              <a:ext cx="50085" cy="43172"/>
            </a:xfrm>
            <a:custGeom>
              <a:avLst/>
              <a:gdLst/>
              <a:ahLst/>
              <a:cxnLst/>
              <a:rect l="l" t="t" r="r" b="b"/>
              <a:pathLst>
                <a:path w="2226" h="1939" extrusionOk="0">
                  <a:moveTo>
                    <a:pt x="2226" y="969"/>
                  </a:moveTo>
                  <a:cubicBezTo>
                    <a:pt x="2226" y="1519"/>
                    <a:pt x="1728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19"/>
                    <a:pt x="498" y="0"/>
                    <a:pt x="1100" y="0"/>
                  </a:cubicBezTo>
                  <a:cubicBezTo>
                    <a:pt x="1728" y="0"/>
                    <a:pt x="2226" y="419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7"/>
            <p:cNvSpPr/>
            <p:nvPr/>
          </p:nvSpPr>
          <p:spPr>
            <a:xfrm>
              <a:off x="5718635" y="1490843"/>
              <a:ext cx="50085" cy="43172"/>
            </a:xfrm>
            <a:custGeom>
              <a:avLst/>
              <a:gdLst/>
              <a:ahLst/>
              <a:cxnLst/>
              <a:rect l="l" t="t" r="r" b="b"/>
              <a:pathLst>
                <a:path w="2226" h="1939" extrusionOk="0">
                  <a:moveTo>
                    <a:pt x="2226" y="970"/>
                  </a:moveTo>
                  <a:cubicBezTo>
                    <a:pt x="2226" y="1520"/>
                    <a:pt x="1729" y="1939"/>
                    <a:pt x="1100" y="1939"/>
                  </a:cubicBezTo>
                  <a:cubicBezTo>
                    <a:pt x="498" y="1939"/>
                    <a:pt x="0" y="1520"/>
                    <a:pt x="0" y="970"/>
                  </a:cubicBezTo>
                  <a:cubicBezTo>
                    <a:pt x="0" y="420"/>
                    <a:pt x="498" y="1"/>
                    <a:pt x="1100" y="1"/>
                  </a:cubicBezTo>
                  <a:cubicBezTo>
                    <a:pt x="1729" y="1"/>
                    <a:pt x="2226" y="420"/>
                    <a:pt x="2226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7"/>
            <p:cNvSpPr/>
            <p:nvPr/>
          </p:nvSpPr>
          <p:spPr>
            <a:xfrm>
              <a:off x="5762825" y="1534573"/>
              <a:ext cx="50085" cy="43172"/>
            </a:xfrm>
            <a:custGeom>
              <a:avLst/>
              <a:gdLst/>
              <a:ahLst/>
              <a:cxnLst/>
              <a:rect l="l" t="t" r="r" b="b"/>
              <a:pathLst>
                <a:path w="2226" h="1939" extrusionOk="0">
                  <a:moveTo>
                    <a:pt x="2226" y="970"/>
                  </a:moveTo>
                  <a:cubicBezTo>
                    <a:pt x="2226" y="1519"/>
                    <a:pt x="1728" y="1938"/>
                    <a:pt x="1100" y="1938"/>
                  </a:cubicBezTo>
                  <a:cubicBezTo>
                    <a:pt x="498" y="1938"/>
                    <a:pt x="0" y="1519"/>
                    <a:pt x="0" y="970"/>
                  </a:cubicBezTo>
                  <a:cubicBezTo>
                    <a:pt x="0" y="420"/>
                    <a:pt x="498" y="1"/>
                    <a:pt x="1100" y="1"/>
                  </a:cubicBezTo>
                  <a:cubicBezTo>
                    <a:pt x="1728" y="1"/>
                    <a:pt x="2226" y="420"/>
                    <a:pt x="2226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7"/>
            <p:cNvSpPr/>
            <p:nvPr/>
          </p:nvSpPr>
          <p:spPr>
            <a:xfrm>
              <a:off x="6410870" y="2175903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7" y="969"/>
                  </a:moveTo>
                  <a:cubicBezTo>
                    <a:pt x="2227" y="1519"/>
                    <a:pt x="1729" y="1938"/>
                    <a:pt x="1101" y="1938"/>
                  </a:cubicBezTo>
                  <a:cubicBezTo>
                    <a:pt x="498" y="1938"/>
                    <a:pt x="1" y="1519"/>
                    <a:pt x="1" y="969"/>
                  </a:cubicBezTo>
                  <a:cubicBezTo>
                    <a:pt x="1" y="419"/>
                    <a:pt x="498" y="0"/>
                    <a:pt x="1101" y="0"/>
                  </a:cubicBezTo>
                  <a:cubicBezTo>
                    <a:pt x="1729" y="0"/>
                    <a:pt x="2227" y="419"/>
                    <a:pt x="2227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7"/>
            <p:cNvSpPr/>
            <p:nvPr/>
          </p:nvSpPr>
          <p:spPr>
            <a:xfrm>
              <a:off x="5718635" y="2627749"/>
              <a:ext cx="50085" cy="43150"/>
            </a:xfrm>
            <a:custGeom>
              <a:avLst/>
              <a:gdLst/>
              <a:ahLst/>
              <a:cxnLst/>
              <a:rect l="l" t="t" r="r" b="b"/>
              <a:pathLst>
                <a:path w="2226" h="1938" extrusionOk="0">
                  <a:moveTo>
                    <a:pt x="2226" y="969"/>
                  </a:moveTo>
                  <a:cubicBezTo>
                    <a:pt x="2226" y="1519"/>
                    <a:pt x="1729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19"/>
                    <a:pt x="498" y="0"/>
                    <a:pt x="1100" y="0"/>
                  </a:cubicBezTo>
                  <a:cubicBezTo>
                    <a:pt x="1729" y="0"/>
                    <a:pt x="2226" y="419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7"/>
            <p:cNvSpPr/>
            <p:nvPr/>
          </p:nvSpPr>
          <p:spPr>
            <a:xfrm>
              <a:off x="5114758" y="3283641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6" y="969"/>
                  </a:moveTo>
                  <a:cubicBezTo>
                    <a:pt x="2226" y="1519"/>
                    <a:pt x="1729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19"/>
                    <a:pt x="498" y="0"/>
                    <a:pt x="1100" y="0"/>
                  </a:cubicBezTo>
                  <a:cubicBezTo>
                    <a:pt x="1729" y="0"/>
                    <a:pt x="2226" y="419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7"/>
            <p:cNvSpPr/>
            <p:nvPr/>
          </p:nvSpPr>
          <p:spPr>
            <a:xfrm>
              <a:off x="5335685" y="2554872"/>
              <a:ext cx="50107" cy="43150"/>
            </a:xfrm>
            <a:custGeom>
              <a:avLst/>
              <a:gdLst/>
              <a:ahLst/>
              <a:cxnLst/>
              <a:rect l="l" t="t" r="r" b="b"/>
              <a:pathLst>
                <a:path w="2227" h="1938" extrusionOk="0">
                  <a:moveTo>
                    <a:pt x="2226" y="969"/>
                  </a:moveTo>
                  <a:cubicBezTo>
                    <a:pt x="2226" y="1519"/>
                    <a:pt x="1729" y="1938"/>
                    <a:pt x="1100" y="1938"/>
                  </a:cubicBezTo>
                  <a:cubicBezTo>
                    <a:pt x="498" y="1938"/>
                    <a:pt x="1" y="1519"/>
                    <a:pt x="1" y="969"/>
                  </a:cubicBezTo>
                  <a:cubicBezTo>
                    <a:pt x="1" y="419"/>
                    <a:pt x="498" y="0"/>
                    <a:pt x="1100" y="0"/>
                  </a:cubicBezTo>
                  <a:cubicBezTo>
                    <a:pt x="1729" y="0"/>
                    <a:pt x="2226" y="419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7"/>
            <p:cNvSpPr/>
            <p:nvPr/>
          </p:nvSpPr>
          <p:spPr>
            <a:xfrm>
              <a:off x="5556613" y="1490843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6" y="970"/>
                  </a:moveTo>
                  <a:cubicBezTo>
                    <a:pt x="2226" y="1520"/>
                    <a:pt x="1729" y="1939"/>
                    <a:pt x="1100" y="1939"/>
                  </a:cubicBezTo>
                  <a:cubicBezTo>
                    <a:pt x="498" y="1939"/>
                    <a:pt x="1" y="1520"/>
                    <a:pt x="1" y="970"/>
                  </a:cubicBezTo>
                  <a:cubicBezTo>
                    <a:pt x="1" y="420"/>
                    <a:pt x="498" y="1"/>
                    <a:pt x="1100" y="1"/>
                  </a:cubicBezTo>
                  <a:cubicBezTo>
                    <a:pt x="1729" y="1"/>
                    <a:pt x="2226" y="420"/>
                    <a:pt x="2226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7"/>
            <p:cNvSpPr/>
            <p:nvPr/>
          </p:nvSpPr>
          <p:spPr>
            <a:xfrm>
              <a:off x="5527160" y="2321657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6" y="969"/>
                  </a:moveTo>
                  <a:cubicBezTo>
                    <a:pt x="2226" y="1519"/>
                    <a:pt x="1729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19"/>
                    <a:pt x="498" y="1"/>
                    <a:pt x="1100" y="1"/>
                  </a:cubicBezTo>
                  <a:cubicBezTo>
                    <a:pt x="1729" y="1"/>
                    <a:pt x="2226" y="419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7"/>
            <p:cNvSpPr/>
            <p:nvPr/>
          </p:nvSpPr>
          <p:spPr>
            <a:xfrm>
              <a:off x="5216683" y="1766029"/>
              <a:ext cx="50085" cy="43172"/>
            </a:xfrm>
            <a:custGeom>
              <a:avLst/>
              <a:gdLst/>
              <a:ahLst/>
              <a:cxnLst/>
              <a:rect l="l" t="t" r="r" b="b"/>
              <a:pathLst>
                <a:path w="2226" h="1939" extrusionOk="0">
                  <a:moveTo>
                    <a:pt x="2226" y="970"/>
                  </a:moveTo>
                  <a:cubicBezTo>
                    <a:pt x="2226" y="1520"/>
                    <a:pt x="1728" y="1939"/>
                    <a:pt x="1126" y="1939"/>
                  </a:cubicBezTo>
                  <a:cubicBezTo>
                    <a:pt x="498" y="1939"/>
                    <a:pt x="0" y="1520"/>
                    <a:pt x="0" y="970"/>
                  </a:cubicBezTo>
                  <a:cubicBezTo>
                    <a:pt x="0" y="446"/>
                    <a:pt x="498" y="1"/>
                    <a:pt x="1126" y="1"/>
                  </a:cubicBezTo>
                  <a:cubicBezTo>
                    <a:pt x="1728" y="1"/>
                    <a:pt x="2226" y="446"/>
                    <a:pt x="2226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7"/>
            <p:cNvSpPr/>
            <p:nvPr/>
          </p:nvSpPr>
          <p:spPr>
            <a:xfrm>
              <a:off x="4406593" y="1824344"/>
              <a:ext cx="50107" cy="43150"/>
            </a:xfrm>
            <a:custGeom>
              <a:avLst/>
              <a:gdLst/>
              <a:ahLst/>
              <a:cxnLst/>
              <a:rect l="l" t="t" r="r" b="b"/>
              <a:pathLst>
                <a:path w="2227" h="1938" extrusionOk="0">
                  <a:moveTo>
                    <a:pt x="2226" y="969"/>
                  </a:moveTo>
                  <a:cubicBezTo>
                    <a:pt x="2226" y="1519"/>
                    <a:pt x="1729" y="1938"/>
                    <a:pt x="1127" y="1938"/>
                  </a:cubicBezTo>
                  <a:cubicBezTo>
                    <a:pt x="498" y="1938"/>
                    <a:pt x="1" y="1519"/>
                    <a:pt x="1" y="969"/>
                  </a:cubicBezTo>
                  <a:cubicBezTo>
                    <a:pt x="1" y="445"/>
                    <a:pt x="498" y="0"/>
                    <a:pt x="1127" y="0"/>
                  </a:cubicBezTo>
                  <a:cubicBezTo>
                    <a:pt x="1729" y="0"/>
                    <a:pt x="2226" y="445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7"/>
            <p:cNvSpPr/>
            <p:nvPr/>
          </p:nvSpPr>
          <p:spPr>
            <a:xfrm>
              <a:off x="4642258" y="2217875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6" y="970"/>
                  </a:moveTo>
                  <a:cubicBezTo>
                    <a:pt x="2226" y="1519"/>
                    <a:pt x="1729" y="1938"/>
                    <a:pt x="1126" y="1938"/>
                  </a:cubicBezTo>
                  <a:cubicBezTo>
                    <a:pt x="498" y="1938"/>
                    <a:pt x="1" y="1519"/>
                    <a:pt x="1" y="970"/>
                  </a:cubicBezTo>
                  <a:cubicBezTo>
                    <a:pt x="1" y="446"/>
                    <a:pt x="498" y="1"/>
                    <a:pt x="1126" y="1"/>
                  </a:cubicBezTo>
                  <a:cubicBezTo>
                    <a:pt x="1729" y="1"/>
                    <a:pt x="2226" y="446"/>
                    <a:pt x="2226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7"/>
            <p:cNvSpPr/>
            <p:nvPr/>
          </p:nvSpPr>
          <p:spPr>
            <a:xfrm>
              <a:off x="4877923" y="2305336"/>
              <a:ext cx="50085" cy="43150"/>
            </a:xfrm>
            <a:custGeom>
              <a:avLst/>
              <a:gdLst/>
              <a:ahLst/>
              <a:cxnLst/>
              <a:rect l="l" t="t" r="r" b="b"/>
              <a:pathLst>
                <a:path w="2226" h="1938" extrusionOk="0">
                  <a:moveTo>
                    <a:pt x="2226" y="969"/>
                  </a:moveTo>
                  <a:cubicBezTo>
                    <a:pt x="2226" y="1519"/>
                    <a:pt x="1728" y="1938"/>
                    <a:pt x="1126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45"/>
                    <a:pt x="498" y="0"/>
                    <a:pt x="1126" y="0"/>
                  </a:cubicBezTo>
                  <a:cubicBezTo>
                    <a:pt x="1728" y="0"/>
                    <a:pt x="2226" y="445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7"/>
            <p:cNvSpPr/>
            <p:nvPr/>
          </p:nvSpPr>
          <p:spPr>
            <a:xfrm>
              <a:off x="5010470" y="1838906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6" y="970"/>
                  </a:moveTo>
                  <a:cubicBezTo>
                    <a:pt x="2226" y="1520"/>
                    <a:pt x="1729" y="1939"/>
                    <a:pt x="1127" y="1939"/>
                  </a:cubicBezTo>
                  <a:cubicBezTo>
                    <a:pt x="498" y="1939"/>
                    <a:pt x="1" y="1520"/>
                    <a:pt x="1" y="970"/>
                  </a:cubicBezTo>
                  <a:cubicBezTo>
                    <a:pt x="1" y="446"/>
                    <a:pt x="498" y="1"/>
                    <a:pt x="1127" y="1"/>
                  </a:cubicBezTo>
                  <a:cubicBezTo>
                    <a:pt x="1729" y="1"/>
                    <a:pt x="2226" y="446"/>
                    <a:pt x="2226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7"/>
            <p:cNvSpPr/>
            <p:nvPr/>
          </p:nvSpPr>
          <p:spPr>
            <a:xfrm>
              <a:off x="4715900" y="1882637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6" y="970"/>
                  </a:moveTo>
                  <a:cubicBezTo>
                    <a:pt x="2226" y="1519"/>
                    <a:pt x="1729" y="1938"/>
                    <a:pt x="1126" y="1938"/>
                  </a:cubicBezTo>
                  <a:cubicBezTo>
                    <a:pt x="498" y="1938"/>
                    <a:pt x="1" y="1519"/>
                    <a:pt x="1" y="970"/>
                  </a:cubicBezTo>
                  <a:cubicBezTo>
                    <a:pt x="1" y="446"/>
                    <a:pt x="498" y="1"/>
                    <a:pt x="1126" y="1"/>
                  </a:cubicBezTo>
                  <a:cubicBezTo>
                    <a:pt x="1729" y="1"/>
                    <a:pt x="2226" y="446"/>
                    <a:pt x="2226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7"/>
            <p:cNvSpPr/>
            <p:nvPr/>
          </p:nvSpPr>
          <p:spPr>
            <a:xfrm>
              <a:off x="4877923" y="1561983"/>
              <a:ext cx="50085" cy="43172"/>
            </a:xfrm>
            <a:custGeom>
              <a:avLst/>
              <a:gdLst/>
              <a:ahLst/>
              <a:cxnLst/>
              <a:rect l="l" t="t" r="r" b="b"/>
              <a:pathLst>
                <a:path w="2226" h="1939" extrusionOk="0">
                  <a:moveTo>
                    <a:pt x="2226" y="969"/>
                  </a:moveTo>
                  <a:cubicBezTo>
                    <a:pt x="2226" y="1519"/>
                    <a:pt x="1728" y="1938"/>
                    <a:pt x="1126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46"/>
                    <a:pt x="498" y="0"/>
                    <a:pt x="1126" y="0"/>
                  </a:cubicBezTo>
                  <a:cubicBezTo>
                    <a:pt x="1728" y="0"/>
                    <a:pt x="2226" y="446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7"/>
            <p:cNvSpPr/>
            <p:nvPr/>
          </p:nvSpPr>
          <p:spPr>
            <a:xfrm>
              <a:off x="4215118" y="1489106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7" y="969"/>
                  </a:moveTo>
                  <a:cubicBezTo>
                    <a:pt x="2227" y="1519"/>
                    <a:pt x="1729" y="1938"/>
                    <a:pt x="1127" y="1938"/>
                  </a:cubicBezTo>
                  <a:cubicBezTo>
                    <a:pt x="498" y="1938"/>
                    <a:pt x="1" y="1519"/>
                    <a:pt x="1" y="969"/>
                  </a:cubicBezTo>
                  <a:cubicBezTo>
                    <a:pt x="1" y="446"/>
                    <a:pt x="498" y="0"/>
                    <a:pt x="1127" y="0"/>
                  </a:cubicBezTo>
                  <a:cubicBezTo>
                    <a:pt x="1729" y="0"/>
                    <a:pt x="2227" y="446"/>
                    <a:pt x="2227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7"/>
            <p:cNvSpPr/>
            <p:nvPr/>
          </p:nvSpPr>
          <p:spPr>
            <a:xfrm>
              <a:off x="3913483" y="1940952"/>
              <a:ext cx="50107" cy="43150"/>
            </a:xfrm>
            <a:custGeom>
              <a:avLst/>
              <a:gdLst/>
              <a:ahLst/>
              <a:cxnLst/>
              <a:rect l="l" t="t" r="r" b="b"/>
              <a:pathLst>
                <a:path w="2227" h="1938" extrusionOk="0">
                  <a:moveTo>
                    <a:pt x="2226" y="969"/>
                  </a:moveTo>
                  <a:cubicBezTo>
                    <a:pt x="2226" y="1519"/>
                    <a:pt x="1729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45"/>
                    <a:pt x="498" y="0"/>
                    <a:pt x="1100" y="0"/>
                  </a:cubicBezTo>
                  <a:cubicBezTo>
                    <a:pt x="1729" y="0"/>
                    <a:pt x="2226" y="445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7"/>
            <p:cNvSpPr/>
            <p:nvPr/>
          </p:nvSpPr>
          <p:spPr>
            <a:xfrm>
              <a:off x="3677818" y="1882637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6" y="970"/>
                  </a:moveTo>
                  <a:cubicBezTo>
                    <a:pt x="2226" y="1519"/>
                    <a:pt x="1729" y="1938"/>
                    <a:pt x="1100" y="1938"/>
                  </a:cubicBezTo>
                  <a:cubicBezTo>
                    <a:pt x="498" y="1938"/>
                    <a:pt x="1" y="1519"/>
                    <a:pt x="1" y="970"/>
                  </a:cubicBezTo>
                  <a:cubicBezTo>
                    <a:pt x="1" y="446"/>
                    <a:pt x="498" y="1"/>
                    <a:pt x="1100" y="1"/>
                  </a:cubicBezTo>
                  <a:cubicBezTo>
                    <a:pt x="1729" y="1"/>
                    <a:pt x="2226" y="446"/>
                    <a:pt x="2226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7"/>
            <p:cNvSpPr/>
            <p:nvPr/>
          </p:nvSpPr>
          <p:spPr>
            <a:xfrm>
              <a:off x="3722007" y="1926367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6" y="969"/>
                  </a:moveTo>
                  <a:cubicBezTo>
                    <a:pt x="2226" y="1519"/>
                    <a:pt x="1729" y="1938"/>
                    <a:pt x="1100" y="1938"/>
                  </a:cubicBezTo>
                  <a:cubicBezTo>
                    <a:pt x="498" y="1938"/>
                    <a:pt x="1" y="1519"/>
                    <a:pt x="1" y="969"/>
                  </a:cubicBezTo>
                  <a:cubicBezTo>
                    <a:pt x="1" y="446"/>
                    <a:pt x="498" y="1"/>
                    <a:pt x="1100" y="1"/>
                  </a:cubicBezTo>
                  <a:cubicBezTo>
                    <a:pt x="1729" y="1"/>
                    <a:pt x="2226" y="446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27"/>
            <p:cNvSpPr/>
            <p:nvPr/>
          </p:nvSpPr>
          <p:spPr>
            <a:xfrm>
              <a:off x="3486343" y="1824344"/>
              <a:ext cx="50107" cy="43150"/>
            </a:xfrm>
            <a:custGeom>
              <a:avLst/>
              <a:gdLst/>
              <a:ahLst/>
              <a:cxnLst/>
              <a:rect l="l" t="t" r="r" b="b"/>
              <a:pathLst>
                <a:path w="2227" h="1938" extrusionOk="0">
                  <a:moveTo>
                    <a:pt x="2226" y="969"/>
                  </a:moveTo>
                  <a:cubicBezTo>
                    <a:pt x="2226" y="1519"/>
                    <a:pt x="1729" y="1938"/>
                    <a:pt x="1101" y="1938"/>
                  </a:cubicBezTo>
                  <a:cubicBezTo>
                    <a:pt x="498" y="1938"/>
                    <a:pt x="1" y="1519"/>
                    <a:pt x="1" y="969"/>
                  </a:cubicBezTo>
                  <a:cubicBezTo>
                    <a:pt x="1" y="445"/>
                    <a:pt x="498" y="0"/>
                    <a:pt x="1101" y="0"/>
                  </a:cubicBezTo>
                  <a:cubicBezTo>
                    <a:pt x="1729" y="0"/>
                    <a:pt x="2226" y="445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27"/>
            <p:cNvSpPr/>
            <p:nvPr/>
          </p:nvSpPr>
          <p:spPr>
            <a:xfrm>
              <a:off x="4856120" y="2640574"/>
              <a:ext cx="50107" cy="43150"/>
            </a:xfrm>
            <a:custGeom>
              <a:avLst/>
              <a:gdLst/>
              <a:ahLst/>
              <a:cxnLst/>
              <a:rect l="l" t="t" r="r" b="b"/>
              <a:pathLst>
                <a:path w="2227" h="1938" extrusionOk="0">
                  <a:moveTo>
                    <a:pt x="2226" y="969"/>
                  </a:moveTo>
                  <a:cubicBezTo>
                    <a:pt x="2226" y="1519"/>
                    <a:pt x="1729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45"/>
                    <a:pt x="498" y="0"/>
                    <a:pt x="1100" y="0"/>
                  </a:cubicBezTo>
                  <a:cubicBezTo>
                    <a:pt x="1729" y="0"/>
                    <a:pt x="2226" y="445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27"/>
            <p:cNvSpPr/>
            <p:nvPr/>
          </p:nvSpPr>
          <p:spPr>
            <a:xfrm>
              <a:off x="4620455" y="2582260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6" y="970"/>
                  </a:moveTo>
                  <a:cubicBezTo>
                    <a:pt x="2226" y="1520"/>
                    <a:pt x="1729" y="1938"/>
                    <a:pt x="1100" y="1938"/>
                  </a:cubicBezTo>
                  <a:cubicBezTo>
                    <a:pt x="498" y="1938"/>
                    <a:pt x="1" y="1520"/>
                    <a:pt x="1" y="970"/>
                  </a:cubicBezTo>
                  <a:cubicBezTo>
                    <a:pt x="1" y="446"/>
                    <a:pt x="498" y="1"/>
                    <a:pt x="1100" y="1"/>
                  </a:cubicBezTo>
                  <a:cubicBezTo>
                    <a:pt x="1729" y="1"/>
                    <a:pt x="2226" y="446"/>
                    <a:pt x="2226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27"/>
            <p:cNvSpPr/>
            <p:nvPr/>
          </p:nvSpPr>
          <p:spPr>
            <a:xfrm>
              <a:off x="4487908" y="2786328"/>
              <a:ext cx="50085" cy="43150"/>
            </a:xfrm>
            <a:custGeom>
              <a:avLst/>
              <a:gdLst/>
              <a:ahLst/>
              <a:cxnLst/>
              <a:rect l="l" t="t" r="r" b="b"/>
              <a:pathLst>
                <a:path w="2226" h="1938" extrusionOk="0">
                  <a:moveTo>
                    <a:pt x="2226" y="969"/>
                  </a:moveTo>
                  <a:cubicBezTo>
                    <a:pt x="2226" y="1519"/>
                    <a:pt x="1728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45"/>
                    <a:pt x="498" y="0"/>
                    <a:pt x="1100" y="0"/>
                  </a:cubicBezTo>
                  <a:cubicBezTo>
                    <a:pt x="1728" y="0"/>
                    <a:pt x="2226" y="445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27"/>
            <p:cNvSpPr/>
            <p:nvPr/>
          </p:nvSpPr>
          <p:spPr>
            <a:xfrm>
              <a:off x="4428980" y="2523967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6" y="969"/>
                  </a:moveTo>
                  <a:cubicBezTo>
                    <a:pt x="2226" y="1519"/>
                    <a:pt x="1729" y="1938"/>
                    <a:pt x="1101" y="1938"/>
                  </a:cubicBezTo>
                  <a:cubicBezTo>
                    <a:pt x="498" y="1938"/>
                    <a:pt x="1" y="1519"/>
                    <a:pt x="1" y="969"/>
                  </a:cubicBezTo>
                  <a:cubicBezTo>
                    <a:pt x="1" y="446"/>
                    <a:pt x="498" y="0"/>
                    <a:pt x="1101" y="0"/>
                  </a:cubicBezTo>
                  <a:cubicBezTo>
                    <a:pt x="1729" y="0"/>
                    <a:pt x="2226" y="446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27"/>
            <p:cNvSpPr/>
            <p:nvPr/>
          </p:nvSpPr>
          <p:spPr>
            <a:xfrm>
              <a:off x="3736745" y="2567698"/>
              <a:ext cx="50085" cy="43150"/>
            </a:xfrm>
            <a:custGeom>
              <a:avLst/>
              <a:gdLst/>
              <a:ahLst/>
              <a:cxnLst/>
              <a:rect l="l" t="t" r="r" b="b"/>
              <a:pathLst>
                <a:path w="2226" h="1938" extrusionOk="0">
                  <a:moveTo>
                    <a:pt x="2226" y="969"/>
                  </a:moveTo>
                  <a:cubicBezTo>
                    <a:pt x="2226" y="1519"/>
                    <a:pt x="1728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45"/>
                    <a:pt x="498" y="0"/>
                    <a:pt x="1100" y="0"/>
                  </a:cubicBezTo>
                  <a:cubicBezTo>
                    <a:pt x="1728" y="0"/>
                    <a:pt x="2226" y="445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27"/>
            <p:cNvSpPr/>
            <p:nvPr/>
          </p:nvSpPr>
          <p:spPr>
            <a:xfrm>
              <a:off x="3501080" y="2728013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6" y="970"/>
                  </a:moveTo>
                  <a:cubicBezTo>
                    <a:pt x="2226" y="1520"/>
                    <a:pt x="1729" y="1939"/>
                    <a:pt x="1100" y="1939"/>
                  </a:cubicBezTo>
                  <a:cubicBezTo>
                    <a:pt x="498" y="1939"/>
                    <a:pt x="0" y="1520"/>
                    <a:pt x="0" y="970"/>
                  </a:cubicBezTo>
                  <a:cubicBezTo>
                    <a:pt x="0" y="446"/>
                    <a:pt x="498" y="1"/>
                    <a:pt x="1100" y="1"/>
                  </a:cubicBezTo>
                  <a:cubicBezTo>
                    <a:pt x="1729" y="1"/>
                    <a:pt x="2226" y="446"/>
                    <a:pt x="2226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27"/>
            <p:cNvSpPr/>
            <p:nvPr/>
          </p:nvSpPr>
          <p:spPr>
            <a:xfrm>
              <a:off x="3913483" y="2436506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6" y="970"/>
                  </a:moveTo>
                  <a:cubicBezTo>
                    <a:pt x="2226" y="1519"/>
                    <a:pt x="1729" y="1938"/>
                    <a:pt x="1100" y="1938"/>
                  </a:cubicBezTo>
                  <a:cubicBezTo>
                    <a:pt x="498" y="1938"/>
                    <a:pt x="0" y="1519"/>
                    <a:pt x="0" y="970"/>
                  </a:cubicBezTo>
                  <a:cubicBezTo>
                    <a:pt x="0" y="446"/>
                    <a:pt x="498" y="1"/>
                    <a:pt x="1100" y="1"/>
                  </a:cubicBezTo>
                  <a:cubicBezTo>
                    <a:pt x="1729" y="1"/>
                    <a:pt x="2226" y="446"/>
                    <a:pt x="2226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27"/>
            <p:cNvSpPr/>
            <p:nvPr/>
          </p:nvSpPr>
          <p:spPr>
            <a:xfrm>
              <a:off x="3309605" y="2451090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6" y="969"/>
                  </a:moveTo>
                  <a:cubicBezTo>
                    <a:pt x="2226" y="1519"/>
                    <a:pt x="1729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46"/>
                    <a:pt x="498" y="0"/>
                    <a:pt x="1100" y="0"/>
                  </a:cubicBezTo>
                  <a:cubicBezTo>
                    <a:pt x="1729" y="0"/>
                    <a:pt x="2226" y="446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27"/>
            <p:cNvSpPr/>
            <p:nvPr/>
          </p:nvSpPr>
          <p:spPr>
            <a:xfrm>
              <a:off x="4166810" y="3807184"/>
              <a:ext cx="50107" cy="43751"/>
            </a:xfrm>
            <a:custGeom>
              <a:avLst/>
              <a:gdLst/>
              <a:ahLst/>
              <a:cxnLst/>
              <a:rect l="l" t="t" r="r" b="b"/>
              <a:pathLst>
                <a:path w="2227" h="1965" extrusionOk="0">
                  <a:moveTo>
                    <a:pt x="2226" y="970"/>
                  </a:moveTo>
                  <a:cubicBezTo>
                    <a:pt x="2226" y="1520"/>
                    <a:pt x="1729" y="1965"/>
                    <a:pt x="1127" y="1965"/>
                  </a:cubicBezTo>
                  <a:cubicBezTo>
                    <a:pt x="498" y="1965"/>
                    <a:pt x="1" y="1520"/>
                    <a:pt x="1" y="970"/>
                  </a:cubicBezTo>
                  <a:cubicBezTo>
                    <a:pt x="1" y="446"/>
                    <a:pt x="498" y="1"/>
                    <a:pt x="1127" y="1"/>
                  </a:cubicBezTo>
                  <a:cubicBezTo>
                    <a:pt x="1729" y="1"/>
                    <a:pt x="2226" y="446"/>
                    <a:pt x="2226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27"/>
            <p:cNvSpPr/>
            <p:nvPr/>
          </p:nvSpPr>
          <p:spPr>
            <a:xfrm>
              <a:off x="3471628" y="3864920"/>
              <a:ext cx="50085" cy="43150"/>
            </a:xfrm>
            <a:custGeom>
              <a:avLst/>
              <a:gdLst/>
              <a:ahLst/>
              <a:cxnLst/>
              <a:rect l="l" t="t" r="r" b="b"/>
              <a:pathLst>
                <a:path w="2226" h="1938" extrusionOk="0">
                  <a:moveTo>
                    <a:pt x="2226" y="969"/>
                  </a:moveTo>
                  <a:cubicBezTo>
                    <a:pt x="2226" y="1519"/>
                    <a:pt x="1728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45"/>
                    <a:pt x="498" y="0"/>
                    <a:pt x="1100" y="0"/>
                  </a:cubicBezTo>
                  <a:cubicBezTo>
                    <a:pt x="1728" y="0"/>
                    <a:pt x="2226" y="445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27"/>
            <p:cNvSpPr/>
            <p:nvPr/>
          </p:nvSpPr>
          <p:spPr>
            <a:xfrm>
              <a:off x="3235963" y="3937797"/>
              <a:ext cx="50107" cy="43150"/>
            </a:xfrm>
            <a:custGeom>
              <a:avLst/>
              <a:gdLst/>
              <a:ahLst/>
              <a:cxnLst/>
              <a:rect l="l" t="t" r="r" b="b"/>
              <a:pathLst>
                <a:path w="2227" h="1938" extrusionOk="0">
                  <a:moveTo>
                    <a:pt x="2226" y="969"/>
                  </a:moveTo>
                  <a:cubicBezTo>
                    <a:pt x="2226" y="1519"/>
                    <a:pt x="1729" y="1938"/>
                    <a:pt x="1100" y="1938"/>
                  </a:cubicBezTo>
                  <a:cubicBezTo>
                    <a:pt x="498" y="1938"/>
                    <a:pt x="0" y="1519"/>
                    <a:pt x="0" y="969"/>
                  </a:cubicBezTo>
                  <a:cubicBezTo>
                    <a:pt x="0" y="445"/>
                    <a:pt x="498" y="0"/>
                    <a:pt x="1100" y="0"/>
                  </a:cubicBezTo>
                  <a:cubicBezTo>
                    <a:pt x="1729" y="0"/>
                    <a:pt x="2226" y="445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27"/>
            <p:cNvSpPr/>
            <p:nvPr/>
          </p:nvSpPr>
          <p:spPr>
            <a:xfrm>
              <a:off x="2441780" y="3572811"/>
              <a:ext cx="50692" cy="43172"/>
            </a:xfrm>
            <a:custGeom>
              <a:avLst/>
              <a:gdLst/>
              <a:ahLst/>
              <a:cxnLst/>
              <a:rect l="l" t="t" r="r" b="b"/>
              <a:pathLst>
                <a:path w="2253" h="1939" extrusionOk="0">
                  <a:moveTo>
                    <a:pt x="2253" y="970"/>
                  </a:moveTo>
                  <a:cubicBezTo>
                    <a:pt x="2253" y="1520"/>
                    <a:pt x="1755" y="1939"/>
                    <a:pt x="1127" y="1939"/>
                  </a:cubicBezTo>
                  <a:cubicBezTo>
                    <a:pt x="498" y="1939"/>
                    <a:pt x="1" y="1520"/>
                    <a:pt x="1" y="970"/>
                  </a:cubicBezTo>
                  <a:cubicBezTo>
                    <a:pt x="1" y="420"/>
                    <a:pt x="498" y="1"/>
                    <a:pt x="1127" y="1"/>
                  </a:cubicBezTo>
                  <a:cubicBezTo>
                    <a:pt x="1755" y="1"/>
                    <a:pt x="2253" y="420"/>
                    <a:pt x="2253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27"/>
            <p:cNvSpPr/>
            <p:nvPr/>
          </p:nvSpPr>
          <p:spPr>
            <a:xfrm>
              <a:off x="2649163" y="2792741"/>
              <a:ext cx="50108" cy="43751"/>
            </a:xfrm>
            <a:custGeom>
              <a:avLst/>
              <a:gdLst/>
              <a:ahLst/>
              <a:cxnLst/>
              <a:rect l="l" t="t" r="r" b="b"/>
              <a:pathLst>
                <a:path w="2227" h="1965" extrusionOk="0">
                  <a:moveTo>
                    <a:pt x="2226" y="995"/>
                  </a:moveTo>
                  <a:cubicBezTo>
                    <a:pt x="2226" y="1519"/>
                    <a:pt x="1729" y="1964"/>
                    <a:pt x="1127" y="1964"/>
                  </a:cubicBezTo>
                  <a:cubicBezTo>
                    <a:pt x="498" y="1964"/>
                    <a:pt x="1" y="1519"/>
                    <a:pt x="1" y="995"/>
                  </a:cubicBezTo>
                  <a:cubicBezTo>
                    <a:pt x="1" y="445"/>
                    <a:pt x="498" y="0"/>
                    <a:pt x="1127" y="0"/>
                  </a:cubicBezTo>
                  <a:cubicBezTo>
                    <a:pt x="1729" y="0"/>
                    <a:pt x="2226" y="445"/>
                    <a:pt x="2226" y="995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27"/>
            <p:cNvSpPr/>
            <p:nvPr/>
          </p:nvSpPr>
          <p:spPr>
            <a:xfrm>
              <a:off x="4559773" y="3201435"/>
              <a:ext cx="50107" cy="43172"/>
            </a:xfrm>
            <a:custGeom>
              <a:avLst/>
              <a:gdLst/>
              <a:ahLst/>
              <a:cxnLst/>
              <a:rect l="l" t="t" r="r" b="b"/>
              <a:pathLst>
                <a:path w="2227" h="1939" extrusionOk="0">
                  <a:moveTo>
                    <a:pt x="2226" y="969"/>
                  </a:moveTo>
                  <a:cubicBezTo>
                    <a:pt x="2226" y="1519"/>
                    <a:pt x="1729" y="1938"/>
                    <a:pt x="1127" y="1938"/>
                  </a:cubicBezTo>
                  <a:cubicBezTo>
                    <a:pt x="498" y="1938"/>
                    <a:pt x="1" y="1519"/>
                    <a:pt x="1" y="969"/>
                  </a:cubicBezTo>
                  <a:cubicBezTo>
                    <a:pt x="1" y="446"/>
                    <a:pt x="498" y="1"/>
                    <a:pt x="1127" y="1"/>
                  </a:cubicBezTo>
                  <a:cubicBezTo>
                    <a:pt x="1729" y="1"/>
                    <a:pt x="2226" y="446"/>
                    <a:pt x="2226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27"/>
            <p:cNvSpPr/>
            <p:nvPr/>
          </p:nvSpPr>
          <p:spPr>
            <a:xfrm>
              <a:off x="3425075" y="3044593"/>
              <a:ext cx="50693" cy="43751"/>
            </a:xfrm>
            <a:custGeom>
              <a:avLst/>
              <a:gdLst/>
              <a:ahLst/>
              <a:cxnLst/>
              <a:rect l="l" t="t" r="r" b="b"/>
              <a:pathLst>
                <a:path w="2253" h="1965" extrusionOk="0">
                  <a:moveTo>
                    <a:pt x="2252" y="970"/>
                  </a:moveTo>
                  <a:cubicBezTo>
                    <a:pt x="2252" y="1520"/>
                    <a:pt x="1755" y="1965"/>
                    <a:pt x="1127" y="1965"/>
                  </a:cubicBezTo>
                  <a:cubicBezTo>
                    <a:pt x="498" y="1965"/>
                    <a:pt x="1" y="1520"/>
                    <a:pt x="1" y="970"/>
                  </a:cubicBezTo>
                  <a:cubicBezTo>
                    <a:pt x="1" y="446"/>
                    <a:pt x="498" y="1"/>
                    <a:pt x="1127" y="1"/>
                  </a:cubicBezTo>
                  <a:cubicBezTo>
                    <a:pt x="1755" y="1"/>
                    <a:pt x="2252" y="446"/>
                    <a:pt x="2252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7"/>
            <p:cNvSpPr/>
            <p:nvPr/>
          </p:nvSpPr>
          <p:spPr>
            <a:xfrm>
              <a:off x="3233600" y="1907708"/>
              <a:ext cx="50693" cy="43751"/>
            </a:xfrm>
            <a:custGeom>
              <a:avLst/>
              <a:gdLst/>
              <a:ahLst/>
              <a:cxnLst/>
              <a:rect l="l" t="t" r="r" b="b"/>
              <a:pathLst>
                <a:path w="2253" h="1965" extrusionOk="0">
                  <a:moveTo>
                    <a:pt x="2253" y="970"/>
                  </a:moveTo>
                  <a:cubicBezTo>
                    <a:pt x="2253" y="1519"/>
                    <a:pt x="1755" y="1965"/>
                    <a:pt x="1127" y="1965"/>
                  </a:cubicBezTo>
                  <a:cubicBezTo>
                    <a:pt x="498" y="1965"/>
                    <a:pt x="1" y="1519"/>
                    <a:pt x="1" y="970"/>
                  </a:cubicBezTo>
                  <a:cubicBezTo>
                    <a:pt x="1" y="446"/>
                    <a:pt x="498" y="1"/>
                    <a:pt x="1127" y="1"/>
                  </a:cubicBezTo>
                  <a:cubicBezTo>
                    <a:pt x="1755" y="1"/>
                    <a:pt x="2253" y="446"/>
                    <a:pt x="2253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7"/>
            <p:cNvSpPr/>
            <p:nvPr/>
          </p:nvSpPr>
          <p:spPr>
            <a:xfrm>
              <a:off x="3233600" y="3350685"/>
              <a:ext cx="50693" cy="43751"/>
            </a:xfrm>
            <a:custGeom>
              <a:avLst/>
              <a:gdLst/>
              <a:ahLst/>
              <a:cxnLst/>
              <a:rect l="l" t="t" r="r" b="b"/>
              <a:pathLst>
                <a:path w="2253" h="1965" extrusionOk="0">
                  <a:moveTo>
                    <a:pt x="2253" y="969"/>
                  </a:moveTo>
                  <a:cubicBezTo>
                    <a:pt x="2253" y="1519"/>
                    <a:pt x="1755" y="1964"/>
                    <a:pt x="1127" y="1964"/>
                  </a:cubicBezTo>
                  <a:cubicBezTo>
                    <a:pt x="498" y="1964"/>
                    <a:pt x="1" y="1519"/>
                    <a:pt x="1" y="969"/>
                  </a:cubicBezTo>
                  <a:cubicBezTo>
                    <a:pt x="1" y="446"/>
                    <a:pt x="498" y="1"/>
                    <a:pt x="1127" y="1"/>
                  </a:cubicBezTo>
                  <a:cubicBezTo>
                    <a:pt x="1755" y="1"/>
                    <a:pt x="2253" y="446"/>
                    <a:pt x="2253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27"/>
            <p:cNvSpPr/>
            <p:nvPr/>
          </p:nvSpPr>
          <p:spPr>
            <a:xfrm>
              <a:off x="2997935" y="2928007"/>
              <a:ext cx="50692" cy="43728"/>
            </a:xfrm>
            <a:custGeom>
              <a:avLst/>
              <a:gdLst/>
              <a:ahLst/>
              <a:cxnLst/>
              <a:rect l="l" t="t" r="r" b="b"/>
              <a:pathLst>
                <a:path w="2253" h="1964" extrusionOk="0">
                  <a:moveTo>
                    <a:pt x="2253" y="969"/>
                  </a:moveTo>
                  <a:cubicBezTo>
                    <a:pt x="2253" y="1519"/>
                    <a:pt x="1755" y="1964"/>
                    <a:pt x="1127" y="1964"/>
                  </a:cubicBezTo>
                  <a:cubicBezTo>
                    <a:pt x="498" y="1964"/>
                    <a:pt x="1" y="1519"/>
                    <a:pt x="1" y="969"/>
                  </a:cubicBezTo>
                  <a:cubicBezTo>
                    <a:pt x="1" y="445"/>
                    <a:pt x="498" y="0"/>
                    <a:pt x="1127" y="0"/>
                  </a:cubicBezTo>
                  <a:cubicBezTo>
                    <a:pt x="1755" y="0"/>
                    <a:pt x="2253" y="445"/>
                    <a:pt x="2253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27"/>
            <p:cNvSpPr/>
            <p:nvPr/>
          </p:nvSpPr>
          <p:spPr>
            <a:xfrm>
              <a:off x="2524850" y="3914462"/>
              <a:ext cx="50108" cy="43751"/>
            </a:xfrm>
            <a:custGeom>
              <a:avLst/>
              <a:gdLst/>
              <a:ahLst/>
              <a:cxnLst/>
              <a:rect l="l" t="t" r="r" b="b"/>
              <a:pathLst>
                <a:path w="2227" h="1965" extrusionOk="0">
                  <a:moveTo>
                    <a:pt x="2227" y="970"/>
                  </a:moveTo>
                  <a:cubicBezTo>
                    <a:pt x="2227" y="1520"/>
                    <a:pt x="1729" y="1965"/>
                    <a:pt x="1101" y="1965"/>
                  </a:cubicBezTo>
                  <a:cubicBezTo>
                    <a:pt x="498" y="1965"/>
                    <a:pt x="1" y="1520"/>
                    <a:pt x="1" y="970"/>
                  </a:cubicBezTo>
                  <a:cubicBezTo>
                    <a:pt x="1" y="446"/>
                    <a:pt x="498" y="1"/>
                    <a:pt x="1101" y="1"/>
                  </a:cubicBezTo>
                  <a:cubicBezTo>
                    <a:pt x="1729" y="1"/>
                    <a:pt x="2227" y="446"/>
                    <a:pt x="2227" y="970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27"/>
            <p:cNvSpPr/>
            <p:nvPr/>
          </p:nvSpPr>
          <p:spPr>
            <a:xfrm>
              <a:off x="3808025" y="3323297"/>
              <a:ext cx="50693" cy="43150"/>
            </a:xfrm>
            <a:custGeom>
              <a:avLst/>
              <a:gdLst/>
              <a:ahLst/>
              <a:cxnLst/>
              <a:rect l="l" t="t" r="r" b="b"/>
              <a:pathLst>
                <a:path w="2253" h="1938" extrusionOk="0">
                  <a:moveTo>
                    <a:pt x="2252" y="969"/>
                  </a:moveTo>
                  <a:cubicBezTo>
                    <a:pt x="2252" y="1493"/>
                    <a:pt x="1755" y="1938"/>
                    <a:pt x="1126" y="1938"/>
                  </a:cubicBezTo>
                  <a:cubicBezTo>
                    <a:pt x="498" y="1938"/>
                    <a:pt x="0" y="1493"/>
                    <a:pt x="0" y="969"/>
                  </a:cubicBezTo>
                  <a:cubicBezTo>
                    <a:pt x="0" y="419"/>
                    <a:pt x="498" y="0"/>
                    <a:pt x="1126" y="0"/>
                  </a:cubicBezTo>
                  <a:cubicBezTo>
                    <a:pt x="1755" y="0"/>
                    <a:pt x="2252" y="419"/>
                    <a:pt x="2252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27"/>
            <p:cNvSpPr/>
            <p:nvPr/>
          </p:nvSpPr>
          <p:spPr>
            <a:xfrm>
              <a:off x="3572360" y="3264982"/>
              <a:ext cx="50693" cy="43172"/>
            </a:xfrm>
            <a:custGeom>
              <a:avLst/>
              <a:gdLst/>
              <a:ahLst/>
              <a:cxnLst/>
              <a:rect l="l" t="t" r="r" b="b"/>
              <a:pathLst>
                <a:path w="2253" h="1939" extrusionOk="0">
                  <a:moveTo>
                    <a:pt x="2253" y="969"/>
                  </a:moveTo>
                  <a:cubicBezTo>
                    <a:pt x="2253" y="1493"/>
                    <a:pt x="1755" y="1938"/>
                    <a:pt x="1127" y="1938"/>
                  </a:cubicBezTo>
                  <a:cubicBezTo>
                    <a:pt x="498" y="1938"/>
                    <a:pt x="1" y="1493"/>
                    <a:pt x="1" y="969"/>
                  </a:cubicBezTo>
                  <a:cubicBezTo>
                    <a:pt x="1" y="420"/>
                    <a:pt x="498" y="1"/>
                    <a:pt x="1127" y="1"/>
                  </a:cubicBezTo>
                  <a:cubicBezTo>
                    <a:pt x="1755" y="1"/>
                    <a:pt x="2253" y="420"/>
                    <a:pt x="2253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27"/>
            <p:cNvSpPr/>
            <p:nvPr/>
          </p:nvSpPr>
          <p:spPr>
            <a:xfrm>
              <a:off x="3616550" y="3614805"/>
              <a:ext cx="50693" cy="43150"/>
            </a:xfrm>
            <a:custGeom>
              <a:avLst/>
              <a:gdLst/>
              <a:ahLst/>
              <a:cxnLst/>
              <a:rect l="l" t="t" r="r" b="b"/>
              <a:pathLst>
                <a:path w="2253" h="1938" extrusionOk="0">
                  <a:moveTo>
                    <a:pt x="2252" y="969"/>
                  </a:moveTo>
                  <a:cubicBezTo>
                    <a:pt x="2252" y="1493"/>
                    <a:pt x="1755" y="1938"/>
                    <a:pt x="1126" y="1938"/>
                  </a:cubicBezTo>
                  <a:cubicBezTo>
                    <a:pt x="498" y="1938"/>
                    <a:pt x="1" y="1493"/>
                    <a:pt x="1" y="969"/>
                  </a:cubicBezTo>
                  <a:cubicBezTo>
                    <a:pt x="1" y="419"/>
                    <a:pt x="498" y="0"/>
                    <a:pt x="1126" y="0"/>
                  </a:cubicBezTo>
                  <a:cubicBezTo>
                    <a:pt x="1755" y="0"/>
                    <a:pt x="2252" y="419"/>
                    <a:pt x="2252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27"/>
            <p:cNvSpPr/>
            <p:nvPr/>
          </p:nvSpPr>
          <p:spPr>
            <a:xfrm>
              <a:off x="2394058" y="3498197"/>
              <a:ext cx="50692" cy="43150"/>
            </a:xfrm>
            <a:custGeom>
              <a:avLst/>
              <a:gdLst/>
              <a:ahLst/>
              <a:cxnLst/>
              <a:rect l="l" t="t" r="r" b="b"/>
              <a:pathLst>
                <a:path w="2253" h="1938" extrusionOk="0">
                  <a:moveTo>
                    <a:pt x="2253" y="969"/>
                  </a:moveTo>
                  <a:cubicBezTo>
                    <a:pt x="2253" y="1493"/>
                    <a:pt x="1755" y="1938"/>
                    <a:pt x="1127" y="1938"/>
                  </a:cubicBezTo>
                  <a:cubicBezTo>
                    <a:pt x="498" y="1938"/>
                    <a:pt x="1" y="1493"/>
                    <a:pt x="1" y="969"/>
                  </a:cubicBezTo>
                  <a:cubicBezTo>
                    <a:pt x="1" y="419"/>
                    <a:pt x="498" y="0"/>
                    <a:pt x="1127" y="0"/>
                  </a:cubicBezTo>
                  <a:cubicBezTo>
                    <a:pt x="1755" y="0"/>
                    <a:pt x="2253" y="419"/>
                    <a:pt x="2253" y="969"/>
                  </a:cubicBezTo>
                  <a:close/>
                </a:path>
              </a:pathLst>
            </a:custGeom>
            <a:solidFill>
              <a:srgbClr val="FF0000"/>
            </a:solidFill>
            <a:ln w="2625" cap="flat" cmpd="sng">
              <a:solidFill>
                <a:srgbClr val="000000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27"/>
            <p:cNvSpPr/>
            <p:nvPr/>
          </p:nvSpPr>
          <p:spPr>
            <a:xfrm>
              <a:off x="2398198" y="3007876"/>
              <a:ext cx="536738" cy="569027"/>
            </a:xfrm>
            <a:custGeom>
              <a:avLst/>
              <a:gdLst/>
              <a:ahLst/>
              <a:cxnLst/>
              <a:rect l="l" t="t" r="r" b="b"/>
              <a:pathLst>
                <a:path w="23855" h="25557" fill="none" extrusionOk="0">
                  <a:moveTo>
                    <a:pt x="12359" y="10343"/>
                  </a:moveTo>
                  <a:cubicBezTo>
                    <a:pt x="10238" y="11836"/>
                    <a:pt x="3535" y="14480"/>
                    <a:pt x="3849" y="16287"/>
                  </a:cubicBezTo>
                  <a:cubicBezTo>
                    <a:pt x="4164" y="18120"/>
                    <a:pt x="13957" y="19167"/>
                    <a:pt x="13642" y="17570"/>
                  </a:cubicBezTo>
                  <a:cubicBezTo>
                    <a:pt x="13328" y="15973"/>
                    <a:pt x="2985" y="13119"/>
                    <a:pt x="2566" y="9924"/>
                  </a:cubicBezTo>
                  <a:cubicBezTo>
                    <a:pt x="2147" y="6730"/>
                    <a:pt x="8196" y="4373"/>
                    <a:pt x="11940" y="4792"/>
                  </a:cubicBezTo>
                  <a:cubicBezTo>
                    <a:pt x="15658" y="5237"/>
                    <a:pt x="19377" y="8327"/>
                    <a:pt x="17465" y="11626"/>
                  </a:cubicBezTo>
                  <a:cubicBezTo>
                    <a:pt x="15554" y="14925"/>
                    <a:pt x="6834" y="18644"/>
                    <a:pt x="4268" y="18015"/>
                  </a:cubicBezTo>
                  <a:cubicBezTo>
                    <a:pt x="1702" y="17360"/>
                    <a:pt x="6494" y="12569"/>
                    <a:pt x="7253" y="9060"/>
                  </a:cubicBezTo>
                  <a:cubicBezTo>
                    <a:pt x="7986" y="5551"/>
                    <a:pt x="4792" y="5551"/>
                    <a:pt x="7253" y="3954"/>
                  </a:cubicBezTo>
                  <a:cubicBezTo>
                    <a:pt x="9688" y="2357"/>
                    <a:pt x="18539" y="105"/>
                    <a:pt x="17046" y="2671"/>
                  </a:cubicBezTo>
                  <a:cubicBezTo>
                    <a:pt x="15554" y="5237"/>
                    <a:pt x="1938" y="11286"/>
                    <a:pt x="1283" y="14166"/>
                  </a:cubicBezTo>
                  <a:cubicBezTo>
                    <a:pt x="655" y="17046"/>
                    <a:pt x="12359" y="12359"/>
                    <a:pt x="14480" y="14166"/>
                  </a:cubicBezTo>
                  <a:cubicBezTo>
                    <a:pt x="16627" y="15973"/>
                    <a:pt x="12359" y="24168"/>
                    <a:pt x="9793" y="21419"/>
                  </a:cubicBezTo>
                  <a:cubicBezTo>
                    <a:pt x="7253" y="18644"/>
                    <a:pt x="1938" y="6180"/>
                    <a:pt x="4268" y="3090"/>
                  </a:cubicBezTo>
                  <a:cubicBezTo>
                    <a:pt x="6599" y="0"/>
                    <a:pt x="17884" y="7568"/>
                    <a:pt x="19167" y="9060"/>
                  </a:cubicBezTo>
                  <a:cubicBezTo>
                    <a:pt x="20450" y="10553"/>
                    <a:pt x="9584" y="6730"/>
                    <a:pt x="9374" y="9060"/>
                  </a:cubicBezTo>
                  <a:cubicBezTo>
                    <a:pt x="9165" y="11390"/>
                    <a:pt x="17884" y="15135"/>
                    <a:pt x="18329" y="18434"/>
                  </a:cubicBezTo>
                  <a:cubicBezTo>
                    <a:pt x="18748" y="21733"/>
                    <a:pt x="11076" y="23959"/>
                    <a:pt x="11076" y="22257"/>
                  </a:cubicBezTo>
                  <a:cubicBezTo>
                    <a:pt x="11076" y="20555"/>
                    <a:pt x="15344" y="13957"/>
                    <a:pt x="17884" y="13747"/>
                  </a:cubicBezTo>
                  <a:cubicBezTo>
                    <a:pt x="20450" y="13538"/>
                    <a:pt x="22362" y="19612"/>
                    <a:pt x="21314" y="21419"/>
                  </a:cubicBezTo>
                  <a:cubicBezTo>
                    <a:pt x="20241" y="23226"/>
                    <a:pt x="16627" y="25556"/>
                    <a:pt x="13642" y="20974"/>
                  </a:cubicBezTo>
                  <a:cubicBezTo>
                    <a:pt x="10657" y="16418"/>
                    <a:pt x="11626" y="4583"/>
                    <a:pt x="9374" y="3090"/>
                  </a:cubicBezTo>
                  <a:cubicBezTo>
                    <a:pt x="7149" y="1598"/>
                    <a:pt x="5866" y="10553"/>
                    <a:pt x="4687" y="15030"/>
                  </a:cubicBezTo>
                  <a:cubicBezTo>
                    <a:pt x="3535" y="19481"/>
                    <a:pt x="2147" y="20974"/>
                    <a:pt x="4687" y="20974"/>
                  </a:cubicBezTo>
                  <a:cubicBezTo>
                    <a:pt x="7253" y="20974"/>
                    <a:pt x="22152" y="14375"/>
                    <a:pt x="23016" y="11181"/>
                  </a:cubicBezTo>
                  <a:cubicBezTo>
                    <a:pt x="23854" y="7987"/>
                    <a:pt x="13852" y="9270"/>
                    <a:pt x="8091" y="8196"/>
                  </a:cubicBezTo>
                  <a:cubicBezTo>
                    <a:pt x="2357" y="7149"/>
                    <a:pt x="2043" y="7253"/>
                    <a:pt x="0" y="6939"/>
                  </a:cubicBezTo>
                </a:path>
              </a:pathLst>
            </a:custGeom>
            <a:noFill/>
            <a:ln w="8500" cap="flat" cmpd="sng">
              <a:solidFill>
                <a:srgbClr val="0000FF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27"/>
            <p:cNvSpPr/>
            <p:nvPr/>
          </p:nvSpPr>
          <p:spPr>
            <a:xfrm>
              <a:off x="900575" y="3219515"/>
              <a:ext cx="1371555" cy="1247040"/>
            </a:xfrm>
            <a:custGeom>
              <a:avLst/>
              <a:gdLst/>
              <a:ahLst/>
              <a:cxnLst/>
              <a:rect l="l" t="t" r="r" b="b"/>
              <a:pathLst>
                <a:path w="60958" h="56009" extrusionOk="0">
                  <a:moveTo>
                    <a:pt x="60958" y="56008"/>
                  </a:moveTo>
                  <a:cubicBezTo>
                    <a:pt x="26106" y="48677"/>
                    <a:pt x="1" y="36213"/>
                    <a:pt x="5264" y="0"/>
                  </a:cubicBezTo>
                  <a:cubicBezTo>
                    <a:pt x="15161" y="8693"/>
                    <a:pt x="21210" y="15004"/>
                    <a:pt x="48285" y="20162"/>
                  </a:cubicBezTo>
                  <a:cubicBezTo>
                    <a:pt x="43912" y="39905"/>
                    <a:pt x="49987" y="51295"/>
                    <a:pt x="60958" y="56008"/>
                  </a:cubicBezTo>
                  <a:close/>
                </a:path>
              </a:pathLst>
            </a:custGeom>
            <a:solidFill>
              <a:srgbClr val="00C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27"/>
            <p:cNvSpPr/>
            <p:nvPr/>
          </p:nvSpPr>
          <p:spPr>
            <a:xfrm>
              <a:off x="1054340" y="3736645"/>
              <a:ext cx="1231943" cy="736927"/>
            </a:xfrm>
            <a:custGeom>
              <a:avLst/>
              <a:gdLst/>
              <a:ahLst/>
              <a:cxnLst/>
              <a:rect l="l" t="t" r="r" b="b"/>
              <a:pathLst>
                <a:path w="54753" h="33098" extrusionOk="0">
                  <a:moveTo>
                    <a:pt x="54752" y="33098"/>
                  </a:moveTo>
                  <a:cubicBezTo>
                    <a:pt x="17911" y="25164"/>
                    <a:pt x="5080" y="14114"/>
                    <a:pt x="1" y="1"/>
                  </a:cubicBezTo>
                  <a:cubicBezTo>
                    <a:pt x="9872" y="8694"/>
                    <a:pt x="14428" y="13014"/>
                    <a:pt x="41477" y="18172"/>
                  </a:cubicBezTo>
                  <a:cubicBezTo>
                    <a:pt x="43414" y="23619"/>
                    <a:pt x="46216" y="29065"/>
                    <a:pt x="54752" y="33098"/>
                  </a:cubicBezTo>
                  <a:close/>
                </a:path>
              </a:pathLst>
            </a:custGeom>
            <a:solidFill>
              <a:srgbClr val="00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27"/>
            <p:cNvSpPr/>
            <p:nvPr/>
          </p:nvSpPr>
          <p:spPr>
            <a:xfrm>
              <a:off x="5383408" y="2862122"/>
              <a:ext cx="557347" cy="456499"/>
            </a:xfrm>
            <a:custGeom>
              <a:avLst/>
              <a:gdLst/>
              <a:ahLst/>
              <a:cxnLst/>
              <a:rect l="l" t="t" r="r" b="b"/>
              <a:pathLst>
                <a:path w="24771" h="20503" fill="none" extrusionOk="0">
                  <a:moveTo>
                    <a:pt x="0" y="0"/>
                  </a:moveTo>
                  <a:lnTo>
                    <a:pt x="24771" y="20503"/>
                  </a:lnTo>
                </a:path>
              </a:pathLst>
            </a:custGeom>
            <a:solidFill>
              <a:srgbClr val="FFFFFF"/>
            </a:solidFill>
            <a:ln w="16375" cap="flat" cmpd="sng">
              <a:solidFill>
                <a:srgbClr val="FFFFFF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27"/>
            <p:cNvSpPr/>
            <p:nvPr/>
          </p:nvSpPr>
          <p:spPr>
            <a:xfrm>
              <a:off x="957725" y="2266860"/>
              <a:ext cx="1593068" cy="944459"/>
            </a:xfrm>
            <a:custGeom>
              <a:avLst/>
              <a:gdLst/>
              <a:ahLst/>
              <a:cxnLst/>
              <a:rect l="l" t="t" r="r" b="b"/>
              <a:pathLst>
                <a:path w="70803" h="42419" fill="none" extrusionOk="0">
                  <a:moveTo>
                    <a:pt x="70803" y="42419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6375" cap="flat" cmpd="sng">
              <a:solidFill>
                <a:srgbClr val="FFFFFF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27"/>
            <p:cNvSpPr/>
            <p:nvPr/>
          </p:nvSpPr>
          <p:spPr>
            <a:xfrm>
              <a:off x="1290005" y="1667502"/>
              <a:ext cx="1741545" cy="1038328"/>
            </a:xfrm>
            <a:custGeom>
              <a:avLst/>
              <a:gdLst/>
              <a:ahLst/>
              <a:cxnLst/>
              <a:rect l="l" t="t" r="r" b="b"/>
              <a:pathLst>
                <a:path w="77402" h="46635" fill="none" extrusionOk="0">
                  <a:moveTo>
                    <a:pt x="77401" y="46635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16375" cap="flat" cmpd="sng">
              <a:solidFill>
                <a:srgbClr val="FFFFFF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27"/>
            <p:cNvSpPr/>
            <p:nvPr/>
          </p:nvSpPr>
          <p:spPr>
            <a:xfrm>
              <a:off x="4639895" y="3560565"/>
              <a:ext cx="371790" cy="218063"/>
            </a:xfrm>
            <a:custGeom>
              <a:avLst/>
              <a:gdLst/>
              <a:ahLst/>
              <a:cxnLst/>
              <a:rect l="l" t="t" r="r" b="b"/>
              <a:pathLst>
                <a:path w="16524" h="9794" fill="none" extrusionOk="0">
                  <a:moveTo>
                    <a:pt x="1" y="1"/>
                  </a:moveTo>
                  <a:lnTo>
                    <a:pt x="16523" y="9794"/>
                  </a:lnTo>
                </a:path>
              </a:pathLst>
            </a:custGeom>
            <a:solidFill>
              <a:srgbClr val="FFFFFF"/>
            </a:solidFill>
            <a:ln w="16375" cap="flat" cmpd="sng">
              <a:solidFill>
                <a:srgbClr val="FFFFFF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27"/>
            <p:cNvSpPr/>
            <p:nvPr/>
          </p:nvSpPr>
          <p:spPr>
            <a:xfrm>
              <a:off x="3485173" y="3993173"/>
              <a:ext cx="645143" cy="275195"/>
            </a:xfrm>
            <a:custGeom>
              <a:avLst/>
              <a:gdLst/>
              <a:ahLst/>
              <a:cxnLst/>
              <a:rect l="l" t="t" r="r" b="b"/>
              <a:pathLst>
                <a:path w="28673" h="12360" fill="none" extrusionOk="0">
                  <a:moveTo>
                    <a:pt x="0" y="1"/>
                  </a:moveTo>
                  <a:lnTo>
                    <a:pt x="28672" y="12360"/>
                  </a:lnTo>
                </a:path>
              </a:pathLst>
            </a:custGeom>
            <a:solidFill>
              <a:srgbClr val="FFFFFF"/>
            </a:solidFill>
            <a:ln w="16375" cap="flat" cmpd="sng">
              <a:solidFill>
                <a:srgbClr val="FFFFFF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27"/>
            <p:cNvSpPr/>
            <p:nvPr/>
          </p:nvSpPr>
          <p:spPr>
            <a:xfrm>
              <a:off x="2130718" y="1352682"/>
              <a:ext cx="810113" cy="661137"/>
            </a:xfrm>
            <a:custGeom>
              <a:avLst/>
              <a:gdLst/>
              <a:ahLst/>
              <a:cxnLst/>
              <a:rect l="l" t="t" r="r" b="b"/>
              <a:pathLst>
                <a:path w="36005" h="29694" fill="none" extrusionOk="0">
                  <a:moveTo>
                    <a:pt x="36004" y="29693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16375" cap="flat" cmpd="sng">
              <a:solidFill>
                <a:srgbClr val="FFFFFF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27"/>
            <p:cNvSpPr/>
            <p:nvPr/>
          </p:nvSpPr>
          <p:spPr>
            <a:xfrm>
              <a:off x="2777008" y="967300"/>
              <a:ext cx="809527" cy="661137"/>
            </a:xfrm>
            <a:custGeom>
              <a:avLst/>
              <a:gdLst/>
              <a:ahLst/>
              <a:cxnLst/>
              <a:rect l="l" t="t" r="r" b="b"/>
              <a:pathLst>
                <a:path w="35979" h="29694" fill="none" extrusionOk="0">
                  <a:moveTo>
                    <a:pt x="35978" y="29693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16375" cap="flat" cmpd="sng">
              <a:solidFill>
                <a:srgbClr val="FFFFFF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27"/>
            <p:cNvSpPr/>
            <p:nvPr/>
          </p:nvSpPr>
          <p:spPr>
            <a:xfrm>
              <a:off x="918260" y="3013131"/>
              <a:ext cx="1403370" cy="339897"/>
            </a:xfrm>
            <a:custGeom>
              <a:avLst/>
              <a:gdLst/>
              <a:ahLst/>
              <a:cxnLst/>
              <a:rect l="l" t="t" r="r" b="b"/>
              <a:pathLst>
                <a:path w="62372" h="15266" fill="none" extrusionOk="0">
                  <a:moveTo>
                    <a:pt x="62371" y="15265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6375" cap="flat" cmpd="sng">
              <a:solidFill>
                <a:srgbClr val="FFFFFF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27"/>
            <p:cNvSpPr/>
            <p:nvPr/>
          </p:nvSpPr>
          <p:spPr>
            <a:xfrm rot="10800000" flipH="1">
              <a:off x="5996101" y="1191882"/>
              <a:ext cx="371565" cy="343887"/>
            </a:xfrm>
            <a:custGeom>
              <a:avLst/>
              <a:gdLst/>
              <a:ahLst/>
              <a:cxnLst/>
              <a:rect l="l" t="t" r="r" b="b"/>
              <a:pathLst>
                <a:path w="24771" h="20503" fill="none" extrusionOk="0">
                  <a:moveTo>
                    <a:pt x="0" y="0"/>
                  </a:moveTo>
                  <a:lnTo>
                    <a:pt x="24771" y="20503"/>
                  </a:lnTo>
                </a:path>
              </a:pathLst>
            </a:custGeom>
            <a:solidFill>
              <a:srgbClr val="FFFFFF"/>
            </a:solidFill>
            <a:ln w="16375" cap="flat" cmpd="sng">
              <a:solidFill>
                <a:srgbClr val="FFFFFF"/>
              </a:solidFill>
              <a:prstDash val="solid"/>
              <a:miter lim="2618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4" name="Google Shape;1954;p27"/>
          <p:cNvSpPr txBox="1"/>
          <p:nvPr/>
        </p:nvSpPr>
        <p:spPr>
          <a:xfrm>
            <a:off x="645649" y="2866612"/>
            <a:ext cx="17937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STROMA</a:t>
            </a:r>
            <a:endParaRPr sz="1000" dirty="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955" name="Google Shape;1955;p27"/>
          <p:cNvSpPr txBox="1"/>
          <p:nvPr/>
        </p:nvSpPr>
        <p:spPr>
          <a:xfrm>
            <a:off x="2236545" y="785286"/>
            <a:ext cx="17937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INNER MEMBRANE</a:t>
            </a:r>
            <a:endParaRPr sz="900" dirty="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956" name="Google Shape;1956;p27"/>
          <p:cNvSpPr txBox="1"/>
          <p:nvPr/>
        </p:nvSpPr>
        <p:spPr>
          <a:xfrm>
            <a:off x="1578731" y="1189745"/>
            <a:ext cx="17937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OUTER MEMBRANE</a:t>
            </a:r>
            <a:endParaRPr sz="900" dirty="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957" name="Google Shape;1957;p27"/>
          <p:cNvSpPr txBox="1"/>
          <p:nvPr/>
        </p:nvSpPr>
        <p:spPr>
          <a:xfrm>
            <a:off x="1002278" y="1526706"/>
            <a:ext cx="17937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GRANUM</a:t>
            </a:r>
            <a:endParaRPr sz="900" dirty="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958" name="Google Shape;1958;p27"/>
          <p:cNvSpPr txBox="1"/>
          <p:nvPr/>
        </p:nvSpPr>
        <p:spPr>
          <a:xfrm>
            <a:off x="6294281" y="3193780"/>
            <a:ext cx="17937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THYLAKOID</a:t>
            </a:r>
            <a:endParaRPr sz="9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959" name="Google Shape;1959;p27"/>
          <p:cNvSpPr txBox="1"/>
          <p:nvPr/>
        </p:nvSpPr>
        <p:spPr>
          <a:xfrm>
            <a:off x="5706725" y="3657947"/>
            <a:ext cx="1793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THYLAKOID</a:t>
            </a:r>
            <a:r>
              <a:rPr lang="en" sz="10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 </a:t>
            </a:r>
            <a:r>
              <a:rPr lang="en" sz="9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MEMBRANE</a:t>
            </a:r>
            <a:endParaRPr sz="1000" dirty="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960" name="Google Shape;1960;p27"/>
          <p:cNvSpPr txBox="1"/>
          <p:nvPr/>
        </p:nvSpPr>
        <p:spPr>
          <a:xfrm>
            <a:off x="4450856" y="4172395"/>
            <a:ext cx="17937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LAMELLA</a:t>
            </a:r>
            <a:endParaRPr sz="1000" dirty="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" name="Google Shape;1965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Functions of Organelles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66" name="Google Shape;1966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Golgi apparatus processes and packages </a:t>
            </a:r>
            <a:r>
              <a:rPr lang="en" b="1">
                <a:solidFill>
                  <a:srgbClr val="CCCCCC"/>
                </a:solidFill>
              </a:rPr>
              <a:t>lipids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proteins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Golgi apparatus is a group of membrane-bound sacs.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b="1">
                <a:solidFill>
                  <a:srgbClr val="CCCCCC"/>
                </a:solidFill>
              </a:rPr>
              <a:t>Vesicles </a:t>
            </a:r>
            <a:r>
              <a:rPr lang="en">
                <a:solidFill>
                  <a:srgbClr val="CCCCCC"/>
                </a:solidFill>
              </a:rPr>
              <a:t>are found at the edge of these sacs.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They store lipids and proteins </a:t>
            </a:r>
            <a:r>
              <a:rPr lang="en" b="1">
                <a:solidFill>
                  <a:srgbClr val="CCCCCC"/>
                </a:solidFill>
              </a:rPr>
              <a:t>synthesised </a:t>
            </a:r>
            <a:r>
              <a:rPr lang="en">
                <a:solidFill>
                  <a:srgbClr val="CCCCCC"/>
                </a:solidFill>
              </a:rPr>
              <a:t>by the Golgi and </a:t>
            </a:r>
            <a:r>
              <a:rPr lang="en" b="1">
                <a:solidFill>
                  <a:srgbClr val="CCCCCC"/>
                </a:solidFill>
              </a:rPr>
              <a:t>export </a:t>
            </a:r>
            <a:r>
              <a:rPr lang="en">
                <a:solidFill>
                  <a:srgbClr val="CCCCCC"/>
                </a:solidFill>
              </a:rPr>
              <a:t>them out of the cell.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Lysosomes are a type of </a:t>
            </a:r>
            <a:r>
              <a:rPr lang="en" b="1">
                <a:solidFill>
                  <a:srgbClr val="CCCCCC"/>
                </a:solidFill>
              </a:rPr>
              <a:t>Golgi vesicle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They contain </a:t>
            </a:r>
            <a:r>
              <a:rPr lang="en" b="1">
                <a:solidFill>
                  <a:srgbClr val="CCCCCC"/>
                </a:solidFill>
              </a:rPr>
              <a:t>lysozyme</a:t>
            </a:r>
            <a:r>
              <a:rPr lang="en">
                <a:solidFill>
                  <a:srgbClr val="CCCCCC"/>
                </a:solidFill>
              </a:rPr>
              <a:t>, a digestive enzyme.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Lysosomes can be used to digest invading cells or organelles that have ceased to function.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ribosome synthesises </a:t>
            </a:r>
            <a:r>
              <a:rPr lang="en" b="1">
                <a:solidFill>
                  <a:srgbClr val="CCCCCC"/>
                </a:solidFill>
              </a:rPr>
              <a:t>proteins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Ribosomes are very small organelles that float in the </a:t>
            </a:r>
            <a:r>
              <a:rPr lang="en" b="1">
                <a:solidFill>
                  <a:srgbClr val="CCCCCC"/>
                </a:solidFill>
              </a:rPr>
              <a:t>cytoplasm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They are a mixture of </a:t>
            </a:r>
            <a:r>
              <a:rPr lang="en" b="1">
                <a:solidFill>
                  <a:srgbClr val="CCCCCC"/>
                </a:solidFill>
              </a:rPr>
              <a:t>protein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RNA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967" name="Google Shape;1967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2" name="Google Shape;1972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1973" name="Google Shape;1973;p29"/>
          <p:cNvSpPr txBox="1"/>
          <p:nvPr/>
        </p:nvSpPr>
        <p:spPr>
          <a:xfrm>
            <a:off x="5363949" y="2279250"/>
            <a:ext cx="2985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Golgi apparatus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processes and packages new lipids and proteins.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74" name="Google Shape;1974;p29"/>
          <p:cNvSpPr/>
          <p:nvPr/>
        </p:nvSpPr>
        <p:spPr>
          <a:xfrm>
            <a:off x="6712825" y="5445950"/>
            <a:ext cx="138100" cy="126150"/>
          </a:xfrm>
          <a:custGeom>
            <a:avLst/>
            <a:gdLst/>
            <a:ahLst/>
            <a:cxnLst/>
            <a:rect l="l" t="t" r="r" b="b"/>
            <a:pathLst>
              <a:path w="5524" h="5046" extrusionOk="0">
                <a:moveTo>
                  <a:pt x="2762" y="1"/>
                </a:moveTo>
                <a:cubicBezTo>
                  <a:pt x="1233" y="1"/>
                  <a:pt x="0" y="1119"/>
                  <a:pt x="0" y="2511"/>
                </a:cubicBezTo>
                <a:cubicBezTo>
                  <a:pt x="0" y="3927"/>
                  <a:pt x="1233" y="5045"/>
                  <a:pt x="2762" y="5045"/>
                </a:cubicBezTo>
                <a:cubicBezTo>
                  <a:pt x="4291" y="5045"/>
                  <a:pt x="5524" y="3927"/>
                  <a:pt x="5524" y="2511"/>
                </a:cubicBezTo>
                <a:cubicBezTo>
                  <a:pt x="5524" y="1119"/>
                  <a:pt x="4291" y="1"/>
                  <a:pt x="276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5" name="Google Shape;1975;p29"/>
          <p:cNvSpPr txBox="1"/>
          <p:nvPr/>
        </p:nvSpPr>
        <p:spPr>
          <a:xfrm>
            <a:off x="3420621" y="4229824"/>
            <a:ext cx="16140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VESICLES</a:t>
            </a:r>
            <a:endParaRPr sz="9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grpSp>
        <p:nvGrpSpPr>
          <p:cNvPr id="1976" name="Google Shape;1976;p29"/>
          <p:cNvGrpSpPr/>
          <p:nvPr/>
        </p:nvGrpSpPr>
        <p:grpSpPr>
          <a:xfrm>
            <a:off x="689938" y="963331"/>
            <a:ext cx="4561810" cy="3321286"/>
            <a:chOff x="1020500" y="792875"/>
            <a:chExt cx="5569975" cy="4071700"/>
          </a:xfrm>
        </p:grpSpPr>
        <p:sp>
          <p:nvSpPr>
            <p:cNvPr id="1977" name="Google Shape;1977;p29"/>
            <p:cNvSpPr/>
            <p:nvPr/>
          </p:nvSpPr>
          <p:spPr>
            <a:xfrm>
              <a:off x="1356050" y="1700625"/>
              <a:ext cx="331100" cy="324175"/>
            </a:xfrm>
            <a:custGeom>
              <a:avLst/>
              <a:gdLst/>
              <a:ahLst/>
              <a:cxnLst/>
              <a:rect l="l" t="t" r="r" b="b"/>
              <a:pathLst>
                <a:path w="13244" h="12967" extrusionOk="0">
                  <a:moveTo>
                    <a:pt x="13243" y="6487"/>
                  </a:moveTo>
                  <a:cubicBezTo>
                    <a:pt x="13243" y="10065"/>
                    <a:pt x="10278" y="12966"/>
                    <a:pt x="6622" y="12966"/>
                  </a:cubicBezTo>
                  <a:cubicBezTo>
                    <a:pt x="2960" y="12966"/>
                    <a:pt x="1" y="10065"/>
                    <a:pt x="1" y="6487"/>
                  </a:cubicBezTo>
                  <a:cubicBezTo>
                    <a:pt x="1" y="2902"/>
                    <a:pt x="2960" y="1"/>
                    <a:pt x="6622" y="1"/>
                  </a:cubicBezTo>
                  <a:cubicBezTo>
                    <a:pt x="10278" y="1"/>
                    <a:pt x="13243" y="2902"/>
                    <a:pt x="13243" y="6487"/>
                  </a:cubicBezTo>
                  <a:close/>
                </a:path>
              </a:pathLst>
            </a:custGeom>
            <a:solidFill>
              <a:srgbClr val="7D2945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29"/>
            <p:cNvSpPr/>
            <p:nvPr/>
          </p:nvSpPr>
          <p:spPr>
            <a:xfrm>
              <a:off x="5858075" y="1725625"/>
              <a:ext cx="468875" cy="480650"/>
            </a:xfrm>
            <a:custGeom>
              <a:avLst/>
              <a:gdLst/>
              <a:ahLst/>
              <a:cxnLst/>
              <a:rect l="l" t="t" r="r" b="b"/>
              <a:pathLst>
                <a:path w="18755" h="19226" extrusionOk="0">
                  <a:moveTo>
                    <a:pt x="18755" y="9613"/>
                  </a:moveTo>
                  <a:cubicBezTo>
                    <a:pt x="18755" y="14925"/>
                    <a:pt x="14558" y="19226"/>
                    <a:pt x="9381" y="19226"/>
                  </a:cubicBezTo>
                  <a:cubicBezTo>
                    <a:pt x="4197" y="19226"/>
                    <a:pt x="0" y="14925"/>
                    <a:pt x="0" y="9613"/>
                  </a:cubicBezTo>
                  <a:cubicBezTo>
                    <a:pt x="0" y="4307"/>
                    <a:pt x="4197" y="0"/>
                    <a:pt x="9381" y="0"/>
                  </a:cubicBezTo>
                  <a:cubicBezTo>
                    <a:pt x="14558" y="0"/>
                    <a:pt x="18755" y="4307"/>
                    <a:pt x="18755" y="9613"/>
                  </a:cubicBezTo>
                  <a:close/>
                </a:path>
              </a:pathLst>
            </a:custGeom>
            <a:solidFill>
              <a:srgbClr val="882E4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29"/>
            <p:cNvSpPr/>
            <p:nvPr/>
          </p:nvSpPr>
          <p:spPr>
            <a:xfrm>
              <a:off x="3933925" y="991775"/>
              <a:ext cx="376875" cy="172000"/>
            </a:xfrm>
            <a:custGeom>
              <a:avLst/>
              <a:gdLst/>
              <a:ahLst/>
              <a:cxnLst/>
              <a:rect l="l" t="t" r="r" b="b"/>
              <a:pathLst>
                <a:path w="15075" h="6880" extrusionOk="0">
                  <a:moveTo>
                    <a:pt x="52" y="65"/>
                  </a:moveTo>
                  <a:cubicBezTo>
                    <a:pt x="1" y="1097"/>
                    <a:pt x="220" y="2270"/>
                    <a:pt x="549" y="2960"/>
                  </a:cubicBezTo>
                  <a:cubicBezTo>
                    <a:pt x="826" y="3534"/>
                    <a:pt x="1864" y="4249"/>
                    <a:pt x="2154" y="4398"/>
                  </a:cubicBezTo>
                  <a:cubicBezTo>
                    <a:pt x="6699" y="6667"/>
                    <a:pt x="15074" y="6880"/>
                    <a:pt x="15074" y="1"/>
                  </a:cubicBezTo>
                </a:path>
              </a:pathLst>
            </a:custGeom>
            <a:solidFill>
              <a:srgbClr val="77274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29"/>
            <p:cNvSpPr/>
            <p:nvPr/>
          </p:nvSpPr>
          <p:spPr>
            <a:xfrm>
              <a:off x="2664025" y="1010625"/>
              <a:ext cx="2644625" cy="1602775"/>
            </a:xfrm>
            <a:custGeom>
              <a:avLst/>
              <a:gdLst/>
              <a:ahLst/>
              <a:cxnLst/>
              <a:rect l="l" t="t" r="r" b="b"/>
              <a:pathLst>
                <a:path w="105785" h="64111" extrusionOk="0">
                  <a:moveTo>
                    <a:pt x="2682" y="1168"/>
                  </a:moveTo>
                  <a:cubicBezTo>
                    <a:pt x="3810" y="3044"/>
                    <a:pt x="0" y="4836"/>
                    <a:pt x="335" y="5507"/>
                  </a:cubicBezTo>
                  <a:cubicBezTo>
                    <a:pt x="1161" y="7151"/>
                    <a:pt x="3249" y="6757"/>
                    <a:pt x="4088" y="8440"/>
                  </a:cubicBezTo>
                  <a:cubicBezTo>
                    <a:pt x="5738" y="11735"/>
                    <a:pt x="4378" y="17518"/>
                    <a:pt x="5609" y="21218"/>
                  </a:cubicBezTo>
                  <a:cubicBezTo>
                    <a:pt x="6660" y="24365"/>
                    <a:pt x="10490" y="24448"/>
                    <a:pt x="11592" y="27195"/>
                  </a:cubicBezTo>
                  <a:cubicBezTo>
                    <a:pt x="12959" y="30618"/>
                    <a:pt x="7820" y="33816"/>
                    <a:pt x="8775" y="37626"/>
                  </a:cubicBezTo>
                  <a:cubicBezTo>
                    <a:pt x="9697" y="41301"/>
                    <a:pt x="18652" y="49611"/>
                    <a:pt x="21205" y="52164"/>
                  </a:cubicBezTo>
                  <a:cubicBezTo>
                    <a:pt x="22249" y="53209"/>
                    <a:pt x="23487" y="55859"/>
                    <a:pt x="24957" y="56149"/>
                  </a:cubicBezTo>
                  <a:cubicBezTo>
                    <a:pt x="44034" y="59965"/>
                    <a:pt x="41777" y="37684"/>
                    <a:pt x="53208" y="41494"/>
                  </a:cubicBezTo>
                  <a:cubicBezTo>
                    <a:pt x="56464" y="42584"/>
                    <a:pt x="48328" y="58766"/>
                    <a:pt x="58482" y="61893"/>
                  </a:cubicBezTo>
                  <a:cubicBezTo>
                    <a:pt x="61119" y="62705"/>
                    <a:pt x="63820" y="64111"/>
                    <a:pt x="66689" y="63537"/>
                  </a:cubicBezTo>
                  <a:cubicBezTo>
                    <a:pt x="68030" y="63266"/>
                    <a:pt x="69912" y="60733"/>
                    <a:pt x="70789" y="59785"/>
                  </a:cubicBezTo>
                  <a:cubicBezTo>
                    <a:pt x="79499" y="50346"/>
                    <a:pt x="65554" y="49676"/>
                    <a:pt x="67392" y="42320"/>
                  </a:cubicBezTo>
                  <a:cubicBezTo>
                    <a:pt x="68397" y="38284"/>
                    <a:pt x="75089" y="35976"/>
                    <a:pt x="78055" y="33996"/>
                  </a:cubicBezTo>
                  <a:cubicBezTo>
                    <a:pt x="83858" y="30128"/>
                    <a:pt x="100046" y="35144"/>
                    <a:pt x="103727" y="27781"/>
                  </a:cubicBezTo>
                  <a:cubicBezTo>
                    <a:pt x="105784" y="23681"/>
                    <a:pt x="103044" y="14546"/>
                    <a:pt x="99511" y="12773"/>
                  </a:cubicBezTo>
                  <a:cubicBezTo>
                    <a:pt x="98834" y="12437"/>
                    <a:pt x="96320" y="12637"/>
                    <a:pt x="95875" y="12192"/>
                  </a:cubicBezTo>
                  <a:cubicBezTo>
                    <a:pt x="94805" y="11122"/>
                    <a:pt x="95765" y="9652"/>
                    <a:pt x="93883" y="9027"/>
                  </a:cubicBezTo>
                  <a:cubicBezTo>
                    <a:pt x="92110" y="8434"/>
                    <a:pt x="89724" y="9697"/>
                    <a:pt x="88138" y="8904"/>
                  </a:cubicBezTo>
                  <a:cubicBezTo>
                    <a:pt x="85714" y="7692"/>
                    <a:pt x="86623" y="1342"/>
                    <a:pt x="86030" y="1"/>
                  </a:cubicBezTo>
                  <a:lnTo>
                    <a:pt x="68913" y="5275"/>
                  </a:lnTo>
                  <a:lnTo>
                    <a:pt x="25305" y="4572"/>
                  </a:lnTo>
                  <a:lnTo>
                    <a:pt x="7137" y="465"/>
                  </a:lnTo>
                  <a:close/>
                </a:path>
              </a:pathLst>
            </a:custGeom>
            <a:solidFill>
              <a:srgbClr val="77274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29"/>
            <p:cNvSpPr/>
            <p:nvPr/>
          </p:nvSpPr>
          <p:spPr>
            <a:xfrm>
              <a:off x="1682925" y="1213550"/>
              <a:ext cx="4256725" cy="3088525"/>
            </a:xfrm>
            <a:custGeom>
              <a:avLst/>
              <a:gdLst/>
              <a:ahLst/>
              <a:cxnLst/>
              <a:rect l="l" t="t" r="r" b="b"/>
              <a:pathLst>
                <a:path w="170269" h="123541" extrusionOk="0">
                  <a:moveTo>
                    <a:pt x="15474" y="2257"/>
                  </a:moveTo>
                  <a:cubicBezTo>
                    <a:pt x="17369" y="28007"/>
                    <a:pt x="4933" y="5520"/>
                    <a:pt x="1954" y="18607"/>
                  </a:cubicBezTo>
                  <a:cubicBezTo>
                    <a:pt x="1" y="27188"/>
                    <a:pt x="13527" y="29271"/>
                    <a:pt x="14848" y="31037"/>
                  </a:cubicBezTo>
                  <a:cubicBezTo>
                    <a:pt x="21070" y="39328"/>
                    <a:pt x="14971" y="49882"/>
                    <a:pt x="15313" y="51197"/>
                  </a:cubicBezTo>
                  <a:cubicBezTo>
                    <a:pt x="16486" y="55646"/>
                    <a:pt x="20457" y="57967"/>
                    <a:pt x="22346" y="61745"/>
                  </a:cubicBezTo>
                  <a:cubicBezTo>
                    <a:pt x="22740" y="62531"/>
                    <a:pt x="20225" y="65542"/>
                    <a:pt x="19767" y="66909"/>
                  </a:cubicBezTo>
                  <a:cubicBezTo>
                    <a:pt x="18620" y="70345"/>
                    <a:pt x="20831" y="75903"/>
                    <a:pt x="22114" y="79100"/>
                  </a:cubicBezTo>
                  <a:cubicBezTo>
                    <a:pt x="23423" y="82350"/>
                    <a:pt x="12579" y="81131"/>
                    <a:pt x="6873" y="84019"/>
                  </a:cubicBezTo>
                  <a:cubicBezTo>
                    <a:pt x="3063" y="85954"/>
                    <a:pt x="1986" y="102909"/>
                    <a:pt x="8749" y="106294"/>
                  </a:cubicBezTo>
                  <a:cubicBezTo>
                    <a:pt x="32081" y="117957"/>
                    <a:pt x="26511" y="95450"/>
                    <a:pt x="33371" y="93161"/>
                  </a:cubicBezTo>
                  <a:cubicBezTo>
                    <a:pt x="41823" y="90344"/>
                    <a:pt x="47335" y="101227"/>
                    <a:pt x="53531" y="102774"/>
                  </a:cubicBezTo>
                  <a:cubicBezTo>
                    <a:pt x="63653" y="105308"/>
                    <a:pt x="68237" y="93439"/>
                    <a:pt x="77211" y="91524"/>
                  </a:cubicBezTo>
                  <a:cubicBezTo>
                    <a:pt x="103477" y="85921"/>
                    <a:pt x="114282" y="100724"/>
                    <a:pt x="105965" y="105121"/>
                  </a:cubicBezTo>
                  <a:cubicBezTo>
                    <a:pt x="101033" y="107725"/>
                    <a:pt x="97803" y="123540"/>
                    <a:pt x="115894" y="123173"/>
                  </a:cubicBezTo>
                  <a:cubicBezTo>
                    <a:pt x="122392" y="123044"/>
                    <a:pt x="124604" y="117744"/>
                    <a:pt x="123611" y="113283"/>
                  </a:cubicBezTo>
                  <a:cubicBezTo>
                    <a:pt x="122624" y="108821"/>
                    <a:pt x="118440" y="105192"/>
                    <a:pt x="120587" y="100904"/>
                  </a:cubicBezTo>
                  <a:cubicBezTo>
                    <a:pt x="121438" y="99196"/>
                    <a:pt x="136286" y="92465"/>
                    <a:pt x="138401" y="91756"/>
                  </a:cubicBezTo>
                  <a:cubicBezTo>
                    <a:pt x="143655" y="90009"/>
                    <a:pt x="153119" y="98841"/>
                    <a:pt x="157162" y="94805"/>
                  </a:cubicBezTo>
                  <a:cubicBezTo>
                    <a:pt x="166123" y="85844"/>
                    <a:pt x="170269" y="49985"/>
                    <a:pt x="164660" y="38774"/>
                  </a:cubicBezTo>
                  <a:cubicBezTo>
                    <a:pt x="162126" y="33700"/>
                    <a:pt x="154970" y="34538"/>
                    <a:pt x="152939" y="28458"/>
                  </a:cubicBezTo>
                  <a:cubicBezTo>
                    <a:pt x="150953" y="22508"/>
                    <a:pt x="161571" y="13333"/>
                    <a:pt x="155988" y="1"/>
                  </a:cubicBezTo>
                  <a:lnTo>
                    <a:pt x="120117" y="5242"/>
                  </a:lnTo>
                  <a:lnTo>
                    <a:pt x="38290" y="3605"/>
                  </a:lnTo>
                  <a:close/>
                </a:path>
              </a:pathLst>
            </a:custGeom>
            <a:solidFill>
              <a:srgbClr val="77274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29"/>
            <p:cNvSpPr/>
            <p:nvPr/>
          </p:nvSpPr>
          <p:spPr>
            <a:xfrm>
              <a:off x="1210675" y="1467900"/>
              <a:ext cx="5379800" cy="2875600"/>
            </a:xfrm>
            <a:custGeom>
              <a:avLst/>
              <a:gdLst/>
              <a:ahLst/>
              <a:cxnLst/>
              <a:rect l="l" t="t" r="r" b="b"/>
              <a:pathLst>
                <a:path w="215192" h="115024" extrusionOk="0">
                  <a:moveTo>
                    <a:pt x="79461" y="0"/>
                  </a:moveTo>
                  <a:cubicBezTo>
                    <a:pt x="79461" y="0"/>
                    <a:pt x="47084" y="4739"/>
                    <a:pt x="30850" y="7356"/>
                  </a:cubicBezTo>
                  <a:cubicBezTo>
                    <a:pt x="30676" y="13023"/>
                    <a:pt x="29670" y="24370"/>
                    <a:pt x="24596" y="24370"/>
                  </a:cubicBezTo>
                  <a:cubicBezTo>
                    <a:pt x="20799" y="24370"/>
                    <a:pt x="3076" y="17388"/>
                    <a:pt x="213" y="32578"/>
                  </a:cubicBezTo>
                  <a:cubicBezTo>
                    <a:pt x="1" y="33712"/>
                    <a:pt x="2231" y="40153"/>
                    <a:pt x="6538" y="41487"/>
                  </a:cubicBezTo>
                  <a:cubicBezTo>
                    <a:pt x="14010" y="43802"/>
                    <a:pt x="30225" y="29199"/>
                    <a:pt x="30225" y="39618"/>
                  </a:cubicBezTo>
                  <a:cubicBezTo>
                    <a:pt x="30225" y="53982"/>
                    <a:pt x="16892" y="57031"/>
                    <a:pt x="24596" y="72440"/>
                  </a:cubicBezTo>
                  <a:cubicBezTo>
                    <a:pt x="29038" y="81318"/>
                    <a:pt x="43480" y="76611"/>
                    <a:pt x="49211" y="79480"/>
                  </a:cubicBezTo>
                  <a:cubicBezTo>
                    <a:pt x="59817" y="84780"/>
                    <a:pt x="52267" y="98589"/>
                    <a:pt x="60932" y="102922"/>
                  </a:cubicBezTo>
                  <a:cubicBezTo>
                    <a:pt x="68527" y="106719"/>
                    <a:pt x="78378" y="100994"/>
                    <a:pt x="86250" y="103618"/>
                  </a:cubicBezTo>
                  <a:cubicBezTo>
                    <a:pt x="92697" y="105765"/>
                    <a:pt x="106262" y="115023"/>
                    <a:pt x="112270" y="109014"/>
                  </a:cubicBezTo>
                  <a:cubicBezTo>
                    <a:pt x="114018" y="107267"/>
                    <a:pt x="113328" y="100575"/>
                    <a:pt x="114624" y="97990"/>
                  </a:cubicBezTo>
                  <a:cubicBezTo>
                    <a:pt x="116377" y="94476"/>
                    <a:pt x="121322" y="94102"/>
                    <a:pt x="123527" y="91897"/>
                  </a:cubicBezTo>
                  <a:cubicBezTo>
                    <a:pt x="128053" y="87371"/>
                    <a:pt x="140921" y="98802"/>
                    <a:pt x="144867" y="96829"/>
                  </a:cubicBezTo>
                  <a:cubicBezTo>
                    <a:pt x="146279" y="96120"/>
                    <a:pt x="151275" y="95334"/>
                    <a:pt x="152365" y="94244"/>
                  </a:cubicBezTo>
                  <a:cubicBezTo>
                    <a:pt x="153513" y="93103"/>
                    <a:pt x="151159" y="88880"/>
                    <a:pt x="153074" y="87919"/>
                  </a:cubicBezTo>
                  <a:cubicBezTo>
                    <a:pt x="157839" y="85540"/>
                    <a:pt x="162771" y="86424"/>
                    <a:pt x="166671" y="82523"/>
                  </a:cubicBezTo>
                  <a:cubicBezTo>
                    <a:pt x="168560" y="80634"/>
                    <a:pt x="175684" y="84535"/>
                    <a:pt x="177463" y="82755"/>
                  </a:cubicBezTo>
                  <a:cubicBezTo>
                    <a:pt x="179855" y="80363"/>
                    <a:pt x="185967" y="74490"/>
                    <a:pt x="190358" y="75954"/>
                  </a:cubicBezTo>
                  <a:cubicBezTo>
                    <a:pt x="193175" y="76895"/>
                    <a:pt x="201124" y="86540"/>
                    <a:pt x="205354" y="78068"/>
                  </a:cubicBezTo>
                  <a:cubicBezTo>
                    <a:pt x="215192" y="58405"/>
                    <a:pt x="186560" y="58998"/>
                    <a:pt x="180971" y="40082"/>
                  </a:cubicBezTo>
                  <a:cubicBezTo>
                    <a:pt x="180494" y="33261"/>
                    <a:pt x="194413" y="38754"/>
                    <a:pt x="193401" y="24847"/>
                  </a:cubicBezTo>
                  <a:cubicBezTo>
                    <a:pt x="193059" y="20128"/>
                    <a:pt x="188675" y="14345"/>
                    <a:pt x="182376" y="7021"/>
                  </a:cubicBezTo>
                  <a:lnTo>
                    <a:pt x="137369" y="1638"/>
                  </a:lnTo>
                  <a:close/>
                  <a:moveTo>
                    <a:pt x="31630" y="58256"/>
                  </a:moveTo>
                  <a:cubicBezTo>
                    <a:pt x="31817" y="58250"/>
                    <a:pt x="32017" y="58276"/>
                    <a:pt x="32230" y="58340"/>
                  </a:cubicBezTo>
                  <a:cubicBezTo>
                    <a:pt x="34048" y="58953"/>
                    <a:pt x="36027" y="60996"/>
                    <a:pt x="36698" y="62737"/>
                  </a:cubicBezTo>
                  <a:cubicBezTo>
                    <a:pt x="40430" y="67721"/>
                    <a:pt x="36214" y="71937"/>
                    <a:pt x="30818" y="67888"/>
                  </a:cubicBezTo>
                  <a:cubicBezTo>
                    <a:pt x="29167" y="66644"/>
                    <a:pt x="28903" y="58366"/>
                    <a:pt x="31630" y="58256"/>
                  </a:cubicBezTo>
                  <a:close/>
                </a:path>
              </a:pathLst>
            </a:custGeom>
            <a:solidFill>
              <a:srgbClr val="9D3155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29"/>
            <p:cNvSpPr/>
            <p:nvPr/>
          </p:nvSpPr>
          <p:spPr>
            <a:xfrm>
              <a:off x="2126000" y="1712250"/>
              <a:ext cx="3869900" cy="2907650"/>
            </a:xfrm>
            <a:custGeom>
              <a:avLst/>
              <a:gdLst/>
              <a:ahLst/>
              <a:cxnLst/>
              <a:rect l="l" t="t" r="r" b="b"/>
              <a:pathLst>
                <a:path w="154796" h="116306" extrusionOk="0">
                  <a:moveTo>
                    <a:pt x="71202" y="0"/>
                  </a:moveTo>
                  <a:lnTo>
                    <a:pt x="29096" y="2656"/>
                  </a:lnTo>
                  <a:lnTo>
                    <a:pt x="12063" y="8227"/>
                  </a:lnTo>
                  <a:cubicBezTo>
                    <a:pt x="10381" y="15286"/>
                    <a:pt x="4204" y="20115"/>
                    <a:pt x="1084" y="26362"/>
                  </a:cubicBezTo>
                  <a:cubicBezTo>
                    <a:pt x="1" y="28529"/>
                    <a:pt x="2386" y="31262"/>
                    <a:pt x="2908" y="32829"/>
                  </a:cubicBezTo>
                  <a:cubicBezTo>
                    <a:pt x="3682" y="35150"/>
                    <a:pt x="2051" y="38747"/>
                    <a:pt x="3405" y="40778"/>
                  </a:cubicBezTo>
                  <a:cubicBezTo>
                    <a:pt x="7473" y="46883"/>
                    <a:pt x="16976" y="47212"/>
                    <a:pt x="21811" y="52048"/>
                  </a:cubicBezTo>
                  <a:cubicBezTo>
                    <a:pt x="25905" y="56148"/>
                    <a:pt x="23094" y="60055"/>
                    <a:pt x="24629" y="64658"/>
                  </a:cubicBezTo>
                  <a:cubicBezTo>
                    <a:pt x="26240" y="69500"/>
                    <a:pt x="31250" y="72769"/>
                    <a:pt x="32752" y="77262"/>
                  </a:cubicBezTo>
                  <a:cubicBezTo>
                    <a:pt x="34003" y="81014"/>
                    <a:pt x="32629" y="94128"/>
                    <a:pt x="30431" y="96320"/>
                  </a:cubicBezTo>
                  <a:cubicBezTo>
                    <a:pt x="26131" y="100626"/>
                    <a:pt x="21147" y="94843"/>
                    <a:pt x="21147" y="104443"/>
                  </a:cubicBezTo>
                  <a:cubicBezTo>
                    <a:pt x="21147" y="111219"/>
                    <a:pt x="36717" y="116306"/>
                    <a:pt x="42365" y="114887"/>
                  </a:cubicBezTo>
                  <a:cubicBezTo>
                    <a:pt x="60333" y="110400"/>
                    <a:pt x="36253" y="96455"/>
                    <a:pt x="41204" y="89853"/>
                  </a:cubicBezTo>
                  <a:cubicBezTo>
                    <a:pt x="49431" y="78887"/>
                    <a:pt x="77746" y="100066"/>
                    <a:pt x="84638" y="93174"/>
                  </a:cubicBezTo>
                  <a:cubicBezTo>
                    <a:pt x="96430" y="81382"/>
                    <a:pt x="84097" y="85263"/>
                    <a:pt x="83143" y="82394"/>
                  </a:cubicBezTo>
                  <a:cubicBezTo>
                    <a:pt x="82021" y="79022"/>
                    <a:pt x="83091" y="68333"/>
                    <a:pt x="86463" y="66644"/>
                  </a:cubicBezTo>
                  <a:cubicBezTo>
                    <a:pt x="101884" y="58933"/>
                    <a:pt x="99106" y="103012"/>
                    <a:pt x="123095" y="85875"/>
                  </a:cubicBezTo>
                  <a:cubicBezTo>
                    <a:pt x="125435" y="84206"/>
                    <a:pt x="124623" y="82426"/>
                    <a:pt x="125094" y="80073"/>
                  </a:cubicBezTo>
                  <a:cubicBezTo>
                    <a:pt x="125397" y="78558"/>
                    <a:pt x="126867" y="78223"/>
                    <a:pt x="127241" y="77088"/>
                  </a:cubicBezTo>
                  <a:cubicBezTo>
                    <a:pt x="128898" y="72117"/>
                    <a:pt x="120665" y="72034"/>
                    <a:pt x="124584" y="66147"/>
                  </a:cubicBezTo>
                  <a:cubicBezTo>
                    <a:pt x="128272" y="63704"/>
                    <a:pt x="125977" y="60216"/>
                    <a:pt x="127576" y="57025"/>
                  </a:cubicBezTo>
                  <a:cubicBezTo>
                    <a:pt x="128304" y="55574"/>
                    <a:pt x="133907" y="56374"/>
                    <a:pt x="135364" y="56374"/>
                  </a:cubicBezTo>
                  <a:cubicBezTo>
                    <a:pt x="142243" y="56374"/>
                    <a:pt x="138175" y="49069"/>
                    <a:pt x="140676" y="45755"/>
                  </a:cubicBezTo>
                  <a:cubicBezTo>
                    <a:pt x="143204" y="42396"/>
                    <a:pt x="154796" y="49153"/>
                    <a:pt x="154757" y="34325"/>
                  </a:cubicBezTo>
                  <a:cubicBezTo>
                    <a:pt x="154750" y="31294"/>
                    <a:pt x="146711" y="24074"/>
                    <a:pt x="138020" y="29998"/>
                  </a:cubicBezTo>
                  <a:cubicBezTo>
                    <a:pt x="132489" y="33776"/>
                    <a:pt x="138800" y="45046"/>
                    <a:pt x="134539" y="40778"/>
                  </a:cubicBezTo>
                  <a:cubicBezTo>
                    <a:pt x="131096" y="37342"/>
                    <a:pt x="134681" y="15370"/>
                    <a:pt x="134681" y="9735"/>
                  </a:cubicBezTo>
                  <a:lnTo>
                    <a:pt x="99389" y="987"/>
                  </a:lnTo>
                  <a:close/>
                  <a:moveTo>
                    <a:pt x="23668" y="22455"/>
                  </a:moveTo>
                  <a:cubicBezTo>
                    <a:pt x="23797" y="22436"/>
                    <a:pt x="23907" y="22443"/>
                    <a:pt x="23958" y="22546"/>
                  </a:cubicBezTo>
                  <a:cubicBezTo>
                    <a:pt x="25615" y="25782"/>
                    <a:pt x="22546" y="31172"/>
                    <a:pt x="23623" y="33325"/>
                  </a:cubicBezTo>
                  <a:cubicBezTo>
                    <a:pt x="30251" y="46574"/>
                    <a:pt x="1883" y="35059"/>
                    <a:pt x="15171" y="26201"/>
                  </a:cubicBezTo>
                  <a:cubicBezTo>
                    <a:pt x="17814" y="24441"/>
                    <a:pt x="20013" y="22559"/>
                    <a:pt x="23294" y="22533"/>
                  </a:cubicBezTo>
                  <a:cubicBezTo>
                    <a:pt x="23404" y="22533"/>
                    <a:pt x="23539" y="22481"/>
                    <a:pt x="23668" y="22455"/>
                  </a:cubicBezTo>
                  <a:close/>
                  <a:moveTo>
                    <a:pt x="116216" y="73026"/>
                  </a:moveTo>
                  <a:cubicBezTo>
                    <a:pt x="118666" y="72981"/>
                    <a:pt x="121870" y="79738"/>
                    <a:pt x="117712" y="81814"/>
                  </a:cubicBezTo>
                  <a:cubicBezTo>
                    <a:pt x="116190" y="82581"/>
                    <a:pt x="114295" y="82330"/>
                    <a:pt x="112825" y="83065"/>
                  </a:cubicBezTo>
                  <a:cubicBezTo>
                    <a:pt x="108931" y="85012"/>
                    <a:pt x="109215" y="77037"/>
                    <a:pt x="112245" y="75521"/>
                  </a:cubicBezTo>
                  <a:cubicBezTo>
                    <a:pt x="113805" y="74741"/>
                    <a:pt x="114598" y="73052"/>
                    <a:pt x="116216" y="73026"/>
                  </a:cubicBezTo>
                  <a:close/>
                </a:path>
              </a:pathLst>
            </a:custGeom>
            <a:solidFill>
              <a:srgbClr val="A2315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29"/>
            <p:cNvSpPr/>
            <p:nvPr/>
          </p:nvSpPr>
          <p:spPr>
            <a:xfrm>
              <a:off x="2352300" y="1910800"/>
              <a:ext cx="2774525" cy="2530525"/>
            </a:xfrm>
            <a:custGeom>
              <a:avLst/>
              <a:gdLst/>
              <a:ahLst/>
              <a:cxnLst/>
              <a:rect l="l" t="t" r="r" b="b"/>
              <a:pathLst>
                <a:path w="110981" h="101221" extrusionOk="0">
                  <a:moveTo>
                    <a:pt x="87494" y="4927"/>
                  </a:moveTo>
                  <a:cubicBezTo>
                    <a:pt x="78507" y="3740"/>
                    <a:pt x="72182" y="1"/>
                    <a:pt x="63118" y="1"/>
                  </a:cubicBezTo>
                  <a:cubicBezTo>
                    <a:pt x="38335" y="1"/>
                    <a:pt x="23545" y="7970"/>
                    <a:pt x="23545" y="7970"/>
                  </a:cubicBezTo>
                  <a:cubicBezTo>
                    <a:pt x="20734" y="13714"/>
                    <a:pt x="33416" y="36930"/>
                    <a:pt x="26350" y="40469"/>
                  </a:cubicBezTo>
                  <a:cubicBezTo>
                    <a:pt x="21031" y="43132"/>
                    <a:pt x="14913" y="42997"/>
                    <a:pt x="9104" y="44447"/>
                  </a:cubicBezTo>
                  <a:cubicBezTo>
                    <a:pt x="2521" y="46091"/>
                    <a:pt x="0" y="64188"/>
                    <a:pt x="4462" y="68650"/>
                  </a:cubicBezTo>
                  <a:cubicBezTo>
                    <a:pt x="37033" y="101220"/>
                    <a:pt x="30940" y="50933"/>
                    <a:pt x="42596" y="45111"/>
                  </a:cubicBezTo>
                  <a:cubicBezTo>
                    <a:pt x="48057" y="42378"/>
                    <a:pt x="54466" y="49876"/>
                    <a:pt x="51880" y="55059"/>
                  </a:cubicBezTo>
                  <a:cubicBezTo>
                    <a:pt x="48837" y="61132"/>
                    <a:pt x="35711" y="68237"/>
                    <a:pt x="50881" y="73292"/>
                  </a:cubicBezTo>
                  <a:cubicBezTo>
                    <a:pt x="75612" y="81537"/>
                    <a:pt x="63124" y="52919"/>
                    <a:pt x="72769" y="48096"/>
                  </a:cubicBezTo>
                  <a:cubicBezTo>
                    <a:pt x="77320" y="45820"/>
                    <a:pt x="80944" y="51301"/>
                    <a:pt x="85005" y="53106"/>
                  </a:cubicBezTo>
                  <a:cubicBezTo>
                    <a:pt x="89067" y="54904"/>
                    <a:pt x="93793" y="56071"/>
                    <a:pt x="98203" y="53132"/>
                  </a:cubicBezTo>
                  <a:cubicBezTo>
                    <a:pt x="104205" y="49128"/>
                    <a:pt x="101620" y="43287"/>
                    <a:pt x="98544" y="40005"/>
                  </a:cubicBezTo>
                  <a:cubicBezTo>
                    <a:pt x="94928" y="36150"/>
                    <a:pt x="88590" y="41436"/>
                    <a:pt x="88351" y="34171"/>
                  </a:cubicBezTo>
                  <a:cubicBezTo>
                    <a:pt x="88274" y="31772"/>
                    <a:pt x="91014" y="31553"/>
                    <a:pt x="95933" y="30773"/>
                  </a:cubicBezTo>
                  <a:cubicBezTo>
                    <a:pt x="100859" y="29986"/>
                    <a:pt x="106345" y="29342"/>
                    <a:pt x="106919" y="28201"/>
                  </a:cubicBezTo>
                  <a:cubicBezTo>
                    <a:pt x="110781" y="20477"/>
                    <a:pt x="110981" y="13411"/>
                    <a:pt x="108092" y="8563"/>
                  </a:cubicBezTo>
                  <a:cubicBezTo>
                    <a:pt x="100105" y="7022"/>
                    <a:pt x="95392" y="5971"/>
                    <a:pt x="87494" y="4927"/>
                  </a:cubicBezTo>
                  <a:close/>
                </a:path>
              </a:pathLst>
            </a:custGeom>
            <a:solidFill>
              <a:srgbClr val="A2315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29"/>
            <p:cNvSpPr/>
            <p:nvPr/>
          </p:nvSpPr>
          <p:spPr>
            <a:xfrm>
              <a:off x="2905625" y="1855500"/>
              <a:ext cx="2250875" cy="392825"/>
            </a:xfrm>
            <a:custGeom>
              <a:avLst/>
              <a:gdLst/>
              <a:ahLst/>
              <a:cxnLst/>
              <a:rect l="l" t="t" r="r" b="b"/>
              <a:pathLst>
                <a:path w="90035" h="15713" extrusionOk="0">
                  <a:moveTo>
                    <a:pt x="41836" y="0"/>
                  </a:moveTo>
                  <a:cubicBezTo>
                    <a:pt x="37408" y="0"/>
                    <a:pt x="32941" y="135"/>
                    <a:pt x="29709" y="434"/>
                  </a:cubicBezTo>
                  <a:cubicBezTo>
                    <a:pt x="25640" y="808"/>
                    <a:pt x="15080" y="1845"/>
                    <a:pt x="7202" y="4650"/>
                  </a:cubicBezTo>
                  <a:cubicBezTo>
                    <a:pt x="4771" y="5520"/>
                    <a:pt x="1889" y="7454"/>
                    <a:pt x="1109" y="9814"/>
                  </a:cubicBezTo>
                  <a:cubicBezTo>
                    <a:pt x="0" y="13121"/>
                    <a:pt x="9490" y="13702"/>
                    <a:pt x="11889" y="14501"/>
                  </a:cubicBezTo>
                  <a:cubicBezTo>
                    <a:pt x="12181" y="14599"/>
                    <a:pt x="12503" y="14645"/>
                    <a:pt x="12849" y="14645"/>
                  </a:cubicBezTo>
                  <a:cubicBezTo>
                    <a:pt x="18105" y="14645"/>
                    <a:pt x="29145" y="4090"/>
                    <a:pt x="33693" y="3715"/>
                  </a:cubicBezTo>
                  <a:cubicBezTo>
                    <a:pt x="35097" y="3599"/>
                    <a:pt x="36444" y="3545"/>
                    <a:pt x="37736" y="3545"/>
                  </a:cubicBezTo>
                  <a:cubicBezTo>
                    <a:pt x="51504" y="3545"/>
                    <a:pt x="59161" y="9609"/>
                    <a:pt x="64877" y="10517"/>
                  </a:cubicBezTo>
                  <a:cubicBezTo>
                    <a:pt x="72454" y="11716"/>
                    <a:pt x="77233" y="15713"/>
                    <a:pt x="80979" y="15713"/>
                  </a:cubicBezTo>
                  <a:cubicBezTo>
                    <a:pt x="82732" y="15713"/>
                    <a:pt x="84259" y="14838"/>
                    <a:pt x="85740" y="12393"/>
                  </a:cubicBezTo>
                  <a:cubicBezTo>
                    <a:pt x="90034" y="5308"/>
                    <a:pt x="63943" y="1839"/>
                    <a:pt x="56438" y="666"/>
                  </a:cubicBezTo>
                  <a:cubicBezTo>
                    <a:pt x="53747" y="247"/>
                    <a:pt x="47827" y="0"/>
                    <a:pt x="41836" y="0"/>
                  </a:cubicBezTo>
                  <a:close/>
                </a:path>
              </a:pathLst>
            </a:custGeom>
            <a:solidFill>
              <a:srgbClr val="D5718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29"/>
            <p:cNvSpPr/>
            <p:nvPr/>
          </p:nvSpPr>
          <p:spPr>
            <a:xfrm>
              <a:off x="2373450" y="1677700"/>
              <a:ext cx="3581475" cy="427225"/>
            </a:xfrm>
            <a:custGeom>
              <a:avLst/>
              <a:gdLst/>
              <a:ahLst/>
              <a:cxnLst/>
              <a:rect l="l" t="t" r="r" b="b"/>
              <a:pathLst>
                <a:path w="143259" h="17089" extrusionOk="0">
                  <a:moveTo>
                    <a:pt x="68112" y="1"/>
                  </a:moveTo>
                  <a:cubicBezTo>
                    <a:pt x="65243" y="1"/>
                    <a:pt x="63165" y="97"/>
                    <a:pt x="62252" y="280"/>
                  </a:cubicBezTo>
                  <a:cubicBezTo>
                    <a:pt x="61033" y="247"/>
                    <a:pt x="59845" y="234"/>
                    <a:pt x="58680" y="234"/>
                  </a:cubicBezTo>
                  <a:cubicBezTo>
                    <a:pt x="53353" y="234"/>
                    <a:pt x="48481" y="512"/>
                    <a:pt x="43027" y="512"/>
                  </a:cubicBezTo>
                  <a:cubicBezTo>
                    <a:pt x="41140" y="512"/>
                    <a:pt x="39007" y="490"/>
                    <a:pt x="36725" y="490"/>
                  </a:cubicBezTo>
                  <a:cubicBezTo>
                    <a:pt x="25214" y="490"/>
                    <a:pt x="9902" y="1047"/>
                    <a:pt x="3171" y="7778"/>
                  </a:cubicBezTo>
                  <a:cubicBezTo>
                    <a:pt x="1" y="10948"/>
                    <a:pt x="4575" y="15540"/>
                    <a:pt x="8733" y="15540"/>
                  </a:cubicBezTo>
                  <a:cubicBezTo>
                    <a:pt x="9488" y="15540"/>
                    <a:pt x="10229" y="15389"/>
                    <a:pt x="10908" y="15050"/>
                  </a:cubicBezTo>
                  <a:cubicBezTo>
                    <a:pt x="18472" y="11262"/>
                    <a:pt x="44387" y="2521"/>
                    <a:pt x="61671" y="2521"/>
                  </a:cubicBezTo>
                  <a:cubicBezTo>
                    <a:pt x="64774" y="2521"/>
                    <a:pt x="67598" y="2802"/>
                    <a:pt x="69989" y="3445"/>
                  </a:cubicBezTo>
                  <a:cubicBezTo>
                    <a:pt x="78615" y="5760"/>
                    <a:pt x="88898" y="2936"/>
                    <a:pt x="96248" y="6604"/>
                  </a:cubicBezTo>
                  <a:cubicBezTo>
                    <a:pt x="99664" y="8315"/>
                    <a:pt x="110806" y="17088"/>
                    <a:pt x="116838" y="17088"/>
                  </a:cubicBezTo>
                  <a:cubicBezTo>
                    <a:pt x="117556" y="17088"/>
                    <a:pt x="118203" y="16964"/>
                    <a:pt x="118755" y="16688"/>
                  </a:cubicBezTo>
                  <a:cubicBezTo>
                    <a:pt x="143259" y="4435"/>
                    <a:pt x="87545" y="1"/>
                    <a:pt x="68112" y="1"/>
                  </a:cubicBezTo>
                  <a:close/>
                </a:path>
              </a:pathLst>
            </a:custGeom>
            <a:solidFill>
              <a:srgbClr val="D5718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29"/>
            <p:cNvSpPr/>
            <p:nvPr/>
          </p:nvSpPr>
          <p:spPr>
            <a:xfrm>
              <a:off x="1689525" y="1438825"/>
              <a:ext cx="4206775" cy="444200"/>
            </a:xfrm>
            <a:custGeom>
              <a:avLst/>
              <a:gdLst/>
              <a:ahLst/>
              <a:cxnLst/>
              <a:rect l="l" t="t" r="r" b="b"/>
              <a:pathLst>
                <a:path w="168271" h="17768" extrusionOk="0">
                  <a:moveTo>
                    <a:pt x="60664" y="0"/>
                  </a:moveTo>
                  <a:cubicBezTo>
                    <a:pt x="53226" y="0"/>
                    <a:pt x="45702" y="245"/>
                    <a:pt x="38265" y="925"/>
                  </a:cubicBezTo>
                  <a:cubicBezTo>
                    <a:pt x="30489" y="1634"/>
                    <a:pt x="1" y="4941"/>
                    <a:pt x="16460" y="13580"/>
                  </a:cubicBezTo>
                  <a:cubicBezTo>
                    <a:pt x="18331" y="14564"/>
                    <a:pt x="20376" y="14965"/>
                    <a:pt x="22502" y="14965"/>
                  </a:cubicBezTo>
                  <a:cubicBezTo>
                    <a:pt x="30467" y="14965"/>
                    <a:pt x="39564" y="9332"/>
                    <a:pt x="44841" y="7572"/>
                  </a:cubicBezTo>
                  <a:cubicBezTo>
                    <a:pt x="51733" y="5277"/>
                    <a:pt x="63221" y="4741"/>
                    <a:pt x="74014" y="4651"/>
                  </a:cubicBezTo>
                  <a:cubicBezTo>
                    <a:pt x="80602" y="4596"/>
                    <a:pt x="86309" y="4151"/>
                    <a:pt x="91440" y="4151"/>
                  </a:cubicBezTo>
                  <a:cubicBezTo>
                    <a:pt x="94711" y="4151"/>
                    <a:pt x="97747" y="4332"/>
                    <a:pt x="100627" y="4909"/>
                  </a:cubicBezTo>
                  <a:cubicBezTo>
                    <a:pt x="107925" y="6366"/>
                    <a:pt x="115030" y="6901"/>
                    <a:pt x="121974" y="7623"/>
                  </a:cubicBezTo>
                  <a:cubicBezTo>
                    <a:pt x="128917" y="8345"/>
                    <a:pt x="135699" y="9254"/>
                    <a:pt x="142359" y="11472"/>
                  </a:cubicBezTo>
                  <a:cubicBezTo>
                    <a:pt x="143707" y="11924"/>
                    <a:pt x="148007" y="13890"/>
                    <a:pt x="152198" y="15521"/>
                  </a:cubicBezTo>
                  <a:cubicBezTo>
                    <a:pt x="155532" y="16824"/>
                    <a:pt x="158679" y="17768"/>
                    <a:pt x="160361" y="17768"/>
                  </a:cubicBezTo>
                  <a:cubicBezTo>
                    <a:pt x="160793" y="17768"/>
                    <a:pt x="161129" y="17706"/>
                    <a:pt x="161346" y="17571"/>
                  </a:cubicBezTo>
                  <a:cubicBezTo>
                    <a:pt x="168270" y="13265"/>
                    <a:pt x="165440" y="9880"/>
                    <a:pt x="162081" y="7095"/>
                  </a:cubicBezTo>
                  <a:cubicBezTo>
                    <a:pt x="159090" y="4613"/>
                    <a:pt x="154918" y="2098"/>
                    <a:pt x="150096" y="2098"/>
                  </a:cubicBezTo>
                  <a:cubicBezTo>
                    <a:pt x="132070" y="2098"/>
                    <a:pt x="116745" y="2021"/>
                    <a:pt x="98442" y="1260"/>
                  </a:cubicBezTo>
                  <a:cubicBezTo>
                    <a:pt x="86747" y="770"/>
                    <a:pt x="73839" y="0"/>
                    <a:pt x="60664" y="0"/>
                  </a:cubicBezTo>
                  <a:close/>
                </a:path>
              </a:pathLst>
            </a:custGeom>
            <a:solidFill>
              <a:srgbClr val="D5718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29"/>
            <p:cNvSpPr/>
            <p:nvPr/>
          </p:nvSpPr>
          <p:spPr>
            <a:xfrm>
              <a:off x="2017300" y="1069925"/>
              <a:ext cx="3686550" cy="341375"/>
            </a:xfrm>
            <a:custGeom>
              <a:avLst/>
              <a:gdLst/>
              <a:ahLst/>
              <a:cxnLst/>
              <a:rect l="l" t="t" r="r" b="b"/>
              <a:pathLst>
                <a:path w="147462" h="13655" extrusionOk="0">
                  <a:moveTo>
                    <a:pt x="129547" y="1"/>
                  </a:moveTo>
                  <a:cubicBezTo>
                    <a:pt x="120547" y="1"/>
                    <a:pt x="112839" y="9066"/>
                    <a:pt x="104479" y="9066"/>
                  </a:cubicBezTo>
                  <a:cubicBezTo>
                    <a:pt x="104447" y="9066"/>
                    <a:pt x="104414" y="9066"/>
                    <a:pt x="104382" y="9066"/>
                  </a:cubicBezTo>
                  <a:cubicBezTo>
                    <a:pt x="96155" y="8995"/>
                    <a:pt x="87735" y="8254"/>
                    <a:pt x="79193" y="8183"/>
                  </a:cubicBezTo>
                  <a:cubicBezTo>
                    <a:pt x="66575" y="8069"/>
                    <a:pt x="55154" y="5151"/>
                    <a:pt x="43173" y="5151"/>
                  </a:cubicBezTo>
                  <a:cubicBezTo>
                    <a:pt x="40952" y="5151"/>
                    <a:pt x="38713" y="5251"/>
                    <a:pt x="36442" y="5488"/>
                  </a:cubicBezTo>
                  <a:cubicBezTo>
                    <a:pt x="36256" y="5507"/>
                    <a:pt x="36037" y="5516"/>
                    <a:pt x="35789" y="5516"/>
                  </a:cubicBezTo>
                  <a:cubicBezTo>
                    <a:pt x="31896" y="5516"/>
                    <a:pt x="20728" y="3278"/>
                    <a:pt x="12305" y="3278"/>
                  </a:cubicBezTo>
                  <a:cubicBezTo>
                    <a:pt x="5167" y="3278"/>
                    <a:pt x="0" y="4886"/>
                    <a:pt x="2905" y="10826"/>
                  </a:cubicBezTo>
                  <a:cubicBezTo>
                    <a:pt x="3966" y="12995"/>
                    <a:pt x="7508" y="13655"/>
                    <a:pt x="11755" y="13655"/>
                  </a:cubicBezTo>
                  <a:cubicBezTo>
                    <a:pt x="18350" y="13655"/>
                    <a:pt x="26645" y="12064"/>
                    <a:pt x="29990" y="12064"/>
                  </a:cubicBezTo>
                  <a:cubicBezTo>
                    <a:pt x="30022" y="12064"/>
                    <a:pt x="30054" y="12064"/>
                    <a:pt x="30086" y="12064"/>
                  </a:cubicBezTo>
                  <a:cubicBezTo>
                    <a:pt x="36694" y="12121"/>
                    <a:pt x="65264" y="12464"/>
                    <a:pt x="91692" y="12464"/>
                  </a:cubicBezTo>
                  <a:cubicBezTo>
                    <a:pt x="116473" y="12464"/>
                    <a:pt x="139370" y="12162"/>
                    <a:pt x="140511" y="11039"/>
                  </a:cubicBezTo>
                  <a:cubicBezTo>
                    <a:pt x="147461" y="4205"/>
                    <a:pt x="137082" y="66"/>
                    <a:pt x="129661" y="1"/>
                  </a:cubicBezTo>
                  <a:cubicBezTo>
                    <a:pt x="129623" y="1"/>
                    <a:pt x="129585" y="1"/>
                    <a:pt x="129547" y="1"/>
                  </a:cubicBezTo>
                  <a:close/>
                </a:path>
              </a:pathLst>
            </a:custGeom>
            <a:solidFill>
              <a:srgbClr val="D5718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29"/>
            <p:cNvSpPr/>
            <p:nvPr/>
          </p:nvSpPr>
          <p:spPr>
            <a:xfrm>
              <a:off x="2686425" y="939500"/>
              <a:ext cx="2184625" cy="270625"/>
            </a:xfrm>
            <a:custGeom>
              <a:avLst/>
              <a:gdLst/>
              <a:ahLst/>
              <a:cxnLst/>
              <a:rect l="l" t="t" r="r" b="b"/>
              <a:pathLst>
                <a:path w="87385" h="10825" extrusionOk="0">
                  <a:moveTo>
                    <a:pt x="55879" y="0"/>
                  </a:moveTo>
                  <a:cubicBezTo>
                    <a:pt x="54435" y="0"/>
                    <a:pt x="53255" y="128"/>
                    <a:pt x="51725" y="641"/>
                  </a:cubicBezTo>
                  <a:cubicBezTo>
                    <a:pt x="49578" y="1363"/>
                    <a:pt x="49533" y="2524"/>
                    <a:pt x="50739" y="3420"/>
                  </a:cubicBezTo>
                  <a:cubicBezTo>
                    <a:pt x="52170" y="4496"/>
                    <a:pt x="54130" y="4290"/>
                    <a:pt x="53634" y="4787"/>
                  </a:cubicBezTo>
                  <a:cubicBezTo>
                    <a:pt x="52678" y="5745"/>
                    <a:pt x="50284" y="5964"/>
                    <a:pt x="47575" y="5964"/>
                  </a:cubicBezTo>
                  <a:cubicBezTo>
                    <a:pt x="45297" y="5964"/>
                    <a:pt x="42795" y="5809"/>
                    <a:pt x="40737" y="5809"/>
                  </a:cubicBezTo>
                  <a:cubicBezTo>
                    <a:pt x="39351" y="5809"/>
                    <a:pt x="38167" y="5880"/>
                    <a:pt x="37387" y="6115"/>
                  </a:cubicBezTo>
                  <a:cubicBezTo>
                    <a:pt x="37181" y="6125"/>
                    <a:pt x="36971" y="6130"/>
                    <a:pt x="36757" y="6130"/>
                  </a:cubicBezTo>
                  <a:cubicBezTo>
                    <a:pt x="29812" y="6130"/>
                    <a:pt x="18716" y="893"/>
                    <a:pt x="10196" y="893"/>
                  </a:cubicBezTo>
                  <a:cubicBezTo>
                    <a:pt x="6928" y="893"/>
                    <a:pt x="4040" y="1663"/>
                    <a:pt x="1909" y="3794"/>
                  </a:cubicBezTo>
                  <a:cubicBezTo>
                    <a:pt x="0" y="5702"/>
                    <a:pt x="23236" y="9261"/>
                    <a:pt x="26117" y="9261"/>
                  </a:cubicBezTo>
                  <a:cubicBezTo>
                    <a:pt x="39121" y="9261"/>
                    <a:pt x="51564" y="10092"/>
                    <a:pt x="64574" y="10092"/>
                  </a:cubicBezTo>
                  <a:cubicBezTo>
                    <a:pt x="65962" y="10092"/>
                    <a:pt x="70730" y="10824"/>
                    <a:pt x="73988" y="10824"/>
                  </a:cubicBezTo>
                  <a:cubicBezTo>
                    <a:pt x="75438" y="10824"/>
                    <a:pt x="76590" y="10679"/>
                    <a:pt x="77011" y="10260"/>
                  </a:cubicBezTo>
                  <a:cubicBezTo>
                    <a:pt x="77746" y="9519"/>
                    <a:pt x="87384" y="3342"/>
                    <a:pt x="84967" y="2137"/>
                  </a:cubicBezTo>
                  <a:cubicBezTo>
                    <a:pt x="83790" y="1547"/>
                    <a:pt x="82674" y="1309"/>
                    <a:pt x="81596" y="1309"/>
                  </a:cubicBezTo>
                  <a:cubicBezTo>
                    <a:pt x="77013" y="1309"/>
                    <a:pt x="73119" y="5618"/>
                    <a:pt x="68223" y="5618"/>
                  </a:cubicBezTo>
                  <a:cubicBezTo>
                    <a:pt x="60597" y="5618"/>
                    <a:pt x="60165" y="4193"/>
                    <a:pt x="62415" y="3832"/>
                  </a:cubicBezTo>
                  <a:cubicBezTo>
                    <a:pt x="64349" y="3523"/>
                    <a:pt x="66193" y="2105"/>
                    <a:pt x="63994" y="976"/>
                  </a:cubicBezTo>
                  <a:cubicBezTo>
                    <a:pt x="62821" y="370"/>
                    <a:pt x="59771" y="119"/>
                    <a:pt x="57489" y="35"/>
                  </a:cubicBezTo>
                  <a:cubicBezTo>
                    <a:pt x="56904" y="15"/>
                    <a:pt x="56376" y="0"/>
                    <a:pt x="55879" y="0"/>
                  </a:cubicBezTo>
                  <a:close/>
                </a:path>
              </a:pathLst>
            </a:custGeom>
            <a:solidFill>
              <a:srgbClr val="D5718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29"/>
            <p:cNvSpPr/>
            <p:nvPr/>
          </p:nvSpPr>
          <p:spPr>
            <a:xfrm>
              <a:off x="3757775" y="2780675"/>
              <a:ext cx="630050" cy="646525"/>
            </a:xfrm>
            <a:custGeom>
              <a:avLst/>
              <a:gdLst/>
              <a:ahLst/>
              <a:cxnLst/>
              <a:rect l="l" t="t" r="r" b="b"/>
              <a:pathLst>
                <a:path w="25202" h="25861" extrusionOk="0">
                  <a:moveTo>
                    <a:pt x="25202" y="12934"/>
                  </a:moveTo>
                  <a:cubicBezTo>
                    <a:pt x="25202" y="20071"/>
                    <a:pt x="19561" y="25860"/>
                    <a:pt x="12598" y="25860"/>
                  </a:cubicBezTo>
                  <a:cubicBezTo>
                    <a:pt x="5641" y="25860"/>
                    <a:pt x="0" y="20071"/>
                    <a:pt x="0" y="12934"/>
                  </a:cubicBezTo>
                  <a:cubicBezTo>
                    <a:pt x="0" y="5790"/>
                    <a:pt x="5641" y="1"/>
                    <a:pt x="12598" y="1"/>
                  </a:cubicBezTo>
                  <a:cubicBezTo>
                    <a:pt x="19561" y="1"/>
                    <a:pt x="25202" y="5790"/>
                    <a:pt x="25202" y="12934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29"/>
            <p:cNvSpPr/>
            <p:nvPr/>
          </p:nvSpPr>
          <p:spPr>
            <a:xfrm>
              <a:off x="3880900" y="2669325"/>
              <a:ext cx="629900" cy="646650"/>
            </a:xfrm>
            <a:custGeom>
              <a:avLst/>
              <a:gdLst/>
              <a:ahLst/>
              <a:cxnLst/>
              <a:rect l="l" t="t" r="r" b="b"/>
              <a:pathLst>
                <a:path w="25196" h="25866" extrusionOk="0">
                  <a:moveTo>
                    <a:pt x="25196" y="12933"/>
                  </a:moveTo>
                  <a:cubicBezTo>
                    <a:pt x="25196" y="20076"/>
                    <a:pt x="19555" y="25866"/>
                    <a:pt x="12598" y="25866"/>
                  </a:cubicBezTo>
                  <a:cubicBezTo>
                    <a:pt x="5642" y="25866"/>
                    <a:pt x="1" y="20076"/>
                    <a:pt x="1" y="12933"/>
                  </a:cubicBezTo>
                  <a:cubicBezTo>
                    <a:pt x="1" y="5790"/>
                    <a:pt x="5642" y="0"/>
                    <a:pt x="12598" y="0"/>
                  </a:cubicBezTo>
                  <a:cubicBezTo>
                    <a:pt x="19555" y="0"/>
                    <a:pt x="25196" y="5790"/>
                    <a:pt x="25196" y="12933"/>
                  </a:cubicBezTo>
                  <a:close/>
                </a:path>
              </a:pathLst>
            </a:custGeom>
            <a:solidFill>
              <a:srgbClr val="AD355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29"/>
            <p:cNvSpPr/>
            <p:nvPr/>
          </p:nvSpPr>
          <p:spPr>
            <a:xfrm>
              <a:off x="2122300" y="2338100"/>
              <a:ext cx="673250" cy="519825"/>
            </a:xfrm>
            <a:custGeom>
              <a:avLst/>
              <a:gdLst/>
              <a:ahLst/>
              <a:cxnLst/>
              <a:rect l="l" t="t" r="r" b="b"/>
              <a:pathLst>
                <a:path w="26930" h="20793" extrusionOk="0">
                  <a:moveTo>
                    <a:pt x="1026" y="587"/>
                  </a:moveTo>
                  <a:cubicBezTo>
                    <a:pt x="0" y="20792"/>
                    <a:pt x="26930" y="18703"/>
                    <a:pt x="26930" y="0"/>
                  </a:cubicBezTo>
                </a:path>
              </a:pathLst>
            </a:custGeom>
            <a:solidFill>
              <a:srgbClr val="AD355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29"/>
            <p:cNvSpPr/>
            <p:nvPr/>
          </p:nvSpPr>
          <p:spPr>
            <a:xfrm>
              <a:off x="2062775" y="2256225"/>
              <a:ext cx="772125" cy="224250"/>
            </a:xfrm>
            <a:custGeom>
              <a:avLst/>
              <a:gdLst/>
              <a:ahLst/>
              <a:cxnLst/>
              <a:rect l="l" t="t" r="r" b="b"/>
              <a:pathLst>
                <a:path w="30885" h="8970" extrusionOk="0">
                  <a:moveTo>
                    <a:pt x="14037" y="82"/>
                  </a:moveTo>
                  <a:cubicBezTo>
                    <a:pt x="10127" y="82"/>
                    <a:pt x="7976" y="404"/>
                    <a:pt x="4812" y="1986"/>
                  </a:cubicBezTo>
                  <a:cubicBezTo>
                    <a:pt x="1" y="4393"/>
                    <a:pt x="8000" y="8970"/>
                    <a:pt x="16581" y="8970"/>
                  </a:cubicBezTo>
                  <a:cubicBezTo>
                    <a:pt x="20822" y="8970"/>
                    <a:pt x="25205" y="7852"/>
                    <a:pt x="28254" y="4803"/>
                  </a:cubicBezTo>
                  <a:cubicBezTo>
                    <a:pt x="30884" y="2173"/>
                    <a:pt x="27770" y="2095"/>
                    <a:pt x="26145" y="1283"/>
                  </a:cubicBezTo>
                  <a:cubicBezTo>
                    <a:pt x="23573" y="0"/>
                    <a:pt x="19137" y="161"/>
                    <a:pt x="16417" y="110"/>
                  </a:cubicBezTo>
                  <a:cubicBezTo>
                    <a:pt x="15551" y="94"/>
                    <a:pt x="14763" y="82"/>
                    <a:pt x="14037" y="82"/>
                  </a:cubicBezTo>
                  <a:close/>
                </a:path>
              </a:pathLst>
            </a:custGeom>
            <a:solidFill>
              <a:srgbClr val="D5718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29"/>
            <p:cNvSpPr/>
            <p:nvPr/>
          </p:nvSpPr>
          <p:spPr>
            <a:xfrm>
              <a:off x="5875650" y="3618800"/>
              <a:ext cx="468875" cy="480675"/>
            </a:xfrm>
            <a:custGeom>
              <a:avLst/>
              <a:gdLst/>
              <a:ahLst/>
              <a:cxnLst/>
              <a:rect l="l" t="t" r="r" b="b"/>
              <a:pathLst>
                <a:path w="18755" h="19227" extrusionOk="0">
                  <a:moveTo>
                    <a:pt x="18755" y="9613"/>
                  </a:moveTo>
                  <a:cubicBezTo>
                    <a:pt x="18755" y="14926"/>
                    <a:pt x="14558" y="19226"/>
                    <a:pt x="9381" y="19226"/>
                  </a:cubicBezTo>
                  <a:cubicBezTo>
                    <a:pt x="4197" y="19226"/>
                    <a:pt x="0" y="14926"/>
                    <a:pt x="0" y="9613"/>
                  </a:cubicBezTo>
                  <a:cubicBezTo>
                    <a:pt x="0" y="4308"/>
                    <a:pt x="4197" y="1"/>
                    <a:pt x="9381" y="1"/>
                  </a:cubicBezTo>
                  <a:cubicBezTo>
                    <a:pt x="14558" y="1"/>
                    <a:pt x="18755" y="4308"/>
                    <a:pt x="18755" y="9613"/>
                  </a:cubicBezTo>
                  <a:close/>
                </a:path>
              </a:pathLst>
            </a:custGeom>
            <a:solidFill>
              <a:srgbClr val="9C295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29"/>
            <p:cNvSpPr/>
            <p:nvPr/>
          </p:nvSpPr>
          <p:spPr>
            <a:xfrm>
              <a:off x="1020500" y="2839350"/>
              <a:ext cx="489350" cy="488225"/>
            </a:xfrm>
            <a:custGeom>
              <a:avLst/>
              <a:gdLst/>
              <a:ahLst/>
              <a:cxnLst/>
              <a:rect l="l" t="t" r="r" b="b"/>
              <a:pathLst>
                <a:path w="19574" h="19529" extrusionOk="0">
                  <a:moveTo>
                    <a:pt x="19573" y="9768"/>
                  </a:moveTo>
                  <a:cubicBezTo>
                    <a:pt x="19573" y="15158"/>
                    <a:pt x="15196" y="19529"/>
                    <a:pt x="9787" y="19529"/>
                  </a:cubicBezTo>
                  <a:cubicBezTo>
                    <a:pt x="4384" y="19529"/>
                    <a:pt x="0" y="15158"/>
                    <a:pt x="0" y="9768"/>
                  </a:cubicBezTo>
                  <a:cubicBezTo>
                    <a:pt x="0" y="4372"/>
                    <a:pt x="4384" y="1"/>
                    <a:pt x="9787" y="1"/>
                  </a:cubicBezTo>
                  <a:cubicBezTo>
                    <a:pt x="15196" y="1"/>
                    <a:pt x="19573" y="4372"/>
                    <a:pt x="19573" y="9768"/>
                  </a:cubicBezTo>
                  <a:close/>
                </a:path>
              </a:pathLst>
            </a:custGeom>
            <a:solidFill>
              <a:srgbClr val="9F2F54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29"/>
            <p:cNvSpPr/>
            <p:nvPr/>
          </p:nvSpPr>
          <p:spPr>
            <a:xfrm>
              <a:off x="5736875" y="1272700"/>
              <a:ext cx="442125" cy="310950"/>
            </a:xfrm>
            <a:custGeom>
              <a:avLst/>
              <a:gdLst/>
              <a:ahLst/>
              <a:cxnLst/>
              <a:rect l="l" t="t" r="r" b="b"/>
              <a:pathLst>
                <a:path w="17685" h="12438" extrusionOk="0">
                  <a:moveTo>
                    <a:pt x="671" y="349"/>
                  </a:moveTo>
                  <a:cubicBezTo>
                    <a:pt x="0" y="12437"/>
                    <a:pt x="17684" y="11187"/>
                    <a:pt x="17684" y="1"/>
                  </a:cubicBezTo>
                </a:path>
              </a:pathLst>
            </a:custGeom>
            <a:solidFill>
              <a:srgbClr val="AD355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29"/>
            <p:cNvSpPr/>
            <p:nvPr/>
          </p:nvSpPr>
          <p:spPr>
            <a:xfrm>
              <a:off x="5697775" y="1223550"/>
              <a:ext cx="507000" cy="134300"/>
            </a:xfrm>
            <a:custGeom>
              <a:avLst/>
              <a:gdLst/>
              <a:ahLst/>
              <a:cxnLst/>
              <a:rect l="l" t="t" r="r" b="b"/>
              <a:pathLst>
                <a:path w="20280" h="5372" extrusionOk="0">
                  <a:moveTo>
                    <a:pt x="9248" y="56"/>
                  </a:moveTo>
                  <a:cubicBezTo>
                    <a:pt x="6662" y="56"/>
                    <a:pt x="5247" y="244"/>
                    <a:pt x="3163" y="1193"/>
                  </a:cubicBezTo>
                  <a:cubicBezTo>
                    <a:pt x="1" y="2634"/>
                    <a:pt x="5253" y="5371"/>
                    <a:pt x="10889" y="5371"/>
                  </a:cubicBezTo>
                  <a:cubicBezTo>
                    <a:pt x="13675" y="5371"/>
                    <a:pt x="16556" y="4702"/>
                    <a:pt x="18559" y="2876"/>
                  </a:cubicBezTo>
                  <a:cubicBezTo>
                    <a:pt x="20280" y="1303"/>
                    <a:pt x="18236" y="1258"/>
                    <a:pt x="17172" y="774"/>
                  </a:cubicBezTo>
                  <a:cubicBezTo>
                    <a:pt x="15477" y="1"/>
                    <a:pt x="12569" y="104"/>
                    <a:pt x="10783" y="71"/>
                  </a:cubicBezTo>
                  <a:cubicBezTo>
                    <a:pt x="10226" y="63"/>
                    <a:pt x="9718" y="56"/>
                    <a:pt x="9248" y="56"/>
                  </a:cubicBezTo>
                  <a:close/>
                </a:path>
              </a:pathLst>
            </a:custGeom>
            <a:solidFill>
              <a:srgbClr val="D5718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29"/>
            <p:cNvSpPr/>
            <p:nvPr/>
          </p:nvSpPr>
          <p:spPr>
            <a:xfrm>
              <a:off x="3733600" y="4310425"/>
              <a:ext cx="613625" cy="554150"/>
            </a:xfrm>
            <a:custGeom>
              <a:avLst/>
              <a:gdLst/>
              <a:ahLst/>
              <a:cxnLst/>
              <a:rect l="l" t="t" r="r" b="b"/>
              <a:pathLst>
                <a:path w="24545" h="22166" extrusionOk="0">
                  <a:moveTo>
                    <a:pt x="7775" y="600"/>
                  </a:moveTo>
                  <a:cubicBezTo>
                    <a:pt x="4842" y="710"/>
                    <a:pt x="3269" y="3043"/>
                    <a:pt x="1870" y="5158"/>
                  </a:cubicBezTo>
                  <a:cubicBezTo>
                    <a:pt x="477" y="7279"/>
                    <a:pt x="0" y="9922"/>
                    <a:pt x="1470" y="12869"/>
                  </a:cubicBezTo>
                  <a:cubicBezTo>
                    <a:pt x="6118" y="22165"/>
                    <a:pt x="15705" y="19896"/>
                    <a:pt x="20128" y="14906"/>
                  </a:cubicBezTo>
                  <a:cubicBezTo>
                    <a:pt x="24544" y="9916"/>
                    <a:pt x="23867" y="0"/>
                    <a:pt x="7775" y="600"/>
                  </a:cubicBezTo>
                  <a:close/>
                </a:path>
              </a:pathLst>
            </a:custGeom>
            <a:solidFill>
              <a:srgbClr val="8C2B4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29"/>
            <p:cNvSpPr/>
            <p:nvPr/>
          </p:nvSpPr>
          <p:spPr>
            <a:xfrm>
              <a:off x="4017750" y="3932950"/>
              <a:ext cx="1961875" cy="887450"/>
            </a:xfrm>
            <a:custGeom>
              <a:avLst/>
              <a:gdLst/>
              <a:ahLst/>
              <a:cxnLst/>
              <a:rect l="l" t="t" r="r" b="b"/>
              <a:pathLst>
                <a:path w="78475" h="35498" fill="none" extrusionOk="0">
                  <a:moveTo>
                    <a:pt x="0" y="22475"/>
                  </a:moveTo>
                  <a:lnTo>
                    <a:pt x="53079" y="35498"/>
                  </a:lnTo>
                  <a:lnTo>
                    <a:pt x="78474" y="0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64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29"/>
            <p:cNvSpPr/>
            <p:nvPr/>
          </p:nvSpPr>
          <p:spPr>
            <a:xfrm>
              <a:off x="3314200" y="826400"/>
              <a:ext cx="409750" cy="274850"/>
            </a:xfrm>
            <a:custGeom>
              <a:avLst/>
              <a:gdLst/>
              <a:ahLst/>
              <a:cxnLst/>
              <a:rect l="l" t="t" r="r" b="b"/>
              <a:pathLst>
                <a:path w="16390" h="10994" extrusionOk="0">
                  <a:moveTo>
                    <a:pt x="110" y="317"/>
                  </a:moveTo>
                  <a:cubicBezTo>
                    <a:pt x="1" y="10993"/>
                    <a:pt x="16389" y="9949"/>
                    <a:pt x="15171" y="1"/>
                  </a:cubicBezTo>
                </a:path>
              </a:pathLst>
            </a:custGeom>
            <a:solidFill>
              <a:srgbClr val="77274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29"/>
            <p:cNvSpPr/>
            <p:nvPr/>
          </p:nvSpPr>
          <p:spPr>
            <a:xfrm>
              <a:off x="3267425" y="792875"/>
              <a:ext cx="448950" cy="91825"/>
            </a:xfrm>
            <a:custGeom>
              <a:avLst/>
              <a:gdLst/>
              <a:ahLst/>
              <a:cxnLst/>
              <a:rect l="l" t="t" r="r" b="b"/>
              <a:pathLst>
                <a:path w="17958" h="3673" extrusionOk="0">
                  <a:moveTo>
                    <a:pt x="8196" y="36"/>
                  </a:moveTo>
                  <a:cubicBezTo>
                    <a:pt x="5901" y="36"/>
                    <a:pt x="4647" y="163"/>
                    <a:pt x="2800" y="813"/>
                  </a:cubicBezTo>
                  <a:cubicBezTo>
                    <a:pt x="0" y="1801"/>
                    <a:pt x="4648" y="3672"/>
                    <a:pt x="9638" y="3672"/>
                  </a:cubicBezTo>
                  <a:cubicBezTo>
                    <a:pt x="12104" y="3672"/>
                    <a:pt x="14655" y="3215"/>
                    <a:pt x="16429" y="1967"/>
                  </a:cubicBezTo>
                  <a:cubicBezTo>
                    <a:pt x="17957" y="891"/>
                    <a:pt x="16146" y="858"/>
                    <a:pt x="15198" y="530"/>
                  </a:cubicBezTo>
                  <a:cubicBezTo>
                    <a:pt x="13702" y="1"/>
                    <a:pt x="11130" y="72"/>
                    <a:pt x="9544" y="46"/>
                  </a:cubicBezTo>
                  <a:cubicBezTo>
                    <a:pt x="9055" y="40"/>
                    <a:pt x="8609" y="36"/>
                    <a:pt x="8196" y="36"/>
                  </a:cubicBezTo>
                  <a:close/>
                </a:path>
              </a:pathLst>
            </a:custGeom>
            <a:solidFill>
              <a:srgbClr val="D5718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" name="Google Shape;2006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2007" name="Google Shape;2007;p30"/>
          <p:cNvSpPr txBox="1"/>
          <p:nvPr/>
        </p:nvSpPr>
        <p:spPr>
          <a:xfrm>
            <a:off x="1040123" y="2263950"/>
            <a:ext cx="2081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Proteins are synthesised at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ribosomes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08" name="Google Shape;2008;p30"/>
          <p:cNvSpPr/>
          <p:nvPr/>
        </p:nvSpPr>
        <p:spPr>
          <a:xfrm>
            <a:off x="6712825" y="5445950"/>
            <a:ext cx="138100" cy="126150"/>
          </a:xfrm>
          <a:custGeom>
            <a:avLst/>
            <a:gdLst/>
            <a:ahLst/>
            <a:cxnLst/>
            <a:rect l="l" t="t" r="r" b="b"/>
            <a:pathLst>
              <a:path w="5524" h="5046" extrusionOk="0">
                <a:moveTo>
                  <a:pt x="2762" y="1"/>
                </a:moveTo>
                <a:cubicBezTo>
                  <a:pt x="1233" y="1"/>
                  <a:pt x="0" y="1119"/>
                  <a:pt x="0" y="2511"/>
                </a:cubicBezTo>
                <a:cubicBezTo>
                  <a:pt x="0" y="3927"/>
                  <a:pt x="1233" y="5045"/>
                  <a:pt x="2762" y="5045"/>
                </a:cubicBezTo>
                <a:cubicBezTo>
                  <a:pt x="4291" y="5045"/>
                  <a:pt x="5524" y="3927"/>
                  <a:pt x="5524" y="2511"/>
                </a:cubicBezTo>
                <a:cubicBezTo>
                  <a:pt x="5524" y="1119"/>
                  <a:pt x="4291" y="1"/>
                  <a:pt x="276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9" name="Google Shape;2009;p30"/>
          <p:cNvSpPr/>
          <p:nvPr/>
        </p:nvSpPr>
        <p:spPr>
          <a:xfrm>
            <a:off x="7924900" y="4404238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close/>
              </a:path>
            </a:pathLst>
          </a:custGeom>
          <a:noFill/>
          <a:ln w="5325" cap="flat" cmpd="sng">
            <a:solidFill>
              <a:srgbClr val="000000"/>
            </a:solidFill>
            <a:prstDash val="solid"/>
            <a:miter lim="1636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0" name="Google Shape;2010;p30"/>
          <p:cNvGrpSpPr/>
          <p:nvPr/>
        </p:nvGrpSpPr>
        <p:grpSpPr>
          <a:xfrm>
            <a:off x="3121525" y="779638"/>
            <a:ext cx="5278675" cy="3584225"/>
            <a:chOff x="1693950" y="1078988"/>
            <a:chExt cx="5278675" cy="3584225"/>
          </a:xfrm>
        </p:grpSpPr>
        <p:grpSp>
          <p:nvGrpSpPr>
            <p:cNvPr id="2011" name="Google Shape;2011;p30"/>
            <p:cNvGrpSpPr/>
            <p:nvPr/>
          </p:nvGrpSpPr>
          <p:grpSpPr>
            <a:xfrm>
              <a:off x="2808100" y="1078988"/>
              <a:ext cx="3527850" cy="3584225"/>
              <a:chOff x="2531475" y="879463"/>
              <a:chExt cx="3527850" cy="3584225"/>
            </a:xfrm>
          </p:grpSpPr>
          <p:sp>
            <p:nvSpPr>
              <p:cNvPr id="2012" name="Google Shape;2012;p30"/>
              <p:cNvSpPr/>
              <p:nvPr/>
            </p:nvSpPr>
            <p:spPr>
              <a:xfrm>
                <a:off x="3035625" y="884688"/>
                <a:ext cx="3023700" cy="2912625"/>
              </a:xfrm>
              <a:custGeom>
                <a:avLst/>
                <a:gdLst/>
                <a:ahLst/>
                <a:cxnLst/>
                <a:rect l="l" t="t" r="r" b="b"/>
                <a:pathLst>
                  <a:path w="120948" h="116505" extrusionOk="0">
                    <a:moveTo>
                      <a:pt x="20021" y="0"/>
                    </a:moveTo>
                    <a:cubicBezTo>
                      <a:pt x="19619" y="0"/>
                      <a:pt x="19234" y="49"/>
                      <a:pt x="18889" y="161"/>
                    </a:cubicBezTo>
                    <a:cubicBezTo>
                      <a:pt x="18889" y="161"/>
                      <a:pt x="16909" y="292"/>
                      <a:pt x="14110" y="2207"/>
                    </a:cubicBezTo>
                    <a:cubicBezTo>
                      <a:pt x="13537" y="2583"/>
                      <a:pt x="12849" y="3598"/>
                      <a:pt x="12489" y="4171"/>
                    </a:cubicBezTo>
                    <a:cubicBezTo>
                      <a:pt x="11180" y="6299"/>
                      <a:pt x="11114" y="7396"/>
                      <a:pt x="10689" y="8623"/>
                    </a:cubicBezTo>
                    <a:cubicBezTo>
                      <a:pt x="10067" y="10424"/>
                      <a:pt x="9821" y="13665"/>
                      <a:pt x="10067" y="16824"/>
                    </a:cubicBezTo>
                    <a:cubicBezTo>
                      <a:pt x="10132" y="17757"/>
                      <a:pt x="10263" y="18674"/>
                      <a:pt x="10394" y="19525"/>
                    </a:cubicBezTo>
                    <a:lnTo>
                      <a:pt x="10460" y="19901"/>
                    </a:lnTo>
                    <a:cubicBezTo>
                      <a:pt x="11196" y="23863"/>
                      <a:pt x="13619" y="28200"/>
                      <a:pt x="11933" y="31539"/>
                    </a:cubicBezTo>
                    <a:cubicBezTo>
                      <a:pt x="10689" y="33995"/>
                      <a:pt x="9216" y="40182"/>
                      <a:pt x="8643" y="45927"/>
                    </a:cubicBezTo>
                    <a:cubicBezTo>
                      <a:pt x="8561" y="47482"/>
                      <a:pt x="8872" y="51067"/>
                      <a:pt x="8872" y="52442"/>
                    </a:cubicBezTo>
                    <a:cubicBezTo>
                      <a:pt x="8872" y="52933"/>
                      <a:pt x="11344" y="63524"/>
                      <a:pt x="10803" y="68254"/>
                    </a:cubicBezTo>
                    <a:cubicBezTo>
                      <a:pt x="9887" y="76389"/>
                      <a:pt x="5795" y="82773"/>
                      <a:pt x="3601" y="86079"/>
                    </a:cubicBezTo>
                    <a:cubicBezTo>
                      <a:pt x="1441" y="89369"/>
                      <a:pt x="0" y="92479"/>
                      <a:pt x="3830" y="97881"/>
                    </a:cubicBezTo>
                    <a:cubicBezTo>
                      <a:pt x="3978" y="98077"/>
                      <a:pt x="4125" y="98274"/>
                      <a:pt x="4256" y="98454"/>
                    </a:cubicBezTo>
                    <a:cubicBezTo>
                      <a:pt x="7051" y="101975"/>
                      <a:pt x="10883" y="103242"/>
                      <a:pt x="14419" y="103242"/>
                    </a:cubicBezTo>
                    <a:cubicBezTo>
                      <a:pt x="15026" y="103242"/>
                      <a:pt x="15623" y="103205"/>
                      <a:pt x="16205" y="103135"/>
                    </a:cubicBezTo>
                    <a:cubicBezTo>
                      <a:pt x="16925" y="103054"/>
                      <a:pt x="17596" y="102906"/>
                      <a:pt x="18251" y="102743"/>
                    </a:cubicBezTo>
                    <a:cubicBezTo>
                      <a:pt x="18578" y="102661"/>
                      <a:pt x="18939" y="102562"/>
                      <a:pt x="19315" y="102448"/>
                    </a:cubicBezTo>
                    <a:cubicBezTo>
                      <a:pt x="22065" y="101597"/>
                      <a:pt x="26337" y="99993"/>
                      <a:pt x="30397" y="98569"/>
                    </a:cubicBezTo>
                    <a:cubicBezTo>
                      <a:pt x="33752" y="97406"/>
                      <a:pt x="36960" y="96359"/>
                      <a:pt x="39088" y="95982"/>
                    </a:cubicBezTo>
                    <a:cubicBezTo>
                      <a:pt x="43012" y="95284"/>
                      <a:pt x="46091" y="93989"/>
                      <a:pt x="49769" y="93989"/>
                    </a:cubicBezTo>
                    <a:cubicBezTo>
                      <a:pt x="51262" y="93989"/>
                      <a:pt x="52852" y="94202"/>
                      <a:pt x="54638" y="94755"/>
                    </a:cubicBezTo>
                    <a:cubicBezTo>
                      <a:pt x="61628" y="96915"/>
                      <a:pt x="64492" y="98077"/>
                      <a:pt x="66129" y="103086"/>
                    </a:cubicBezTo>
                    <a:cubicBezTo>
                      <a:pt x="66506" y="104248"/>
                      <a:pt x="66980" y="105329"/>
                      <a:pt x="67488" y="106425"/>
                    </a:cubicBezTo>
                    <a:cubicBezTo>
                      <a:pt x="68257" y="108095"/>
                      <a:pt x="69206" y="109830"/>
                      <a:pt x="70221" y="111958"/>
                    </a:cubicBezTo>
                    <a:cubicBezTo>
                      <a:pt x="70958" y="113448"/>
                      <a:pt x="71842" y="114839"/>
                      <a:pt x="72758" y="115756"/>
                    </a:cubicBezTo>
                    <a:cubicBezTo>
                      <a:pt x="73284" y="116274"/>
                      <a:pt x="73612" y="116505"/>
                      <a:pt x="73909" y="116505"/>
                    </a:cubicBezTo>
                    <a:cubicBezTo>
                      <a:pt x="74304" y="116505"/>
                      <a:pt x="74645" y="116095"/>
                      <a:pt x="75328" y="115412"/>
                    </a:cubicBezTo>
                    <a:cubicBezTo>
                      <a:pt x="75361" y="115363"/>
                      <a:pt x="75328" y="107064"/>
                      <a:pt x="77636" y="103577"/>
                    </a:cubicBezTo>
                    <a:cubicBezTo>
                      <a:pt x="79682" y="100516"/>
                      <a:pt x="87163" y="96441"/>
                      <a:pt x="87163" y="96441"/>
                    </a:cubicBezTo>
                    <a:cubicBezTo>
                      <a:pt x="87163" y="96441"/>
                      <a:pt x="88685" y="95868"/>
                      <a:pt x="90764" y="94886"/>
                    </a:cubicBezTo>
                    <a:cubicBezTo>
                      <a:pt x="91566" y="94493"/>
                      <a:pt x="92466" y="94067"/>
                      <a:pt x="93383" y="93576"/>
                    </a:cubicBezTo>
                    <a:cubicBezTo>
                      <a:pt x="94496" y="92987"/>
                      <a:pt x="95642" y="92332"/>
                      <a:pt x="96771" y="91612"/>
                    </a:cubicBezTo>
                    <a:cubicBezTo>
                      <a:pt x="101894" y="89075"/>
                      <a:pt x="106477" y="85114"/>
                      <a:pt x="109800" y="81791"/>
                    </a:cubicBezTo>
                    <a:cubicBezTo>
                      <a:pt x="111273" y="80301"/>
                      <a:pt x="112698" y="78763"/>
                      <a:pt x="114040" y="77142"/>
                    </a:cubicBezTo>
                    <a:cubicBezTo>
                      <a:pt x="114727" y="76324"/>
                      <a:pt x="115104" y="75816"/>
                      <a:pt x="115104" y="75816"/>
                    </a:cubicBezTo>
                    <a:cubicBezTo>
                      <a:pt x="115104" y="75816"/>
                      <a:pt x="120947" y="69563"/>
                      <a:pt x="119130" y="65029"/>
                    </a:cubicBezTo>
                    <a:cubicBezTo>
                      <a:pt x="118950" y="64571"/>
                      <a:pt x="118705" y="64080"/>
                      <a:pt x="118296" y="63671"/>
                    </a:cubicBezTo>
                    <a:cubicBezTo>
                      <a:pt x="115885" y="61270"/>
                      <a:pt x="113805" y="60265"/>
                      <a:pt x="111644" y="60265"/>
                    </a:cubicBezTo>
                    <a:cubicBezTo>
                      <a:pt x="110211" y="60265"/>
                      <a:pt x="108741" y="60707"/>
                      <a:pt x="107116" y="61477"/>
                    </a:cubicBezTo>
                    <a:cubicBezTo>
                      <a:pt x="105039" y="62444"/>
                      <a:pt x="101425" y="67628"/>
                      <a:pt x="98110" y="67628"/>
                    </a:cubicBezTo>
                    <a:cubicBezTo>
                      <a:pt x="97662" y="67628"/>
                      <a:pt x="97220" y="67533"/>
                      <a:pt x="96787" y="67321"/>
                    </a:cubicBezTo>
                    <a:cubicBezTo>
                      <a:pt x="92842" y="65390"/>
                      <a:pt x="92957" y="56010"/>
                      <a:pt x="94774" y="49414"/>
                    </a:cubicBezTo>
                    <a:cubicBezTo>
                      <a:pt x="96034" y="44880"/>
                      <a:pt x="96231" y="41344"/>
                      <a:pt x="95560" y="37792"/>
                    </a:cubicBezTo>
                    <a:cubicBezTo>
                      <a:pt x="95298" y="36352"/>
                      <a:pt x="94889" y="34895"/>
                      <a:pt x="94332" y="33389"/>
                    </a:cubicBezTo>
                    <a:cubicBezTo>
                      <a:pt x="93121" y="29984"/>
                      <a:pt x="90665" y="27758"/>
                      <a:pt x="87686" y="24894"/>
                    </a:cubicBezTo>
                    <a:cubicBezTo>
                      <a:pt x="86066" y="23339"/>
                      <a:pt x="83627" y="21964"/>
                      <a:pt x="82399" y="21309"/>
                    </a:cubicBezTo>
                    <a:cubicBezTo>
                      <a:pt x="81925" y="21064"/>
                      <a:pt x="81646" y="20916"/>
                      <a:pt x="81646" y="20916"/>
                    </a:cubicBezTo>
                    <a:cubicBezTo>
                      <a:pt x="81646" y="20916"/>
                      <a:pt x="78048" y="19190"/>
                      <a:pt x="73728" y="19190"/>
                    </a:cubicBezTo>
                    <a:cubicBezTo>
                      <a:pt x="72251" y="19190"/>
                      <a:pt x="70688" y="19392"/>
                      <a:pt x="69157" y="19934"/>
                    </a:cubicBezTo>
                    <a:cubicBezTo>
                      <a:pt x="67684" y="20458"/>
                      <a:pt x="66113" y="21129"/>
                      <a:pt x="64525" y="21898"/>
                    </a:cubicBezTo>
                    <a:cubicBezTo>
                      <a:pt x="59533" y="24304"/>
                      <a:pt x="55326" y="26056"/>
                      <a:pt x="49973" y="29870"/>
                    </a:cubicBezTo>
                    <a:cubicBezTo>
                      <a:pt x="45456" y="33094"/>
                      <a:pt x="42067" y="36466"/>
                      <a:pt x="39399" y="36515"/>
                    </a:cubicBezTo>
                    <a:cubicBezTo>
                      <a:pt x="39379" y="36516"/>
                      <a:pt x="39359" y="36516"/>
                      <a:pt x="39338" y="36516"/>
                    </a:cubicBezTo>
                    <a:cubicBezTo>
                      <a:pt x="35138" y="36516"/>
                      <a:pt x="31204" y="29800"/>
                      <a:pt x="29022" y="22095"/>
                    </a:cubicBezTo>
                    <a:cubicBezTo>
                      <a:pt x="26828" y="14336"/>
                      <a:pt x="29676" y="11815"/>
                      <a:pt x="28220" y="7543"/>
                    </a:cubicBezTo>
                    <a:cubicBezTo>
                      <a:pt x="28105" y="7167"/>
                      <a:pt x="26976" y="4630"/>
                      <a:pt x="26468" y="3844"/>
                    </a:cubicBezTo>
                    <a:cubicBezTo>
                      <a:pt x="25846" y="2894"/>
                      <a:pt x="25175" y="2092"/>
                      <a:pt x="24455" y="1503"/>
                    </a:cubicBezTo>
                    <a:cubicBezTo>
                      <a:pt x="23651" y="831"/>
                      <a:pt x="21681" y="0"/>
                      <a:pt x="20021" y="0"/>
                    </a:cubicBezTo>
                    <a:close/>
                  </a:path>
                </a:pathLst>
              </a:custGeom>
              <a:solidFill>
                <a:srgbClr val="17A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30"/>
              <p:cNvSpPr/>
              <p:nvPr/>
            </p:nvSpPr>
            <p:spPr>
              <a:xfrm>
                <a:off x="3044200" y="879463"/>
                <a:ext cx="3006125" cy="2924925"/>
              </a:xfrm>
              <a:custGeom>
                <a:avLst/>
                <a:gdLst/>
                <a:ahLst/>
                <a:cxnLst/>
                <a:rect l="l" t="t" r="r" b="b"/>
                <a:pathLst>
                  <a:path w="120245" h="116997" extrusionOk="0">
                    <a:moveTo>
                      <a:pt x="20079" y="504"/>
                    </a:moveTo>
                    <a:cubicBezTo>
                      <a:pt x="23510" y="504"/>
                      <a:pt x="25773" y="3646"/>
                      <a:pt x="27074" y="6574"/>
                    </a:cubicBezTo>
                    <a:cubicBezTo>
                      <a:pt x="27615" y="7752"/>
                      <a:pt x="28024" y="8898"/>
                      <a:pt x="28040" y="10224"/>
                    </a:cubicBezTo>
                    <a:cubicBezTo>
                      <a:pt x="28057" y="11517"/>
                      <a:pt x="27844" y="12794"/>
                      <a:pt x="27696" y="14054"/>
                    </a:cubicBezTo>
                    <a:cubicBezTo>
                      <a:pt x="27271" y="17917"/>
                      <a:pt x="28040" y="21567"/>
                      <a:pt x="29317" y="25201"/>
                    </a:cubicBezTo>
                    <a:cubicBezTo>
                      <a:pt x="30561" y="28753"/>
                      <a:pt x="32214" y="32567"/>
                      <a:pt x="35013" y="35169"/>
                    </a:cubicBezTo>
                    <a:cubicBezTo>
                      <a:pt x="35979" y="36053"/>
                      <a:pt x="37125" y="36806"/>
                      <a:pt x="38434" y="37019"/>
                    </a:cubicBezTo>
                    <a:cubicBezTo>
                      <a:pt x="38616" y="37045"/>
                      <a:pt x="38797" y="37058"/>
                      <a:pt x="38977" y="37058"/>
                    </a:cubicBezTo>
                    <a:cubicBezTo>
                      <a:pt x="40025" y="37058"/>
                      <a:pt x="41031" y="36638"/>
                      <a:pt x="41953" y="36135"/>
                    </a:cubicBezTo>
                    <a:cubicBezTo>
                      <a:pt x="43607" y="35219"/>
                      <a:pt x="45080" y="33991"/>
                      <a:pt x="46553" y="32829"/>
                    </a:cubicBezTo>
                    <a:cubicBezTo>
                      <a:pt x="48583" y="31257"/>
                      <a:pt x="50629" y="29751"/>
                      <a:pt x="52822" y="28376"/>
                    </a:cubicBezTo>
                    <a:cubicBezTo>
                      <a:pt x="56407" y="26118"/>
                      <a:pt x="60253" y="24366"/>
                      <a:pt x="64051" y="22566"/>
                    </a:cubicBezTo>
                    <a:cubicBezTo>
                      <a:pt x="66163" y="21567"/>
                      <a:pt x="68356" y="20470"/>
                      <a:pt x="70647" y="20029"/>
                    </a:cubicBezTo>
                    <a:cubicBezTo>
                      <a:pt x="71570" y="19848"/>
                      <a:pt x="72511" y="19765"/>
                      <a:pt x="73454" y="19765"/>
                    </a:cubicBezTo>
                    <a:cubicBezTo>
                      <a:pt x="74736" y="19765"/>
                      <a:pt x="76023" y="19919"/>
                      <a:pt x="77277" y="20192"/>
                    </a:cubicBezTo>
                    <a:cubicBezTo>
                      <a:pt x="79699" y="20716"/>
                      <a:pt x="81811" y="21665"/>
                      <a:pt x="83939" y="22958"/>
                    </a:cubicBezTo>
                    <a:cubicBezTo>
                      <a:pt x="85821" y="24104"/>
                      <a:pt x="87376" y="25528"/>
                      <a:pt x="88931" y="27067"/>
                    </a:cubicBezTo>
                    <a:cubicBezTo>
                      <a:pt x="90453" y="28540"/>
                      <a:pt x="91927" y="30095"/>
                      <a:pt x="92941" y="31961"/>
                    </a:cubicBezTo>
                    <a:cubicBezTo>
                      <a:pt x="95053" y="35775"/>
                      <a:pt x="95691" y="40669"/>
                      <a:pt x="95135" y="44974"/>
                    </a:cubicBezTo>
                    <a:cubicBezTo>
                      <a:pt x="94840" y="47200"/>
                      <a:pt x="94169" y="49312"/>
                      <a:pt x="93727" y="51505"/>
                    </a:cubicBezTo>
                    <a:cubicBezTo>
                      <a:pt x="93334" y="53306"/>
                      <a:pt x="93089" y="55139"/>
                      <a:pt x="93007" y="56956"/>
                    </a:cubicBezTo>
                    <a:cubicBezTo>
                      <a:pt x="92843" y="59919"/>
                      <a:pt x="92909" y="63503"/>
                      <a:pt x="94513" y="66106"/>
                    </a:cubicBezTo>
                    <a:cubicBezTo>
                      <a:pt x="95361" y="67463"/>
                      <a:pt x="96563" y="68109"/>
                      <a:pt x="97869" y="68109"/>
                    </a:cubicBezTo>
                    <a:cubicBezTo>
                      <a:pt x="98704" y="68109"/>
                      <a:pt x="99582" y="67845"/>
                      <a:pt x="100438" y="67334"/>
                    </a:cubicBezTo>
                    <a:cubicBezTo>
                      <a:pt x="101748" y="66548"/>
                      <a:pt x="102894" y="65484"/>
                      <a:pt x="103990" y="64453"/>
                    </a:cubicBezTo>
                    <a:cubicBezTo>
                      <a:pt x="104907" y="63585"/>
                      <a:pt x="105840" y="62570"/>
                      <a:pt x="106953" y="61965"/>
                    </a:cubicBezTo>
                    <a:cubicBezTo>
                      <a:pt x="108284" y="61299"/>
                      <a:pt x="109815" y="60814"/>
                      <a:pt x="111328" y="60814"/>
                    </a:cubicBezTo>
                    <a:cubicBezTo>
                      <a:pt x="111750" y="60814"/>
                      <a:pt x="112170" y="60851"/>
                      <a:pt x="112584" y="60933"/>
                    </a:cubicBezTo>
                    <a:cubicBezTo>
                      <a:pt x="114630" y="61343"/>
                      <a:pt x="117101" y="62914"/>
                      <a:pt x="118214" y="64698"/>
                    </a:cubicBezTo>
                    <a:cubicBezTo>
                      <a:pt x="119999" y="67595"/>
                      <a:pt x="117903" y="71344"/>
                      <a:pt x="116201" y="73750"/>
                    </a:cubicBezTo>
                    <a:cubicBezTo>
                      <a:pt x="114810" y="75714"/>
                      <a:pt x="113173" y="77597"/>
                      <a:pt x="111569" y="79364"/>
                    </a:cubicBezTo>
                    <a:cubicBezTo>
                      <a:pt x="108541" y="82704"/>
                      <a:pt x="105201" y="85814"/>
                      <a:pt x="101519" y="88400"/>
                    </a:cubicBezTo>
                    <a:cubicBezTo>
                      <a:pt x="99636" y="89742"/>
                      <a:pt x="97590" y="90757"/>
                      <a:pt x="95626" y="91968"/>
                    </a:cubicBezTo>
                    <a:cubicBezTo>
                      <a:pt x="93580" y="93229"/>
                      <a:pt x="91452" y="94325"/>
                      <a:pt x="89259" y="95307"/>
                    </a:cubicBezTo>
                    <a:cubicBezTo>
                      <a:pt x="87393" y="96142"/>
                      <a:pt x="85723" y="96895"/>
                      <a:pt x="83988" y="97975"/>
                    </a:cubicBezTo>
                    <a:cubicBezTo>
                      <a:pt x="81631" y="99449"/>
                      <a:pt x="78963" y="101069"/>
                      <a:pt x="77277" y="103328"/>
                    </a:cubicBezTo>
                    <a:cubicBezTo>
                      <a:pt x="75558" y="105620"/>
                      <a:pt x="75198" y="108910"/>
                      <a:pt x="74936" y="111676"/>
                    </a:cubicBezTo>
                    <a:cubicBezTo>
                      <a:pt x="74838" y="112789"/>
                      <a:pt x="74772" y="113902"/>
                      <a:pt x="74740" y="115031"/>
                    </a:cubicBezTo>
                    <a:cubicBezTo>
                      <a:pt x="74740" y="115146"/>
                      <a:pt x="74756" y="115326"/>
                      <a:pt x="74707" y="115457"/>
                    </a:cubicBezTo>
                    <a:cubicBezTo>
                      <a:pt x="74674" y="115604"/>
                      <a:pt x="74609" y="115539"/>
                      <a:pt x="74527" y="115654"/>
                    </a:cubicBezTo>
                    <a:cubicBezTo>
                      <a:pt x="74261" y="116053"/>
                      <a:pt x="73937" y="116298"/>
                      <a:pt x="73588" y="116298"/>
                    </a:cubicBezTo>
                    <a:cubicBezTo>
                      <a:pt x="73379" y="116298"/>
                      <a:pt x="73160" y="116210"/>
                      <a:pt x="72939" y="116014"/>
                    </a:cubicBezTo>
                    <a:cubicBezTo>
                      <a:pt x="72464" y="115604"/>
                      <a:pt x="72055" y="115081"/>
                      <a:pt x="71679" y="114573"/>
                    </a:cubicBezTo>
                    <a:cubicBezTo>
                      <a:pt x="70320" y="112674"/>
                      <a:pt x="69387" y="110416"/>
                      <a:pt x="68356" y="108353"/>
                    </a:cubicBezTo>
                    <a:cubicBezTo>
                      <a:pt x="67374" y="106389"/>
                      <a:pt x="66604" y="104392"/>
                      <a:pt x="65786" y="102346"/>
                    </a:cubicBezTo>
                    <a:cubicBezTo>
                      <a:pt x="64853" y="99972"/>
                      <a:pt x="63233" y="98221"/>
                      <a:pt x="60941" y="97075"/>
                    </a:cubicBezTo>
                    <a:cubicBezTo>
                      <a:pt x="59484" y="96339"/>
                      <a:pt x="57929" y="95815"/>
                      <a:pt x="56407" y="95324"/>
                    </a:cubicBezTo>
                    <a:cubicBezTo>
                      <a:pt x="54361" y="94653"/>
                      <a:pt x="52315" y="94014"/>
                      <a:pt x="50138" y="93932"/>
                    </a:cubicBezTo>
                    <a:cubicBezTo>
                      <a:pt x="49909" y="93922"/>
                      <a:pt x="49680" y="93917"/>
                      <a:pt x="49452" y="93917"/>
                    </a:cubicBezTo>
                    <a:cubicBezTo>
                      <a:pt x="45785" y="93917"/>
                      <a:pt x="42239" y="95220"/>
                      <a:pt x="38680" y="95913"/>
                    </a:cubicBezTo>
                    <a:cubicBezTo>
                      <a:pt x="34244" y="96781"/>
                      <a:pt x="29923" y="98516"/>
                      <a:pt x="25683" y="100054"/>
                    </a:cubicBezTo>
                    <a:cubicBezTo>
                      <a:pt x="21968" y="101399"/>
                      <a:pt x="18049" y="103183"/>
                      <a:pt x="14003" y="103183"/>
                    </a:cubicBezTo>
                    <a:cubicBezTo>
                      <a:pt x="13913" y="103183"/>
                      <a:pt x="13824" y="103182"/>
                      <a:pt x="13734" y="103181"/>
                    </a:cubicBezTo>
                    <a:cubicBezTo>
                      <a:pt x="9266" y="103082"/>
                      <a:pt x="5468" y="100791"/>
                      <a:pt x="3127" y="96993"/>
                    </a:cubicBezTo>
                    <a:cubicBezTo>
                      <a:pt x="2096" y="95357"/>
                      <a:pt x="1294" y="93507"/>
                      <a:pt x="1425" y="91543"/>
                    </a:cubicBezTo>
                    <a:cubicBezTo>
                      <a:pt x="1523" y="89988"/>
                      <a:pt x="2194" y="88564"/>
                      <a:pt x="3013" y="87254"/>
                    </a:cubicBezTo>
                    <a:cubicBezTo>
                      <a:pt x="4682" y="84553"/>
                      <a:pt x="6417" y="81983"/>
                      <a:pt x="7727" y="79103"/>
                    </a:cubicBezTo>
                    <a:cubicBezTo>
                      <a:pt x="9347" y="75551"/>
                      <a:pt x="10624" y="71655"/>
                      <a:pt x="10837" y="67743"/>
                    </a:cubicBezTo>
                    <a:cubicBezTo>
                      <a:pt x="10984" y="64666"/>
                      <a:pt x="10444" y="61539"/>
                      <a:pt x="9937" y="58527"/>
                    </a:cubicBezTo>
                    <a:cubicBezTo>
                      <a:pt x="9707" y="57218"/>
                      <a:pt x="9462" y="55908"/>
                      <a:pt x="9200" y="54582"/>
                    </a:cubicBezTo>
                    <a:cubicBezTo>
                      <a:pt x="9069" y="53977"/>
                      <a:pt x="8873" y="53257"/>
                      <a:pt x="8824" y="52667"/>
                    </a:cubicBezTo>
                    <a:cubicBezTo>
                      <a:pt x="8823" y="52666"/>
                      <a:pt x="8823" y="52664"/>
                      <a:pt x="8823" y="52663"/>
                    </a:cubicBezTo>
                    <a:lnTo>
                      <a:pt x="8823" y="52663"/>
                    </a:lnTo>
                    <a:cubicBezTo>
                      <a:pt x="8823" y="52659"/>
                      <a:pt x="8824" y="52655"/>
                      <a:pt x="8824" y="52651"/>
                    </a:cubicBezTo>
                    <a:cubicBezTo>
                      <a:pt x="8807" y="51031"/>
                      <a:pt x="8660" y="49426"/>
                      <a:pt x="8644" y="47822"/>
                    </a:cubicBezTo>
                    <a:cubicBezTo>
                      <a:pt x="8611" y="45694"/>
                      <a:pt x="8971" y="43550"/>
                      <a:pt x="9315" y="41471"/>
                    </a:cubicBezTo>
                    <a:cubicBezTo>
                      <a:pt x="9691" y="39360"/>
                      <a:pt x="10133" y="37281"/>
                      <a:pt x="10739" y="35235"/>
                    </a:cubicBezTo>
                    <a:cubicBezTo>
                      <a:pt x="10951" y="34466"/>
                      <a:pt x="11181" y="33713"/>
                      <a:pt x="11475" y="32976"/>
                    </a:cubicBezTo>
                    <a:cubicBezTo>
                      <a:pt x="11754" y="32223"/>
                      <a:pt x="12163" y="31519"/>
                      <a:pt x="12376" y="30750"/>
                    </a:cubicBezTo>
                    <a:cubicBezTo>
                      <a:pt x="12817" y="28884"/>
                      <a:pt x="12376" y="26936"/>
                      <a:pt x="11884" y="25152"/>
                    </a:cubicBezTo>
                    <a:cubicBezTo>
                      <a:pt x="11246" y="22860"/>
                      <a:pt x="10510" y="20618"/>
                      <a:pt x="10215" y="18244"/>
                    </a:cubicBezTo>
                    <a:cubicBezTo>
                      <a:pt x="9789" y="14349"/>
                      <a:pt x="10018" y="10420"/>
                      <a:pt x="11410" y="6705"/>
                    </a:cubicBezTo>
                    <a:cubicBezTo>
                      <a:pt x="11770" y="5755"/>
                      <a:pt x="12294" y="4855"/>
                      <a:pt x="12867" y="3987"/>
                    </a:cubicBezTo>
                    <a:cubicBezTo>
                      <a:pt x="13603" y="2907"/>
                      <a:pt x="14536" y="2269"/>
                      <a:pt x="15698" y="1679"/>
                    </a:cubicBezTo>
                    <a:cubicBezTo>
                      <a:pt x="16730" y="1172"/>
                      <a:pt x="17810" y="812"/>
                      <a:pt x="18939" y="615"/>
                    </a:cubicBezTo>
                    <a:cubicBezTo>
                      <a:pt x="19333" y="540"/>
                      <a:pt x="19713" y="504"/>
                      <a:pt x="20079" y="504"/>
                    </a:cubicBezTo>
                    <a:close/>
                    <a:moveTo>
                      <a:pt x="19821" y="0"/>
                    </a:moveTo>
                    <a:cubicBezTo>
                      <a:pt x="19328" y="0"/>
                      <a:pt x="18825" y="51"/>
                      <a:pt x="18317" y="157"/>
                    </a:cubicBezTo>
                    <a:cubicBezTo>
                      <a:pt x="16795" y="484"/>
                      <a:pt x="15338" y="1123"/>
                      <a:pt x="14029" y="1974"/>
                    </a:cubicBezTo>
                    <a:cubicBezTo>
                      <a:pt x="12572" y="2923"/>
                      <a:pt x="11606" y="4658"/>
                      <a:pt x="10984" y="6213"/>
                    </a:cubicBezTo>
                    <a:cubicBezTo>
                      <a:pt x="9511" y="9798"/>
                      <a:pt x="9216" y="13678"/>
                      <a:pt x="9544" y="17508"/>
                    </a:cubicBezTo>
                    <a:cubicBezTo>
                      <a:pt x="9757" y="19816"/>
                      <a:pt x="10297" y="21993"/>
                      <a:pt x="10951" y="24202"/>
                    </a:cubicBezTo>
                    <a:cubicBezTo>
                      <a:pt x="11590" y="26314"/>
                      <a:pt x="12392" y="28720"/>
                      <a:pt x="11721" y="30914"/>
                    </a:cubicBezTo>
                    <a:cubicBezTo>
                      <a:pt x="11508" y="31585"/>
                      <a:pt x="11148" y="32207"/>
                      <a:pt x="10902" y="32861"/>
                    </a:cubicBezTo>
                    <a:cubicBezTo>
                      <a:pt x="10542" y="33778"/>
                      <a:pt x="10264" y="34711"/>
                      <a:pt x="10002" y="35677"/>
                    </a:cubicBezTo>
                    <a:cubicBezTo>
                      <a:pt x="9396" y="37854"/>
                      <a:pt x="8955" y="40064"/>
                      <a:pt x="8611" y="42273"/>
                    </a:cubicBezTo>
                    <a:cubicBezTo>
                      <a:pt x="8300" y="44123"/>
                      <a:pt x="8005" y="45989"/>
                      <a:pt x="8054" y="47871"/>
                    </a:cubicBezTo>
                    <a:cubicBezTo>
                      <a:pt x="8054" y="49419"/>
                      <a:pt x="8200" y="51015"/>
                      <a:pt x="8218" y="52628"/>
                    </a:cubicBezTo>
                    <a:lnTo>
                      <a:pt x="8218" y="52628"/>
                    </a:lnTo>
                    <a:cubicBezTo>
                      <a:pt x="8218" y="52635"/>
                      <a:pt x="8218" y="52643"/>
                      <a:pt x="8218" y="52651"/>
                    </a:cubicBezTo>
                    <a:cubicBezTo>
                      <a:pt x="8218" y="52651"/>
                      <a:pt x="8218" y="52651"/>
                      <a:pt x="8218" y="52651"/>
                    </a:cubicBezTo>
                    <a:lnTo>
                      <a:pt x="8218" y="52651"/>
                    </a:lnTo>
                    <a:cubicBezTo>
                      <a:pt x="8218" y="52664"/>
                      <a:pt x="8219" y="52677"/>
                      <a:pt x="8220" y="52690"/>
                    </a:cubicBezTo>
                    <a:lnTo>
                      <a:pt x="8220" y="52690"/>
                    </a:lnTo>
                    <a:cubicBezTo>
                      <a:pt x="8259" y="53300"/>
                      <a:pt x="8449" y="53941"/>
                      <a:pt x="8562" y="54566"/>
                    </a:cubicBezTo>
                    <a:cubicBezTo>
                      <a:pt x="8840" y="55974"/>
                      <a:pt x="9118" y="57398"/>
                      <a:pt x="9347" y="58806"/>
                    </a:cubicBezTo>
                    <a:cubicBezTo>
                      <a:pt x="9871" y="61916"/>
                      <a:pt x="10460" y="65206"/>
                      <a:pt x="10133" y="68381"/>
                    </a:cubicBezTo>
                    <a:cubicBezTo>
                      <a:pt x="9691" y="72801"/>
                      <a:pt x="8136" y="77073"/>
                      <a:pt x="6090" y="80985"/>
                    </a:cubicBezTo>
                    <a:cubicBezTo>
                      <a:pt x="5321" y="82409"/>
                      <a:pt x="4486" y="83800"/>
                      <a:pt x="3602" y="85175"/>
                    </a:cubicBezTo>
                    <a:cubicBezTo>
                      <a:pt x="2833" y="86354"/>
                      <a:pt x="2014" y="87532"/>
                      <a:pt x="1458" y="88842"/>
                    </a:cubicBezTo>
                    <a:cubicBezTo>
                      <a:pt x="1" y="92214"/>
                      <a:pt x="1229" y="95569"/>
                      <a:pt x="3324" y="98385"/>
                    </a:cubicBezTo>
                    <a:cubicBezTo>
                      <a:pt x="5550" y="101446"/>
                      <a:pt x="8873" y="103328"/>
                      <a:pt x="12637" y="103688"/>
                    </a:cubicBezTo>
                    <a:cubicBezTo>
                      <a:pt x="13075" y="103732"/>
                      <a:pt x="13509" y="103752"/>
                      <a:pt x="13942" y="103752"/>
                    </a:cubicBezTo>
                    <a:cubicBezTo>
                      <a:pt x="17577" y="103752"/>
                      <a:pt x="21060" y="102314"/>
                      <a:pt x="24439" y="101086"/>
                    </a:cubicBezTo>
                    <a:cubicBezTo>
                      <a:pt x="28842" y="99514"/>
                      <a:pt x="33262" y="97730"/>
                      <a:pt x="37812" y="96666"/>
                    </a:cubicBezTo>
                    <a:cubicBezTo>
                      <a:pt x="39826" y="96208"/>
                      <a:pt x="41855" y="95798"/>
                      <a:pt x="43852" y="95307"/>
                    </a:cubicBezTo>
                    <a:cubicBezTo>
                      <a:pt x="45693" y="94840"/>
                      <a:pt x="47560" y="94490"/>
                      <a:pt x="49453" y="94490"/>
                    </a:cubicBezTo>
                    <a:cubicBezTo>
                      <a:pt x="49681" y="94490"/>
                      <a:pt x="49909" y="94495"/>
                      <a:pt x="50138" y="94505"/>
                    </a:cubicBezTo>
                    <a:cubicBezTo>
                      <a:pt x="52495" y="94604"/>
                      <a:pt x="54737" y="95357"/>
                      <a:pt x="56947" y="96126"/>
                    </a:cubicBezTo>
                    <a:cubicBezTo>
                      <a:pt x="58502" y="96650"/>
                      <a:pt x="60073" y="97206"/>
                      <a:pt x="61497" y="98057"/>
                    </a:cubicBezTo>
                    <a:cubicBezTo>
                      <a:pt x="62709" y="98778"/>
                      <a:pt x="63707" y="99743"/>
                      <a:pt x="64444" y="100922"/>
                    </a:cubicBezTo>
                    <a:cubicBezTo>
                      <a:pt x="65360" y="102444"/>
                      <a:pt x="65770" y="104196"/>
                      <a:pt x="66457" y="105800"/>
                    </a:cubicBezTo>
                    <a:cubicBezTo>
                      <a:pt x="67390" y="107911"/>
                      <a:pt x="68470" y="109908"/>
                      <a:pt x="69485" y="111971"/>
                    </a:cubicBezTo>
                    <a:cubicBezTo>
                      <a:pt x="70025" y="113035"/>
                      <a:pt x="70549" y="114066"/>
                      <a:pt x="71253" y="115031"/>
                    </a:cubicBezTo>
                    <a:cubicBezTo>
                      <a:pt x="71744" y="115703"/>
                      <a:pt x="72383" y="116603"/>
                      <a:pt x="73201" y="116930"/>
                    </a:cubicBezTo>
                    <a:cubicBezTo>
                      <a:pt x="73311" y="116976"/>
                      <a:pt x="73428" y="116997"/>
                      <a:pt x="73549" y="116997"/>
                    </a:cubicBezTo>
                    <a:cubicBezTo>
                      <a:pt x="74296" y="116997"/>
                      <a:pt x="75190" y="116205"/>
                      <a:pt x="75345" y="115572"/>
                    </a:cubicBezTo>
                    <a:cubicBezTo>
                      <a:pt x="75525" y="114819"/>
                      <a:pt x="75411" y="113886"/>
                      <a:pt x="75460" y="113100"/>
                    </a:cubicBezTo>
                    <a:cubicBezTo>
                      <a:pt x="75673" y="110137"/>
                      <a:pt x="75918" y="106520"/>
                      <a:pt x="77620" y="103983"/>
                    </a:cubicBezTo>
                    <a:cubicBezTo>
                      <a:pt x="79306" y="101446"/>
                      <a:pt x="82449" y="99661"/>
                      <a:pt x="85019" y="98123"/>
                    </a:cubicBezTo>
                    <a:cubicBezTo>
                      <a:pt x="86983" y="96944"/>
                      <a:pt x="88784" y="96290"/>
                      <a:pt x="90944" y="95258"/>
                    </a:cubicBezTo>
                    <a:cubicBezTo>
                      <a:pt x="93236" y="94178"/>
                      <a:pt x="95364" y="92819"/>
                      <a:pt x="97590" y="91641"/>
                    </a:cubicBezTo>
                    <a:cubicBezTo>
                      <a:pt x="99685" y="90511"/>
                      <a:pt x="101649" y="89186"/>
                      <a:pt x="103548" y="87729"/>
                    </a:cubicBezTo>
                    <a:cubicBezTo>
                      <a:pt x="107084" y="85012"/>
                      <a:pt x="110308" y="81852"/>
                      <a:pt x="113238" y="78464"/>
                    </a:cubicBezTo>
                    <a:cubicBezTo>
                      <a:pt x="114646" y="76827"/>
                      <a:pt x="116021" y="75272"/>
                      <a:pt x="117232" y="73406"/>
                    </a:cubicBezTo>
                    <a:cubicBezTo>
                      <a:pt x="118738" y="71082"/>
                      <a:pt x="120244" y="67923"/>
                      <a:pt x="119115" y="65140"/>
                    </a:cubicBezTo>
                    <a:cubicBezTo>
                      <a:pt x="118378" y="63323"/>
                      <a:pt x="116365" y="61866"/>
                      <a:pt x="114646" y="61032"/>
                    </a:cubicBezTo>
                    <a:cubicBezTo>
                      <a:pt x="113568" y="60518"/>
                      <a:pt x="112432" y="60253"/>
                      <a:pt x="111268" y="60253"/>
                    </a:cubicBezTo>
                    <a:cubicBezTo>
                      <a:pt x="110912" y="60253"/>
                      <a:pt x="110554" y="60278"/>
                      <a:pt x="110194" y="60328"/>
                    </a:cubicBezTo>
                    <a:cubicBezTo>
                      <a:pt x="108721" y="60557"/>
                      <a:pt x="107100" y="61097"/>
                      <a:pt x="105889" y="61997"/>
                    </a:cubicBezTo>
                    <a:cubicBezTo>
                      <a:pt x="104743" y="62849"/>
                      <a:pt x="103745" y="63929"/>
                      <a:pt x="102681" y="64895"/>
                    </a:cubicBezTo>
                    <a:cubicBezTo>
                      <a:pt x="101519" y="65959"/>
                      <a:pt x="100144" y="67170"/>
                      <a:pt x="98556" y="67530"/>
                    </a:cubicBezTo>
                    <a:cubicBezTo>
                      <a:pt x="98327" y="67583"/>
                      <a:pt x="98104" y="67608"/>
                      <a:pt x="97888" y="67608"/>
                    </a:cubicBezTo>
                    <a:cubicBezTo>
                      <a:pt x="96636" y="67608"/>
                      <a:pt x="95613" y="66769"/>
                      <a:pt x="94971" y="65680"/>
                    </a:cubicBezTo>
                    <a:cubicBezTo>
                      <a:pt x="93252" y="62701"/>
                      <a:pt x="93432" y="58658"/>
                      <a:pt x="93760" y="55385"/>
                    </a:cubicBezTo>
                    <a:cubicBezTo>
                      <a:pt x="94185" y="51080"/>
                      <a:pt x="95822" y="47053"/>
                      <a:pt x="95953" y="42715"/>
                    </a:cubicBezTo>
                    <a:cubicBezTo>
                      <a:pt x="96068" y="38623"/>
                      <a:pt x="95118" y="33942"/>
                      <a:pt x="92778" y="30521"/>
                    </a:cubicBezTo>
                    <a:cubicBezTo>
                      <a:pt x="91648" y="28868"/>
                      <a:pt x="90224" y="27460"/>
                      <a:pt x="88767" y="26068"/>
                    </a:cubicBezTo>
                    <a:cubicBezTo>
                      <a:pt x="87278" y="24628"/>
                      <a:pt x="85788" y="23368"/>
                      <a:pt x="84004" y="22304"/>
                    </a:cubicBezTo>
                    <a:cubicBezTo>
                      <a:pt x="81893" y="21027"/>
                      <a:pt x="79748" y="20110"/>
                      <a:pt x="77309" y="19603"/>
                    </a:cubicBezTo>
                    <a:cubicBezTo>
                      <a:pt x="76024" y="19337"/>
                      <a:pt x="74708" y="19176"/>
                      <a:pt x="73393" y="19176"/>
                    </a:cubicBezTo>
                    <a:cubicBezTo>
                      <a:pt x="72766" y="19176"/>
                      <a:pt x="72139" y="19213"/>
                      <a:pt x="71515" y="19292"/>
                    </a:cubicBezTo>
                    <a:cubicBezTo>
                      <a:pt x="69338" y="19570"/>
                      <a:pt x="67259" y="20454"/>
                      <a:pt x="65279" y="21354"/>
                    </a:cubicBezTo>
                    <a:cubicBezTo>
                      <a:pt x="61317" y="23139"/>
                      <a:pt x="57324" y="25005"/>
                      <a:pt x="53591" y="27231"/>
                    </a:cubicBezTo>
                    <a:cubicBezTo>
                      <a:pt x="51431" y="28524"/>
                      <a:pt x="49385" y="29964"/>
                      <a:pt x="47371" y="31486"/>
                    </a:cubicBezTo>
                    <a:cubicBezTo>
                      <a:pt x="45653" y="32796"/>
                      <a:pt x="43983" y="34220"/>
                      <a:pt x="42117" y="35349"/>
                    </a:cubicBezTo>
                    <a:cubicBezTo>
                      <a:pt x="41107" y="35955"/>
                      <a:pt x="40055" y="36449"/>
                      <a:pt x="38946" y="36449"/>
                    </a:cubicBezTo>
                    <a:cubicBezTo>
                      <a:pt x="38527" y="36449"/>
                      <a:pt x="38100" y="36379"/>
                      <a:pt x="37665" y="36217"/>
                    </a:cubicBezTo>
                    <a:cubicBezTo>
                      <a:pt x="36044" y="35611"/>
                      <a:pt x="34768" y="34187"/>
                      <a:pt x="33769" y="32812"/>
                    </a:cubicBezTo>
                    <a:cubicBezTo>
                      <a:pt x="31134" y="29179"/>
                      <a:pt x="29366" y="24530"/>
                      <a:pt x="28515" y="20127"/>
                    </a:cubicBezTo>
                    <a:cubicBezTo>
                      <a:pt x="28171" y="18261"/>
                      <a:pt x="28089" y="16411"/>
                      <a:pt x="28269" y="14529"/>
                    </a:cubicBezTo>
                    <a:cubicBezTo>
                      <a:pt x="28384" y="13186"/>
                      <a:pt x="28662" y="11877"/>
                      <a:pt x="28679" y="10551"/>
                    </a:cubicBezTo>
                    <a:cubicBezTo>
                      <a:pt x="28695" y="8063"/>
                      <a:pt x="27484" y="5362"/>
                      <a:pt x="26043" y="3349"/>
                    </a:cubicBezTo>
                    <a:cubicBezTo>
                      <a:pt x="24541" y="1287"/>
                      <a:pt x="22300" y="0"/>
                      <a:pt x="19821" y="0"/>
                    </a:cubicBezTo>
                    <a:close/>
                  </a:path>
                </a:pathLst>
              </a:custGeom>
              <a:solidFill>
                <a:srgbClr val="2646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30"/>
              <p:cNvSpPr/>
              <p:nvPr/>
            </p:nvSpPr>
            <p:spPr>
              <a:xfrm>
                <a:off x="4607000" y="2748563"/>
                <a:ext cx="175975" cy="17600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7040" extrusionOk="0">
                    <a:moveTo>
                      <a:pt x="3520" y="1"/>
                    </a:moveTo>
                    <a:cubicBezTo>
                      <a:pt x="1588" y="1"/>
                      <a:pt x="0" y="1572"/>
                      <a:pt x="0" y="3520"/>
                    </a:cubicBezTo>
                    <a:cubicBezTo>
                      <a:pt x="0" y="5452"/>
                      <a:pt x="1588" y="7039"/>
                      <a:pt x="3520" y="7039"/>
                    </a:cubicBezTo>
                    <a:cubicBezTo>
                      <a:pt x="5467" y="7039"/>
                      <a:pt x="7039" y="5452"/>
                      <a:pt x="7039" y="3520"/>
                    </a:cubicBezTo>
                    <a:cubicBezTo>
                      <a:pt x="7039" y="1572"/>
                      <a:pt x="5467" y="1"/>
                      <a:pt x="3520" y="1"/>
                    </a:cubicBezTo>
                    <a:close/>
                  </a:path>
                </a:pathLst>
              </a:custGeom>
              <a:solidFill>
                <a:srgbClr val="769762"/>
              </a:solidFill>
              <a:ln w="5325" cap="flat" cmpd="sng">
                <a:solidFill>
                  <a:srgbClr val="006837"/>
                </a:solidFill>
                <a:prstDash val="solid"/>
                <a:miter lim="1636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30"/>
              <p:cNvSpPr/>
              <p:nvPr/>
            </p:nvSpPr>
            <p:spPr>
              <a:xfrm>
                <a:off x="4942550" y="2348363"/>
                <a:ext cx="175975" cy="175975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7039" extrusionOk="0">
                    <a:moveTo>
                      <a:pt x="3520" y="0"/>
                    </a:moveTo>
                    <a:cubicBezTo>
                      <a:pt x="1588" y="0"/>
                      <a:pt x="1" y="1588"/>
                      <a:pt x="1" y="3520"/>
                    </a:cubicBezTo>
                    <a:cubicBezTo>
                      <a:pt x="1" y="5468"/>
                      <a:pt x="1588" y="7039"/>
                      <a:pt x="3520" y="7039"/>
                    </a:cubicBezTo>
                    <a:cubicBezTo>
                      <a:pt x="5468" y="7039"/>
                      <a:pt x="7039" y="5468"/>
                      <a:pt x="7039" y="3520"/>
                    </a:cubicBezTo>
                    <a:cubicBezTo>
                      <a:pt x="7039" y="1588"/>
                      <a:pt x="5468" y="0"/>
                      <a:pt x="3520" y="0"/>
                    </a:cubicBezTo>
                    <a:close/>
                  </a:path>
                </a:pathLst>
              </a:custGeom>
              <a:solidFill>
                <a:srgbClr val="B2E394"/>
              </a:solidFill>
              <a:ln w="5325" cap="flat" cmpd="sng">
                <a:solidFill>
                  <a:srgbClr val="006837"/>
                </a:solidFill>
                <a:prstDash val="solid"/>
                <a:miter lim="1636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30"/>
              <p:cNvSpPr/>
              <p:nvPr/>
            </p:nvSpPr>
            <p:spPr>
              <a:xfrm>
                <a:off x="4758000" y="2650363"/>
                <a:ext cx="175975" cy="175975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7039" extrusionOk="0">
                    <a:moveTo>
                      <a:pt x="3520" y="0"/>
                    </a:moveTo>
                    <a:cubicBezTo>
                      <a:pt x="1572" y="0"/>
                      <a:pt x="0" y="1572"/>
                      <a:pt x="0" y="3520"/>
                    </a:cubicBezTo>
                    <a:cubicBezTo>
                      <a:pt x="0" y="5451"/>
                      <a:pt x="1572" y="7039"/>
                      <a:pt x="3520" y="7039"/>
                    </a:cubicBezTo>
                    <a:cubicBezTo>
                      <a:pt x="5467" y="7039"/>
                      <a:pt x="7039" y="5451"/>
                      <a:pt x="7039" y="3520"/>
                    </a:cubicBezTo>
                    <a:cubicBezTo>
                      <a:pt x="7039" y="1572"/>
                      <a:pt x="5467" y="0"/>
                      <a:pt x="3520" y="0"/>
                    </a:cubicBezTo>
                    <a:close/>
                  </a:path>
                </a:pathLst>
              </a:custGeom>
              <a:solidFill>
                <a:srgbClr val="4FA800"/>
              </a:solidFill>
              <a:ln w="5325" cap="flat" cmpd="sng">
                <a:solidFill>
                  <a:srgbClr val="006837"/>
                </a:solidFill>
                <a:prstDash val="solid"/>
                <a:miter lim="1636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30"/>
              <p:cNvSpPr/>
              <p:nvPr/>
            </p:nvSpPr>
            <p:spPr>
              <a:xfrm>
                <a:off x="4845975" y="2500188"/>
                <a:ext cx="176000" cy="1764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7056" extrusionOk="0">
                    <a:moveTo>
                      <a:pt x="3520" y="0"/>
                    </a:moveTo>
                    <a:cubicBezTo>
                      <a:pt x="1572" y="0"/>
                      <a:pt x="1" y="1588"/>
                      <a:pt x="1" y="3536"/>
                    </a:cubicBezTo>
                    <a:cubicBezTo>
                      <a:pt x="1" y="5467"/>
                      <a:pt x="1572" y="7055"/>
                      <a:pt x="3520" y="7055"/>
                    </a:cubicBezTo>
                    <a:cubicBezTo>
                      <a:pt x="5468" y="7055"/>
                      <a:pt x="7039" y="5467"/>
                      <a:pt x="7039" y="3536"/>
                    </a:cubicBezTo>
                    <a:cubicBezTo>
                      <a:pt x="7039" y="1588"/>
                      <a:pt x="5468" y="0"/>
                      <a:pt x="3520" y="0"/>
                    </a:cubicBezTo>
                    <a:close/>
                  </a:path>
                </a:pathLst>
              </a:custGeom>
              <a:solidFill>
                <a:srgbClr val="80A46A"/>
              </a:solidFill>
              <a:ln w="5325" cap="flat" cmpd="sng">
                <a:solidFill>
                  <a:srgbClr val="006837"/>
                </a:solidFill>
                <a:prstDash val="solid"/>
                <a:miter lim="1636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30"/>
              <p:cNvSpPr/>
              <p:nvPr/>
            </p:nvSpPr>
            <p:spPr>
              <a:xfrm>
                <a:off x="5099275" y="2260388"/>
                <a:ext cx="176000" cy="175975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7039" extrusionOk="0">
                    <a:moveTo>
                      <a:pt x="3520" y="0"/>
                    </a:moveTo>
                    <a:cubicBezTo>
                      <a:pt x="1572" y="0"/>
                      <a:pt x="1" y="1588"/>
                      <a:pt x="1" y="3519"/>
                    </a:cubicBezTo>
                    <a:cubicBezTo>
                      <a:pt x="1" y="5467"/>
                      <a:pt x="1572" y="7039"/>
                      <a:pt x="3520" y="7039"/>
                    </a:cubicBezTo>
                    <a:cubicBezTo>
                      <a:pt x="5451" y="7039"/>
                      <a:pt x="7039" y="5467"/>
                      <a:pt x="7039" y="3519"/>
                    </a:cubicBezTo>
                    <a:cubicBezTo>
                      <a:pt x="7039" y="1588"/>
                      <a:pt x="5451" y="0"/>
                      <a:pt x="3520" y="0"/>
                    </a:cubicBezTo>
                    <a:close/>
                  </a:path>
                </a:pathLst>
              </a:custGeom>
              <a:solidFill>
                <a:srgbClr val="769762"/>
              </a:solidFill>
              <a:ln w="5325" cap="flat" cmpd="sng">
                <a:solidFill>
                  <a:srgbClr val="006837"/>
                </a:solidFill>
                <a:prstDash val="solid"/>
                <a:miter lim="1636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30"/>
              <p:cNvSpPr/>
              <p:nvPr/>
            </p:nvSpPr>
            <p:spPr>
              <a:xfrm>
                <a:off x="5251925" y="2172388"/>
                <a:ext cx="175975" cy="17600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7040" extrusionOk="0">
                    <a:moveTo>
                      <a:pt x="3519" y="1"/>
                    </a:moveTo>
                    <a:cubicBezTo>
                      <a:pt x="1588" y="1"/>
                      <a:pt x="0" y="1589"/>
                      <a:pt x="0" y="3520"/>
                    </a:cubicBezTo>
                    <a:cubicBezTo>
                      <a:pt x="0" y="5468"/>
                      <a:pt x="1588" y="7039"/>
                      <a:pt x="3519" y="7039"/>
                    </a:cubicBezTo>
                    <a:cubicBezTo>
                      <a:pt x="5467" y="7039"/>
                      <a:pt x="7039" y="5468"/>
                      <a:pt x="7039" y="3520"/>
                    </a:cubicBezTo>
                    <a:cubicBezTo>
                      <a:pt x="7039" y="1589"/>
                      <a:pt x="5467" y="1"/>
                      <a:pt x="3519" y="1"/>
                    </a:cubicBezTo>
                    <a:close/>
                  </a:path>
                </a:pathLst>
              </a:custGeom>
              <a:solidFill>
                <a:srgbClr val="80A46A"/>
              </a:solidFill>
              <a:ln w="5325" cap="flat" cmpd="sng">
                <a:solidFill>
                  <a:srgbClr val="006837"/>
                </a:solidFill>
                <a:prstDash val="solid"/>
                <a:miter lim="1636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30"/>
              <p:cNvSpPr/>
              <p:nvPr/>
            </p:nvSpPr>
            <p:spPr>
              <a:xfrm>
                <a:off x="5406600" y="2084013"/>
                <a:ext cx="175975" cy="175975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7039" extrusionOk="0">
                    <a:moveTo>
                      <a:pt x="3520" y="0"/>
                    </a:moveTo>
                    <a:cubicBezTo>
                      <a:pt x="1572" y="0"/>
                      <a:pt x="0" y="1572"/>
                      <a:pt x="0" y="3520"/>
                    </a:cubicBezTo>
                    <a:cubicBezTo>
                      <a:pt x="0" y="5467"/>
                      <a:pt x="1572" y="7039"/>
                      <a:pt x="3520" y="7039"/>
                    </a:cubicBezTo>
                    <a:cubicBezTo>
                      <a:pt x="5468" y="7039"/>
                      <a:pt x="7039" y="5467"/>
                      <a:pt x="7039" y="3520"/>
                    </a:cubicBezTo>
                    <a:cubicBezTo>
                      <a:pt x="7039" y="1572"/>
                      <a:pt x="5468" y="0"/>
                      <a:pt x="3520" y="0"/>
                    </a:cubicBezTo>
                    <a:close/>
                  </a:path>
                </a:pathLst>
              </a:custGeom>
              <a:solidFill>
                <a:srgbClr val="80A46A"/>
              </a:solidFill>
              <a:ln w="5325" cap="flat" cmpd="sng">
                <a:solidFill>
                  <a:srgbClr val="006837"/>
                </a:solidFill>
                <a:prstDash val="solid"/>
                <a:miter lim="1636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30"/>
              <p:cNvSpPr/>
              <p:nvPr/>
            </p:nvSpPr>
            <p:spPr>
              <a:xfrm>
                <a:off x="5528125" y="1957563"/>
                <a:ext cx="176000" cy="175975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7039" extrusionOk="0">
                    <a:moveTo>
                      <a:pt x="3520" y="1"/>
                    </a:moveTo>
                    <a:cubicBezTo>
                      <a:pt x="1589" y="1"/>
                      <a:pt x="1" y="1588"/>
                      <a:pt x="1" y="3520"/>
                    </a:cubicBezTo>
                    <a:cubicBezTo>
                      <a:pt x="1" y="5468"/>
                      <a:pt x="1589" y="7039"/>
                      <a:pt x="3520" y="7039"/>
                    </a:cubicBezTo>
                    <a:cubicBezTo>
                      <a:pt x="5468" y="7039"/>
                      <a:pt x="7039" y="5468"/>
                      <a:pt x="7039" y="3520"/>
                    </a:cubicBezTo>
                    <a:cubicBezTo>
                      <a:pt x="7039" y="1588"/>
                      <a:pt x="5468" y="1"/>
                      <a:pt x="3520" y="1"/>
                    </a:cubicBezTo>
                    <a:close/>
                  </a:path>
                </a:pathLst>
              </a:custGeom>
              <a:solidFill>
                <a:srgbClr val="B2E394"/>
              </a:solidFill>
              <a:ln w="5325" cap="flat" cmpd="sng">
                <a:solidFill>
                  <a:srgbClr val="006837"/>
                </a:solidFill>
                <a:prstDash val="solid"/>
                <a:miter lim="1636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30"/>
              <p:cNvSpPr/>
              <p:nvPr/>
            </p:nvSpPr>
            <p:spPr>
              <a:xfrm>
                <a:off x="2571150" y="1932188"/>
                <a:ext cx="113800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4552" h="2980" extrusionOk="0">
                    <a:moveTo>
                      <a:pt x="4028" y="1"/>
                    </a:moveTo>
                    <a:lnTo>
                      <a:pt x="1" y="1834"/>
                    </a:lnTo>
                    <a:lnTo>
                      <a:pt x="525" y="2980"/>
                    </a:lnTo>
                    <a:lnTo>
                      <a:pt x="4551" y="1163"/>
                    </a:lnTo>
                    <a:lnTo>
                      <a:pt x="4028" y="1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30"/>
              <p:cNvSpPr/>
              <p:nvPr/>
            </p:nvSpPr>
            <p:spPr>
              <a:xfrm>
                <a:off x="2554800" y="1884713"/>
                <a:ext cx="113775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4551" h="2980" extrusionOk="0">
                    <a:moveTo>
                      <a:pt x="4027" y="1"/>
                    </a:moveTo>
                    <a:lnTo>
                      <a:pt x="0" y="1834"/>
                    </a:lnTo>
                    <a:lnTo>
                      <a:pt x="524" y="2980"/>
                    </a:lnTo>
                    <a:lnTo>
                      <a:pt x="4551" y="1163"/>
                    </a:lnTo>
                    <a:lnTo>
                      <a:pt x="4027" y="1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30"/>
              <p:cNvSpPr/>
              <p:nvPr/>
            </p:nvSpPr>
            <p:spPr>
              <a:xfrm>
                <a:off x="5645575" y="3777738"/>
                <a:ext cx="82700" cy="111325"/>
              </a:xfrm>
              <a:custGeom>
                <a:avLst/>
                <a:gdLst/>
                <a:ahLst/>
                <a:cxnLst/>
                <a:rect l="l" t="t" r="r" b="b"/>
                <a:pathLst>
                  <a:path w="3308" h="4453" extrusionOk="0">
                    <a:moveTo>
                      <a:pt x="2210" y="1"/>
                    </a:moveTo>
                    <a:lnTo>
                      <a:pt x="1" y="3815"/>
                    </a:lnTo>
                    <a:lnTo>
                      <a:pt x="1097" y="4453"/>
                    </a:lnTo>
                    <a:lnTo>
                      <a:pt x="3307" y="623"/>
                    </a:lnTo>
                    <a:lnTo>
                      <a:pt x="2210" y="1"/>
                    </a:lnTo>
                    <a:close/>
                  </a:path>
                </a:pathLst>
              </a:custGeom>
              <a:solidFill>
                <a:srgbClr val="CCC6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30"/>
              <p:cNvSpPr/>
              <p:nvPr/>
            </p:nvSpPr>
            <p:spPr>
              <a:xfrm>
                <a:off x="5694675" y="3804338"/>
                <a:ext cx="82700" cy="111325"/>
              </a:xfrm>
              <a:custGeom>
                <a:avLst/>
                <a:gdLst/>
                <a:ahLst/>
                <a:cxnLst/>
                <a:rect l="l" t="t" r="r" b="b"/>
                <a:pathLst>
                  <a:path w="3308" h="4453" extrusionOk="0">
                    <a:moveTo>
                      <a:pt x="2211" y="1"/>
                    </a:moveTo>
                    <a:lnTo>
                      <a:pt x="1" y="3815"/>
                    </a:lnTo>
                    <a:lnTo>
                      <a:pt x="1098" y="4453"/>
                    </a:lnTo>
                    <a:lnTo>
                      <a:pt x="3307" y="623"/>
                    </a:lnTo>
                    <a:lnTo>
                      <a:pt x="2211" y="1"/>
                    </a:lnTo>
                    <a:close/>
                  </a:path>
                </a:pathLst>
              </a:custGeom>
              <a:solidFill>
                <a:srgbClr val="CCC6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30"/>
              <p:cNvSpPr/>
              <p:nvPr/>
            </p:nvSpPr>
            <p:spPr>
              <a:xfrm>
                <a:off x="5592375" y="3751563"/>
                <a:ext cx="88825" cy="123600"/>
              </a:xfrm>
              <a:custGeom>
                <a:avLst/>
                <a:gdLst/>
                <a:ahLst/>
                <a:cxnLst/>
                <a:rect l="l" t="t" r="r" b="b"/>
                <a:pathLst>
                  <a:path w="3553" h="4944" extrusionOk="0">
                    <a:moveTo>
                      <a:pt x="2505" y="0"/>
                    </a:moveTo>
                    <a:lnTo>
                      <a:pt x="1" y="4338"/>
                    </a:lnTo>
                    <a:lnTo>
                      <a:pt x="1048" y="4943"/>
                    </a:lnTo>
                    <a:lnTo>
                      <a:pt x="3553" y="589"/>
                    </a:lnTo>
                    <a:lnTo>
                      <a:pt x="2505" y="0"/>
                    </a:lnTo>
                    <a:close/>
                  </a:path>
                </a:pathLst>
              </a:custGeom>
              <a:solidFill>
                <a:srgbClr val="CCC6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30"/>
              <p:cNvSpPr/>
              <p:nvPr/>
            </p:nvSpPr>
            <p:spPr>
              <a:xfrm>
                <a:off x="5550650" y="3728238"/>
                <a:ext cx="773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4518" extrusionOk="0">
                    <a:moveTo>
                      <a:pt x="1964" y="0"/>
                    </a:moveTo>
                    <a:lnTo>
                      <a:pt x="0" y="3961"/>
                    </a:lnTo>
                    <a:lnTo>
                      <a:pt x="1130" y="4518"/>
                    </a:lnTo>
                    <a:lnTo>
                      <a:pt x="3094" y="573"/>
                    </a:lnTo>
                    <a:lnTo>
                      <a:pt x="1964" y="0"/>
                    </a:lnTo>
                    <a:close/>
                  </a:path>
                </a:pathLst>
              </a:custGeom>
              <a:solidFill>
                <a:srgbClr val="CCC6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30"/>
              <p:cNvSpPr/>
              <p:nvPr/>
            </p:nvSpPr>
            <p:spPr>
              <a:xfrm>
                <a:off x="5498675" y="3706538"/>
                <a:ext cx="77775" cy="112975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4519" extrusionOk="0">
                    <a:moveTo>
                      <a:pt x="1981" y="1"/>
                    </a:moveTo>
                    <a:lnTo>
                      <a:pt x="0" y="3962"/>
                    </a:lnTo>
                    <a:lnTo>
                      <a:pt x="1130" y="4518"/>
                    </a:lnTo>
                    <a:lnTo>
                      <a:pt x="3110" y="574"/>
                    </a:lnTo>
                    <a:lnTo>
                      <a:pt x="1981" y="1"/>
                    </a:lnTo>
                    <a:close/>
                  </a:path>
                </a:pathLst>
              </a:custGeom>
              <a:solidFill>
                <a:srgbClr val="4D4A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30"/>
              <p:cNvSpPr/>
              <p:nvPr/>
            </p:nvSpPr>
            <p:spPr>
              <a:xfrm>
                <a:off x="5443425" y="3677888"/>
                <a:ext cx="77775" cy="113375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4535" extrusionOk="0">
                    <a:moveTo>
                      <a:pt x="1981" y="1"/>
                    </a:moveTo>
                    <a:lnTo>
                      <a:pt x="1" y="3962"/>
                    </a:lnTo>
                    <a:lnTo>
                      <a:pt x="1146" y="4535"/>
                    </a:lnTo>
                    <a:lnTo>
                      <a:pt x="3111" y="574"/>
                    </a:lnTo>
                    <a:lnTo>
                      <a:pt x="1981" y="1"/>
                    </a:lnTo>
                    <a:close/>
                  </a:path>
                </a:pathLst>
              </a:custGeom>
              <a:solidFill>
                <a:srgbClr val="4D4A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30"/>
              <p:cNvSpPr/>
              <p:nvPr/>
            </p:nvSpPr>
            <p:spPr>
              <a:xfrm>
                <a:off x="5389400" y="3654988"/>
                <a:ext cx="77775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4518" extrusionOk="0">
                    <a:moveTo>
                      <a:pt x="1965" y="0"/>
                    </a:moveTo>
                    <a:lnTo>
                      <a:pt x="1" y="3961"/>
                    </a:lnTo>
                    <a:lnTo>
                      <a:pt x="1130" y="4518"/>
                    </a:lnTo>
                    <a:lnTo>
                      <a:pt x="3111" y="573"/>
                    </a:lnTo>
                    <a:lnTo>
                      <a:pt x="1965" y="0"/>
                    </a:lnTo>
                    <a:close/>
                  </a:path>
                </a:pathLst>
              </a:custGeom>
              <a:solidFill>
                <a:srgbClr val="4D4A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30"/>
              <p:cNvSpPr/>
              <p:nvPr/>
            </p:nvSpPr>
            <p:spPr>
              <a:xfrm>
                <a:off x="5329675" y="3625938"/>
                <a:ext cx="77775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4518" extrusionOk="0">
                    <a:moveTo>
                      <a:pt x="1981" y="0"/>
                    </a:moveTo>
                    <a:lnTo>
                      <a:pt x="0" y="3945"/>
                    </a:lnTo>
                    <a:lnTo>
                      <a:pt x="1146" y="4518"/>
                    </a:lnTo>
                    <a:lnTo>
                      <a:pt x="3110" y="557"/>
                    </a:lnTo>
                    <a:lnTo>
                      <a:pt x="1981" y="0"/>
                    </a:lnTo>
                    <a:close/>
                  </a:path>
                </a:pathLst>
              </a:custGeom>
              <a:solidFill>
                <a:srgbClr val="403E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30"/>
              <p:cNvSpPr/>
              <p:nvPr/>
            </p:nvSpPr>
            <p:spPr>
              <a:xfrm>
                <a:off x="5278525" y="3602613"/>
                <a:ext cx="77775" cy="113375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4535" extrusionOk="0">
                    <a:moveTo>
                      <a:pt x="1964" y="0"/>
                    </a:moveTo>
                    <a:lnTo>
                      <a:pt x="0" y="3961"/>
                    </a:lnTo>
                    <a:lnTo>
                      <a:pt x="1130" y="4534"/>
                    </a:lnTo>
                    <a:lnTo>
                      <a:pt x="3110" y="573"/>
                    </a:lnTo>
                    <a:lnTo>
                      <a:pt x="1964" y="0"/>
                    </a:lnTo>
                    <a:close/>
                  </a:path>
                </a:pathLst>
              </a:custGeom>
              <a:solidFill>
                <a:srgbClr val="403E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30"/>
              <p:cNvSpPr/>
              <p:nvPr/>
            </p:nvSpPr>
            <p:spPr>
              <a:xfrm>
                <a:off x="5229825" y="3580088"/>
                <a:ext cx="77775" cy="112975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4519" extrusionOk="0">
                    <a:moveTo>
                      <a:pt x="1964" y="1"/>
                    </a:moveTo>
                    <a:lnTo>
                      <a:pt x="0" y="3962"/>
                    </a:lnTo>
                    <a:lnTo>
                      <a:pt x="1130" y="4518"/>
                    </a:lnTo>
                    <a:lnTo>
                      <a:pt x="3110" y="574"/>
                    </a:lnTo>
                    <a:lnTo>
                      <a:pt x="1964" y="1"/>
                    </a:lnTo>
                    <a:close/>
                  </a:path>
                </a:pathLst>
              </a:custGeom>
              <a:solidFill>
                <a:srgbClr val="403E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30"/>
              <p:cNvSpPr/>
              <p:nvPr/>
            </p:nvSpPr>
            <p:spPr>
              <a:xfrm>
                <a:off x="5179475" y="3557188"/>
                <a:ext cx="74100" cy="113775"/>
              </a:xfrm>
              <a:custGeom>
                <a:avLst/>
                <a:gdLst/>
                <a:ahLst/>
                <a:cxnLst/>
                <a:rect l="l" t="t" r="r" b="b"/>
                <a:pathLst>
                  <a:path w="2964" h="4551" extrusionOk="0">
                    <a:moveTo>
                      <a:pt x="1801" y="0"/>
                    </a:moveTo>
                    <a:lnTo>
                      <a:pt x="1" y="4043"/>
                    </a:lnTo>
                    <a:lnTo>
                      <a:pt x="1163" y="4551"/>
                    </a:lnTo>
                    <a:lnTo>
                      <a:pt x="2964" y="508"/>
                    </a:lnTo>
                    <a:lnTo>
                      <a:pt x="1801" y="0"/>
                    </a:lnTo>
                    <a:close/>
                  </a:path>
                </a:pathLst>
              </a:custGeom>
              <a:solidFill>
                <a:srgbClr val="CCC6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30"/>
              <p:cNvSpPr/>
              <p:nvPr/>
            </p:nvSpPr>
            <p:spPr>
              <a:xfrm>
                <a:off x="5125475" y="3537938"/>
                <a:ext cx="73675" cy="113800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4552" extrusionOk="0">
                    <a:moveTo>
                      <a:pt x="1784" y="1"/>
                    </a:moveTo>
                    <a:lnTo>
                      <a:pt x="0" y="4027"/>
                    </a:lnTo>
                    <a:lnTo>
                      <a:pt x="1162" y="4551"/>
                    </a:lnTo>
                    <a:lnTo>
                      <a:pt x="2947" y="508"/>
                    </a:lnTo>
                    <a:lnTo>
                      <a:pt x="1784" y="1"/>
                    </a:lnTo>
                    <a:close/>
                  </a:path>
                </a:pathLst>
              </a:custGeom>
              <a:solidFill>
                <a:srgbClr val="CCC6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30"/>
              <p:cNvSpPr/>
              <p:nvPr/>
            </p:nvSpPr>
            <p:spPr>
              <a:xfrm>
                <a:off x="5076375" y="3516263"/>
                <a:ext cx="6835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2734" h="4584" extrusionOk="0">
                    <a:moveTo>
                      <a:pt x="1555" y="0"/>
                    </a:moveTo>
                    <a:lnTo>
                      <a:pt x="0" y="4142"/>
                    </a:lnTo>
                    <a:lnTo>
                      <a:pt x="1179" y="4583"/>
                    </a:lnTo>
                    <a:lnTo>
                      <a:pt x="2734" y="459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CCC6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30"/>
              <p:cNvSpPr/>
              <p:nvPr/>
            </p:nvSpPr>
            <p:spPr>
              <a:xfrm>
                <a:off x="5023575" y="3494988"/>
                <a:ext cx="68375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4584" extrusionOk="0">
                    <a:moveTo>
                      <a:pt x="1556" y="0"/>
                    </a:moveTo>
                    <a:lnTo>
                      <a:pt x="1" y="4141"/>
                    </a:lnTo>
                    <a:lnTo>
                      <a:pt x="1179" y="4583"/>
                    </a:lnTo>
                    <a:lnTo>
                      <a:pt x="2734" y="442"/>
                    </a:lnTo>
                    <a:lnTo>
                      <a:pt x="1556" y="0"/>
                    </a:lnTo>
                    <a:close/>
                  </a:path>
                </a:pathLst>
              </a:custGeom>
              <a:solidFill>
                <a:srgbClr val="8C88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30"/>
              <p:cNvSpPr/>
              <p:nvPr/>
            </p:nvSpPr>
            <p:spPr>
              <a:xfrm>
                <a:off x="4973650" y="3475738"/>
                <a:ext cx="68375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4584" extrusionOk="0">
                    <a:moveTo>
                      <a:pt x="1556" y="1"/>
                    </a:moveTo>
                    <a:lnTo>
                      <a:pt x="1" y="4142"/>
                    </a:lnTo>
                    <a:lnTo>
                      <a:pt x="1179" y="4584"/>
                    </a:lnTo>
                    <a:lnTo>
                      <a:pt x="2734" y="459"/>
                    </a:lnTo>
                    <a:lnTo>
                      <a:pt x="1556" y="1"/>
                    </a:lnTo>
                    <a:close/>
                  </a:path>
                </a:pathLst>
              </a:custGeom>
              <a:solidFill>
                <a:srgbClr val="8C88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30"/>
              <p:cNvSpPr/>
              <p:nvPr/>
            </p:nvSpPr>
            <p:spPr>
              <a:xfrm>
                <a:off x="4919625" y="3457338"/>
                <a:ext cx="68775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4584" extrusionOk="0">
                    <a:moveTo>
                      <a:pt x="1556" y="0"/>
                    </a:moveTo>
                    <a:lnTo>
                      <a:pt x="1" y="4141"/>
                    </a:lnTo>
                    <a:lnTo>
                      <a:pt x="1196" y="4583"/>
                    </a:lnTo>
                    <a:lnTo>
                      <a:pt x="2751" y="459"/>
                    </a:lnTo>
                    <a:lnTo>
                      <a:pt x="1556" y="0"/>
                    </a:lnTo>
                    <a:close/>
                  </a:path>
                </a:pathLst>
              </a:custGeom>
              <a:solidFill>
                <a:srgbClr val="8C88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30"/>
              <p:cNvSpPr/>
              <p:nvPr/>
            </p:nvSpPr>
            <p:spPr>
              <a:xfrm>
                <a:off x="4870125" y="3438913"/>
                <a:ext cx="6835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2734" h="4584" extrusionOk="0">
                    <a:moveTo>
                      <a:pt x="1555" y="1"/>
                    </a:moveTo>
                    <a:lnTo>
                      <a:pt x="0" y="4142"/>
                    </a:lnTo>
                    <a:lnTo>
                      <a:pt x="1179" y="4584"/>
                    </a:lnTo>
                    <a:lnTo>
                      <a:pt x="2734" y="459"/>
                    </a:lnTo>
                    <a:lnTo>
                      <a:pt x="1555" y="1"/>
                    </a:lnTo>
                    <a:close/>
                  </a:path>
                </a:pathLst>
              </a:custGeom>
              <a:solidFill>
                <a:srgbClr val="8C88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30"/>
              <p:cNvSpPr/>
              <p:nvPr/>
            </p:nvSpPr>
            <p:spPr>
              <a:xfrm>
                <a:off x="4814050" y="3425013"/>
                <a:ext cx="63875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4600" extrusionOk="0">
                    <a:moveTo>
                      <a:pt x="1343" y="0"/>
                    </a:moveTo>
                    <a:lnTo>
                      <a:pt x="1" y="4223"/>
                    </a:lnTo>
                    <a:lnTo>
                      <a:pt x="1212" y="4600"/>
                    </a:lnTo>
                    <a:lnTo>
                      <a:pt x="2554" y="393"/>
                    </a:lnTo>
                    <a:lnTo>
                      <a:pt x="1343" y="0"/>
                    </a:lnTo>
                    <a:close/>
                  </a:path>
                </a:pathLst>
              </a:custGeom>
              <a:solidFill>
                <a:srgbClr val="8C88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30"/>
              <p:cNvSpPr/>
              <p:nvPr/>
            </p:nvSpPr>
            <p:spPr>
              <a:xfrm>
                <a:off x="4762500" y="3410263"/>
                <a:ext cx="634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4601" extrusionOk="0">
                    <a:moveTo>
                      <a:pt x="1343" y="1"/>
                    </a:moveTo>
                    <a:lnTo>
                      <a:pt x="0" y="4208"/>
                    </a:lnTo>
                    <a:lnTo>
                      <a:pt x="1195" y="4600"/>
                    </a:lnTo>
                    <a:lnTo>
                      <a:pt x="2538" y="394"/>
                    </a:lnTo>
                    <a:lnTo>
                      <a:pt x="1343" y="1"/>
                    </a:lnTo>
                    <a:close/>
                  </a:path>
                </a:pathLst>
              </a:custGeom>
              <a:solidFill>
                <a:srgbClr val="8C88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30"/>
              <p:cNvSpPr/>
              <p:nvPr/>
            </p:nvSpPr>
            <p:spPr>
              <a:xfrm>
                <a:off x="4712175" y="3391438"/>
                <a:ext cx="63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4601" extrusionOk="0">
                    <a:moveTo>
                      <a:pt x="1342" y="1"/>
                    </a:moveTo>
                    <a:lnTo>
                      <a:pt x="0" y="4208"/>
                    </a:lnTo>
                    <a:lnTo>
                      <a:pt x="1211" y="4600"/>
                    </a:lnTo>
                    <a:lnTo>
                      <a:pt x="2554" y="377"/>
                    </a:lnTo>
                    <a:lnTo>
                      <a:pt x="1342" y="1"/>
                    </a:lnTo>
                    <a:close/>
                  </a:path>
                </a:pathLst>
              </a:custGeom>
              <a:solidFill>
                <a:srgbClr val="403E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30"/>
              <p:cNvSpPr/>
              <p:nvPr/>
            </p:nvSpPr>
            <p:spPr>
              <a:xfrm>
                <a:off x="4656100" y="3376313"/>
                <a:ext cx="63875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4600" extrusionOk="0">
                    <a:moveTo>
                      <a:pt x="1343" y="0"/>
                    </a:moveTo>
                    <a:lnTo>
                      <a:pt x="1" y="4223"/>
                    </a:lnTo>
                    <a:lnTo>
                      <a:pt x="1212" y="4600"/>
                    </a:lnTo>
                    <a:lnTo>
                      <a:pt x="2554" y="393"/>
                    </a:lnTo>
                    <a:lnTo>
                      <a:pt x="1343" y="0"/>
                    </a:lnTo>
                    <a:close/>
                  </a:path>
                </a:pathLst>
              </a:custGeom>
              <a:solidFill>
                <a:srgbClr val="403E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30"/>
              <p:cNvSpPr/>
              <p:nvPr/>
            </p:nvSpPr>
            <p:spPr>
              <a:xfrm>
                <a:off x="4596350" y="3355838"/>
                <a:ext cx="68775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4584" extrusionOk="0">
                    <a:moveTo>
                      <a:pt x="1556" y="1"/>
                    </a:moveTo>
                    <a:lnTo>
                      <a:pt x="1" y="4126"/>
                    </a:lnTo>
                    <a:lnTo>
                      <a:pt x="1196" y="4584"/>
                    </a:lnTo>
                    <a:lnTo>
                      <a:pt x="2751" y="443"/>
                    </a:lnTo>
                    <a:lnTo>
                      <a:pt x="1556" y="1"/>
                    </a:lnTo>
                    <a:close/>
                  </a:path>
                </a:pathLst>
              </a:custGeom>
              <a:solidFill>
                <a:srgbClr val="403E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30"/>
              <p:cNvSpPr/>
              <p:nvPr/>
            </p:nvSpPr>
            <p:spPr>
              <a:xfrm>
                <a:off x="4544800" y="3335788"/>
                <a:ext cx="68775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4584" extrusionOk="0">
                    <a:moveTo>
                      <a:pt x="1555" y="1"/>
                    </a:moveTo>
                    <a:lnTo>
                      <a:pt x="0" y="4142"/>
                    </a:lnTo>
                    <a:lnTo>
                      <a:pt x="1195" y="4584"/>
                    </a:lnTo>
                    <a:lnTo>
                      <a:pt x="2750" y="443"/>
                    </a:lnTo>
                    <a:lnTo>
                      <a:pt x="1555" y="1"/>
                    </a:lnTo>
                    <a:close/>
                  </a:path>
                </a:pathLst>
              </a:custGeom>
              <a:solidFill>
                <a:srgbClr val="CCC6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30"/>
              <p:cNvSpPr/>
              <p:nvPr/>
            </p:nvSpPr>
            <p:spPr>
              <a:xfrm>
                <a:off x="4489550" y="3314113"/>
                <a:ext cx="63875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4600" extrusionOk="0">
                    <a:moveTo>
                      <a:pt x="1343" y="0"/>
                    </a:moveTo>
                    <a:lnTo>
                      <a:pt x="1" y="4207"/>
                    </a:lnTo>
                    <a:lnTo>
                      <a:pt x="1212" y="4600"/>
                    </a:lnTo>
                    <a:lnTo>
                      <a:pt x="2554" y="377"/>
                    </a:lnTo>
                    <a:lnTo>
                      <a:pt x="1343" y="0"/>
                    </a:lnTo>
                    <a:close/>
                  </a:path>
                </a:pathLst>
              </a:custGeom>
              <a:solidFill>
                <a:srgbClr val="CCC6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30"/>
              <p:cNvSpPr/>
              <p:nvPr/>
            </p:nvSpPr>
            <p:spPr>
              <a:xfrm>
                <a:off x="4428175" y="3293638"/>
                <a:ext cx="6835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2734" h="4584" extrusionOk="0">
                    <a:moveTo>
                      <a:pt x="1555" y="1"/>
                    </a:moveTo>
                    <a:lnTo>
                      <a:pt x="0" y="4142"/>
                    </a:lnTo>
                    <a:lnTo>
                      <a:pt x="1179" y="4584"/>
                    </a:lnTo>
                    <a:lnTo>
                      <a:pt x="2734" y="459"/>
                    </a:lnTo>
                    <a:lnTo>
                      <a:pt x="1555" y="1"/>
                    </a:lnTo>
                    <a:close/>
                  </a:path>
                </a:pathLst>
              </a:custGeom>
              <a:solidFill>
                <a:srgbClr val="CCC6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30"/>
              <p:cNvSpPr/>
              <p:nvPr/>
            </p:nvSpPr>
            <p:spPr>
              <a:xfrm>
                <a:off x="4368825" y="3271138"/>
                <a:ext cx="73700" cy="114200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4568" extrusionOk="0">
                    <a:moveTo>
                      <a:pt x="1785" y="1"/>
                    </a:moveTo>
                    <a:lnTo>
                      <a:pt x="1" y="4044"/>
                    </a:lnTo>
                    <a:lnTo>
                      <a:pt x="1163" y="4567"/>
                    </a:lnTo>
                    <a:lnTo>
                      <a:pt x="2947" y="524"/>
                    </a:lnTo>
                    <a:lnTo>
                      <a:pt x="1785" y="1"/>
                    </a:lnTo>
                    <a:close/>
                  </a:path>
                </a:pathLst>
              </a:custGeom>
              <a:solidFill>
                <a:srgbClr val="403E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30"/>
              <p:cNvSpPr/>
              <p:nvPr/>
            </p:nvSpPr>
            <p:spPr>
              <a:xfrm>
                <a:off x="4316050" y="3251488"/>
                <a:ext cx="687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4585" extrusionOk="0">
                    <a:moveTo>
                      <a:pt x="1555" y="1"/>
                    </a:moveTo>
                    <a:lnTo>
                      <a:pt x="0" y="4126"/>
                    </a:lnTo>
                    <a:lnTo>
                      <a:pt x="1195" y="4584"/>
                    </a:lnTo>
                    <a:lnTo>
                      <a:pt x="2750" y="443"/>
                    </a:lnTo>
                    <a:lnTo>
                      <a:pt x="1555" y="1"/>
                    </a:lnTo>
                    <a:close/>
                  </a:path>
                </a:pathLst>
              </a:custGeom>
              <a:solidFill>
                <a:srgbClr val="403E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30"/>
              <p:cNvSpPr/>
              <p:nvPr/>
            </p:nvSpPr>
            <p:spPr>
              <a:xfrm>
                <a:off x="4255900" y="3228988"/>
                <a:ext cx="6835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2734" h="4584" extrusionOk="0">
                    <a:moveTo>
                      <a:pt x="1555" y="1"/>
                    </a:moveTo>
                    <a:lnTo>
                      <a:pt x="0" y="4125"/>
                    </a:lnTo>
                    <a:lnTo>
                      <a:pt x="1179" y="4584"/>
                    </a:lnTo>
                    <a:lnTo>
                      <a:pt x="2734" y="443"/>
                    </a:lnTo>
                    <a:lnTo>
                      <a:pt x="1555" y="1"/>
                    </a:lnTo>
                    <a:close/>
                  </a:path>
                </a:pathLst>
              </a:custGeom>
              <a:solidFill>
                <a:srgbClr val="403E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30"/>
              <p:cNvSpPr/>
              <p:nvPr/>
            </p:nvSpPr>
            <p:spPr>
              <a:xfrm>
                <a:off x="4196975" y="3205663"/>
                <a:ext cx="73675" cy="114200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4568" extrusionOk="0">
                    <a:moveTo>
                      <a:pt x="1801" y="1"/>
                    </a:moveTo>
                    <a:lnTo>
                      <a:pt x="0" y="4044"/>
                    </a:lnTo>
                    <a:lnTo>
                      <a:pt x="1162" y="4567"/>
                    </a:lnTo>
                    <a:lnTo>
                      <a:pt x="2946" y="524"/>
                    </a:lnTo>
                    <a:lnTo>
                      <a:pt x="1801" y="1"/>
                    </a:lnTo>
                    <a:close/>
                  </a:path>
                </a:pathLst>
              </a:custGeom>
              <a:solidFill>
                <a:srgbClr val="4D4A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30"/>
              <p:cNvSpPr/>
              <p:nvPr/>
            </p:nvSpPr>
            <p:spPr>
              <a:xfrm>
                <a:off x="4152350" y="3188063"/>
                <a:ext cx="68375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4584" extrusionOk="0">
                    <a:moveTo>
                      <a:pt x="1556" y="1"/>
                    </a:moveTo>
                    <a:lnTo>
                      <a:pt x="1" y="4142"/>
                    </a:lnTo>
                    <a:lnTo>
                      <a:pt x="1179" y="4584"/>
                    </a:lnTo>
                    <a:lnTo>
                      <a:pt x="2734" y="443"/>
                    </a:lnTo>
                    <a:lnTo>
                      <a:pt x="1556" y="1"/>
                    </a:lnTo>
                    <a:close/>
                  </a:path>
                </a:pathLst>
              </a:custGeom>
              <a:solidFill>
                <a:srgbClr val="4D4A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30"/>
              <p:cNvSpPr/>
              <p:nvPr/>
            </p:nvSpPr>
            <p:spPr>
              <a:xfrm>
                <a:off x="4099575" y="3168013"/>
                <a:ext cx="68775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4584" extrusionOk="0">
                    <a:moveTo>
                      <a:pt x="1555" y="1"/>
                    </a:moveTo>
                    <a:lnTo>
                      <a:pt x="0" y="4142"/>
                    </a:lnTo>
                    <a:lnTo>
                      <a:pt x="1195" y="4584"/>
                    </a:lnTo>
                    <a:lnTo>
                      <a:pt x="2750" y="443"/>
                    </a:lnTo>
                    <a:lnTo>
                      <a:pt x="1555" y="1"/>
                    </a:lnTo>
                    <a:close/>
                  </a:path>
                </a:pathLst>
              </a:custGeom>
              <a:solidFill>
                <a:srgbClr val="4D4A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30"/>
              <p:cNvSpPr/>
              <p:nvPr/>
            </p:nvSpPr>
            <p:spPr>
              <a:xfrm>
                <a:off x="4047200" y="3147963"/>
                <a:ext cx="6835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2734" h="4584" extrusionOk="0">
                    <a:moveTo>
                      <a:pt x="1555" y="1"/>
                    </a:moveTo>
                    <a:lnTo>
                      <a:pt x="0" y="4142"/>
                    </a:lnTo>
                    <a:lnTo>
                      <a:pt x="1179" y="4584"/>
                    </a:lnTo>
                    <a:lnTo>
                      <a:pt x="2734" y="443"/>
                    </a:lnTo>
                    <a:lnTo>
                      <a:pt x="1555" y="1"/>
                    </a:lnTo>
                    <a:close/>
                  </a:path>
                </a:pathLst>
              </a:custGeom>
              <a:solidFill>
                <a:srgbClr val="4D4A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30"/>
              <p:cNvSpPr/>
              <p:nvPr/>
            </p:nvSpPr>
            <p:spPr>
              <a:xfrm>
                <a:off x="3995225" y="3128738"/>
                <a:ext cx="68775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4584" extrusionOk="0">
                    <a:moveTo>
                      <a:pt x="1555" y="0"/>
                    </a:moveTo>
                    <a:lnTo>
                      <a:pt x="0" y="4142"/>
                    </a:lnTo>
                    <a:lnTo>
                      <a:pt x="1195" y="4583"/>
                    </a:lnTo>
                    <a:lnTo>
                      <a:pt x="2750" y="442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CCC6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30"/>
              <p:cNvSpPr/>
              <p:nvPr/>
            </p:nvSpPr>
            <p:spPr>
              <a:xfrm>
                <a:off x="3944900" y="3109488"/>
                <a:ext cx="68350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2734" h="4585" extrusionOk="0">
                    <a:moveTo>
                      <a:pt x="1555" y="1"/>
                    </a:moveTo>
                    <a:lnTo>
                      <a:pt x="0" y="4142"/>
                    </a:lnTo>
                    <a:lnTo>
                      <a:pt x="1179" y="4584"/>
                    </a:lnTo>
                    <a:lnTo>
                      <a:pt x="2734" y="459"/>
                    </a:lnTo>
                    <a:lnTo>
                      <a:pt x="1555" y="1"/>
                    </a:lnTo>
                    <a:close/>
                  </a:path>
                </a:pathLst>
              </a:custGeom>
              <a:solidFill>
                <a:srgbClr val="CCC6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30"/>
              <p:cNvSpPr/>
              <p:nvPr/>
            </p:nvSpPr>
            <p:spPr>
              <a:xfrm>
                <a:off x="3890475" y="3090663"/>
                <a:ext cx="74075" cy="113800"/>
              </a:xfrm>
              <a:custGeom>
                <a:avLst/>
                <a:gdLst/>
                <a:ahLst/>
                <a:cxnLst/>
                <a:rect l="l" t="t" r="r" b="b"/>
                <a:pathLst>
                  <a:path w="2963" h="4552" extrusionOk="0">
                    <a:moveTo>
                      <a:pt x="1801" y="1"/>
                    </a:moveTo>
                    <a:lnTo>
                      <a:pt x="0" y="4044"/>
                    </a:lnTo>
                    <a:lnTo>
                      <a:pt x="1162" y="4551"/>
                    </a:lnTo>
                    <a:lnTo>
                      <a:pt x="2963" y="525"/>
                    </a:lnTo>
                    <a:lnTo>
                      <a:pt x="1801" y="1"/>
                    </a:lnTo>
                    <a:close/>
                  </a:path>
                </a:pathLst>
              </a:custGeom>
              <a:solidFill>
                <a:srgbClr val="CCC6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30"/>
              <p:cNvSpPr/>
              <p:nvPr/>
            </p:nvSpPr>
            <p:spPr>
              <a:xfrm>
                <a:off x="3838500" y="3065313"/>
                <a:ext cx="78175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3127" h="4518" extrusionOk="0">
                    <a:moveTo>
                      <a:pt x="1997" y="0"/>
                    </a:moveTo>
                    <a:lnTo>
                      <a:pt x="0" y="3945"/>
                    </a:lnTo>
                    <a:lnTo>
                      <a:pt x="1146" y="4518"/>
                    </a:lnTo>
                    <a:lnTo>
                      <a:pt x="3127" y="573"/>
                    </a:lnTo>
                    <a:lnTo>
                      <a:pt x="1997" y="0"/>
                    </a:lnTo>
                    <a:close/>
                  </a:path>
                </a:pathLst>
              </a:custGeom>
              <a:solidFill>
                <a:srgbClr val="403E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30"/>
              <p:cNvSpPr/>
              <p:nvPr/>
            </p:nvSpPr>
            <p:spPr>
              <a:xfrm>
                <a:off x="3792650" y="3041988"/>
                <a:ext cx="7820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4518" extrusionOk="0">
                    <a:moveTo>
                      <a:pt x="1998" y="0"/>
                    </a:moveTo>
                    <a:lnTo>
                      <a:pt x="1" y="3945"/>
                    </a:lnTo>
                    <a:lnTo>
                      <a:pt x="1130" y="4518"/>
                    </a:lnTo>
                    <a:lnTo>
                      <a:pt x="3127" y="573"/>
                    </a:lnTo>
                    <a:lnTo>
                      <a:pt x="1998" y="0"/>
                    </a:lnTo>
                    <a:close/>
                  </a:path>
                </a:pathLst>
              </a:custGeom>
              <a:solidFill>
                <a:srgbClr val="403E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30"/>
              <p:cNvSpPr/>
              <p:nvPr/>
            </p:nvSpPr>
            <p:spPr>
              <a:xfrm>
                <a:off x="3739475" y="3019063"/>
                <a:ext cx="78175" cy="112975"/>
              </a:xfrm>
              <a:custGeom>
                <a:avLst/>
                <a:gdLst/>
                <a:ahLst/>
                <a:cxnLst/>
                <a:rect l="l" t="t" r="r" b="b"/>
                <a:pathLst>
                  <a:path w="3127" h="4519" extrusionOk="0">
                    <a:moveTo>
                      <a:pt x="1997" y="0"/>
                    </a:moveTo>
                    <a:lnTo>
                      <a:pt x="0" y="3962"/>
                    </a:lnTo>
                    <a:lnTo>
                      <a:pt x="1129" y="4518"/>
                    </a:lnTo>
                    <a:lnTo>
                      <a:pt x="3126" y="573"/>
                    </a:lnTo>
                    <a:lnTo>
                      <a:pt x="1997" y="0"/>
                    </a:lnTo>
                    <a:close/>
                  </a:path>
                </a:pathLst>
              </a:custGeom>
              <a:solidFill>
                <a:srgbClr val="403E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30"/>
              <p:cNvSpPr/>
              <p:nvPr/>
            </p:nvSpPr>
            <p:spPr>
              <a:xfrm>
                <a:off x="3692000" y="2991638"/>
                <a:ext cx="77775" cy="112975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4519" extrusionOk="0">
                    <a:moveTo>
                      <a:pt x="1981" y="1"/>
                    </a:moveTo>
                    <a:lnTo>
                      <a:pt x="0" y="3946"/>
                    </a:lnTo>
                    <a:lnTo>
                      <a:pt x="1130" y="4519"/>
                    </a:lnTo>
                    <a:lnTo>
                      <a:pt x="3110" y="574"/>
                    </a:lnTo>
                    <a:lnTo>
                      <a:pt x="1981" y="1"/>
                    </a:lnTo>
                    <a:close/>
                  </a:path>
                </a:pathLst>
              </a:custGeom>
              <a:solidFill>
                <a:srgbClr val="4D4A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30"/>
              <p:cNvSpPr/>
              <p:nvPr/>
            </p:nvSpPr>
            <p:spPr>
              <a:xfrm>
                <a:off x="3640850" y="2965038"/>
                <a:ext cx="78175" cy="112975"/>
              </a:xfrm>
              <a:custGeom>
                <a:avLst/>
                <a:gdLst/>
                <a:ahLst/>
                <a:cxnLst/>
                <a:rect l="l" t="t" r="r" b="b"/>
                <a:pathLst>
                  <a:path w="3127" h="4519" extrusionOk="0">
                    <a:moveTo>
                      <a:pt x="1997" y="1"/>
                    </a:moveTo>
                    <a:lnTo>
                      <a:pt x="0" y="3946"/>
                    </a:lnTo>
                    <a:lnTo>
                      <a:pt x="1130" y="4519"/>
                    </a:lnTo>
                    <a:lnTo>
                      <a:pt x="3127" y="574"/>
                    </a:lnTo>
                    <a:lnTo>
                      <a:pt x="1997" y="1"/>
                    </a:lnTo>
                    <a:close/>
                  </a:path>
                </a:pathLst>
              </a:custGeom>
              <a:solidFill>
                <a:srgbClr val="4D4A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30"/>
              <p:cNvSpPr/>
              <p:nvPr/>
            </p:nvSpPr>
            <p:spPr>
              <a:xfrm>
                <a:off x="3593375" y="2939263"/>
                <a:ext cx="73675" cy="113800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4552" extrusionOk="0">
                    <a:moveTo>
                      <a:pt x="1801" y="1"/>
                    </a:moveTo>
                    <a:lnTo>
                      <a:pt x="0" y="4044"/>
                    </a:lnTo>
                    <a:lnTo>
                      <a:pt x="1163" y="4551"/>
                    </a:lnTo>
                    <a:lnTo>
                      <a:pt x="2947" y="508"/>
                    </a:lnTo>
                    <a:lnTo>
                      <a:pt x="1801" y="1"/>
                    </a:lnTo>
                    <a:close/>
                  </a:path>
                </a:pathLst>
              </a:custGeom>
              <a:solidFill>
                <a:srgbClr val="4D4A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30"/>
              <p:cNvSpPr/>
              <p:nvPr/>
            </p:nvSpPr>
            <p:spPr>
              <a:xfrm>
                <a:off x="3538550" y="2914713"/>
                <a:ext cx="78175" cy="112550"/>
              </a:xfrm>
              <a:custGeom>
                <a:avLst/>
                <a:gdLst/>
                <a:ahLst/>
                <a:cxnLst/>
                <a:rect l="l" t="t" r="r" b="b"/>
                <a:pathLst>
                  <a:path w="3127" h="4502" extrusionOk="0">
                    <a:moveTo>
                      <a:pt x="1981" y="1"/>
                    </a:moveTo>
                    <a:lnTo>
                      <a:pt x="0" y="3945"/>
                    </a:lnTo>
                    <a:lnTo>
                      <a:pt x="1130" y="4502"/>
                    </a:lnTo>
                    <a:lnTo>
                      <a:pt x="3126" y="557"/>
                    </a:lnTo>
                    <a:lnTo>
                      <a:pt x="1981" y="1"/>
                    </a:lnTo>
                    <a:close/>
                  </a:path>
                </a:pathLst>
              </a:custGeom>
              <a:solidFill>
                <a:srgbClr val="8C88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30"/>
              <p:cNvSpPr/>
              <p:nvPr/>
            </p:nvSpPr>
            <p:spPr>
              <a:xfrm>
                <a:off x="3489025" y="2890563"/>
                <a:ext cx="82675" cy="111750"/>
              </a:xfrm>
              <a:custGeom>
                <a:avLst/>
                <a:gdLst/>
                <a:ahLst/>
                <a:cxnLst/>
                <a:rect l="l" t="t" r="r" b="b"/>
                <a:pathLst>
                  <a:path w="3307" h="4470" extrusionOk="0">
                    <a:moveTo>
                      <a:pt x="2210" y="1"/>
                    </a:moveTo>
                    <a:lnTo>
                      <a:pt x="1" y="3831"/>
                    </a:lnTo>
                    <a:lnTo>
                      <a:pt x="1097" y="4469"/>
                    </a:lnTo>
                    <a:lnTo>
                      <a:pt x="3307" y="639"/>
                    </a:lnTo>
                    <a:lnTo>
                      <a:pt x="2210" y="1"/>
                    </a:lnTo>
                    <a:close/>
                  </a:path>
                </a:pathLst>
              </a:custGeom>
              <a:solidFill>
                <a:srgbClr val="8C88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30"/>
              <p:cNvSpPr/>
              <p:nvPr/>
            </p:nvSpPr>
            <p:spPr>
              <a:xfrm>
                <a:off x="3440325" y="2859063"/>
                <a:ext cx="83100" cy="111325"/>
              </a:xfrm>
              <a:custGeom>
                <a:avLst/>
                <a:gdLst/>
                <a:ahLst/>
                <a:cxnLst/>
                <a:rect l="l" t="t" r="r" b="b"/>
                <a:pathLst>
                  <a:path w="3324" h="4453" extrusionOk="0">
                    <a:moveTo>
                      <a:pt x="2210" y="0"/>
                    </a:moveTo>
                    <a:lnTo>
                      <a:pt x="1" y="3814"/>
                    </a:lnTo>
                    <a:lnTo>
                      <a:pt x="1114" y="4453"/>
                    </a:lnTo>
                    <a:lnTo>
                      <a:pt x="3323" y="622"/>
                    </a:lnTo>
                    <a:lnTo>
                      <a:pt x="2210" y="0"/>
                    </a:lnTo>
                    <a:close/>
                  </a:path>
                </a:pathLst>
              </a:custGeom>
              <a:solidFill>
                <a:srgbClr val="8C88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30"/>
              <p:cNvSpPr/>
              <p:nvPr/>
            </p:nvSpPr>
            <p:spPr>
              <a:xfrm>
                <a:off x="3391625" y="2832463"/>
                <a:ext cx="82700" cy="111325"/>
              </a:xfrm>
              <a:custGeom>
                <a:avLst/>
                <a:gdLst/>
                <a:ahLst/>
                <a:cxnLst/>
                <a:rect l="l" t="t" r="r" b="b"/>
                <a:pathLst>
                  <a:path w="3308" h="4453" extrusionOk="0">
                    <a:moveTo>
                      <a:pt x="2211" y="0"/>
                    </a:moveTo>
                    <a:lnTo>
                      <a:pt x="1" y="3831"/>
                    </a:lnTo>
                    <a:lnTo>
                      <a:pt x="1097" y="4453"/>
                    </a:lnTo>
                    <a:lnTo>
                      <a:pt x="3307" y="639"/>
                    </a:lnTo>
                    <a:lnTo>
                      <a:pt x="2211" y="0"/>
                    </a:lnTo>
                    <a:close/>
                  </a:path>
                </a:pathLst>
              </a:custGeom>
              <a:solidFill>
                <a:srgbClr val="CCC6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30"/>
              <p:cNvSpPr/>
              <p:nvPr/>
            </p:nvSpPr>
            <p:spPr>
              <a:xfrm>
                <a:off x="3333525" y="2801763"/>
                <a:ext cx="82675" cy="111350"/>
              </a:xfrm>
              <a:custGeom>
                <a:avLst/>
                <a:gdLst/>
                <a:ahLst/>
                <a:cxnLst/>
                <a:rect l="l" t="t" r="r" b="b"/>
                <a:pathLst>
                  <a:path w="3307" h="4454" extrusionOk="0">
                    <a:moveTo>
                      <a:pt x="2210" y="1"/>
                    </a:moveTo>
                    <a:lnTo>
                      <a:pt x="0" y="3815"/>
                    </a:lnTo>
                    <a:lnTo>
                      <a:pt x="1097" y="4453"/>
                    </a:lnTo>
                    <a:lnTo>
                      <a:pt x="3307" y="623"/>
                    </a:lnTo>
                    <a:lnTo>
                      <a:pt x="2210" y="1"/>
                    </a:lnTo>
                    <a:close/>
                  </a:path>
                </a:pathLst>
              </a:custGeom>
              <a:solidFill>
                <a:srgbClr val="CCC6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30"/>
              <p:cNvSpPr/>
              <p:nvPr/>
            </p:nvSpPr>
            <p:spPr>
              <a:xfrm>
                <a:off x="3282775" y="2763713"/>
                <a:ext cx="82700" cy="111325"/>
              </a:xfrm>
              <a:custGeom>
                <a:avLst/>
                <a:gdLst/>
                <a:ahLst/>
                <a:cxnLst/>
                <a:rect l="l" t="t" r="r" b="b"/>
                <a:pathLst>
                  <a:path w="3308" h="4453" extrusionOk="0">
                    <a:moveTo>
                      <a:pt x="2211" y="1"/>
                    </a:moveTo>
                    <a:lnTo>
                      <a:pt x="1" y="3831"/>
                    </a:lnTo>
                    <a:lnTo>
                      <a:pt x="1097" y="4453"/>
                    </a:lnTo>
                    <a:lnTo>
                      <a:pt x="3307" y="639"/>
                    </a:lnTo>
                    <a:lnTo>
                      <a:pt x="2211" y="1"/>
                    </a:lnTo>
                    <a:close/>
                  </a:path>
                </a:pathLst>
              </a:custGeom>
              <a:solidFill>
                <a:srgbClr val="CCC6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30"/>
              <p:cNvSpPr/>
              <p:nvPr/>
            </p:nvSpPr>
            <p:spPr>
              <a:xfrm>
                <a:off x="3235325" y="2728938"/>
                <a:ext cx="87575" cy="1096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387" extrusionOk="0">
                    <a:moveTo>
                      <a:pt x="2439" y="0"/>
                    </a:moveTo>
                    <a:lnTo>
                      <a:pt x="0" y="3683"/>
                    </a:lnTo>
                    <a:lnTo>
                      <a:pt x="1064" y="4387"/>
                    </a:lnTo>
                    <a:lnTo>
                      <a:pt x="3503" y="704"/>
                    </a:lnTo>
                    <a:lnTo>
                      <a:pt x="2439" y="0"/>
                    </a:lnTo>
                    <a:close/>
                  </a:path>
                </a:pathLst>
              </a:custGeom>
              <a:solidFill>
                <a:srgbClr val="403E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30"/>
              <p:cNvSpPr/>
              <p:nvPr/>
            </p:nvSpPr>
            <p:spPr>
              <a:xfrm>
                <a:off x="3191525" y="2694963"/>
                <a:ext cx="87200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3488" h="4388" extrusionOk="0">
                    <a:moveTo>
                      <a:pt x="2440" y="1"/>
                    </a:moveTo>
                    <a:lnTo>
                      <a:pt x="1" y="3684"/>
                    </a:lnTo>
                    <a:lnTo>
                      <a:pt x="1065" y="4387"/>
                    </a:lnTo>
                    <a:lnTo>
                      <a:pt x="3487" y="704"/>
                    </a:lnTo>
                    <a:lnTo>
                      <a:pt x="2440" y="1"/>
                    </a:lnTo>
                    <a:close/>
                  </a:path>
                </a:pathLst>
              </a:custGeom>
              <a:solidFill>
                <a:srgbClr val="403E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30"/>
              <p:cNvSpPr/>
              <p:nvPr/>
            </p:nvSpPr>
            <p:spPr>
              <a:xfrm>
                <a:off x="3142000" y="2665913"/>
                <a:ext cx="93750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3750" h="4240" extrusionOk="0">
                    <a:moveTo>
                      <a:pt x="2767" y="0"/>
                    </a:moveTo>
                    <a:lnTo>
                      <a:pt x="1" y="3438"/>
                    </a:lnTo>
                    <a:lnTo>
                      <a:pt x="983" y="4240"/>
                    </a:lnTo>
                    <a:lnTo>
                      <a:pt x="3749" y="786"/>
                    </a:lnTo>
                    <a:lnTo>
                      <a:pt x="2767" y="0"/>
                    </a:lnTo>
                    <a:close/>
                  </a:path>
                </a:pathLst>
              </a:custGeom>
              <a:solidFill>
                <a:srgbClr val="403E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30"/>
              <p:cNvSpPr/>
              <p:nvPr/>
            </p:nvSpPr>
            <p:spPr>
              <a:xfrm>
                <a:off x="3101100" y="2627438"/>
                <a:ext cx="94125" cy="106025"/>
              </a:xfrm>
              <a:custGeom>
                <a:avLst/>
                <a:gdLst/>
                <a:ahLst/>
                <a:cxnLst/>
                <a:rect l="l" t="t" r="r" b="b"/>
                <a:pathLst>
                  <a:path w="3765" h="4241" extrusionOk="0">
                    <a:moveTo>
                      <a:pt x="2766" y="1"/>
                    </a:moveTo>
                    <a:lnTo>
                      <a:pt x="0" y="3455"/>
                    </a:lnTo>
                    <a:lnTo>
                      <a:pt x="999" y="4240"/>
                    </a:lnTo>
                    <a:lnTo>
                      <a:pt x="3765" y="803"/>
                    </a:lnTo>
                    <a:lnTo>
                      <a:pt x="2766" y="1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30"/>
              <p:cNvSpPr/>
              <p:nvPr/>
            </p:nvSpPr>
            <p:spPr>
              <a:xfrm>
                <a:off x="3057300" y="2594288"/>
                <a:ext cx="93750" cy="106025"/>
              </a:xfrm>
              <a:custGeom>
                <a:avLst/>
                <a:gdLst/>
                <a:ahLst/>
                <a:cxnLst/>
                <a:rect l="l" t="t" r="r" b="b"/>
                <a:pathLst>
                  <a:path w="3750" h="4241" extrusionOk="0">
                    <a:moveTo>
                      <a:pt x="2767" y="1"/>
                    </a:moveTo>
                    <a:lnTo>
                      <a:pt x="1" y="3455"/>
                    </a:lnTo>
                    <a:lnTo>
                      <a:pt x="983" y="4240"/>
                    </a:lnTo>
                    <a:lnTo>
                      <a:pt x="3749" y="803"/>
                    </a:lnTo>
                    <a:lnTo>
                      <a:pt x="2767" y="1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30"/>
              <p:cNvSpPr/>
              <p:nvPr/>
            </p:nvSpPr>
            <p:spPr>
              <a:xfrm>
                <a:off x="3015975" y="2555013"/>
                <a:ext cx="93725" cy="106025"/>
              </a:xfrm>
              <a:custGeom>
                <a:avLst/>
                <a:gdLst/>
                <a:ahLst/>
                <a:cxnLst/>
                <a:rect l="l" t="t" r="r" b="b"/>
                <a:pathLst>
                  <a:path w="3749" h="4241" extrusionOk="0">
                    <a:moveTo>
                      <a:pt x="2767" y="1"/>
                    </a:moveTo>
                    <a:lnTo>
                      <a:pt x="0" y="3438"/>
                    </a:lnTo>
                    <a:lnTo>
                      <a:pt x="983" y="4240"/>
                    </a:lnTo>
                    <a:lnTo>
                      <a:pt x="3749" y="786"/>
                    </a:lnTo>
                    <a:lnTo>
                      <a:pt x="2767" y="1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30"/>
              <p:cNvSpPr/>
              <p:nvPr/>
            </p:nvSpPr>
            <p:spPr>
              <a:xfrm>
                <a:off x="2965650" y="2517788"/>
                <a:ext cx="100675" cy="100275"/>
              </a:xfrm>
              <a:custGeom>
                <a:avLst/>
                <a:gdLst/>
                <a:ahLst/>
                <a:cxnLst/>
                <a:rect l="l" t="t" r="r" b="b"/>
                <a:pathLst>
                  <a:path w="4027" h="4011" extrusionOk="0">
                    <a:moveTo>
                      <a:pt x="3127" y="0"/>
                    </a:moveTo>
                    <a:lnTo>
                      <a:pt x="0" y="3126"/>
                    </a:lnTo>
                    <a:lnTo>
                      <a:pt x="900" y="4010"/>
                    </a:lnTo>
                    <a:lnTo>
                      <a:pt x="4027" y="884"/>
                    </a:lnTo>
                    <a:lnTo>
                      <a:pt x="3127" y="0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30"/>
              <p:cNvSpPr/>
              <p:nvPr/>
            </p:nvSpPr>
            <p:spPr>
              <a:xfrm>
                <a:off x="2925550" y="2478088"/>
                <a:ext cx="97400" cy="103150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4126" extrusionOk="0">
                    <a:moveTo>
                      <a:pt x="2963" y="0"/>
                    </a:moveTo>
                    <a:lnTo>
                      <a:pt x="0" y="3274"/>
                    </a:lnTo>
                    <a:lnTo>
                      <a:pt x="933" y="4125"/>
                    </a:lnTo>
                    <a:lnTo>
                      <a:pt x="3896" y="851"/>
                    </a:lnTo>
                    <a:lnTo>
                      <a:pt x="2963" y="0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30"/>
              <p:cNvSpPr/>
              <p:nvPr/>
            </p:nvSpPr>
            <p:spPr>
              <a:xfrm>
                <a:off x="2873150" y="2433063"/>
                <a:ext cx="10030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4028" extrusionOk="0">
                    <a:moveTo>
                      <a:pt x="3111" y="1"/>
                    </a:moveTo>
                    <a:lnTo>
                      <a:pt x="1" y="3127"/>
                    </a:lnTo>
                    <a:lnTo>
                      <a:pt x="885" y="4027"/>
                    </a:lnTo>
                    <a:lnTo>
                      <a:pt x="4011" y="901"/>
                    </a:lnTo>
                    <a:lnTo>
                      <a:pt x="3111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30"/>
              <p:cNvSpPr/>
              <p:nvPr/>
            </p:nvSpPr>
            <p:spPr>
              <a:xfrm>
                <a:off x="2824475" y="2387638"/>
                <a:ext cx="102725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3930" extrusionOk="0">
                    <a:moveTo>
                      <a:pt x="3241" y="1"/>
                    </a:moveTo>
                    <a:lnTo>
                      <a:pt x="0" y="2996"/>
                    </a:lnTo>
                    <a:lnTo>
                      <a:pt x="851" y="3929"/>
                    </a:lnTo>
                    <a:lnTo>
                      <a:pt x="4109" y="934"/>
                    </a:lnTo>
                    <a:lnTo>
                      <a:pt x="3241" y="1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30"/>
              <p:cNvSpPr/>
              <p:nvPr/>
            </p:nvSpPr>
            <p:spPr>
              <a:xfrm>
                <a:off x="2775350" y="2337313"/>
                <a:ext cx="120750" cy="98225"/>
              </a:xfrm>
              <a:custGeom>
                <a:avLst/>
                <a:gdLst/>
                <a:ahLst/>
                <a:cxnLst/>
                <a:rect l="l" t="t" r="r" b="b"/>
                <a:pathLst>
                  <a:path w="4830" h="3929" extrusionOk="0">
                    <a:moveTo>
                      <a:pt x="4011" y="1"/>
                    </a:moveTo>
                    <a:lnTo>
                      <a:pt x="1" y="2718"/>
                    </a:lnTo>
                    <a:lnTo>
                      <a:pt x="819" y="3929"/>
                    </a:lnTo>
                    <a:lnTo>
                      <a:pt x="4830" y="1195"/>
                    </a:lnTo>
                    <a:lnTo>
                      <a:pt x="4011" y="1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30"/>
              <p:cNvSpPr/>
              <p:nvPr/>
            </p:nvSpPr>
            <p:spPr>
              <a:xfrm>
                <a:off x="2746700" y="2283713"/>
                <a:ext cx="10930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2" h="3536" extrusionOk="0">
                    <a:moveTo>
                      <a:pt x="3668" y="0"/>
                    </a:moveTo>
                    <a:lnTo>
                      <a:pt x="1" y="2488"/>
                    </a:lnTo>
                    <a:lnTo>
                      <a:pt x="721" y="3536"/>
                    </a:lnTo>
                    <a:lnTo>
                      <a:pt x="4371" y="1048"/>
                    </a:lnTo>
                    <a:lnTo>
                      <a:pt x="3668" y="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30"/>
              <p:cNvSpPr/>
              <p:nvPr/>
            </p:nvSpPr>
            <p:spPr>
              <a:xfrm>
                <a:off x="2713575" y="2230088"/>
                <a:ext cx="111725" cy="82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308" extrusionOk="0">
                    <a:moveTo>
                      <a:pt x="3830" y="1"/>
                    </a:moveTo>
                    <a:lnTo>
                      <a:pt x="0" y="2211"/>
                    </a:lnTo>
                    <a:lnTo>
                      <a:pt x="639" y="3307"/>
                    </a:lnTo>
                    <a:lnTo>
                      <a:pt x="4469" y="1098"/>
                    </a:lnTo>
                    <a:lnTo>
                      <a:pt x="3830" y="1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30"/>
              <p:cNvSpPr/>
              <p:nvPr/>
            </p:nvSpPr>
            <p:spPr>
              <a:xfrm>
                <a:off x="2686150" y="2178138"/>
                <a:ext cx="112975" cy="78175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3127" extrusionOk="0">
                    <a:moveTo>
                      <a:pt x="3945" y="0"/>
                    </a:moveTo>
                    <a:lnTo>
                      <a:pt x="0" y="1997"/>
                    </a:lnTo>
                    <a:lnTo>
                      <a:pt x="573" y="3127"/>
                    </a:lnTo>
                    <a:lnTo>
                      <a:pt x="4518" y="1130"/>
                    </a:lnTo>
                    <a:lnTo>
                      <a:pt x="3945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30"/>
              <p:cNvSpPr/>
              <p:nvPr/>
            </p:nvSpPr>
            <p:spPr>
              <a:xfrm>
                <a:off x="2655875" y="2127788"/>
                <a:ext cx="113775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4551" h="2980" extrusionOk="0">
                    <a:moveTo>
                      <a:pt x="4027" y="1"/>
                    </a:moveTo>
                    <a:lnTo>
                      <a:pt x="0" y="1834"/>
                    </a:lnTo>
                    <a:lnTo>
                      <a:pt x="524" y="2980"/>
                    </a:lnTo>
                    <a:lnTo>
                      <a:pt x="4551" y="1147"/>
                    </a:lnTo>
                    <a:lnTo>
                      <a:pt x="4027" y="1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30"/>
              <p:cNvSpPr/>
              <p:nvPr/>
            </p:nvSpPr>
            <p:spPr>
              <a:xfrm>
                <a:off x="2634175" y="2077863"/>
                <a:ext cx="113800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4552" h="2980" extrusionOk="0">
                    <a:moveTo>
                      <a:pt x="4011" y="1"/>
                    </a:moveTo>
                    <a:lnTo>
                      <a:pt x="1" y="1818"/>
                    </a:lnTo>
                    <a:lnTo>
                      <a:pt x="524" y="2980"/>
                    </a:lnTo>
                    <a:lnTo>
                      <a:pt x="4551" y="1147"/>
                    </a:lnTo>
                    <a:lnTo>
                      <a:pt x="4011" y="1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30"/>
              <p:cNvSpPr/>
              <p:nvPr/>
            </p:nvSpPr>
            <p:spPr>
              <a:xfrm>
                <a:off x="2612500" y="2029988"/>
                <a:ext cx="113375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2980" extrusionOk="0">
                    <a:moveTo>
                      <a:pt x="4010" y="1"/>
                    </a:moveTo>
                    <a:lnTo>
                      <a:pt x="0" y="1818"/>
                    </a:lnTo>
                    <a:lnTo>
                      <a:pt x="524" y="2980"/>
                    </a:lnTo>
                    <a:lnTo>
                      <a:pt x="4534" y="1147"/>
                    </a:lnTo>
                    <a:lnTo>
                      <a:pt x="4010" y="1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30"/>
              <p:cNvSpPr/>
              <p:nvPr/>
            </p:nvSpPr>
            <p:spPr>
              <a:xfrm>
                <a:off x="2589975" y="1977213"/>
                <a:ext cx="113800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4552" h="2996" extrusionOk="0">
                    <a:moveTo>
                      <a:pt x="4028" y="0"/>
                    </a:moveTo>
                    <a:lnTo>
                      <a:pt x="1" y="1833"/>
                    </a:lnTo>
                    <a:lnTo>
                      <a:pt x="525" y="2996"/>
                    </a:lnTo>
                    <a:lnTo>
                      <a:pt x="4551" y="1162"/>
                    </a:lnTo>
                    <a:lnTo>
                      <a:pt x="4028" y="0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30"/>
              <p:cNvSpPr/>
              <p:nvPr/>
            </p:nvSpPr>
            <p:spPr>
              <a:xfrm>
                <a:off x="3491900" y="28611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10225" cap="flat" cmpd="sng">
                <a:solidFill>
                  <a:srgbClr val="4C4C4C"/>
                </a:solidFill>
                <a:prstDash val="solid"/>
                <a:miter lim="1636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30"/>
              <p:cNvSpPr/>
              <p:nvPr/>
            </p:nvSpPr>
            <p:spPr>
              <a:xfrm>
                <a:off x="2953775" y="24338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close/>
                  </a:path>
                </a:pathLst>
              </a:custGeom>
              <a:noFill/>
              <a:ln w="10225" cap="flat" cmpd="sng">
                <a:solidFill>
                  <a:srgbClr val="4C4C4C"/>
                </a:solidFill>
                <a:prstDash val="solid"/>
                <a:miter lim="1636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30"/>
              <p:cNvSpPr/>
              <p:nvPr/>
            </p:nvSpPr>
            <p:spPr>
              <a:xfrm>
                <a:off x="2637450" y="1829888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10225" cap="flat" cmpd="sng">
                <a:solidFill>
                  <a:srgbClr val="4C4C4C"/>
                </a:solidFill>
                <a:prstDash val="solid"/>
                <a:miter lim="1636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30"/>
              <p:cNvSpPr/>
              <p:nvPr/>
            </p:nvSpPr>
            <p:spPr>
              <a:xfrm>
                <a:off x="2531475" y="1874913"/>
                <a:ext cx="3222975" cy="2064500"/>
              </a:xfrm>
              <a:custGeom>
                <a:avLst/>
                <a:gdLst/>
                <a:ahLst/>
                <a:cxnLst/>
                <a:rect l="l" t="t" r="r" b="b"/>
                <a:pathLst>
                  <a:path w="128919" h="82580" fill="none" extrusionOk="0">
                    <a:moveTo>
                      <a:pt x="0" y="0"/>
                    </a:moveTo>
                    <a:cubicBezTo>
                      <a:pt x="0" y="0"/>
                      <a:pt x="6744" y="18922"/>
                      <a:pt x="12882" y="24913"/>
                    </a:cubicBezTo>
                    <a:cubicBezTo>
                      <a:pt x="19020" y="30920"/>
                      <a:pt x="28842" y="39219"/>
                      <a:pt x="34783" y="42542"/>
                    </a:cubicBezTo>
                    <a:cubicBezTo>
                      <a:pt x="40709" y="45848"/>
                      <a:pt x="52167" y="51659"/>
                      <a:pt x="52167" y="51659"/>
                    </a:cubicBezTo>
                    <a:cubicBezTo>
                      <a:pt x="52167" y="51659"/>
                      <a:pt x="78504" y="62790"/>
                      <a:pt x="90109" y="65834"/>
                    </a:cubicBezTo>
                    <a:cubicBezTo>
                      <a:pt x="101714" y="68895"/>
                      <a:pt x="123190" y="79257"/>
                      <a:pt x="128919" y="82579"/>
                    </a:cubicBezTo>
                  </a:path>
                </a:pathLst>
              </a:custGeom>
              <a:noFill/>
              <a:ln w="10225" cap="flat" cmpd="sng">
                <a:solidFill>
                  <a:srgbClr val="FFFFFF"/>
                </a:solidFill>
                <a:prstDash val="solid"/>
                <a:miter lim="1636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30"/>
              <p:cNvSpPr/>
              <p:nvPr/>
            </p:nvSpPr>
            <p:spPr>
              <a:xfrm>
                <a:off x="4356550" y="2885438"/>
                <a:ext cx="389200" cy="426600"/>
              </a:xfrm>
              <a:custGeom>
                <a:avLst/>
                <a:gdLst/>
                <a:ahLst/>
                <a:cxnLst/>
                <a:rect l="l" t="t" r="r" b="b"/>
                <a:pathLst>
                  <a:path w="15568" h="17064" extrusionOk="0">
                    <a:moveTo>
                      <a:pt x="8170" y="0"/>
                    </a:moveTo>
                    <a:cubicBezTo>
                      <a:pt x="7505" y="0"/>
                      <a:pt x="6866" y="335"/>
                      <a:pt x="6499" y="942"/>
                    </a:cubicBezTo>
                    <a:lnTo>
                      <a:pt x="3913" y="4920"/>
                    </a:lnTo>
                    <a:lnTo>
                      <a:pt x="1408" y="8767"/>
                    </a:lnTo>
                    <a:cubicBezTo>
                      <a:pt x="1" y="10927"/>
                      <a:pt x="836" y="13857"/>
                      <a:pt x="3193" y="14937"/>
                    </a:cubicBezTo>
                    <a:lnTo>
                      <a:pt x="6941" y="16656"/>
                    </a:lnTo>
                    <a:cubicBezTo>
                      <a:pt x="7551" y="16934"/>
                      <a:pt x="8186" y="17064"/>
                      <a:pt x="8807" y="17064"/>
                    </a:cubicBezTo>
                    <a:cubicBezTo>
                      <a:pt x="10787" y="17064"/>
                      <a:pt x="12634" y="15745"/>
                      <a:pt x="13145" y="13677"/>
                    </a:cubicBezTo>
                    <a:lnTo>
                      <a:pt x="14307" y="9094"/>
                    </a:lnTo>
                    <a:lnTo>
                      <a:pt x="15338" y="4920"/>
                    </a:lnTo>
                    <a:cubicBezTo>
                      <a:pt x="15567" y="3971"/>
                      <a:pt x="15093" y="2988"/>
                      <a:pt x="14225" y="2579"/>
                    </a:cubicBezTo>
                    <a:lnTo>
                      <a:pt x="9020" y="189"/>
                    </a:lnTo>
                    <a:cubicBezTo>
                      <a:pt x="8745" y="62"/>
                      <a:pt x="8455" y="0"/>
                      <a:pt x="8170" y="0"/>
                    </a:cubicBezTo>
                    <a:close/>
                  </a:path>
                </a:pathLst>
              </a:custGeom>
              <a:solidFill>
                <a:srgbClr val="E77B72"/>
              </a:solidFill>
              <a:ln w="5325" cap="flat" cmpd="sng">
                <a:solidFill>
                  <a:srgbClr val="E23A37"/>
                </a:solidFill>
                <a:prstDash val="solid"/>
                <a:miter lim="1636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30"/>
              <p:cNvSpPr/>
              <p:nvPr/>
            </p:nvSpPr>
            <p:spPr>
              <a:xfrm>
                <a:off x="2705800" y="2789638"/>
                <a:ext cx="2459375" cy="1674050"/>
              </a:xfrm>
              <a:custGeom>
                <a:avLst/>
                <a:gdLst/>
                <a:ahLst/>
                <a:cxnLst/>
                <a:rect l="l" t="t" r="r" b="b"/>
                <a:pathLst>
                  <a:path w="98375" h="66962" extrusionOk="0">
                    <a:moveTo>
                      <a:pt x="12170" y="0"/>
                    </a:moveTo>
                    <a:cubicBezTo>
                      <a:pt x="10997" y="0"/>
                      <a:pt x="9790" y="385"/>
                      <a:pt x="8610" y="1042"/>
                    </a:cubicBezTo>
                    <a:cubicBezTo>
                      <a:pt x="8053" y="1337"/>
                      <a:pt x="7513" y="1713"/>
                      <a:pt x="6973" y="2139"/>
                    </a:cubicBezTo>
                    <a:cubicBezTo>
                      <a:pt x="4501" y="4087"/>
                      <a:pt x="2357" y="7066"/>
                      <a:pt x="1310" y="9881"/>
                    </a:cubicBezTo>
                    <a:cubicBezTo>
                      <a:pt x="671" y="11551"/>
                      <a:pt x="246" y="13613"/>
                      <a:pt x="98" y="15823"/>
                    </a:cubicBezTo>
                    <a:cubicBezTo>
                      <a:pt x="0" y="17460"/>
                      <a:pt x="66" y="19179"/>
                      <a:pt x="328" y="20865"/>
                    </a:cubicBezTo>
                    <a:cubicBezTo>
                      <a:pt x="737" y="23385"/>
                      <a:pt x="1621" y="25775"/>
                      <a:pt x="3110" y="27690"/>
                    </a:cubicBezTo>
                    <a:cubicBezTo>
                      <a:pt x="5042" y="30146"/>
                      <a:pt x="9003" y="34287"/>
                      <a:pt x="14863" y="37872"/>
                    </a:cubicBezTo>
                    <a:cubicBezTo>
                      <a:pt x="15959" y="38543"/>
                      <a:pt x="23342" y="42422"/>
                      <a:pt x="27843" y="43895"/>
                    </a:cubicBezTo>
                    <a:cubicBezTo>
                      <a:pt x="32377" y="45368"/>
                      <a:pt x="34309" y="45990"/>
                      <a:pt x="39465" y="46874"/>
                    </a:cubicBezTo>
                    <a:cubicBezTo>
                      <a:pt x="43590" y="47562"/>
                      <a:pt x="47453" y="47889"/>
                      <a:pt x="51561" y="50197"/>
                    </a:cubicBezTo>
                    <a:cubicBezTo>
                      <a:pt x="56783" y="53143"/>
                      <a:pt x="61448" y="59642"/>
                      <a:pt x="66113" y="63194"/>
                    </a:cubicBezTo>
                    <a:cubicBezTo>
                      <a:pt x="67177" y="64012"/>
                      <a:pt x="68224" y="64667"/>
                      <a:pt x="69288" y="65092"/>
                    </a:cubicBezTo>
                    <a:cubicBezTo>
                      <a:pt x="72279" y="66311"/>
                      <a:pt x="75770" y="66961"/>
                      <a:pt x="79043" y="66961"/>
                    </a:cubicBezTo>
                    <a:cubicBezTo>
                      <a:pt x="82057" y="66961"/>
                      <a:pt x="84886" y="66409"/>
                      <a:pt x="86966" y="65240"/>
                    </a:cubicBezTo>
                    <a:cubicBezTo>
                      <a:pt x="90747" y="63112"/>
                      <a:pt x="96411" y="58283"/>
                      <a:pt x="97900" y="52358"/>
                    </a:cubicBezTo>
                    <a:cubicBezTo>
                      <a:pt x="98113" y="51507"/>
                      <a:pt x="98260" y="50639"/>
                      <a:pt x="98277" y="49755"/>
                    </a:cubicBezTo>
                    <a:cubicBezTo>
                      <a:pt x="98375" y="46236"/>
                      <a:pt x="97622" y="43159"/>
                      <a:pt x="96591" y="40687"/>
                    </a:cubicBezTo>
                    <a:cubicBezTo>
                      <a:pt x="96214" y="39721"/>
                      <a:pt x="95756" y="38854"/>
                      <a:pt x="95330" y="38084"/>
                    </a:cubicBezTo>
                    <a:cubicBezTo>
                      <a:pt x="94610" y="36840"/>
                      <a:pt x="93890" y="35858"/>
                      <a:pt x="93317" y="35203"/>
                    </a:cubicBezTo>
                    <a:cubicBezTo>
                      <a:pt x="93317" y="35203"/>
                      <a:pt x="91156" y="31979"/>
                      <a:pt x="89749" y="31422"/>
                    </a:cubicBezTo>
                    <a:cubicBezTo>
                      <a:pt x="89590" y="31356"/>
                      <a:pt x="89406" y="31302"/>
                      <a:pt x="89257" y="31302"/>
                    </a:cubicBezTo>
                    <a:cubicBezTo>
                      <a:pt x="89114" y="31302"/>
                      <a:pt x="89004" y="31351"/>
                      <a:pt x="88979" y="31488"/>
                    </a:cubicBezTo>
                    <a:cubicBezTo>
                      <a:pt x="88554" y="33796"/>
                      <a:pt x="89209" y="37659"/>
                      <a:pt x="88636" y="39099"/>
                    </a:cubicBezTo>
                    <a:cubicBezTo>
                      <a:pt x="88401" y="39666"/>
                      <a:pt x="88175" y="40093"/>
                      <a:pt x="87774" y="40093"/>
                    </a:cubicBezTo>
                    <a:cubicBezTo>
                      <a:pt x="87168" y="40093"/>
                      <a:pt x="86164" y="39116"/>
                      <a:pt x="84134" y="36169"/>
                    </a:cubicBezTo>
                    <a:cubicBezTo>
                      <a:pt x="80762" y="31275"/>
                      <a:pt x="82187" y="31864"/>
                      <a:pt x="78651" y="25759"/>
                    </a:cubicBezTo>
                    <a:cubicBezTo>
                      <a:pt x="75246" y="19883"/>
                      <a:pt x="73004" y="19408"/>
                      <a:pt x="71269" y="18982"/>
                    </a:cubicBezTo>
                    <a:cubicBezTo>
                      <a:pt x="71269" y="18982"/>
                      <a:pt x="71236" y="18982"/>
                      <a:pt x="71220" y="18966"/>
                    </a:cubicBezTo>
                    <a:cubicBezTo>
                      <a:pt x="70663" y="18835"/>
                      <a:pt x="65540" y="17706"/>
                      <a:pt x="65507" y="17706"/>
                    </a:cubicBezTo>
                    <a:cubicBezTo>
                      <a:pt x="64594" y="17685"/>
                      <a:pt x="63802" y="17658"/>
                      <a:pt x="63031" y="17658"/>
                    </a:cubicBezTo>
                    <a:cubicBezTo>
                      <a:pt x="60731" y="17658"/>
                      <a:pt x="58613" y="17896"/>
                      <a:pt x="54016" y="19244"/>
                    </a:cubicBezTo>
                    <a:cubicBezTo>
                      <a:pt x="47289" y="21208"/>
                      <a:pt x="43720" y="22763"/>
                      <a:pt x="41265" y="23549"/>
                    </a:cubicBezTo>
                    <a:cubicBezTo>
                      <a:pt x="39180" y="24202"/>
                      <a:pt x="31667" y="26708"/>
                      <a:pt x="26682" y="26708"/>
                    </a:cubicBezTo>
                    <a:cubicBezTo>
                      <a:pt x="25795" y="26708"/>
                      <a:pt x="24989" y="26629"/>
                      <a:pt x="24307" y="26446"/>
                    </a:cubicBezTo>
                    <a:cubicBezTo>
                      <a:pt x="19675" y="25202"/>
                      <a:pt x="16303" y="21503"/>
                      <a:pt x="15387" y="18000"/>
                    </a:cubicBezTo>
                    <a:cubicBezTo>
                      <a:pt x="14715" y="15447"/>
                      <a:pt x="14634" y="13450"/>
                      <a:pt x="16876" y="9750"/>
                    </a:cubicBezTo>
                    <a:cubicBezTo>
                      <a:pt x="17760" y="8326"/>
                      <a:pt x="19266" y="5429"/>
                      <a:pt x="18939" y="4480"/>
                    </a:cubicBezTo>
                    <a:cubicBezTo>
                      <a:pt x="18578" y="3383"/>
                      <a:pt x="17711" y="2483"/>
                      <a:pt x="16778" y="1582"/>
                    </a:cubicBezTo>
                    <a:cubicBezTo>
                      <a:pt x="16189" y="1091"/>
                      <a:pt x="15468" y="731"/>
                      <a:pt x="14732" y="469"/>
                    </a:cubicBezTo>
                    <a:cubicBezTo>
                      <a:pt x="14257" y="306"/>
                      <a:pt x="13766" y="175"/>
                      <a:pt x="13291" y="93"/>
                    </a:cubicBezTo>
                    <a:cubicBezTo>
                      <a:pt x="13029" y="60"/>
                      <a:pt x="12768" y="11"/>
                      <a:pt x="12506" y="11"/>
                    </a:cubicBezTo>
                    <a:cubicBezTo>
                      <a:pt x="12394" y="4"/>
                      <a:pt x="12282" y="0"/>
                      <a:pt x="12170" y="0"/>
                    </a:cubicBezTo>
                    <a:close/>
                  </a:path>
                </a:pathLst>
              </a:custGeom>
              <a:solidFill>
                <a:srgbClr val="264680"/>
              </a:solidFill>
              <a:ln w="15550" cap="flat" cmpd="sng">
                <a:solidFill>
                  <a:srgbClr val="22636F"/>
                </a:solidFill>
                <a:prstDash val="solid"/>
                <a:miter lim="1636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30"/>
              <p:cNvSpPr/>
              <p:nvPr/>
            </p:nvSpPr>
            <p:spPr>
              <a:xfrm>
                <a:off x="3044200" y="879463"/>
                <a:ext cx="3006125" cy="2924925"/>
              </a:xfrm>
              <a:custGeom>
                <a:avLst/>
                <a:gdLst/>
                <a:ahLst/>
                <a:cxnLst/>
                <a:rect l="l" t="t" r="r" b="b"/>
                <a:pathLst>
                  <a:path w="120245" h="116997" extrusionOk="0">
                    <a:moveTo>
                      <a:pt x="20079" y="504"/>
                    </a:moveTo>
                    <a:cubicBezTo>
                      <a:pt x="23510" y="504"/>
                      <a:pt x="25773" y="3646"/>
                      <a:pt x="27074" y="6574"/>
                    </a:cubicBezTo>
                    <a:cubicBezTo>
                      <a:pt x="27615" y="7752"/>
                      <a:pt x="28024" y="8898"/>
                      <a:pt x="28040" y="10224"/>
                    </a:cubicBezTo>
                    <a:cubicBezTo>
                      <a:pt x="28057" y="11517"/>
                      <a:pt x="27844" y="12794"/>
                      <a:pt x="27696" y="14054"/>
                    </a:cubicBezTo>
                    <a:cubicBezTo>
                      <a:pt x="27271" y="17917"/>
                      <a:pt x="28040" y="21567"/>
                      <a:pt x="29317" y="25201"/>
                    </a:cubicBezTo>
                    <a:cubicBezTo>
                      <a:pt x="30561" y="28753"/>
                      <a:pt x="32214" y="32567"/>
                      <a:pt x="35013" y="35169"/>
                    </a:cubicBezTo>
                    <a:cubicBezTo>
                      <a:pt x="35979" y="36053"/>
                      <a:pt x="37125" y="36806"/>
                      <a:pt x="38434" y="37019"/>
                    </a:cubicBezTo>
                    <a:cubicBezTo>
                      <a:pt x="38616" y="37045"/>
                      <a:pt x="38797" y="37058"/>
                      <a:pt x="38977" y="37058"/>
                    </a:cubicBezTo>
                    <a:cubicBezTo>
                      <a:pt x="40025" y="37058"/>
                      <a:pt x="41031" y="36638"/>
                      <a:pt x="41953" y="36135"/>
                    </a:cubicBezTo>
                    <a:cubicBezTo>
                      <a:pt x="43607" y="35219"/>
                      <a:pt x="45080" y="33991"/>
                      <a:pt x="46553" y="32829"/>
                    </a:cubicBezTo>
                    <a:cubicBezTo>
                      <a:pt x="48583" y="31257"/>
                      <a:pt x="50629" y="29751"/>
                      <a:pt x="52822" y="28376"/>
                    </a:cubicBezTo>
                    <a:cubicBezTo>
                      <a:pt x="56407" y="26118"/>
                      <a:pt x="60253" y="24366"/>
                      <a:pt x="64051" y="22566"/>
                    </a:cubicBezTo>
                    <a:cubicBezTo>
                      <a:pt x="66163" y="21567"/>
                      <a:pt x="68356" y="20470"/>
                      <a:pt x="70647" y="20029"/>
                    </a:cubicBezTo>
                    <a:cubicBezTo>
                      <a:pt x="71570" y="19848"/>
                      <a:pt x="72511" y="19765"/>
                      <a:pt x="73454" y="19765"/>
                    </a:cubicBezTo>
                    <a:cubicBezTo>
                      <a:pt x="74736" y="19765"/>
                      <a:pt x="76023" y="19919"/>
                      <a:pt x="77277" y="20192"/>
                    </a:cubicBezTo>
                    <a:cubicBezTo>
                      <a:pt x="79699" y="20716"/>
                      <a:pt x="81811" y="21665"/>
                      <a:pt x="83939" y="22958"/>
                    </a:cubicBezTo>
                    <a:cubicBezTo>
                      <a:pt x="85821" y="24104"/>
                      <a:pt x="87376" y="25528"/>
                      <a:pt x="88931" y="27067"/>
                    </a:cubicBezTo>
                    <a:cubicBezTo>
                      <a:pt x="90453" y="28540"/>
                      <a:pt x="91927" y="30095"/>
                      <a:pt x="92941" y="31961"/>
                    </a:cubicBezTo>
                    <a:cubicBezTo>
                      <a:pt x="95053" y="35775"/>
                      <a:pt x="95691" y="40669"/>
                      <a:pt x="95135" y="44974"/>
                    </a:cubicBezTo>
                    <a:cubicBezTo>
                      <a:pt x="94840" y="47200"/>
                      <a:pt x="94169" y="49312"/>
                      <a:pt x="93727" y="51505"/>
                    </a:cubicBezTo>
                    <a:cubicBezTo>
                      <a:pt x="93334" y="53306"/>
                      <a:pt x="93089" y="55139"/>
                      <a:pt x="93007" y="56956"/>
                    </a:cubicBezTo>
                    <a:cubicBezTo>
                      <a:pt x="92843" y="59919"/>
                      <a:pt x="92909" y="63503"/>
                      <a:pt x="94513" y="66106"/>
                    </a:cubicBezTo>
                    <a:cubicBezTo>
                      <a:pt x="95361" y="67463"/>
                      <a:pt x="96563" y="68109"/>
                      <a:pt x="97869" y="68109"/>
                    </a:cubicBezTo>
                    <a:cubicBezTo>
                      <a:pt x="98704" y="68109"/>
                      <a:pt x="99582" y="67845"/>
                      <a:pt x="100438" y="67334"/>
                    </a:cubicBezTo>
                    <a:cubicBezTo>
                      <a:pt x="101748" y="66548"/>
                      <a:pt x="102894" y="65484"/>
                      <a:pt x="103990" y="64453"/>
                    </a:cubicBezTo>
                    <a:cubicBezTo>
                      <a:pt x="104907" y="63585"/>
                      <a:pt x="105840" y="62570"/>
                      <a:pt x="106953" y="61965"/>
                    </a:cubicBezTo>
                    <a:cubicBezTo>
                      <a:pt x="108284" y="61299"/>
                      <a:pt x="109815" y="60814"/>
                      <a:pt x="111328" y="60814"/>
                    </a:cubicBezTo>
                    <a:cubicBezTo>
                      <a:pt x="111750" y="60814"/>
                      <a:pt x="112170" y="60851"/>
                      <a:pt x="112584" y="60933"/>
                    </a:cubicBezTo>
                    <a:cubicBezTo>
                      <a:pt x="114630" y="61343"/>
                      <a:pt x="117101" y="62914"/>
                      <a:pt x="118214" y="64698"/>
                    </a:cubicBezTo>
                    <a:cubicBezTo>
                      <a:pt x="119999" y="67595"/>
                      <a:pt x="117903" y="71344"/>
                      <a:pt x="116201" y="73750"/>
                    </a:cubicBezTo>
                    <a:cubicBezTo>
                      <a:pt x="114810" y="75714"/>
                      <a:pt x="113173" y="77597"/>
                      <a:pt x="111569" y="79364"/>
                    </a:cubicBezTo>
                    <a:cubicBezTo>
                      <a:pt x="108541" y="82704"/>
                      <a:pt x="105201" y="85814"/>
                      <a:pt x="101519" y="88400"/>
                    </a:cubicBezTo>
                    <a:cubicBezTo>
                      <a:pt x="99636" y="89742"/>
                      <a:pt x="97590" y="90757"/>
                      <a:pt x="95626" y="91968"/>
                    </a:cubicBezTo>
                    <a:cubicBezTo>
                      <a:pt x="93580" y="93229"/>
                      <a:pt x="91452" y="94325"/>
                      <a:pt x="89259" y="95307"/>
                    </a:cubicBezTo>
                    <a:cubicBezTo>
                      <a:pt x="87393" y="96142"/>
                      <a:pt x="85723" y="96895"/>
                      <a:pt x="83988" y="97975"/>
                    </a:cubicBezTo>
                    <a:cubicBezTo>
                      <a:pt x="81631" y="99449"/>
                      <a:pt x="78963" y="101069"/>
                      <a:pt x="77277" y="103328"/>
                    </a:cubicBezTo>
                    <a:cubicBezTo>
                      <a:pt x="75558" y="105620"/>
                      <a:pt x="75198" y="108910"/>
                      <a:pt x="74936" y="111676"/>
                    </a:cubicBezTo>
                    <a:cubicBezTo>
                      <a:pt x="74838" y="112789"/>
                      <a:pt x="74772" y="113902"/>
                      <a:pt x="74740" y="115031"/>
                    </a:cubicBezTo>
                    <a:cubicBezTo>
                      <a:pt x="74740" y="115146"/>
                      <a:pt x="74756" y="115326"/>
                      <a:pt x="74707" y="115457"/>
                    </a:cubicBezTo>
                    <a:cubicBezTo>
                      <a:pt x="74674" y="115604"/>
                      <a:pt x="74609" y="115539"/>
                      <a:pt x="74527" y="115654"/>
                    </a:cubicBezTo>
                    <a:cubicBezTo>
                      <a:pt x="74261" y="116053"/>
                      <a:pt x="73937" y="116298"/>
                      <a:pt x="73588" y="116298"/>
                    </a:cubicBezTo>
                    <a:cubicBezTo>
                      <a:pt x="73379" y="116298"/>
                      <a:pt x="73160" y="116210"/>
                      <a:pt x="72939" y="116014"/>
                    </a:cubicBezTo>
                    <a:cubicBezTo>
                      <a:pt x="72464" y="115604"/>
                      <a:pt x="72055" y="115081"/>
                      <a:pt x="71679" y="114573"/>
                    </a:cubicBezTo>
                    <a:cubicBezTo>
                      <a:pt x="70320" y="112674"/>
                      <a:pt x="69387" y="110416"/>
                      <a:pt x="68356" y="108353"/>
                    </a:cubicBezTo>
                    <a:cubicBezTo>
                      <a:pt x="67374" y="106389"/>
                      <a:pt x="66604" y="104392"/>
                      <a:pt x="65786" y="102346"/>
                    </a:cubicBezTo>
                    <a:cubicBezTo>
                      <a:pt x="64853" y="99972"/>
                      <a:pt x="63233" y="98221"/>
                      <a:pt x="60941" y="97075"/>
                    </a:cubicBezTo>
                    <a:cubicBezTo>
                      <a:pt x="59484" y="96339"/>
                      <a:pt x="57929" y="95815"/>
                      <a:pt x="56407" y="95324"/>
                    </a:cubicBezTo>
                    <a:cubicBezTo>
                      <a:pt x="54361" y="94653"/>
                      <a:pt x="52315" y="94014"/>
                      <a:pt x="50138" y="93932"/>
                    </a:cubicBezTo>
                    <a:cubicBezTo>
                      <a:pt x="49909" y="93922"/>
                      <a:pt x="49680" y="93917"/>
                      <a:pt x="49452" y="93917"/>
                    </a:cubicBezTo>
                    <a:cubicBezTo>
                      <a:pt x="45785" y="93917"/>
                      <a:pt x="42239" y="95220"/>
                      <a:pt x="38680" y="95913"/>
                    </a:cubicBezTo>
                    <a:cubicBezTo>
                      <a:pt x="34244" y="96781"/>
                      <a:pt x="29923" y="98516"/>
                      <a:pt x="25683" y="100054"/>
                    </a:cubicBezTo>
                    <a:cubicBezTo>
                      <a:pt x="21968" y="101399"/>
                      <a:pt x="18049" y="103183"/>
                      <a:pt x="14003" y="103183"/>
                    </a:cubicBezTo>
                    <a:cubicBezTo>
                      <a:pt x="13913" y="103183"/>
                      <a:pt x="13824" y="103182"/>
                      <a:pt x="13734" y="103181"/>
                    </a:cubicBezTo>
                    <a:cubicBezTo>
                      <a:pt x="9266" y="103082"/>
                      <a:pt x="5468" y="100791"/>
                      <a:pt x="3127" y="96993"/>
                    </a:cubicBezTo>
                    <a:cubicBezTo>
                      <a:pt x="2096" y="95357"/>
                      <a:pt x="1294" y="93507"/>
                      <a:pt x="1425" y="91543"/>
                    </a:cubicBezTo>
                    <a:cubicBezTo>
                      <a:pt x="1523" y="89988"/>
                      <a:pt x="2194" y="88564"/>
                      <a:pt x="3013" y="87254"/>
                    </a:cubicBezTo>
                    <a:cubicBezTo>
                      <a:pt x="4682" y="84553"/>
                      <a:pt x="6417" y="81983"/>
                      <a:pt x="7727" y="79103"/>
                    </a:cubicBezTo>
                    <a:cubicBezTo>
                      <a:pt x="9347" y="75551"/>
                      <a:pt x="10624" y="71655"/>
                      <a:pt x="10837" y="67743"/>
                    </a:cubicBezTo>
                    <a:cubicBezTo>
                      <a:pt x="10984" y="64666"/>
                      <a:pt x="10444" y="61539"/>
                      <a:pt x="9937" y="58527"/>
                    </a:cubicBezTo>
                    <a:cubicBezTo>
                      <a:pt x="9707" y="57218"/>
                      <a:pt x="9462" y="55908"/>
                      <a:pt x="9200" y="54582"/>
                    </a:cubicBezTo>
                    <a:cubicBezTo>
                      <a:pt x="9069" y="53977"/>
                      <a:pt x="8873" y="53257"/>
                      <a:pt x="8824" y="52667"/>
                    </a:cubicBezTo>
                    <a:cubicBezTo>
                      <a:pt x="8823" y="52666"/>
                      <a:pt x="8823" y="52664"/>
                      <a:pt x="8823" y="52663"/>
                    </a:cubicBezTo>
                    <a:lnTo>
                      <a:pt x="8823" y="52663"/>
                    </a:lnTo>
                    <a:cubicBezTo>
                      <a:pt x="8823" y="52659"/>
                      <a:pt x="8824" y="52655"/>
                      <a:pt x="8824" y="52651"/>
                    </a:cubicBezTo>
                    <a:cubicBezTo>
                      <a:pt x="8807" y="51031"/>
                      <a:pt x="8660" y="49426"/>
                      <a:pt x="8644" y="47822"/>
                    </a:cubicBezTo>
                    <a:cubicBezTo>
                      <a:pt x="8611" y="45694"/>
                      <a:pt x="8971" y="43550"/>
                      <a:pt x="9315" y="41471"/>
                    </a:cubicBezTo>
                    <a:cubicBezTo>
                      <a:pt x="9691" y="39360"/>
                      <a:pt x="10133" y="37281"/>
                      <a:pt x="10739" y="35235"/>
                    </a:cubicBezTo>
                    <a:cubicBezTo>
                      <a:pt x="10951" y="34466"/>
                      <a:pt x="11181" y="33713"/>
                      <a:pt x="11475" y="32976"/>
                    </a:cubicBezTo>
                    <a:cubicBezTo>
                      <a:pt x="11754" y="32223"/>
                      <a:pt x="12163" y="31519"/>
                      <a:pt x="12376" y="30750"/>
                    </a:cubicBezTo>
                    <a:cubicBezTo>
                      <a:pt x="12817" y="28884"/>
                      <a:pt x="12376" y="26936"/>
                      <a:pt x="11884" y="25152"/>
                    </a:cubicBezTo>
                    <a:cubicBezTo>
                      <a:pt x="11246" y="22860"/>
                      <a:pt x="10510" y="20618"/>
                      <a:pt x="10215" y="18244"/>
                    </a:cubicBezTo>
                    <a:cubicBezTo>
                      <a:pt x="9789" y="14349"/>
                      <a:pt x="10018" y="10420"/>
                      <a:pt x="11410" y="6705"/>
                    </a:cubicBezTo>
                    <a:cubicBezTo>
                      <a:pt x="11770" y="5755"/>
                      <a:pt x="12294" y="4855"/>
                      <a:pt x="12867" y="3987"/>
                    </a:cubicBezTo>
                    <a:cubicBezTo>
                      <a:pt x="13603" y="2907"/>
                      <a:pt x="14536" y="2269"/>
                      <a:pt x="15698" y="1679"/>
                    </a:cubicBezTo>
                    <a:cubicBezTo>
                      <a:pt x="16730" y="1172"/>
                      <a:pt x="17810" y="812"/>
                      <a:pt x="18939" y="615"/>
                    </a:cubicBezTo>
                    <a:cubicBezTo>
                      <a:pt x="19333" y="540"/>
                      <a:pt x="19713" y="504"/>
                      <a:pt x="20079" y="504"/>
                    </a:cubicBezTo>
                    <a:close/>
                    <a:moveTo>
                      <a:pt x="19821" y="0"/>
                    </a:moveTo>
                    <a:cubicBezTo>
                      <a:pt x="19328" y="0"/>
                      <a:pt x="18825" y="51"/>
                      <a:pt x="18317" y="157"/>
                    </a:cubicBezTo>
                    <a:cubicBezTo>
                      <a:pt x="16795" y="484"/>
                      <a:pt x="15338" y="1123"/>
                      <a:pt x="14029" y="1974"/>
                    </a:cubicBezTo>
                    <a:cubicBezTo>
                      <a:pt x="12572" y="2923"/>
                      <a:pt x="11606" y="4658"/>
                      <a:pt x="10984" y="6213"/>
                    </a:cubicBezTo>
                    <a:cubicBezTo>
                      <a:pt x="9511" y="9798"/>
                      <a:pt x="9216" y="13678"/>
                      <a:pt x="9544" y="17508"/>
                    </a:cubicBezTo>
                    <a:cubicBezTo>
                      <a:pt x="9757" y="19816"/>
                      <a:pt x="10297" y="21993"/>
                      <a:pt x="10951" y="24202"/>
                    </a:cubicBezTo>
                    <a:cubicBezTo>
                      <a:pt x="11590" y="26314"/>
                      <a:pt x="12392" y="28720"/>
                      <a:pt x="11721" y="30914"/>
                    </a:cubicBezTo>
                    <a:cubicBezTo>
                      <a:pt x="11508" y="31585"/>
                      <a:pt x="11148" y="32207"/>
                      <a:pt x="10902" y="32861"/>
                    </a:cubicBezTo>
                    <a:cubicBezTo>
                      <a:pt x="10542" y="33778"/>
                      <a:pt x="10264" y="34711"/>
                      <a:pt x="10002" y="35677"/>
                    </a:cubicBezTo>
                    <a:cubicBezTo>
                      <a:pt x="9396" y="37854"/>
                      <a:pt x="8955" y="40064"/>
                      <a:pt x="8611" y="42273"/>
                    </a:cubicBezTo>
                    <a:cubicBezTo>
                      <a:pt x="8300" y="44123"/>
                      <a:pt x="8005" y="45989"/>
                      <a:pt x="8054" y="47871"/>
                    </a:cubicBezTo>
                    <a:cubicBezTo>
                      <a:pt x="8054" y="49419"/>
                      <a:pt x="8200" y="51015"/>
                      <a:pt x="8218" y="52628"/>
                    </a:cubicBezTo>
                    <a:lnTo>
                      <a:pt x="8218" y="52628"/>
                    </a:lnTo>
                    <a:cubicBezTo>
                      <a:pt x="8218" y="52635"/>
                      <a:pt x="8218" y="52643"/>
                      <a:pt x="8218" y="52651"/>
                    </a:cubicBezTo>
                    <a:cubicBezTo>
                      <a:pt x="8218" y="52651"/>
                      <a:pt x="8218" y="52651"/>
                      <a:pt x="8218" y="52651"/>
                    </a:cubicBezTo>
                    <a:lnTo>
                      <a:pt x="8218" y="52651"/>
                    </a:lnTo>
                    <a:cubicBezTo>
                      <a:pt x="8218" y="52664"/>
                      <a:pt x="8219" y="52677"/>
                      <a:pt x="8220" y="52690"/>
                    </a:cubicBezTo>
                    <a:lnTo>
                      <a:pt x="8220" y="52690"/>
                    </a:lnTo>
                    <a:cubicBezTo>
                      <a:pt x="8259" y="53300"/>
                      <a:pt x="8449" y="53941"/>
                      <a:pt x="8562" y="54566"/>
                    </a:cubicBezTo>
                    <a:cubicBezTo>
                      <a:pt x="8840" y="55974"/>
                      <a:pt x="9118" y="57398"/>
                      <a:pt x="9347" y="58806"/>
                    </a:cubicBezTo>
                    <a:cubicBezTo>
                      <a:pt x="9871" y="61916"/>
                      <a:pt x="10460" y="65206"/>
                      <a:pt x="10133" y="68381"/>
                    </a:cubicBezTo>
                    <a:cubicBezTo>
                      <a:pt x="9691" y="72801"/>
                      <a:pt x="8136" y="77073"/>
                      <a:pt x="6090" y="80985"/>
                    </a:cubicBezTo>
                    <a:cubicBezTo>
                      <a:pt x="5321" y="82409"/>
                      <a:pt x="4486" y="83800"/>
                      <a:pt x="3602" y="85175"/>
                    </a:cubicBezTo>
                    <a:cubicBezTo>
                      <a:pt x="2833" y="86354"/>
                      <a:pt x="2014" y="87532"/>
                      <a:pt x="1458" y="88842"/>
                    </a:cubicBezTo>
                    <a:cubicBezTo>
                      <a:pt x="1" y="92214"/>
                      <a:pt x="1229" y="95569"/>
                      <a:pt x="3324" y="98385"/>
                    </a:cubicBezTo>
                    <a:cubicBezTo>
                      <a:pt x="5550" y="101446"/>
                      <a:pt x="8873" y="103328"/>
                      <a:pt x="12637" y="103688"/>
                    </a:cubicBezTo>
                    <a:cubicBezTo>
                      <a:pt x="13075" y="103732"/>
                      <a:pt x="13509" y="103752"/>
                      <a:pt x="13942" y="103752"/>
                    </a:cubicBezTo>
                    <a:cubicBezTo>
                      <a:pt x="17577" y="103752"/>
                      <a:pt x="21060" y="102314"/>
                      <a:pt x="24439" y="101086"/>
                    </a:cubicBezTo>
                    <a:cubicBezTo>
                      <a:pt x="28842" y="99514"/>
                      <a:pt x="33262" y="97730"/>
                      <a:pt x="37812" y="96666"/>
                    </a:cubicBezTo>
                    <a:cubicBezTo>
                      <a:pt x="39826" y="96208"/>
                      <a:pt x="41855" y="95798"/>
                      <a:pt x="43852" y="95307"/>
                    </a:cubicBezTo>
                    <a:cubicBezTo>
                      <a:pt x="45693" y="94840"/>
                      <a:pt x="47560" y="94490"/>
                      <a:pt x="49453" y="94490"/>
                    </a:cubicBezTo>
                    <a:cubicBezTo>
                      <a:pt x="49681" y="94490"/>
                      <a:pt x="49909" y="94495"/>
                      <a:pt x="50138" y="94505"/>
                    </a:cubicBezTo>
                    <a:cubicBezTo>
                      <a:pt x="52495" y="94604"/>
                      <a:pt x="54737" y="95357"/>
                      <a:pt x="56947" y="96126"/>
                    </a:cubicBezTo>
                    <a:cubicBezTo>
                      <a:pt x="58502" y="96650"/>
                      <a:pt x="60073" y="97206"/>
                      <a:pt x="61497" y="98057"/>
                    </a:cubicBezTo>
                    <a:cubicBezTo>
                      <a:pt x="62709" y="98778"/>
                      <a:pt x="63707" y="99743"/>
                      <a:pt x="64444" y="100922"/>
                    </a:cubicBezTo>
                    <a:cubicBezTo>
                      <a:pt x="65360" y="102444"/>
                      <a:pt x="65770" y="104196"/>
                      <a:pt x="66457" y="105800"/>
                    </a:cubicBezTo>
                    <a:cubicBezTo>
                      <a:pt x="67390" y="107911"/>
                      <a:pt x="68470" y="109908"/>
                      <a:pt x="69485" y="111971"/>
                    </a:cubicBezTo>
                    <a:cubicBezTo>
                      <a:pt x="70025" y="113035"/>
                      <a:pt x="70549" y="114066"/>
                      <a:pt x="71253" y="115031"/>
                    </a:cubicBezTo>
                    <a:cubicBezTo>
                      <a:pt x="71744" y="115703"/>
                      <a:pt x="72383" y="116603"/>
                      <a:pt x="73201" y="116930"/>
                    </a:cubicBezTo>
                    <a:cubicBezTo>
                      <a:pt x="73311" y="116976"/>
                      <a:pt x="73428" y="116997"/>
                      <a:pt x="73549" y="116997"/>
                    </a:cubicBezTo>
                    <a:cubicBezTo>
                      <a:pt x="74296" y="116997"/>
                      <a:pt x="75190" y="116205"/>
                      <a:pt x="75345" y="115572"/>
                    </a:cubicBezTo>
                    <a:cubicBezTo>
                      <a:pt x="75525" y="114819"/>
                      <a:pt x="75411" y="113886"/>
                      <a:pt x="75460" y="113100"/>
                    </a:cubicBezTo>
                    <a:cubicBezTo>
                      <a:pt x="75673" y="110137"/>
                      <a:pt x="75918" y="106520"/>
                      <a:pt x="77620" y="103983"/>
                    </a:cubicBezTo>
                    <a:cubicBezTo>
                      <a:pt x="79306" y="101446"/>
                      <a:pt x="82449" y="99661"/>
                      <a:pt x="85019" y="98123"/>
                    </a:cubicBezTo>
                    <a:cubicBezTo>
                      <a:pt x="86983" y="96944"/>
                      <a:pt x="88784" y="96290"/>
                      <a:pt x="90944" y="95258"/>
                    </a:cubicBezTo>
                    <a:cubicBezTo>
                      <a:pt x="93236" y="94178"/>
                      <a:pt x="95364" y="92819"/>
                      <a:pt x="97590" y="91641"/>
                    </a:cubicBezTo>
                    <a:cubicBezTo>
                      <a:pt x="99685" y="90511"/>
                      <a:pt x="101649" y="89186"/>
                      <a:pt x="103548" y="87729"/>
                    </a:cubicBezTo>
                    <a:cubicBezTo>
                      <a:pt x="107084" y="85012"/>
                      <a:pt x="110308" y="81852"/>
                      <a:pt x="113238" y="78464"/>
                    </a:cubicBezTo>
                    <a:cubicBezTo>
                      <a:pt x="114646" y="76827"/>
                      <a:pt x="116021" y="75272"/>
                      <a:pt x="117232" y="73406"/>
                    </a:cubicBezTo>
                    <a:cubicBezTo>
                      <a:pt x="118738" y="71082"/>
                      <a:pt x="120244" y="67923"/>
                      <a:pt x="119115" y="65140"/>
                    </a:cubicBezTo>
                    <a:cubicBezTo>
                      <a:pt x="118378" y="63323"/>
                      <a:pt x="116365" y="61866"/>
                      <a:pt x="114646" y="61032"/>
                    </a:cubicBezTo>
                    <a:cubicBezTo>
                      <a:pt x="113568" y="60518"/>
                      <a:pt x="112432" y="60253"/>
                      <a:pt x="111268" y="60253"/>
                    </a:cubicBezTo>
                    <a:cubicBezTo>
                      <a:pt x="110912" y="60253"/>
                      <a:pt x="110554" y="60278"/>
                      <a:pt x="110194" y="60328"/>
                    </a:cubicBezTo>
                    <a:cubicBezTo>
                      <a:pt x="108721" y="60557"/>
                      <a:pt x="107100" y="61097"/>
                      <a:pt x="105889" y="61997"/>
                    </a:cubicBezTo>
                    <a:cubicBezTo>
                      <a:pt x="104743" y="62849"/>
                      <a:pt x="103745" y="63929"/>
                      <a:pt x="102681" y="64895"/>
                    </a:cubicBezTo>
                    <a:cubicBezTo>
                      <a:pt x="101519" y="65959"/>
                      <a:pt x="100144" y="67170"/>
                      <a:pt x="98556" y="67530"/>
                    </a:cubicBezTo>
                    <a:cubicBezTo>
                      <a:pt x="98327" y="67583"/>
                      <a:pt x="98104" y="67608"/>
                      <a:pt x="97888" y="67608"/>
                    </a:cubicBezTo>
                    <a:cubicBezTo>
                      <a:pt x="96636" y="67608"/>
                      <a:pt x="95613" y="66769"/>
                      <a:pt x="94971" y="65680"/>
                    </a:cubicBezTo>
                    <a:cubicBezTo>
                      <a:pt x="93252" y="62701"/>
                      <a:pt x="93432" y="58658"/>
                      <a:pt x="93760" y="55385"/>
                    </a:cubicBezTo>
                    <a:cubicBezTo>
                      <a:pt x="94185" y="51080"/>
                      <a:pt x="95822" y="47053"/>
                      <a:pt x="95953" y="42715"/>
                    </a:cubicBezTo>
                    <a:cubicBezTo>
                      <a:pt x="96068" y="38623"/>
                      <a:pt x="95118" y="33942"/>
                      <a:pt x="92778" y="30521"/>
                    </a:cubicBezTo>
                    <a:cubicBezTo>
                      <a:pt x="91648" y="28868"/>
                      <a:pt x="90224" y="27460"/>
                      <a:pt x="88767" y="26068"/>
                    </a:cubicBezTo>
                    <a:cubicBezTo>
                      <a:pt x="87278" y="24628"/>
                      <a:pt x="85788" y="23368"/>
                      <a:pt x="84004" y="22304"/>
                    </a:cubicBezTo>
                    <a:cubicBezTo>
                      <a:pt x="81893" y="21027"/>
                      <a:pt x="79748" y="20110"/>
                      <a:pt x="77309" y="19603"/>
                    </a:cubicBezTo>
                    <a:cubicBezTo>
                      <a:pt x="76024" y="19337"/>
                      <a:pt x="74708" y="19176"/>
                      <a:pt x="73393" y="19176"/>
                    </a:cubicBezTo>
                    <a:cubicBezTo>
                      <a:pt x="72766" y="19176"/>
                      <a:pt x="72139" y="19213"/>
                      <a:pt x="71515" y="19292"/>
                    </a:cubicBezTo>
                    <a:cubicBezTo>
                      <a:pt x="69338" y="19570"/>
                      <a:pt x="67259" y="20454"/>
                      <a:pt x="65279" y="21354"/>
                    </a:cubicBezTo>
                    <a:cubicBezTo>
                      <a:pt x="61317" y="23139"/>
                      <a:pt x="57324" y="25005"/>
                      <a:pt x="53591" y="27231"/>
                    </a:cubicBezTo>
                    <a:cubicBezTo>
                      <a:pt x="51431" y="28524"/>
                      <a:pt x="49385" y="29964"/>
                      <a:pt x="47371" y="31486"/>
                    </a:cubicBezTo>
                    <a:cubicBezTo>
                      <a:pt x="45653" y="32796"/>
                      <a:pt x="43983" y="34220"/>
                      <a:pt x="42117" y="35349"/>
                    </a:cubicBezTo>
                    <a:cubicBezTo>
                      <a:pt x="41107" y="35955"/>
                      <a:pt x="40055" y="36449"/>
                      <a:pt x="38946" y="36449"/>
                    </a:cubicBezTo>
                    <a:cubicBezTo>
                      <a:pt x="38527" y="36449"/>
                      <a:pt x="38100" y="36379"/>
                      <a:pt x="37665" y="36217"/>
                    </a:cubicBezTo>
                    <a:cubicBezTo>
                      <a:pt x="36044" y="35611"/>
                      <a:pt x="34768" y="34187"/>
                      <a:pt x="33769" y="32812"/>
                    </a:cubicBezTo>
                    <a:cubicBezTo>
                      <a:pt x="31134" y="29179"/>
                      <a:pt x="29366" y="24530"/>
                      <a:pt x="28515" y="20127"/>
                    </a:cubicBezTo>
                    <a:cubicBezTo>
                      <a:pt x="28171" y="18261"/>
                      <a:pt x="28089" y="16411"/>
                      <a:pt x="28269" y="14529"/>
                    </a:cubicBezTo>
                    <a:cubicBezTo>
                      <a:pt x="28384" y="13186"/>
                      <a:pt x="28662" y="11877"/>
                      <a:pt x="28679" y="10551"/>
                    </a:cubicBezTo>
                    <a:cubicBezTo>
                      <a:pt x="28695" y="8063"/>
                      <a:pt x="27484" y="5362"/>
                      <a:pt x="26043" y="3349"/>
                    </a:cubicBezTo>
                    <a:cubicBezTo>
                      <a:pt x="24541" y="1287"/>
                      <a:pt x="22300" y="0"/>
                      <a:pt x="19821" y="0"/>
                    </a:cubicBezTo>
                    <a:close/>
                  </a:path>
                </a:pathLst>
              </a:custGeom>
              <a:solidFill>
                <a:srgbClr val="2646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30"/>
              <p:cNvSpPr/>
              <p:nvPr/>
            </p:nvSpPr>
            <p:spPr>
              <a:xfrm>
                <a:off x="5688950" y="1881438"/>
                <a:ext cx="176000" cy="1760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7040" extrusionOk="0">
                    <a:moveTo>
                      <a:pt x="3520" y="1"/>
                    </a:moveTo>
                    <a:cubicBezTo>
                      <a:pt x="1572" y="1"/>
                      <a:pt x="1" y="1572"/>
                      <a:pt x="1" y="3520"/>
                    </a:cubicBezTo>
                    <a:cubicBezTo>
                      <a:pt x="1" y="5468"/>
                      <a:pt x="1572" y="7039"/>
                      <a:pt x="3520" y="7039"/>
                    </a:cubicBezTo>
                    <a:cubicBezTo>
                      <a:pt x="5468" y="7039"/>
                      <a:pt x="7039" y="5468"/>
                      <a:pt x="7039" y="3520"/>
                    </a:cubicBezTo>
                    <a:cubicBezTo>
                      <a:pt x="7039" y="1572"/>
                      <a:pt x="5468" y="1"/>
                      <a:pt x="3520" y="1"/>
                    </a:cubicBezTo>
                    <a:close/>
                  </a:path>
                </a:pathLst>
              </a:custGeom>
              <a:solidFill>
                <a:srgbClr val="80A46A"/>
              </a:solidFill>
              <a:ln w="5325" cap="flat" cmpd="sng">
                <a:solidFill>
                  <a:srgbClr val="006837"/>
                </a:solidFill>
                <a:prstDash val="solid"/>
                <a:miter lim="1636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97" name="Google Shape;2097;p30"/>
            <p:cNvSpPr txBox="1"/>
            <p:nvPr/>
          </p:nvSpPr>
          <p:spPr>
            <a:xfrm>
              <a:off x="3618000" y="2402388"/>
              <a:ext cx="1793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LARGE SUBUNIT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098" name="Google Shape;2098;p30"/>
            <p:cNvSpPr txBox="1"/>
            <p:nvPr/>
          </p:nvSpPr>
          <p:spPr>
            <a:xfrm>
              <a:off x="3290325" y="3706913"/>
              <a:ext cx="1793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SMALL SUBUNIT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099" name="Google Shape;2099;p30"/>
            <p:cNvSpPr txBox="1"/>
            <p:nvPr/>
          </p:nvSpPr>
          <p:spPr>
            <a:xfrm>
              <a:off x="1693950" y="2118738"/>
              <a:ext cx="1793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mRNA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100" name="Google Shape;2100;p30"/>
            <p:cNvSpPr txBox="1"/>
            <p:nvPr/>
          </p:nvSpPr>
          <p:spPr>
            <a:xfrm>
              <a:off x="5974225" y="1988575"/>
              <a:ext cx="998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PROTEIN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5" name="Google Shape;2105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Functions of Organelles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06" name="Google Shape;2106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rough endoplasmic reticulum (RER) </a:t>
            </a:r>
            <a:r>
              <a:rPr lang="en" b="1">
                <a:solidFill>
                  <a:srgbClr val="CCCCCC"/>
                </a:solidFill>
              </a:rPr>
              <a:t>folds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processes proteins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RER is covered with ribosomes.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proteins from the ribosomes </a:t>
            </a:r>
            <a:r>
              <a:rPr lang="en" b="1">
                <a:solidFill>
                  <a:srgbClr val="CCCCCC"/>
                </a:solidFill>
              </a:rPr>
              <a:t>travel </a:t>
            </a:r>
            <a:r>
              <a:rPr lang="en">
                <a:solidFill>
                  <a:srgbClr val="CCCCCC"/>
                </a:solidFill>
              </a:rPr>
              <a:t>to the RER for further modifications.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smooth endoplasmic reticulum (SER) </a:t>
            </a:r>
            <a:r>
              <a:rPr lang="en" b="1">
                <a:solidFill>
                  <a:srgbClr val="CCCCCC"/>
                </a:solidFill>
              </a:rPr>
              <a:t>makes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processes lipids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SER is similar in structure to the RER but </a:t>
            </a:r>
            <a:r>
              <a:rPr lang="en" b="1">
                <a:solidFill>
                  <a:srgbClr val="CCCCCC"/>
                </a:solidFill>
              </a:rPr>
              <a:t>doesn’t </a:t>
            </a:r>
            <a:r>
              <a:rPr lang="en">
                <a:solidFill>
                  <a:srgbClr val="CCCCCC"/>
                </a:solidFill>
              </a:rPr>
              <a:t>have any ribosomes.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Cell walls </a:t>
            </a:r>
            <a:r>
              <a:rPr lang="en" b="1">
                <a:solidFill>
                  <a:srgbClr val="CCCCCC"/>
                </a:solidFill>
              </a:rPr>
              <a:t>support </a:t>
            </a:r>
            <a:r>
              <a:rPr lang="en">
                <a:solidFill>
                  <a:srgbClr val="CCCCCC"/>
                </a:solidFill>
              </a:rPr>
              <a:t>cells.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cell wall is a rigid structure that surrounds various types of cell.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Plants, algae and fungi all have cell walls.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vacuole </a:t>
            </a:r>
            <a:r>
              <a:rPr lang="en" b="1">
                <a:solidFill>
                  <a:srgbClr val="CCCCCC"/>
                </a:solidFill>
              </a:rPr>
              <a:t>maintains pressure </a:t>
            </a:r>
            <a:r>
              <a:rPr lang="en">
                <a:solidFill>
                  <a:srgbClr val="CCCCCC"/>
                </a:solidFill>
              </a:rPr>
              <a:t>inside the cell.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vacuole is a membrane-bound organelle in the cytoplasm.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It contains </a:t>
            </a:r>
            <a:r>
              <a:rPr lang="en" b="1">
                <a:solidFill>
                  <a:srgbClr val="CCCCCC"/>
                </a:solidFill>
              </a:rPr>
              <a:t>cell sap</a:t>
            </a:r>
            <a:r>
              <a:rPr lang="en">
                <a:solidFill>
                  <a:srgbClr val="CCCCCC"/>
                </a:solidFill>
              </a:rPr>
              <a:t>, a weak solution of salts.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membrane itself is called the </a:t>
            </a:r>
            <a:r>
              <a:rPr lang="en" b="1">
                <a:solidFill>
                  <a:srgbClr val="CCCCCC"/>
                </a:solidFill>
              </a:rPr>
              <a:t>tonoplast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2107" name="Google Shape;2107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Eukaryotic Cells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3.2.1.1 - Structure of eukaryotic cells.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Eukaryotic cells are </a:t>
            </a:r>
            <a:r>
              <a:rPr lang="en" b="1">
                <a:solidFill>
                  <a:srgbClr val="CCCCCC"/>
                </a:solidFill>
              </a:rPr>
              <a:t>complex </a:t>
            </a:r>
            <a:r>
              <a:rPr lang="en">
                <a:solidFill>
                  <a:srgbClr val="CCCCCC"/>
                </a:solidFill>
              </a:rPr>
              <a:t>cells.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Generally, eukaryotic cells contain a </a:t>
            </a:r>
            <a:r>
              <a:rPr lang="en" b="1">
                <a:solidFill>
                  <a:srgbClr val="CCCCCC"/>
                </a:solidFill>
              </a:rPr>
              <a:t>nucleus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There are a few exceptions, for example</a:t>
            </a:r>
            <a:r>
              <a:rPr lang="en">
                <a:solidFill>
                  <a:srgbClr val="CC0000"/>
                </a:solidFill>
              </a:rPr>
              <a:t> </a:t>
            </a:r>
            <a:r>
              <a:rPr lang="en" b="1">
                <a:solidFill>
                  <a:srgbClr val="C1272D"/>
                </a:solidFill>
              </a:rPr>
              <a:t>red blood cells</a:t>
            </a:r>
            <a:r>
              <a:rPr lang="en">
                <a:solidFill>
                  <a:srgbClr val="CCCCCC"/>
                </a:solidFill>
              </a:rPr>
              <a:t> don’t contain a nucleus.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Animals, plants, fungi and protists are all </a:t>
            </a:r>
            <a:r>
              <a:rPr lang="en" b="1">
                <a:solidFill>
                  <a:srgbClr val="CCCCCC"/>
                </a:solidFill>
              </a:rPr>
              <a:t>eukaryotic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Eukaryotic cells contain a number of </a:t>
            </a:r>
            <a:r>
              <a:rPr lang="en" b="1">
                <a:solidFill>
                  <a:srgbClr val="CCCCCC"/>
                </a:solidFill>
              </a:rPr>
              <a:t>membrane-bound organelles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components make up the cell.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Eukaryotic organisms can be </a:t>
            </a:r>
            <a:r>
              <a:rPr lang="en" b="1">
                <a:solidFill>
                  <a:srgbClr val="CCCCCC"/>
                </a:solidFill>
              </a:rPr>
              <a:t>multicellular </a:t>
            </a:r>
            <a:r>
              <a:rPr lang="en">
                <a:solidFill>
                  <a:srgbClr val="CCCCCC"/>
                </a:solidFill>
              </a:rPr>
              <a:t>or </a:t>
            </a:r>
            <a:r>
              <a:rPr lang="en" b="1">
                <a:solidFill>
                  <a:srgbClr val="CCCCCC"/>
                </a:solidFill>
              </a:rPr>
              <a:t>unicellular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Multicellular organisms consist of </a:t>
            </a:r>
            <a:r>
              <a:rPr lang="en" b="1">
                <a:solidFill>
                  <a:srgbClr val="CCCCCC"/>
                </a:solidFill>
              </a:rPr>
              <a:t>many </a:t>
            </a:r>
            <a:r>
              <a:rPr lang="en">
                <a:solidFill>
                  <a:srgbClr val="CCCCCC"/>
                </a:solidFill>
              </a:rPr>
              <a:t>cells.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Unicellular organisms consist of a </a:t>
            </a:r>
            <a:r>
              <a:rPr lang="en" b="1">
                <a:solidFill>
                  <a:srgbClr val="CCCCCC"/>
                </a:solidFill>
              </a:rPr>
              <a:t>single </a:t>
            </a:r>
            <a:r>
              <a:rPr lang="en">
                <a:solidFill>
                  <a:srgbClr val="CCCCCC"/>
                </a:solidFill>
              </a:rPr>
              <a:t>cell.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2113" name="Google Shape;2113;p32"/>
          <p:cNvSpPr txBox="1"/>
          <p:nvPr/>
        </p:nvSpPr>
        <p:spPr>
          <a:xfrm>
            <a:off x="5625898" y="2263950"/>
            <a:ext cx="251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RER and SER are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closely associated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with the nucleus.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14" name="Google Shape;2114;p32"/>
          <p:cNvSpPr/>
          <p:nvPr/>
        </p:nvSpPr>
        <p:spPr>
          <a:xfrm>
            <a:off x="6712825" y="5445950"/>
            <a:ext cx="138100" cy="126150"/>
          </a:xfrm>
          <a:custGeom>
            <a:avLst/>
            <a:gdLst/>
            <a:ahLst/>
            <a:cxnLst/>
            <a:rect l="l" t="t" r="r" b="b"/>
            <a:pathLst>
              <a:path w="5524" h="5046" extrusionOk="0">
                <a:moveTo>
                  <a:pt x="2762" y="1"/>
                </a:moveTo>
                <a:cubicBezTo>
                  <a:pt x="1233" y="1"/>
                  <a:pt x="0" y="1119"/>
                  <a:pt x="0" y="2511"/>
                </a:cubicBezTo>
                <a:cubicBezTo>
                  <a:pt x="0" y="3927"/>
                  <a:pt x="1233" y="5045"/>
                  <a:pt x="2762" y="5045"/>
                </a:cubicBezTo>
                <a:cubicBezTo>
                  <a:pt x="4291" y="5045"/>
                  <a:pt x="5524" y="3927"/>
                  <a:pt x="5524" y="2511"/>
                </a:cubicBezTo>
                <a:cubicBezTo>
                  <a:pt x="5524" y="1119"/>
                  <a:pt x="4291" y="1"/>
                  <a:pt x="276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5" name="Google Shape;2115;p32"/>
          <p:cNvSpPr/>
          <p:nvPr/>
        </p:nvSpPr>
        <p:spPr>
          <a:xfrm>
            <a:off x="7924900" y="4404238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close/>
              </a:path>
            </a:pathLst>
          </a:custGeom>
          <a:noFill/>
          <a:ln w="5325" cap="flat" cmpd="sng">
            <a:solidFill>
              <a:srgbClr val="000000"/>
            </a:solidFill>
            <a:prstDash val="solid"/>
            <a:miter lim="16368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6" name="Google Shape;2116;p32"/>
          <p:cNvSpPr/>
          <p:nvPr/>
        </p:nvSpPr>
        <p:spPr>
          <a:xfrm>
            <a:off x="60625" y="4246075"/>
            <a:ext cx="25" cy="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F793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7" name="Google Shape;2117;p32"/>
          <p:cNvGrpSpPr/>
          <p:nvPr/>
        </p:nvGrpSpPr>
        <p:grpSpPr>
          <a:xfrm>
            <a:off x="700937" y="744282"/>
            <a:ext cx="4398408" cy="3878006"/>
            <a:chOff x="1016562" y="780157"/>
            <a:chExt cx="4398408" cy="3878006"/>
          </a:xfrm>
        </p:grpSpPr>
        <p:sp>
          <p:nvSpPr>
            <p:cNvPr id="2118" name="Google Shape;2118;p32"/>
            <p:cNvSpPr txBox="1"/>
            <p:nvPr/>
          </p:nvSpPr>
          <p:spPr>
            <a:xfrm>
              <a:off x="1542378" y="780157"/>
              <a:ext cx="1793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RER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119" name="Google Shape;2119;p32"/>
            <p:cNvSpPr txBox="1"/>
            <p:nvPr/>
          </p:nvSpPr>
          <p:spPr>
            <a:xfrm>
              <a:off x="2925152" y="792319"/>
              <a:ext cx="1793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NUCLEUS</a:t>
              </a:r>
              <a:endParaRPr sz="9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120" name="Google Shape;2120;p32"/>
            <p:cNvSpPr txBox="1"/>
            <p:nvPr/>
          </p:nvSpPr>
          <p:spPr>
            <a:xfrm>
              <a:off x="2465400" y="4335063"/>
              <a:ext cx="1793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SER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2009769" y="2632309"/>
              <a:ext cx="47704" cy="49686"/>
            </a:xfrm>
            <a:custGeom>
              <a:avLst/>
              <a:gdLst/>
              <a:ahLst/>
              <a:cxnLst/>
              <a:rect l="l" t="t" r="r" b="b"/>
              <a:pathLst>
                <a:path w="1893" h="1892" extrusionOk="0">
                  <a:moveTo>
                    <a:pt x="1892" y="929"/>
                  </a:moveTo>
                  <a:cubicBezTo>
                    <a:pt x="1892" y="1445"/>
                    <a:pt x="1480" y="1892"/>
                    <a:pt x="964" y="1892"/>
                  </a:cubicBezTo>
                  <a:cubicBezTo>
                    <a:pt x="448" y="1892"/>
                    <a:pt x="1" y="1445"/>
                    <a:pt x="1" y="929"/>
                  </a:cubicBezTo>
                  <a:cubicBezTo>
                    <a:pt x="1" y="413"/>
                    <a:pt x="448" y="0"/>
                    <a:pt x="964" y="0"/>
                  </a:cubicBezTo>
                  <a:cubicBezTo>
                    <a:pt x="1480" y="0"/>
                    <a:pt x="1892" y="413"/>
                    <a:pt x="1892" y="929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2"/>
            <p:cNvSpPr/>
            <p:nvPr/>
          </p:nvSpPr>
          <p:spPr>
            <a:xfrm>
              <a:off x="2998668" y="3747926"/>
              <a:ext cx="47678" cy="49712"/>
            </a:xfrm>
            <a:custGeom>
              <a:avLst/>
              <a:gdLst/>
              <a:ahLst/>
              <a:cxnLst/>
              <a:rect l="l" t="t" r="r" b="b"/>
              <a:pathLst>
                <a:path w="1892" h="1893" extrusionOk="0">
                  <a:moveTo>
                    <a:pt x="1892" y="964"/>
                  </a:moveTo>
                  <a:cubicBezTo>
                    <a:pt x="1892" y="1480"/>
                    <a:pt x="1444" y="1893"/>
                    <a:pt x="929" y="1893"/>
                  </a:cubicBezTo>
                  <a:cubicBezTo>
                    <a:pt x="413" y="1893"/>
                    <a:pt x="0" y="1480"/>
                    <a:pt x="0" y="964"/>
                  </a:cubicBezTo>
                  <a:cubicBezTo>
                    <a:pt x="0" y="448"/>
                    <a:pt x="413" y="1"/>
                    <a:pt x="929" y="1"/>
                  </a:cubicBezTo>
                  <a:cubicBezTo>
                    <a:pt x="1444" y="1"/>
                    <a:pt x="1892" y="448"/>
                    <a:pt x="1892" y="964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2"/>
            <p:cNvSpPr/>
            <p:nvPr/>
          </p:nvSpPr>
          <p:spPr>
            <a:xfrm>
              <a:off x="1867641" y="2147724"/>
              <a:ext cx="47704" cy="49686"/>
            </a:xfrm>
            <a:custGeom>
              <a:avLst/>
              <a:gdLst/>
              <a:ahLst/>
              <a:cxnLst/>
              <a:rect l="l" t="t" r="r" b="b"/>
              <a:pathLst>
                <a:path w="1893" h="1892" extrusionOk="0">
                  <a:moveTo>
                    <a:pt x="1892" y="929"/>
                  </a:moveTo>
                  <a:cubicBezTo>
                    <a:pt x="1892" y="1445"/>
                    <a:pt x="1479" y="1892"/>
                    <a:pt x="964" y="1892"/>
                  </a:cubicBezTo>
                  <a:cubicBezTo>
                    <a:pt x="413" y="1892"/>
                    <a:pt x="1" y="1445"/>
                    <a:pt x="1" y="929"/>
                  </a:cubicBezTo>
                  <a:cubicBezTo>
                    <a:pt x="1" y="413"/>
                    <a:pt x="413" y="0"/>
                    <a:pt x="964" y="0"/>
                  </a:cubicBezTo>
                  <a:cubicBezTo>
                    <a:pt x="1479" y="0"/>
                    <a:pt x="1892" y="413"/>
                    <a:pt x="1892" y="929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2"/>
            <p:cNvSpPr/>
            <p:nvPr/>
          </p:nvSpPr>
          <p:spPr>
            <a:xfrm>
              <a:off x="1938705" y="1713770"/>
              <a:ext cx="46822" cy="49686"/>
            </a:xfrm>
            <a:custGeom>
              <a:avLst/>
              <a:gdLst/>
              <a:ahLst/>
              <a:cxnLst/>
              <a:rect l="l" t="t" r="r" b="b"/>
              <a:pathLst>
                <a:path w="1858" h="1892" extrusionOk="0">
                  <a:moveTo>
                    <a:pt x="1858" y="929"/>
                  </a:moveTo>
                  <a:cubicBezTo>
                    <a:pt x="1858" y="1445"/>
                    <a:pt x="1445" y="1892"/>
                    <a:pt x="929" y="1892"/>
                  </a:cubicBezTo>
                  <a:cubicBezTo>
                    <a:pt x="413" y="1892"/>
                    <a:pt x="1" y="1445"/>
                    <a:pt x="1" y="929"/>
                  </a:cubicBezTo>
                  <a:cubicBezTo>
                    <a:pt x="1" y="413"/>
                    <a:pt x="413" y="0"/>
                    <a:pt x="929" y="0"/>
                  </a:cubicBezTo>
                  <a:cubicBezTo>
                    <a:pt x="1445" y="0"/>
                    <a:pt x="1858" y="413"/>
                    <a:pt x="1858" y="929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2"/>
            <p:cNvSpPr/>
            <p:nvPr/>
          </p:nvSpPr>
          <p:spPr>
            <a:xfrm>
              <a:off x="2033180" y="1533858"/>
              <a:ext cx="47678" cy="49686"/>
            </a:xfrm>
            <a:custGeom>
              <a:avLst/>
              <a:gdLst/>
              <a:ahLst/>
              <a:cxnLst/>
              <a:rect l="l" t="t" r="r" b="b"/>
              <a:pathLst>
                <a:path w="1892" h="1892" extrusionOk="0">
                  <a:moveTo>
                    <a:pt x="1892" y="929"/>
                  </a:moveTo>
                  <a:cubicBezTo>
                    <a:pt x="1892" y="1445"/>
                    <a:pt x="1479" y="1892"/>
                    <a:pt x="963" y="1892"/>
                  </a:cubicBezTo>
                  <a:cubicBezTo>
                    <a:pt x="448" y="1892"/>
                    <a:pt x="0" y="1445"/>
                    <a:pt x="0" y="929"/>
                  </a:cubicBezTo>
                  <a:cubicBezTo>
                    <a:pt x="0" y="413"/>
                    <a:pt x="448" y="0"/>
                    <a:pt x="963" y="0"/>
                  </a:cubicBezTo>
                  <a:cubicBezTo>
                    <a:pt x="1479" y="0"/>
                    <a:pt x="1892" y="413"/>
                    <a:pt x="1892" y="929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2"/>
            <p:cNvSpPr/>
            <p:nvPr/>
          </p:nvSpPr>
          <p:spPr>
            <a:xfrm>
              <a:off x="1938705" y="2334865"/>
              <a:ext cx="47704" cy="48793"/>
            </a:xfrm>
            <a:custGeom>
              <a:avLst/>
              <a:gdLst/>
              <a:ahLst/>
              <a:cxnLst/>
              <a:rect l="l" t="t" r="r" b="b"/>
              <a:pathLst>
                <a:path w="1893" h="1858" extrusionOk="0">
                  <a:moveTo>
                    <a:pt x="1892" y="929"/>
                  </a:moveTo>
                  <a:cubicBezTo>
                    <a:pt x="1892" y="1445"/>
                    <a:pt x="1480" y="1858"/>
                    <a:pt x="964" y="1858"/>
                  </a:cubicBezTo>
                  <a:cubicBezTo>
                    <a:pt x="448" y="1858"/>
                    <a:pt x="1" y="1445"/>
                    <a:pt x="1" y="929"/>
                  </a:cubicBezTo>
                  <a:cubicBezTo>
                    <a:pt x="1" y="413"/>
                    <a:pt x="448" y="0"/>
                    <a:pt x="964" y="0"/>
                  </a:cubicBezTo>
                  <a:cubicBezTo>
                    <a:pt x="1480" y="0"/>
                    <a:pt x="1892" y="413"/>
                    <a:pt x="1892" y="929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1914438" y="1843052"/>
              <a:ext cx="47704" cy="49686"/>
            </a:xfrm>
            <a:custGeom>
              <a:avLst/>
              <a:gdLst/>
              <a:ahLst/>
              <a:cxnLst/>
              <a:rect l="l" t="t" r="r" b="b"/>
              <a:pathLst>
                <a:path w="1893" h="1892" extrusionOk="0">
                  <a:moveTo>
                    <a:pt x="1892" y="963"/>
                  </a:moveTo>
                  <a:cubicBezTo>
                    <a:pt x="1892" y="1479"/>
                    <a:pt x="1480" y="1892"/>
                    <a:pt x="929" y="1892"/>
                  </a:cubicBezTo>
                  <a:cubicBezTo>
                    <a:pt x="413" y="1892"/>
                    <a:pt x="1" y="1479"/>
                    <a:pt x="1" y="963"/>
                  </a:cubicBezTo>
                  <a:cubicBezTo>
                    <a:pt x="1" y="447"/>
                    <a:pt x="413" y="0"/>
                    <a:pt x="929" y="0"/>
                  </a:cubicBezTo>
                  <a:cubicBezTo>
                    <a:pt x="1480" y="0"/>
                    <a:pt x="1892" y="447"/>
                    <a:pt x="1892" y="963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2"/>
            <p:cNvSpPr/>
            <p:nvPr/>
          </p:nvSpPr>
          <p:spPr>
            <a:xfrm>
              <a:off x="2306172" y="3370936"/>
              <a:ext cx="47704" cy="49712"/>
            </a:xfrm>
            <a:custGeom>
              <a:avLst/>
              <a:gdLst/>
              <a:ahLst/>
              <a:cxnLst/>
              <a:rect l="l" t="t" r="r" b="b"/>
              <a:pathLst>
                <a:path w="1893" h="1893" extrusionOk="0">
                  <a:moveTo>
                    <a:pt x="1892" y="964"/>
                  </a:moveTo>
                  <a:cubicBezTo>
                    <a:pt x="1892" y="1479"/>
                    <a:pt x="1480" y="1892"/>
                    <a:pt x="964" y="1892"/>
                  </a:cubicBezTo>
                  <a:cubicBezTo>
                    <a:pt x="414" y="1892"/>
                    <a:pt x="1" y="1479"/>
                    <a:pt x="1" y="964"/>
                  </a:cubicBezTo>
                  <a:cubicBezTo>
                    <a:pt x="1" y="448"/>
                    <a:pt x="414" y="1"/>
                    <a:pt x="964" y="1"/>
                  </a:cubicBezTo>
                  <a:cubicBezTo>
                    <a:pt x="1480" y="1"/>
                    <a:pt x="1892" y="448"/>
                    <a:pt x="1892" y="964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2"/>
            <p:cNvSpPr/>
            <p:nvPr/>
          </p:nvSpPr>
          <p:spPr>
            <a:xfrm>
              <a:off x="2649396" y="3768719"/>
              <a:ext cx="47678" cy="49712"/>
            </a:xfrm>
            <a:custGeom>
              <a:avLst/>
              <a:gdLst/>
              <a:ahLst/>
              <a:cxnLst/>
              <a:rect l="l" t="t" r="r" b="b"/>
              <a:pathLst>
                <a:path w="1892" h="1893" extrusionOk="0">
                  <a:moveTo>
                    <a:pt x="1892" y="964"/>
                  </a:moveTo>
                  <a:cubicBezTo>
                    <a:pt x="1892" y="1480"/>
                    <a:pt x="1479" y="1893"/>
                    <a:pt x="929" y="1893"/>
                  </a:cubicBezTo>
                  <a:cubicBezTo>
                    <a:pt x="413" y="1893"/>
                    <a:pt x="0" y="1480"/>
                    <a:pt x="0" y="964"/>
                  </a:cubicBezTo>
                  <a:cubicBezTo>
                    <a:pt x="0" y="414"/>
                    <a:pt x="413" y="1"/>
                    <a:pt x="929" y="1"/>
                  </a:cubicBezTo>
                  <a:cubicBezTo>
                    <a:pt x="1479" y="1"/>
                    <a:pt x="1892" y="414"/>
                    <a:pt x="1892" y="964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2"/>
            <p:cNvSpPr/>
            <p:nvPr/>
          </p:nvSpPr>
          <p:spPr>
            <a:xfrm>
              <a:off x="5237285" y="2710068"/>
              <a:ext cx="47678" cy="49686"/>
            </a:xfrm>
            <a:custGeom>
              <a:avLst/>
              <a:gdLst/>
              <a:ahLst/>
              <a:cxnLst/>
              <a:rect l="l" t="t" r="r" b="b"/>
              <a:pathLst>
                <a:path w="1892" h="1892" extrusionOk="0">
                  <a:moveTo>
                    <a:pt x="1892" y="929"/>
                  </a:moveTo>
                  <a:cubicBezTo>
                    <a:pt x="1892" y="1479"/>
                    <a:pt x="1479" y="1892"/>
                    <a:pt x="963" y="1892"/>
                  </a:cubicBezTo>
                  <a:cubicBezTo>
                    <a:pt x="413" y="1892"/>
                    <a:pt x="0" y="1479"/>
                    <a:pt x="0" y="929"/>
                  </a:cubicBezTo>
                  <a:cubicBezTo>
                    <a:pt x="0" y="413"/>
                    <a:pt x="413" y="0"/>
                    <a:pt x="963" y="0"/>
                  </a:cubicBezTo>
                  <a:cubicBezTo>
                    <a:pt x="1479" y="0"/>
                    <a:pt x="1892" y="413"/>
                    <a:pt x="1892" y="929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2"/>
            <p:cNvSpPr/>
            <p:nvPr/>
          </p:nvSpPr>
          <p:spPr>
            <a:xfrm>
              <a:off x="4115809" y="3519198"/>
              <a:ext cx="47678" cy="48793"/>
            </a:xfrm>
            <a:custGeom>
              <a:avLst/>
              <a:gdLst/>
              <a:ahLst/>
              <a:cxnLst/>
              <a:rect l="l" t="t" r="r" b="b"/>
              <a:pathLst>
                <a:path w="1892" h="1858" extrusionOk="0">
                  <a:moveTo>
                    <a:pt x="1892" y="929"/>
                  </a:moveTo>
                  <a:cubicBezTo>
                    <a:pt x="1892" y="1445"/>
                    <a:pt x="1479" y="1858"/>
                    <a:pt x="963" y="1858"/>
                  </a:cubicBezTo>
                  <a:cubicBezTo>
                    <a:pt x="447" y="1858"/>
                    <a:pt x="0" y="1445"/>
                    <a:pt x="0" y="929"/>
                  </a:cubicBezTo>
                  <a:cubicBezTo>
                    <a:pt x="0" y="414"/>
                    <a:pt x="447" y="1"/>
                    <a:pt x="963" y="1"/>
                  </a:cubicBezTo>
                  <a:cubicBezTo>
                    <a:pt x="1479" y="1"/>
                    <a:pt x="1892" y="414"/>
                    <a:pt x="1892" y="929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2"/>
            <p:cNvSpPr/>
            <p:nvPr/>
          </p:nvSpPr>
          <p:spPr>
            <a:xfrm>
              <a:off x="4436479" y="3419752"/>
              <a:ext cx="47678" cy="49712"/>
            </a:xfrm>
            <a:custGeom>
              <a:avLst/>
              <a:gdLst/>
              <a:ahLst/>
              <a:cxnLst/>
              <a:rect l="l" t="t" r="r" b="b"/>
              <a:pathLst>
                <a:path w="1892" h="1893" extrusionOk="0">
                  <a:moveTo>
                    <a:pt x="1892" y="964"/>
                  </a:moveTo>
                  <a:cubicBezTo>
                    <a:pt x="1892" y="1480"/>
                    <a:pt x="1479" y="1892"/>
                    <a:pt x="929" y="1892"/>
                  </a:cubicBezTo>
                  <a:cubicBezTo>
                    <a:pt x="413" y="1892"/>
                    <a:pt x="0" y="1480"/>
                    <a:pt x="0" y="964"/>
                  </a:cubicBezTo>
                  <a:cubicBezTo>
                    <a:pt x="0" y="413"/>
                    <a:pt x="413" y="1"/>
                    <a:pt x="929" y="1"/>
                  </a:cubicBezTo>
                  <a:cubicBezTo>
                    <a:pt x="1479" y="1"/>
                    <a:pt x="1892" y="413"/>
                    <a:pt x="1892" y="964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2"/>
            <p:cNvSpPr/>
            <p:nvPr/>
          </p:nvSpPr>
          <p:spPr>
            <a:xfrm>
              <a:off x="4743264" y="3247989"/>
              <a:ext cx="47704" cy="49686"/>
            </a:xfrm>
            <a:custGeom>
              <a:avLst/>
              <a:gdLst/>
              <a:ahLst/>
              <a:cxnLst/>
              <a:rect l="l" t="t" r="r" b="b"/>
              <a:pathLst>
                <a:path w="1893" h="1892" extrusionOk="0">
                  <a:moveTo>
                    <a:pt x="1892" y="963"/>
                  </a:moveTo>
                  <a:cubicBezTo>
                    <a:pt x="1892" y="1479"/>
                    <a:pt x="1480" y="1892"/>
                    <a:pt x="964" y="1892"/>
                  </a:cubicBezTo>
                  <a:cubicBezTo>
                    <a:pt x="448" y="1892"/>
                    <a:pt x="1" y="1479"/>
                    <a:pt x="1" y="963"/>
                  </a:cubicBezTo>
                  <a:cubicBezTo>
                    <a:pt x="1" y="447"/>
                    <a:pt x="448" y="0"/>
                    <a:pt x="964" y="0"/>
                  </a:cubicBezTo>
                  <a:cubicBezTo>
                    <a:pt x="1480" y="0"/>
                    <a:pt x="1892" y="447"/>
                    <a:pt x="1892" y="963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2"/>
            <p:cNvSpPr/>
            <p:nvPr/>
          </p:nvSpPr>
          <p:spPr>
            <a:xfrm>
              <a:off x="1108441" y="1322506"/>
              <a:ext cx="1280110" cy="2365184"/>
            </a:xfrm>
            <a:custGeom>
              <a:avLst/>
              <a:gdLst/>
              <a:ahLst/>
              <a:cxnLst/>
              <a:rect l="l" t="t" r="r" b="b"/>
              <a:pathLst>
                <a:path w="50798" h="90065" extrusionOk="0">
                  <a:moveTo>
                    <a:pt x="22226" y="1"/>
                  </a:moveTo>
                  <a:cubicBezTo>
                    <a:pt x="20893" y="1"/>
                    <a:pt x="19564" y="330"/>
                    <a:pt x="17850" y="1162"/>
                  </a:cubicBezTo>
                  <a:cubicBezTo>
                    <a:pt x="14720" y="2709"/>
                    <a:pt x="12037" y="4979"/>
                    <a:pt x="9183" y="6940"/>
                  </a:cubicBezTo>
                  <a:cubicBezTo>
                    <a:pt x="6879" y="8556"/>
                    <a:pt x="0" y="12958"/>
                    <a:pt x="2511" y="16053"/>
                  </a:cubicBezTo>
                  <a:cubicBezTo>
                    <a:pt x="3214" y="16898"/>
                    <a:pt x="4565" y="17193"/>
                    <a:pt x="5947" y="17193"/>
                  </a:cubicBezTo>
                  <a:cubicBezTo>
                    <a:pt x="7268" y="17193"/>
                    <a:pt x="8618" y="16923"/>
                    <a:pt x="9458" y="16604"/>
                  </a:cubicBezTo>
                  <a:cubicBezTo>
                    <a:pt x="11590" y="15813"/>
                    <a:pt x="12794" y="13818"/>
                    <a:pt x="13860" y="11858"/>
                  </a:cubicBezTo>
                  <a:cubicBezTo>
                    <a:pt x="14995" y="9863"/>
                    <a:pt x="15305" y="9209"/>
                    <a:pt x="17540" y="7662"/>
                  </a:cubicBezTo>
                  <a:cubicBezTo>
                    <a:pt x="18847" y="6768"/>
                    <a:pt x="20704" y="5048"/>
                    <a:pt x="22252" y="4876"/>
                  </a:cubicBezTo>
                  <a:cubicBezTo>
                    <a:pt x="22463" y="4854"/>
                    <a:pt x="22650" y="4844"/>
                    <a:pt x="22815" y="4844"/>
                  </a:cubicBezTo>
                  <a:cubicBezTo>
                    <a:pt x="26289" y="4844"/>
                    <a:pt x="20074" y="9495"/>
                    <a:pt x="20567" y="11170"/>
                  </a:cubicBezTo>
                  <a:cubicBezTo>
                    <a:pt x="20876" y="12339"/>
                    <a:pt x="22768" y="12511"/>
                    <a:pt x="23490" y="12993"/>
                  </a:cubicBezTo>
                  <a:cubicBezTo>
                    <a:pt x="26379" y="14850"/>
                    <a:pt x="25003" y="16707"/>
                    <a:pt x="24247" y="19974"/>
                  </a:cubicBezTo>
                  <a:cubicBezTo>
                    <a:pt x="23827" y="21847"/>
                    <a:pt x="21285" y="27721"/>
                    <a:pt x="18500" y="27721"/>
                  </a:cubicBezTo>
                  <a:cubicBezTo>
                    <a:pt x="18318" y="27721"/>
                    <a:pt x="18136" y="27696"/>
                    <a:pt x="17953" y="27644"/>
                  </a:cubicBezTo>
                  <a:cubicBezTo>
                    <a:pt x="14273" y="26577"/>
                    <a:pt x="19191" y="22347"/>
                    <a:pt x="19638" y="20937"/>
                  </a:cubicBezTo>
                  <a:cubicBezTo>
                    <a:pt x="20409" y="18517"/>
                    <a:pt x="17438" y="17927"/>
                    <a:pt x="15081" y="17927"/>
                  </a:cubicBezTo>
                  <a:cubicBezTo>
                    <a:pt x="14390" y="17927"/>
                    <a:pt x="13751" y="17978"/>
                    <a:pt x="13276" y="18048"/>
                  </a:cubicBezTo>
                  <a:cubicBezTo>
                    <a:pt x="10524" y="18461"/>
                    <a:pt x="9527" y="20112"/>
                    <a:pt x="11625" y="22141"/>
                  </a:cubicBezTo>
                  <a:cubicBezTo>
                    <a:pt x="12622" y="23104"/>
                    <a:pt x="13069" y="22313"/>
                    <a:pt x="13104" y="23860"/>
                  </a:cubicBezTo>
                  <a:cubicBezTo>
                    <a:pt x="13104" y="25167"/>
                    <a:pt x="12278" y="25718"/>
                    <a:pt x="12622" y="27231"/>
                  </a:cubicBezTo>
                  <a:cubicBezTo>
                    <a:pt x="13138" y="29569"/>
                    <a:pt x="14686" y="31358"/>
                    <a:pt x="14548" y="33937"/>
                  </a:cubicBezTo>
                  <a:cubicBezTo>
                    <a:pt x="14445" y="36551"/>
                    <a:pt x="12691" y="38683"/>
                    <a:pt x="12450" y="41263"/>
                  </a:cubicBezTo>
                  <a:cubicBezTo>
                    <a:pt x="12072" y="45252"/>
                    <a:pt x="15752" y="45562"/>
                    <a:pt x="16680" y="48451"/>
                  </a:cubicBezTo>
                  <a:cubicBezTo>
                    <a:pt x="17575" y="51271"/>
                    <a:pt x="13241" y="54297"/>
                    <a:pt x="12003" y="56567"/>
                  </a:cubicBezTo>
                  <a:cubicBezTo>
                    <a:pt x="12347" y="57461"/>
                    <a:pt x="12897" y="58252"/>
                    <a:pt x="13654" y="58768"/>
                  </a:cubicBezTo>
                  <a:cubicBezTo>
                    <a:pt x="13035" y="58321"/>
                    <a:pt x="17609" y="53541"/>
                    <a:pt x="18228" y="53266"/>
                  </a:cubicBezTo>
                  <a:cubicBezTo>
                    <a:pt x="18953" y="52947"/>
                    <a:pt x="19486" y="52806"/>
                    <a:pt x="19882" y="52806"/>
                  </a:cubicBezTo>
                  <a:cubicBezTo>
                    <a:pt x="21325" y="52806"/>
                    <a:pt x="20948" y="54688"/>
                    <a:pt x="21461" y="56739"/>
                  </a:cubicBezTo>
                  <a:cubicBezTo>
                    <a:pt x="23008" y="62895"/>
                    <a:pt x="28614" y="66094"/>
                    <a:pt x="33773" y="68948"/>
                  </a:cubicBezTo>
                  <a:cubicBezTo>
                    <a:pt x="35493" y="69877"/>
                    <a:pt x="39448" y="70874"/>
                    <a:pt x="40445" y="72594"/>
                  </a:cubicBezTo>
                  <a:cubicBezTo>
                    <a:pt x="42096" y="75311"/>
                    <a:pt x="38760" y="79644"/>
                    <a:pt x="38244" y="82327"/>
                  </a:cubicBezTo>
                  <a:cubicBezTo>
                    <a:pt x="37625" y="85388"/>
                    <a:pt x="38760" y="87898"/>
                    <a:pt x="40995" y="90065"/>
                  </a:cubicBezTo>
                  <a:cubicBezTo>
                    <a:pt x="41683" y="89859"/>
                    <a:pt x="42337" y="89343"/>
                    <a:pt x="42681" y="88827"/>
                  </a:cubicBezTo>
                  <a:cubicBezTo>
                    <a:pt x="39723" y="87038"/>
                    <a:pt x="39413" y="82120"/>
                    <a:pt x="41511" y="79541"/>
                  </a:cubicBezTo>
                  <a:cubicBezTo>
                    <a:pt x="44159" y="76239"/>
                    <a:pt x="50797" y="75001"/>
                    <a:pt x="45707" y="69567"/>
                  </a:cubicBezTo>
                  <a:cubicBezTo>
                    <a:pt x="44641" y="68432"/>
                    <a:pt x="41958" y="68467"/>
                    <a:pt x="40480" y="67848"/>
                  </a:cubicBezTo>
                  <a:cubicBezTo>
                    <a:pt x="38278" y="66885"/>
                    <a:pt x="35768" y="65991"/>
                    <a:pt x="33842" y="64512"/>
                  </a:cubicBezTo>
                  <a:cubicBezTo>
                    <a:pt x="32226" y="63308"/>
                    <a:pt x="30747" y="62242"/>
                    <a:pt x="29646" y="60557"/>
                  </a:cubicBezTo>
                  <a:cubicBezTo>
                    <a:pt x="28786" y="59215"/>
                    <a:pt x="28993" y="58012"/>
                    <a:pt x="28408" y="56773"/>
                  </a:cubicBezTo>
                  <a:cubicBezTo>
                    <a:pt x="27445" y="54779"/>
                    <a:pt x="25382" y="54435"/>
                    <a:pt x="24797" y="51959"/>
                  </a:cubicBezTo>
                  <a:cubicBezTo>
                    <a:pt x="23574" y="46515"/>
                    <a:pt x="28314" y="43043"/>
                    <a:pt x="33094" y="43043"/>
                  </a:cubicBezTo>
                  <a:cubicBezTo>
                    <a:pt x="33961" y="43043"/>
                    <a:pt x="34830" y="43157"/>
                    <a:pt x="35665" y="43395"/>
                  </a:cubicBezTo>
                  <a:cubicBezTo>
                    <a:pt x="36077" y="42879"/>
                    <a:pt x="36490" y="41916"/>
                    <a:pt x="36524" y="41297"/>
                  </a:cubicBezTo>
                  <a:cubicBezTo>
                    <a:pt x="31469" y="41125"/>
                    <a:pt x="25966" y="41882"/>
                    <a:pt x="27789" y="34763"/>
                  </a:cubicBezTo>
                  <a:cubicBezTo>
                    <a:pt x="28064" y="33731"/>
                    <a:pt x="28442" y="32596"/>
                    <a:pt x="29474" y="32046"/>
                  </a:cubicBezTo>
                  <a:cubicBezTo>
                    <a:pt x="29894" y="31807"/>
                    <a:pt x="30211" y="31717"/>
                    <a:pt x="30473" y="31717"/>
                  </a:cubicBezTo>
                  <a:cubicBezTo>
                    <a:pt x="31157" y="31717"/>
                    <a:pt x="31474" y="32328"/>
                    <a:pt x="32294" y="32527"/>
                  </a:cubicBezTo>
                  <a:cubicBezTo>
                    <a:pt x="32910" y="32656"/>
                    <a:pt x="33310" y="32785"/>
                    <a:pt x="33618" y="32785"/>
                  </a:cubicBezTo>
                  <a:cubicBezTo>
                    <a:pt x="34051" y="32785"/>
                    <a:pt x="34300" y="32531"/>
                    <a:pt x="34702" y="31667"/>
                  </a:cubicBezTo>
                  <a:cubicBezTo>
                    <a:pt x="35183" y="30670"/>
                    <a:pt x="35114" y="28022"/>
                    <a:pt x="34255" y="27265"/>
                  </a:cubicBezTo>
                  <a:cubicBezTo>
                    <a:pt x="33690" y="26777"/>
                    <a:pt x="32930" y="26600"/>
                    <a:pt x="32094" y="26600"/>
                  </a:cubicBezTo>
                  <a:cubicBezTo>
                    <a:pt x="30281" y="26600"/>
                    <a:pt x="28110" y="27430"/>
                    <a:pt x="26792" y="27712"/>
                  </a:cubicBezTo>
                  <a:cubicBezTo>
                    <a:pt x="24866" y="28125"/>
                    <a:pt x="24281" y="28159"/>
                    <a:pt x="23937" y="30395"/>
                  </a:cubicBezTo>
                  <a:cubicBezTo>
                    <a:pt x="23456" y="33353"/>
                    <a:pt x="26173" y="36482"/>
                    <a:pt x="24969" y="39406"/>
                  </a:cubicBezTo>
                  <a:cubicBezTo>
                    <a:pt x="24271" y="41046"/>
                    <a:pt x="23015" y="41963"/>
                    <a:pt x="21750" y="41963"/>
                  </a:cubicBezTo>
                  <a:cubicBezTo>
                    <a:pt x="20709" y="41963"/>
                    <a:pt x="19661" y="41341"/>
                    <a:pt x="18916" y="39990"/>
                  </a:cubicBezTo>
                  <a:cubicBezTo>
                    <a:pt x="17540" y="37514"/>
                    <a:pt x="19088" y="35898"/>
                    <a:pt x="20429" y="33800"/>
                  </a:cubicBezTo>
                  <a:cubicBezTo>
                    <a:pt x="22080" y="31186"/>
                    <a:pt x="20635" y="29260"/>
                    <a:pt x="22802" y="26921"/>
                  </a:cubicBezTo>
                  <a:cubicBezTo>
                    <a:pt x="25175" y="24411"/>
                    <a:pt x="27617" y="24583"/>
                    <a:pt x="30678" y="23964"/>
                  </a:cubicBezTo>
                  <a:cubicBezTo>
                    <a:pt x="34599" y="23138"/>
                    <a:pt x="35424" y="20215"/>
                    <a:pt x="36318" y="16466"/>
                  </a:cubicBezTo>
                  <a:lnTo>
                    <a:pt x="36318" y="16466"/>
                  </a:lnTo>
                  <a:cubicBezTo>
                    <a:pt x="34977" y="17532"/>
                    <a:pt x="33532" y="17395"/>
                    <a:pt x="32569" y="18014"/>
                  </a:cubicBezTo>
                  <a:cubicBezTo>
                    <a:pt x="31400" y="18702"/>
                    <a:pt x="30643" y="20043"/>
                    <a:pt x="29577" y="20868"/>
                  </a:cubicBezTo>
                  <a:cubicBezTo>
                    <a:pt x="28547" y="21664"/>
                    <a:pt x="27816" y="21996"/>
                    <a:pt x="27314" y="21996"/>
                  </a:cubicBezTo>
                  <a:cubicBezTo>
                    <a:pt x="25383" y="21996"/>
                    <a:pt x="26819" y="17100"/>
                    <a:pt x="27583" y="14781"/>
                  </a:cubicBezTo>
                  <a:cubicBezTo>
                    <a:pt x="27858" y="13956"/>
                    <a:pt x="28546" y="13680"/>
                    <a:pt x="28683" y="12752"/>
                  </a:cubicBezTo>
                  <a:cubicBezTo>
                    <a:pt x="28752" y="12270"/>
                    <a:pt x="28167" y="11307"/>
                    <a:pt x="28236" y="10791"/>
                  </a:cubicBezTo>
                  <a:cubicBezTo>
                    <a:pt x="28408" y="9278"/>
                    <a:pt x="28958" y="8384"/>
                    <a:pt x="30128" y="7215"/>
                  </a:cubicBezTo>
                  <a:cubicBezTo>
                    <a:pt x="31366" y="6011"/>
                    <a:pt x="33188" y="5392"/>
                    <a:pt x="34186" y="3982"/>
                  </a:cubicBezTo>
                  <a:cubicBezTo>
                    <a:pt x="32535" y="3191"/>
                    <a:pt x="30781" y="2159"/>
                    <a:pt x="29130" y="2056"/>
                  </a:cubicBezTo>
                  <a:cubicBezTo>
                    <a:pt x="29095" y="2055"/>
                    <a:pt x="29060" y="2054"/>
                    <a:pt x="29024" y="2054"/>
                  </a:cubicBezTo>
                  <a:cubicBezTo>
                    <a:pt x="28640" y="2054"/>
                    <a:pt x="28236" y="2113"/>
                    <a:pt x="27878" y="2113"/>
                  </a:cubicBezTo>
                  <a:cubicBezTo>
                    <a:pt x="27234" y="2113"/>
                    <a:pt x="26736" y="1922"/>
                    <a:pt x="26757" y="852"/>
                  </a:cubicBezTo>
                  <a:cubicBezTo>
                    <a:pt x="24963" y="347"/>
                    <a:pt x="23593" y="1"/>
                    <a:pt x="22226" y="1"/>
                  </a:cubicBezTo>
                  <a:close/>
                </a:path>
              </a:pathLst>
            </a:custGeom>
            <a:solidFill>
              <a:srgbClr val="6D2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2"/>
            <p:cNvSpPr/>
            <p:nvPr/>
          </p:nvSpPr>
          <p:spPr>
            <a:xfrm>
              <a:off x="1016562" y="1453392"/>
              <a:ext cx="2845332" cy="2823988"/>
            </a:xfrm>
            <a:custGeom>
              <a:avLst/>
              <a:gdLst/>
              <a:ahLst/>
              <a:cxnLst/>
              <a:rect l="l" t="t" r="r" b="b"/>
              <a:pathLst>
                <a:path w="112910" h="107536" extrusionOk="0">
                  <a:moveTo>
                    <a:pt x="47634" y="0"/>
                  </a:moveTo>
                  <a:lnTo>
                    <a:pt x="47634" y="35"/>
                  </a:lnTo>
                  <a:cubicBezTo>
                    <a:pt x="47255" y="207"/>
                    <a:pt x="46843" y="447"/>
                    <a:pt x="46464" y="722"/>
                  </a:cubicBezTo>
                  <a:cubicBezTo>
                    <a:pt x="43610" y="2855"/>
                    <a:pt x="42096" y="6844"/>
                    <a:pt x="40858" y="10043"/>
                  </a:cubicBezTo>
                  <a:cubicBezTo>
                    <a:pt x="39379" y="13998"/>
                    <a:pt x="37316" y="18125"/>
                    <a:pt x="37454" y="22424"/>
                  </a:cubicBezTo>
                  <a:cubicBezTo>
                    <a:pt x="37660" y="27927"/>
                    <a:pt x="39483" y="32432"/>
                    <a:pt x="36594" y="37556"/>
                  </a:cubicBezTo>
                  <a:cubicBezTo>
                    <a:pt x="35459" y="39585"/>
                    <a:pt x="33567" y="40995"/>
                    <a:pt x="33327" y="43403"/>
                  </a:cubicBezTo>
                  <a:cubicBezTo>
                    <a:pt x="33120" y="45260"/>
                    <a:pt x="33980" y="47805"/>
                    <a:pt x="32879" y="49456"/>
                  </a:cubicBezTo>
                  <a:cubicBezTo>
                    <a:pt x="31573" y="51416"/>
                    <a:pt x="27446" y="52070"/>
                    <a:pt x="25313" y="52654"/>
                  </a:cubicBezTo>
                  <a:cubicBezTo>
                    <a:pt x="24158" y="52968"/>
                    <a:pt x="23177" y="53163"/>
                    <a:pt x="22211" y="53163"/>
                  </a:cubicBezTo>
                  <a:cubicBezTo>
                    <a:pt x="21163" y="53163"/>
                    <a:pt x="20133" y="52934"/>
                    <a:pt x="18916" y="52379"/>
                  </a:cubicBezTo>
                  <a:cubicBezTo>
                    <a:pt x="18332" y="52104"/>
                    <a:pt x="12554" y="47564"/>
                    <a:pt x="14824" y="46670"/>
                  </a:cubicBezTo>
                  <a:cubicBezTo>
                    <a:pt x="15718" y="46292"/>
                    <a:pt x="16646" y="46085"/>
                    <a:pt x="17609" y="46017"/>
                  </a:cubicBezTo>
                  <a:cubicBezTo>
                    <a:pt x="17678" y="44607"/>
                    <a:pt x="16268" y="39104"/>
                    <a:pt x="14205" y="39069"/>
                  </a:cubicBezTo>
                  <a:cubicBezTo>
                    <a:pt x="14196" y="39069"/>
                    <a:pt x="14187" y="39069"/>
                    <a:pt x="14178" y="39069"/>
                  </a:cubicBezTo>
                  <a:cubicBezTo>
                    <a:pt x="13057" y="39069"/>
                    <a:pt x="12232" y="41203"/>
                    <a:pt x="10628" y="41305"/>
                  </a:cubicBezTo>
                  <a:cubicBezTo>
                    <a:pt x="10594" y="41307"/>
                    <a:pt x="10559" y="41308"/>
                    <a:pt x="10524" y="41308"/>
                  </a:cubicBezTo>
                  <a:cubicBezTo>
                    <a:pt x="8539" y="41308"/>
                    <a:pt x="4953" y="38482"/>
                    <a:pt x="4919" y="36387"/>
                  </a:cubicBezTo>
                  <a:cubicBezTo>
                    <a:pt x="4919" y="33601"/>
                    <a:pt x="7705" y="34151"/>
                    <a:pt x="9459" y="32879"/>
                  </a:cubicBezTo>
                  <a:cubicBezTo>
                    <a:pt x="10525" y="32122"/>
                    <a:pt x="10593" y="30712"/>
                    <a:pt x="11763" y="30128"/>
                  </a:cubicBezTo>
                  <a:cubicBezTo>
                    <a:pt x="12098" y="29947"/>
                    <a:pt x="12427" y="29898"/>
                    <a:pt x="12748" y="29898"/>
                  </a:cubicBezTo>
                  <a:cubicBezTo>
                    <a:pt x="13137" y="29898"/>
                    <a:pt x="13515" y="29970"/>
                    <a:pt x="13880" y="29970"/>
                  </a:cubicBezTo>
                  <a:cubicBezTo>
                    <a:pt x="14420" y="29970"/>
                    <a:pt x="14931" y="29812"/>
                    <a:pt x="15408" y="29027"/>
                  </a:cubicBezTo>
                  <a:cubicBezTo>
                    <a:pt x="16871" y="26578"/>
                    <a:pt x="13792" y="25037"/>
                    <a:pt x="11794" y="25037"/>
                  </a:cubicBezTo>
                  <a:cubicBezTo>
                    <a:pt x="11772" y="25037"/>
                    <a:pt x="11750" y="25037"/>
                    <a:pt x="11728" y="25038"/>
                  </a:cubicBezTo>
                  <a:cubicBezTo>
                    <a:pt x="10628" y="25072"/>
                    <a:pt x="9321" y="25313"/>
                    <a:pt x="8392" y="26001"/>
                  </a:cubicBezTo>
                  <a:cubicBezTo>
                    <a:pt x="6982" y="27135"/>
                    <a:pt x="7808" y="27651"/>
                    <a:pt x="7292" y="28408"/>
                  </a:cubicBezTo>
                  <a:cubicBezTo>
                    <a:pt x="6717" y="29245"/>
                    <a:pt x="5965" y="29896"/>
                    <a:pt x="5421" y="29896"/>
                  </a:cubicBezTo>
                  <a:cubicBezTo>
                    <a:pt x="4892" y="29896"/>
                    <a:pt x="4561" y="29279"/>
                    <a:pt x="4781" y="27617"/>
                  </a:cubicBezTo>
                  <a:cubicBezTo>
                    <a:pt x="5022" y="25863"/>
                    <a:pt x="6295" y="23799"/>
                    <a:pt x="7223" y="22596"/>
                  </a:cubicBezTo>
                  <a:cubicBezTo>
                    <a:pt x="10353" y="18641"/>
                    <a:pt x="11694" y="15236"/>
                    <a:pt x="13414" y="10627"/>
                  </a:cubicBezTo>
                  <a:lnTo>
                    <a:pt x="13414" y="10627"/>
                  </a:lnTo>
                  <a:cubicBezTo>
                    <a:pt x="12904" y="11392"/>
                    <a:pt x="10282" y="12025"/>
                    <a:pt x="8287" y="12025"/>
                  </a:cubicBezTo>
                  <a:cubicBezTo>
                    <a:pt x="7051" y="12025"/>
                    <a:pt x="6056" y="11783"/>
                    <a:pt x="5951" y="11178"/>
                  </a:cubicBezTo>
                  <a:lnTo>
                    <a:pt x="5951" y="11178"/>
                  </a:lnTo>
                  <a:cubicBezTo>
                    <a:pt x="6398" y="13826"/>
                    <a:pt x="6742" y="17231"/>
                    <a:pt x="6260" y="19879"/>
                  </a:cubicBezTo>
                  <a:cubicBezTo>
                    <a:pt x="5779" y="22321"/>
                    <a:pt x="4128" y="24556"/>
                    <a:pt x="3096" y="26792"/>
                  </a:cubicBezTo>
                  <a:cubicBezTo>
                    <a:pt x="1" y="33429"/>
                    <a:pt x="173" y="39310"/>
                    <a:pt x="5538" y="44882"/>
                  </a:cubicBezTo>
                  <a:cubicBezTo>
                    <a:pt x="8324" y="47736"/>
                    <a:pt x="13379" y="49697"/>
                    <a:pt x="15271" y="53308"/>
                  </a:cubicBezTo>
                  <a:cubicBezTo>
                    <a:pt x="18710" y="59911"/>
                    <a:pt x="13242" y="68096"/>
                    <a:pt x="20258" y="73737"/>
                  </a:cubicBezTo>
                  <a:cubicBezTo>
                    <a:pt x="21523" y="74763"/>
                    <a:pt x="22959" y="75123"/>
                    <a:pt x="24485" y="75123"/>
                  </a:cubicBezTo>
                  <a:cubicBezTo>
                    <a:pt x="28057" y="75123"/>
                    <a:pt x="32122" y="73154"/>
                    <a:pt x="35648" y="73154"/>
                  </a:cubicBezTo>
                  <a:cubicBezTo>
                    <a:pt x="36268" y="73154"/>
                    <a:pt x="36872" y="73215"/>
                    <a:pt x="37454" y="73358"/>
                  </a:cubicBezTo>
                  <a:cubicBezTo>
                    <a:pt x="40377" y="74080"/>
                    <a:pt x="40790" y="76178"/>
                    <a:pt x="42544" y="78139"/>
                  </a:cubicBezTo>
                  <a:cubicBezTo>
                    <a:pt x="43266" y="78930"/>
                    <a:pt x="43988" y="79102"/>
                    <a:pt x="44745" y="79721"/>
                  </a:cubicBezTo>
                  <a:cubicBezTo>
                    <a:pt x="46292" y="80959"/>
                    <a:pt x="47083" y="83332"/>
                    <a:pt x="48837" y="84295"/>
                  </a:cubicBezTo>
                  <a:cubicBezTo>
                    <a:pt x="49196" y="84488"/>
                    <a:pt x="49555" y="84557"/>
                    <a:pt x="49910" y="84557"/>
                  </a:cubicBezTo>
                  <a:cubicBezTo>
                    <a:pt x="50824" y="84557"/>
                    <a:pt x="51711" y="84095"/>
                    <a:pt x="52497" y="84095"/>
                  </a:cubicBezTo>
                  <a:cubicBezTo>
                    <a:pt x="52983" y="84095"/>
                    <a:pt x="53432" y="84272"/>
                    <a:pt x="53824" y="84845"/>
                  </a:cubicBezTo>
                  <a:cubicBezTo>
                    <a:pt x="54890" y="86393"/>
                    <a:pt x="52930" y="88697"/>
                    <a:pt x="51382" y="88800"/>
                  </a:cubicBezTo>
                  <a:cubicBezTo>
                    <a:pt x="51320" y="88805"/>
                    <a:pt x="51259" y="88807"/>
                    <a:pt x="51198" y="88807"/>
                  </a:cubicBezTo>
                  <a:cubicBezTo>
                    <a:pt x="49508" y="88807"/>
                    <a:pt x="48322" y="87002"/>
                    <a:pt x="47393" y="85774"/>
                  </a:cubicBezTo>
                  <a:cubicBezTo>
                    <a:pt x="47357" y="85726"/>
                    <a:pt x="47316" y="85705"/>
                    <a:pt x="47270" y="85705"/>
                  </a:cubicBezTo>
                  <a:cubicBezTo>
                    <a:pt x="46919" y="85705"/>
                    <a:pt x="46323" y="86959"/>
                    <a:pt x="46292" y="87081"/>
                  </a:cubicBezTo>
                  <a:cubicBezTo>
                    <a:pt x="46052" y="88009"/>
                    <a:pt x="47083" y="89247"/>
                    <a:pt x="47599" y="89901"/>
                  </a:cubicBezTo>
                  <a:cubicBezTo>
                    <a:pt x="49044" y="91689"/>
                    <a:pt x="51520" y="92171"/>
                    <a:pt x="51038" y="95197"/>
                  </a:cubicBezTo>
                  <a:cubicBezTo>
                    <a:pt x="49319" y="95713"/>
                    <a:pt x="47255" y="97089"/>
                    <a:pt x="45501" y="97123"/>
                  </a:cubicBezTo>
                  <a:cubicBezTo>
                    <a:pt x="45481" y="97123"/>
                    <a:pt x="45461" y="97124"/>
                    <a:pt x="45441" y="97124"/>
                  </a:cubicBezTo>
                  <a:cubicBezTo>
                    <a:pt x="44028" y="97124"/>
                    <a:pt x="42982" y="96138"/>
                    <a:pt x="41600" y="96138"/>
                  </a:cubicBezTo>
                  <a:cubicBezTo>
                    <a:pt x="41333" y="96138"/>
                    <a:pt x="41053" y="96175"/>
                    <a:pt x="40755" y="96263"/>
                  </a:cubicBezTo>
                  <a:cubicBezTo>
                    <a:pt x="36277" y="97580"/>
                    <a:pt x="41225" y="107536"/>
                    <a:pt x="45760" y="107536"/>
                  </a:cubicBezTo>
                  <a:cubicBezTo>
                    <a:pt x="45961" y="107536"/>
                    <a:pt x="46162" y="107516"/>
                    <a:pt x="46361" y="107475"/>
                  </a:cubicBezTo>
                  <a:cubicBezTo>
                    <a:pt x="49181" y="106890"/>
                    <a:pt x="43919" y="101284"/>
                    <a:pt x="50282" y="100184"/>
                  </a:cubicBezTo>
                  <a:cubicBezTo>
                    <a:pt x="52999" y="99737"/>
                    <a:pt x="53480" y="100253"/>
                    <a:pt x="54718" y="97398"/>
                  </a:cubicBezTo>
                  <a:cubicBezTo>
                    <a:pt x="55062" y="96642"/>
                    <a:pt x="55544" y="94372"/>
                    <a:pt x="56403" y="94062"/>
                  </a:cubicBezTo>
                  <a:cubicBezTo>
                    <a:pt x="56555" y="94002"/>
                    <a:pt x="56695" y="93975"/>
                    <a:pt x="56826" y="93975"/>
                  </a:cubicBezTo>
                  <a:cubicBezTo>
                    <a:pt x="57976" y="93975"/>
                    <a:pt x="58422" y="96080"/>
                    <a:pt x="59533" y="96882"/>
                  </a:cubicBezTo>
                  <a:cubicBezTo>
                    <a:pt x="61562" y="95919"/>
                    <a:pt x="60462" y="89110"/>
                    <a:pt x="59430" y="87390"/>
                  </a:cubicBezTo>
                  <a:cubicBezTo>
                    <a:pt x="58639" y="86152"/>
                    <a:pt x="57298" y="86496"/>
                    <a:pt x="57229" y="84329"/>
                  </a:cubicBezTo>
                  <a:cubicBezTo>
                    <a:pt x="57196" y="82778"/>
                    <a:pt x="58114" y="81226"/>
                    <a:pt x="59739" y="81226"/>
                  </a:cubicBezTo>
                  <a:cubicBezTo>
                    <a:pt x="59807" y="81226"/>
                    <a:pt x="59876" y="81228"/>
                    <a:pt x="59946" y="81234"/>
                  </a:cubicBezTo>
                  <a:cubicBezTo>
                    <a:pt x="59533" y="79480"/>
                    <a:pt x="57779" y="76901"/>
                    <a:pt x="55853" y="76557"/>
                  </a:cubicBezTo>
                  <a:cubicBezTo>
                    <a:pt x="55745" y="76539"/>
                    <a:pt x="55637" y="76530"/>
                    <a:pt x="55530" y="76530"/>
                  </a:cubicBezTo>
                  <a:cubicBezTo>
                    <a:pt x="54031" y="76530"/>
                    <a:pt x="52625" y="78175"/>
                    <a:pt x="50993" y="78175"/>
                  </a:cubicBezTo>
                  <a:cubicBezTo>
                    <a:pt x="50962" y="78175"/>
                    <a:pt x="50932" y="78174"/>
                    <a:pt x="50901" y="78173"/>
                  </a:cubicBezTo>
                  <a:cubicBezTo>
                    <a:pt x="48046" y="78139"/>
                    <a:pt x="46705" y="75766"/>
                    <a:pt x="45226" y="73737"/>
                  </a:cubicBezTo>
                  <a:cubicBezTo>
                    <a:pt x="42922" y="70538"/>
                    <a:pt x="40136" y="68956"/>
                    <a:pt x="36215" y="68509"/>
                  </a:cubicBezTo>
                  <a:cubicBezTo>
                    <a:pt x="35949" y="68478"/>
                    <a:pt x="35608" y="68466"/>
                    <a:pt x="35208" y="68466"/>
                  </a:cubicBezTo>
                  <a:cubicBezTo>
                    <a:pt x="33944" y="68466"/>
                    <a:pt x="32091" y="68585"/>
                    <a:pt x="30157" y="68585"/>
                  </a:cubicBezTo>
                  <a:cubicBezTo>
                    <a:pt x="25347" y="68585"/>
                    <a:pt x="20033" y="67846"/>
                    <a:pt x="22012" y="62697"/>
                  </a:cubicBezTo>
                  <a:cubicBezTo>
                    <a:pt x="22596" y="61149"/>
                    <a:pt x="23250" y="61459"/>
                    <a:pt x="24453" y="60977"/>
                  </a:cubicBezTo>
                  <a:cubicBezTo>
                    <a:pt x="26173" y="60255"/>
                    <a:pt x="26551" y="59739"/>
                    <a:pt x="27824" y="58638"/>
                  </a:cubicBezTo>
                  <a:cubicBezTo>
                    <a:pt x="30094" y="56678"/>
                    <a:pt x="32467" y="57435"/>
                    <a:pt x="34771" y="56025"/>
                  </a:cubicBezTo>
                  <a:cubicBezTo>
                    <a:pt x="35877" y="55329"/>
                    <a:pt x="35967" y="54315"/>
                    <a:pt x="37148" y="54315"/>
                  </a:cubicBezTo>
                  <a:cubicBezTo>
                    <a:pt x="37252" y="54315"/>
                    <a:pt x="37365" y="54323"/>
                    <a:pt x="37488" y="54340"/>
                  </a:cubicBezTo>
                  <a:cubicBezTo>
                    <a:pt x="38279" y="54443"/>
                    <a:pt x="40067" y="56403"/>
                    <a:pt x="40824" y="56988"/>
                  </a:cubicBezTo>
                  <a:cubicBezTo>
                    <a:pt x="42509" y="58157"/>
                    <a:pt x="44917" y="59086"/>
                    <a:pt x="46292" y="60736"/>
                  </a:cubicBezTo>
                  <a:cubicBezTo>
                    <a:pt x="45845" y="59258"/>
                    <a:pt x="44676" y="56713"/>
                    <a:pt x="43575" y="55612"/>
                  </a:cubicBezTo>
                  <a:cubicBezTo>
                    <a:pt x="42681" y="54718"/>
                    <a:pt x="41133" y="54271"/>
                    <a:pt x="40239" y="53239"/>
                  </a:cubicBezTo>
                  <a:cubicBezTo>
                    <a:pt x="39276" y="52207"/>
                    <a:pt x="39345" y="51347"/>
                    <a:pt x="38932" y="50109"/>
                  </a:cubicBezTo>
                  <a:cubicBezTo>
                    <a:pt x="38348" y="48287"/>
                    <a:pt x="37144" y="46773"/>
                    <a:pt x="37522" y="44675"/>
                  </a:cubicBezTo>
                  <a:cubicBezTo>
                    <a:pt x="37729" y="43472"/>
                    <a:pt x="38726" y="41064"/>
                    <a:pt x="39999" y="40720"/>
                  </a:cubicBezTo>
                  <a:cubicBezTo>
                    <a:pt x="41305" y="48596"/>
                    <a:pt x="45020" y="56919"/>
                    <a:pt x="48940" y="63866"/>
                  </a:cubicBezTo>
                  <a:cubicBezTo>
                    <a:pt x="53308" y="71639"/>
                    <a:pt x="58811" y="78895"/>
                    <a:pt x="65999" y="84260"/>
                  </a:cubicBezTo>
                  <a:cubicBezTo>
                    <a:pt x="67753" y="85533"/>
                    <a:pt x="69851" y="87459"/>
                    <a:pt x="72121" y="87631"/>
                  </a:cubicBezTo>
                  <a:cubicBezTo>
                    <a:pt x="72176" y="87634"/>
                    <a:pt x="72234" y="87636"/>
                    <a:pt x="72295" y="87636"/>
                  </a:cubicBezTo>
                  <a:cubicBezTo>
                    <a:pt x="73509" y="87636"/>
                    <a:pt x="75603" y="86978"/>
                    <a:pt x="73703" y="85602"/>
                  </a:cubicBezTo>
                  <a:lnTo>
                    <a:pt x="73703" y="85602"/>
                  </a:lnTo>
                  <a:cubicBezTo>
                    <a:pt x="79652" y="89901"/>
                    <a:pt x="87769" y="91483"/>
                    <a:pt x="94819" y="92583"/>
                  </a:cubicBezTo>
                  <a:cubicBezTo>
                    <a:pt x="95550" y="92705"/>
                    <a:pt x="96321" y="92758"/>
                    <a:pt x="97110" y="92758"/>
                  </a:cubicBezTo>
                  <a:cubicBezTo>
                    <a:pt x="99217" y="92758"/>
                    <a:pt x="101446" y="92380"/>
                    <a:pt x="103348" y="91930"/>
                  </a:cubicBezTo>
                  <a:cubicBezTo>
                    <a:pt x="104758" y="91620"/>
                    <a:pt x="108817" y="90451"/>
                    <a:pt x="108748" y="88491"/>
                  </a:cubicBezTo>
                  <a:cubicBezTo>
                    <a:pt x="108679" y="86393"/>
                    <a:pt x="103348" y="85086"/>
                    <a:pt x="101835" y="84432"/>
                  </a:cubicBezTo>
                  <a:cubicBezTo>
                    <a:pt x="100872" y="84054"/>
                    <a:pt x="104208" y="82816"/>
                    <a:pt x="104380" y="82747"/>
                  </a:cubicBezTo>
                  <a:cubicBezTo>
                    <a:pt x="105893" y="82266"/>
                    <a:pt x="108060" y="81956"/>
                    <a:pt x="109229" y="80821"/>
                  </a:cubicBezTo>
                  <a:cubicBezTo>
                    <a:pt x="112909" y="77245"/>
                    <a:pt x="112428" y="72464"/>
                    <a:pt x="108129" y="69713"/>
                  </a:cubicBezTo>
                  <a:cubicBezTo>
                    <a:pt x="104621" y="67408"/>
                    <a:pt x="100769" y="65998"/>
                    <a:pt x="97433" y="63281"/>
                  </a:cubicBezTo>
                  <a:cubicBezTo>
                    <a:pt x="93478" y="60014"/>
                    <a:pt x="89523" y="56437"/>
                    <a:pt x="86256" y="52414"/>
                  </a:cubicBezTo>
                  <a:cubicBezTo>
                    <a:pt x="80925" y="45845"/>
                    <a:pt x="82025" y="35321"/>
                    <a:pt x="81234" y="27273"/>
                  </a:cubicBezTo>
                  <a:cubicBezTo>
                    <a:pt x="80959" y="24556"/>
                    <a:pt x="80753" y="21495"/>
                    <a:pt x="78999" y="19294"/>
                  </a:cubicBezTo>
                  <a:cubicBezTo>
                    <a:pt x="76420" y="16096"/>
                    <a:pt x="73221" y="13516"/>
                    <a:pt x="70779" y="10146"/>
                  </a:cubicBezTo>
                  <a:cubicBezTo>
                    <a:pt x="69816" y="8805"/>
                    <a:pt x="68922" y="7738"/>
                    <a:pt x="67925" y="6260"/>
                  </a:cubicBezTo>
                  <a:lnTo>
                    <a:pt x="47634" y="0"/>
                  </a:lnTo>
                  <a:close/>
                </a:path>
              </a:pathLst>
            </a:custGeom>
            <a:solidFill>
              <a:srgbClr val="971B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2"/>
            <p:cNvSpPr/>
            <p:nvPr/>
          </p:nvSpPr>
          <p:spPr>
            <a:xfrm>
              <a:off x="2599122" y="1614324"/>
              <a:ext cx="2815848" cy="1945720"/>
            </a:xfrm>
            <a:custGeom>
              <a:avLst/>
              <a:gdLst/>
              <a:ahLst/>
              <a:cxnLst/>
              <a:rect l="l" t="t" r="r" b="b"/>
              <a:pathLst>
                <a:path w="111740" h="74092" extrusionOk="0">
                  <a:moveTo>
                    <a:pt x="2545" y="0"/>
                  </a:moveTo>
                  <a:cubicBezTo>
                    <a:pt x="1135" y="5021"/>
                    <a:pt x="585" y="11728"/>
                    <a:pt x="585" y="11728"/>
                  </a:cubicBezTo>
                  <a:cubicBezTo>
                    <a:pt x="379" y="14204"/>
                    <a:pt x="241" y="16714"/>
                    <a:pt x="275" y="19225"/>
                  </a:cubicBezTo>
                  <a:cubicBezTo>
                    <a:pt x="310" y="22630"/>
                    <a:pt x="0" y="26275"/>
                    <a:pt x="895" y="29611"/>
                  </a:cubicBezTo>
                  <a:cubicBezTo>
                    <a:pt x="1651" y="32535"/>
                    <a:pt x="4368" y="34530"/>
                    <a:pt x="5056" y="37522"/>
                  </a:cubicBezTo>
                  <a:cubicBezTo>
                    <a:pt x="5572" y="39757"/>
                    <a:pt x="5022" y="42027"/>
                    <a:pt x="5365" y="44262"/>
                  </a:cubicBezTo>
                  <a:cubicBezTo>
                    <a:pt x="5709" y="46635"/>
                    <a:pt x="6741" y="48768"/>
                    <a:pt x="7979" y="50797"/>
                  </a:cubicBezTo>
                  <a:cubicBezTo>
                    <a:pt x="10627" y="55233"/>
                    <a:pt x="14101" y="59257"/>
                    <a:pt x="18090" y="62593"/>
                  </a:cubicBezTo>
                  <a:cubicBezTo>
                    <a:pt x="24934" y="68337"/>
                    <a:pt x="33464" y="71673"/>
                    <a:pt x="42199" y="73186"/>
                  </a:cubicBezTo>
                  <a:cubicBezTo>
                    <a:pt x="45764" y="73805"/>
                    <a:pt x="49181" y="74091"/>
                    <a:pt x="52452" y="74091"/>
                  </a:cubicBezTo>
                  <a:cubicBezTo>
                    <a:pt x="93562" y="74091"/>
                    <a:pt x="111740" y="28855"/>
                    <a:pt x="111740" y="2885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rgbClr val="FFC2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2"/>
            <p:cNvSpPr/>
            <p:nvPr/>
          </p:nvSpPr>
          <p:spPr>
            <a:xfrm>
              <a:off x="2618173" y="1621527"/>
              <a:ext cx="2787271" cy="1084495"/>
            </a:xfrm>
            <a:custGeom>
              <a:avLst/>
              <a:gdLst/>
              <a:ahLst/>
              <a:cxnLst/>
              <a:rect l="l" t="t" r="r" b="b"/>
              <a:pathLst>
                <a:path w="110606" h="41297" extrusionOk="0">
                  <a:moveTo>
                    <a:pt x="1989" y="0"/>
                  </a:moveTo>
                  <a:cubicBezTo>
                    <a:pt x="1704" y="0"/>
                    <a:pt x="723" y="4130"/>
                    <a:pt x="689" y="4369"/>
                  </a:cubicBezTo>
                  <a:cubicBezTo>
                    <a:pt x="1" y="7877"/>
                    <a:pt x="104" y="11522"/>
                    <a:pt x="1067" y="14962"/>
                  </a:cubicBezTo>
                  <a:cubicBezTo>
                    <a:pt x="1996" y="18366"/>
                    <a:pt x="3750" y="21462"/>
                    <a:pt x="6020" y="24110"/>
                  </a:cubicBezTo>
                  <a:cubicBezTo>
                    <a:pt x="7464" y="25761"/>
                    <a:pt x="9115" y="27274"/>
                    <a:pt x="10869" y="28581"/>
                  </a:cubicBezTo>
                  <a:cubicBezTo>
                    <a:pt x="11866" y="29337"/>
                    <a:pt x="13001" y="30025"/>
                    <a:pt x="14102" y="30576"/>
                  </a:cubicBezTo>
                  <a:cubicBezTo>
                    <a:pt x="14893" y="30919"/>
                    <a:pt x="15821" y="31023"/>
                    <a:pt x="16234" y="31882"/>
                  </a:cubicBezTo>
                  <a:cubicBezTo>
                    <a:pt x="16509" y="32502"/>
                    <a:pt x="16612" y="33155"/>
                    <a:pt x="17128" y="33740"/>
                  </a:cubicBezTo>
                  <a:cubicBezTo>
                    <a:pt x="17547" y="34263"/>
                    <a:pt x="18024" y="34513"/>
                    <a:pt x="18486" y="34513"/>
                  </a:cubicBezTo>
                  <a:cubicBezTo>
                    <a:pt x="19087" y="34513"/>
                    <a:pt x="19663" y="34090"/>
                    <a:pt x="20051" y="33293"/>
                  </a:cubicBezTo>
                  <a:cubicBezTo>
                    <a:pt x="22700" y="35390"/>
                    <a:pt x="26483" y="36353"/>
                    <a:pt x="29716" y="37248"/>
                  </a:cubicBezTo>
                  <a:cubicBezTo>
                    <a:pt x="38568" y="39751"/>
                    <a:pt x="48308" y="41296"/>
                    <a:pt x="57875" y="41296"/>
                  </a:cubicBezTo>
                  <a:cubicBezTo>
                    <a:pt x="63027" y="41296"/>
                    <a:pt x="68128" y="40848"/>
                    <a:pt x="73015" y="39861"/>
                  </a:cubicBezTo>
                  <a:cubicBezTo>
                    <a:pt x="73291" y="40440"/>
                    <a:pt x="73825" y="40742"/>
                    <a:pt x="74388" y="40742"/>
                  </a:cubicBezTo>
                  <a:cubicBezTo>
                    <a:pt x="74595" y="40742"/>
                    <a:pt x="74806" y="40701"/>
                    <a:pt x="75010" y="40618"/>
                  </a:cubicBezTo>
                  <a:cubicBezTo>
                    <a:pt x="75594" y="40343"/>
                    <a:pt x="75938" y="39793"/>
                    <a:pt x="76488" y="39552"/>
                  </a:cubicBezTo>
                  <a:cubicBezTo>
                    <a:pt x="76868" y="39352"/>
                    <a:pt x="77293" y="39326"/>
                    <a:pt x="77724" y="39326"/>
                  </a:cubicBezTo>
                  <a:cubicBezTo>
                    <a:pt x="77876" y="39326"/>
                    <a:pt x="78028" y="39330"/>
                    <a:pt x="78178" y="39330"/>
                  </a:cubicBezTo>
                  <a:cubicBezTo>
                    <a:pt x="78339" y="39330"/>
                    <a:pt x="78499" y="39326"/>
                    <a:pt x="78655" y="39311"/>
                  </a:cubicBezTo>
                  <a:cubicBezTo>
                    <a:pt x="80650" y="39105"/>
                    <a:pt x="82645" y="38589"/>
                    <a:pt x="84605" y="38176"/>
                  </a:cubicBezTo>
                  <a:cubicBezTo>
                    <a:pt x="88113" y="37420"/>
                    <a:pt x="91621" y="36491"/>
                    <a:pt x="95060" y="35459"/>
                  </a:cubicBezTo>
                  <a:cubicBezTo>
                    <a:pt x="99634" y="34049"/>
                    <a:pt x="104277" y="32433"/>
                    <a:pt x="108542" y="30197"/>
                  </a:cubicBezTo>
                  <a:cubicBezTo>
                    <a:pt x="109230" y="29819"/>
                    <a:pt x="110055" y="29441"/>
                    <a:pt x="110605" y="28890"/>
                  </a:cubicBezTo>
                  <a:cubicBezTo>
                    <a:pt x="110605" y="28890"/>
                    <a:pt x="2064" y="36"/>
                    <a:pt x="1996" y="1"/>
                  </a:cubicBezTo>
                  <a:cubicBezTo>
                    <a:pt x="1993" y="1"/>
                    <a:pt x="1991" y="0"/>
                    <a:pt x="1989" y="0"/>
                  </a:cubicBezTo>
                  <a:close/>
                </a:path>
              </a:pathLst>
            </a:custGeom>
            <a:solidFill>
              <a:srgbClr val="F79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2"/>
            <p:cNvSpPr/>
            <p:nvPr/>
          </p:nvSpPr>
          <p:spPr>
            <a:xfrm>
              <a:off x="2664995" y="1606148"/>
              <a:ext cx="2694510" cy="1050172"/>
            </a:xfrm>
            <a:custGeom>
              <a:avLst/>
              <a:gdLst/>
              <a:ahLst/>
              <a:cxnLst/>
              <a:rect l="l" t="t" r="r" b="b"/>
              <a:pathLst>
                <a:path w="106925" h="39990" extrusionOk="0">
                  <a:moveTo>
                    <a:pt x="106920" y="27961"/>
                  </a:moveTo>
                  <a:lnTo>
                    <a:pt x="106920" y="27961"/>
                  </a:lnTo>
                  <a:cubicBezTo>
                    <a:pt x="106922" y="27962"/>
                    <a:pt x="106924" y="27962"/>
                    <a:pt x="106924" y="27962"/>
                  </a:cubicBezTo>
                  <a:cubicBezTo>
                    <a:pt x="106923" y="27961"/>
                    <a:pt x="106922" y="27961"/>
                    <a:pt x="106920" y="27961"/>
                  </a:cubicBezTo>
                  <a:close/>
                  <a:moveTo>
                    <a:pt x="1884" y="1"/>
                  </a:moveTo>
                  <a:cubicBezTo>
                    <a:pt x="1601" y="1"/>
                    <a:pt x="688" y="3890"/>
                    <a:pt x="654" y="4129"/>
                  </a:cubicBezTo>
                  <a:cubicBezTo>
                    <a:pt x="0" y="7396"/>
                    <a:pt x="35" y="10835"/>
                    <a:pt x="860" y="14068"/>
                  </a:cubicBezTo>
                  <a:cubicBezTo>
                    <a:pt x="1857" y="17954"/>
                    <a:pt x="3921" y="21428"/>
                    <a:pt x="6672" y="24317"/>
                  </a:cubicBezTo>
                  <a:cubicBezTo>
                    <a:pt x="8461" y="26174"/>
                    <a:pt x="10490" y="27790"/>
                    <a:pt x="12656" y="29166"/>
                  </a:cubicBezTo>
                  <a:cubicBezTo>
                    <a:pt x="13482" y="29716"/>
                    <a:pt x="16027" y="30610"/>
                    <a:pt x="16439" y="31436"/>
                  </a:cubicBezTo>
                  <a:cubicBezTo>
                    <a:pt x="16887" y="32330"/>
                    <a:pt x="15717" y="33774"/>
                    <a:pt x="17437" y="34118"/>
                  </a:cubicBezTo>
                  <a:cubicBezTo>
                    <a:pt x="17524" y="34137"/>
                    <a:pt x="17606" y="34146"/>
                    <a:pt x="17684" y="34146"/>
                  </a:cubicBezTo>
                  <a:cubicBezTo>
                    <a:pt x="18592" y="34146"/>
                    <a:pt x="18880" y="32932"/>
                    <a:pt x="18469" y="32330"/>
                  </a:cubicBezTo>
                  <a:lnTo>
                    <a:pt x="18469" y="32330"/>
                  </a:lnTo>
                  <a:cubicBezTo>
                    <a:pt x="19122" y="33258"/>
                    <a:pt x="21942" y="33809"/>
                    <a:pt x="22940" y="34187"/>
                  </a:cubicBezTo>
                  <a:cubicBezTo>
                    <a:pt x="24831" y="34875"/>
                    <a:pt x="26757" y="35494"/>
                    <a:pt x="28717" y="36044"/>
                  </a:cubicBezTo>
                  <a:cubicBezTo>
                    <a:pt x="36043" y="38142"/>
                    <a:pt x="43609" y="39277"/>
                    <a:pt x="51210" y="39621"/>
                  </a:cubicBezTo>
                  <a:cubicBezTo>
                    <a:pt x="52917" y="39703"/>
                    <a:pt x="54631" y="39746"/>
                    <a:pt x="56346" y="39746"/>
                  </a:cubicBezTo>
                  <a:cubicBezTo>
                    <a:pt x="58225" y="39746"/>
                    <a:pt x="60104" y="39694"/>
                    <a:pt x="61974" y="39587"/>
                  </a:cubicBezTo>
                  <a:cubicBezTo>
                    <a:pt x="63694" y="39518"/>
                    <a:pt x="65379" y="39380"/>
                    <a:pt x="67099" y="39208"/>
                  </a:cubicBezTo>
                  <a:cubicBezTo>
                    <a:pt x="68098" y="39125"/>
                    <a:pt x="69410" y="38930"/>
                    <a:pt x="70512" y="38930"/>
                  </a:cubicBezTo>
                  <a:cubicBezTo>
                    <a:pt x="70776" y="38930"/>
                    <a:pt x="71028" y="38941"/>
                    <a:pt x="71260" y="38968"/>
                  </a:cubicBezTo>
                  <a:cubicBezTo>
                    <a:pt x="70983" y="39683"/>
                    <a:pt x="71387" y="39989"/>
                    <a:pt x="71894" y="39989"/>
                  </a:cubicBezTo>
                  <a:cubicBezTo>
                    <a:pt x="72582" y="39989"/>
                    <a:pt x="73459" y="39426"/>
                    <a:pt x="73083" y="38555"/>
                  </a:cubicBezTo>
                  <a:cubicBezTo>
                    <a:pt x="76660" y="38314"/>
                    <a:pt x="80443" y="37282"/>
                    <a:pt x="83985" y="36457"/>
                  </a:cubicBezTo>
                  <a:cubicBezTo>
                    <a:pt x="87321" y="35666"/>
                    <a:pt x="90657" y="34737"/>
                    <a:pt x="93959" y="33637"/>
                  </a:cubicBezTo>
                  <a:cubicBezTo>
                    <a:pt x="97983" y="32330"/>
                    <a:pt x="102282" y="30885"/>
                    <a:pt x="105927" y="28650"/>
                  </a:cubicBezTo>
                  <a:cubicBezTo>
                    <a:pt x="106028" y="28583"/>
                    <a:pt x="106814" y="27961"/>
                    <a:pt x="106918" y="27961"/>
                  </a:cubicBezTo>
                  <a:cubicBezTo>
                    <a:pt x="106918" y="27961"/>
                    <a:pt x="106919" y="27961"/>
                    <a:pt x="106920" y="27961"/>
                  </a:cubicBezTo>
                  <a:lnTo>
                    <a:pt x="106920" y="27961"/>
                  </a:lnTo>
                  <a:cubicBezTo>
                    <a:pt x="106107" y="27747"/>
                    <a:pt x="1926" y="36"/>
                    <a:pt x="1892" y="1"/>
                  </a:cubicBezTo>
                  <a:cubicBezTo>
                    <a:pt x="1889" y="1"/>
                    <a:pt x="1887" y="1"/>
                    <a:pt x="1884" y="1"/>
                  </a:cubicBez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2"/>
            <p:cNvSpPr/>
            <p:nvPr/>
          </p:nvSpPr>
          <p:spPr>
            <a:xfrm>
              <a:off x="3388663" y="1436909"/>
              <a:ext cx="1072966" cy="748513"/>
            </a:xfrm>
            <a:custGeom>
              <a:avLst/>
              <a:gdLst/>
              <a:ahLst/>
              <a:cxnLst/>
              <a:rect l="l" t="t" r="r" b="b"/>
              <a:pathLst>
                <a:path w="42578" h="28503" extrusionOk="0">
                  <a:moveTo>
                    <a:pt x="22657" y="0"/>
                  </a:moveTo>
                  <a:cubicBezTo>
                    <a:pt x="12590" y="0"/>
                    <a:pt x="4392" y="5127"/>
                    <a:pt x="1926" y="15381"/>
                  </a:cubicBezTo>
                  <a:cubicBezTo>
                    <a:pt x="1926" y="15381"/>
                    <a:pt x="0" y="23223"/>
                    <a:pt x="10868" y="26834"/>
                  </a:cubicBezTo>
                  <a:cubicBezTo>
                    <a:pt x="14497" y="28047"/>
                    <a:pt x="18824" y="28503"/>
                    <a:pt x="23048" y="28503"/>
                  </a:cubicBezTo>
                  <a:cubicBezTo>
                    <a:pt x="31515" y="28503"/>
                    <a:pt x="39573" y="26674"/>
                    <a:pt x="40789" y="25458"/>
                  </a:cubicBezTo>
                  <a:cubicBezTo>
                    <a:pt x="42577" y="23635"/>
                    <a:pt x="39104" y="1969"/>
                    <a:pt x="27101" y="318"/>
                  </a:cubicBezTo>
                  <a:cubicBezTo>
                    <a:pt x="25589" y="106"/>
                    <a:pt x="24104" y="0"/>
                    <a:pt x="22657" y="0"/>
                  </a:cubicBezTo>
                  <a:close/>
                </a:path>
              </a:pathLst>
            </a:custGeom>
            <a:solidFill>
              <a:srgbClr val="FFC2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2"/>
            <p:cNvSpPr/>
            <p:nvPr/>
          </p:nvSpPr>
          <p:spPr>
            <a:xfrm>
              <a:off x="2953736" y="2954384"/>
              <a:ext cx="93769" cy="97900"/>
            </a:xfrm>
            <a:custGeom>
              <a:avLst/>
              <a:gdLst/>
              <a:ahLst/>
              <a:cxnLst/>
              <a:rect l="l" t="t" r="r" b="b"/>
              <a:pathLst>
                <a:path w="3721" h="3728" extrusionOk="0">
                  <a:moveTo>
                    <a:pt x="1371" y="1"/>
                  </a:moveTo>
                  <a:cubicBezTo>
                    <a:pt x="616" y="1"/>
                    <a:pt x="0" y="578"/>
                    <a:pt x="304" y="1952"/>
                  </a:cubicBezTo>
                  <a:cubicBezTo>
                    <a:pt x="500" y="2867"/>
                    <a:pt x="1414" y="3727"/>
                    <a:pt x="2198" y="3727"/>
                  </a:cubicBezTo>
                  <a:cubicBezTo>
                    <a:pt x="2651" y="3727"/>
                    <a:pt x="3060" y="3440"/>
                    <a:pt x="3262" y="2709"/>
                  </a:cubicBezTo>
                  <a:cubicBezTo>
                    <a:pt x="3720" y="1095"/>
                    <a:pt x="2412" y="1"/>
                    <a:pt x="1371" y="1"/>
                  </a:cubicBezTo>
                  <a:close/>
                </a:path>
              </a:pathLst>
            </a:custGeom>
            <a:solidFill>
              <a:srgbClr val="F79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2"/>
            <p:cNvSpPr/>
            <p:nvPr/>
          </p:nvSpPr>
          <p:spPr>
            <a:xfrm>
              <a:off x="2985639" y="2969342"/>
              <a:ext cx="49896" cy="62527"/>
            </a:xfrm>
            <a:custGeom>
              <a:avLst/>
              <a:gdLst/>
              <a:ahLst/>
              <a:cxnLst/>
              <a:rect l="l" t="t" r="r" b="b"/>
              <a:pathLst>
                <a:path w="1980" h="2381" extrusionOk="0">
                  <a:moveTo>
                    <a:pt x="601" y="1"/>
                  </a:moveTo>
                  <a:cubicBezTo>
                    <a:pt x="249" y="1"/>
                    <a:pt x="0" y="310"/>
                    <a:pt x="173" y="1108"/>
                  </a:cubicBezTo>
                  <a:cubicBezTo>
                    <a:pt x="305" y="1723"/>
                    <a:pt x="788" y="2381"/>
                    <a:pt x="1209" y="2381"/>
                  </a:cubicBezTo>
                  <a:cubicBezTo>
                    <a:pt x="1447" y="2381"/>
                    <a:pt x="1665" y="2170"/>
                    <a:pt x="1790" y="1624"/>
                  </a:cubicBezTo>
                  <a:cubicBezTo>
                    <a:pt x="1979" y="780"/>
                    <a:pt x="1160" y="1"/>
                    <a:pt x="601" y="1"/>
                  </a:cubicBez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2"/>
            <p:cNvSpPr/>
            <p:nvPr/>
          </p:nvSpPr>
          <p:spPr>
            <a:xfrm>
              <a:off x="3426110" y="3384159"/>
              <a:ext cx="93769" cy="98189"/>
            </a:xfrm>
            <a:custGeom>
              <a:avLst/>
              <a:gdLst/>
              <a:ahLst/>
              <a:cxnLst/>
              <a:rect l="l" t="t" r="r" b="b"/>
              <a:pathLst>
                <a:path w="3721" h="3739" extrusionOk="0">
                  <a:moveTo>
                    <a:pt x="1356" y="1"/>
                  </a:moveTo>
                  <a:cubicBezTo>
                    <a:pt x="607" y="1"/>
                    <a:pt x="1" y="573"/>
                    <a:pt x="303" y="1939"/>
                  </a:cubicBezTo>
                  <a:cubicBezTo>
                    <a:pt x="500" y="2860"/>
                    <a:pt x="1424" y="3739"/>
                    <a:pt x="2210" y="3739"/>
                  </a:cubicBezTo>
                  <a:cubicBezTo>
                    <a:pt x="2658" y="3739"/>
                    <a:pt x="3061" y="3454"/>
                    <a:pt x="3260" y="2730"/>
                  </a:cubicBezTo>
                  <a:cubicBezTo>
                    <a:pt x="3721" y="1109"/>
                    <a:pt x="2399" y="1"/>
                    <a:pt x="1356" y="1"/>
                  </a:cubicBezTo>
                  <a:close/>
                </a:path>
              </a:pathLst>
            </a:custGeom>
            <a:solidFill>
              <a:srgbClr val="F79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2"/>
            <p:cNvSpPr/>
            <p:nvPr/>
          </p:nvSpPr>
          <p:spPr>
            <a:xfrm>
              <a:off x="3445867" y="3384579"/>
              <a:ext cx="49896" cy="62658"/>
            </a:xfrm>
            <a:custGeom>
              <a:avLst/>
              <a:gdLst/>
              <a:ahLst/>
              <a:cxnLst/>
              <a:rect l="l" t="t" r="r" b="b"/>
              <a:pathLst>
                <a:path w="1980" h="2386" extrusionOk="0">
                  <a:moveTo>
                    <a:pt x="593" y="0"/>
                  </a:moveTo>
                  <a:cubicBezTo>
                    <a:pt x="244" y="0"/>
                    <a:pt x="1" y="306"/>
                    <a:pt x="172" y="1098"/>
                  </a:cubicBezTo>
                  <a:cubicBezTo>
                    <a:pt x="326" y="1714"/>
                    <a:pt x="803" y="2386"/>
                    <a:pt x="1218" y="2386"/>
                  </a:cubicBezTo>
                  <a:cubicBezTo>
                    <a:pt x="1451" y="2386"/>
                    <a:pt x="1665" y="2172"/>
                    <a:pt x="1789" y="1614"/>
                  </a:cubicBezTo>
                  <a:cubicBezTo>
                    <a:pt x="1979" y="787"/>
                    <a:pt x="1152" y="0"/>
                    <a:pt x="593" y="0"/>
                  </a:cubicBez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2"/>
            <p:cNvSpPr/>
            <p:nvPr/>
          </p:nvSpPr>
          <p:spPr>
            <a:xfrm>
              <a:off x="2685104" y="2399638"/>
              <a:ext cx="94147" cy="98163"/>
            </a:xfrm>
            <a:custGeom>
              <a:avLst/>
              <a:gdLst/>
              <a:ahLst/>
              <a:cxnLst/>
              <a:rect l="l" t="t" r="r" b="b"/>
              <a:pathLst>
                <a:path w="3736" h="3738" extrusionOk="0">
                  <a:moveTo>
                    <a:pt x="1359" y="0"/>
                  </a:moveTo>
                  <a:cubicBezTo>
                    <a:pt x="607" y="0"/>
                    <a:pt x="1" y="572"/>
                    <a:pt x="303" y="1939"/>
                  </a:cubicBezTo>
                  <a:cubicBezTo>
                    <a:pt x="500" y="2859"/>
                    <a:pt x="1424" y="3738"/>
                    <a:pt x="2219" y="3738"/>
                  </a:cubicBezTo>
                  <a:cubicBezTo>
                    <a:pt x="2672" y="3738"/>
                    <a:pt x="3083" y="3453"/>
                    <a:pt x="3295" y="2730"/>
                  </a:cubicBezTo>
                  <a:cubicBezTo>
                    <a:pt x="3735" y="1109"/>
                    <a:pt x="2405" y="0"/>
                    <a:pt x="1359" y="0"/>
                  </a:cubicBezTo>
                  <a:close/>
                </a:path>
              </a:pathLst>
            </a:custGeom>
            <a:solidFill>
              <a:srgbClr val="F79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2"/>
            <p:cNvSpPr/>
            <p:nvPr/>
          </p:nvSpPr>
          <p:spPr>
            <a:xfrm>
              <a:off x="2717007" y="2428107"/>
              <a:ext cx="49896" cy="62869"/>
            </a:xfrm>
            <a:custGeom>
              <a:avLst/>
              <a:gdLst/>
              <a:ahLst/>
              <a:cxnLst/>
              <a:rect l="l" t="t" r="r" b="b"/>
              <a:pathLst>
                <a:path w="1980" h="2394" extrusionOk="0">
                  <a:moveTo>
                    <a:pt x="589" y="0"/>
                  </a:moveTo>
                  <a:cubicBezTo>
                    <a:pt x="242" y="0"/>
                    <a:pt x="1" y="307"/>
                    <a:pt x="172" y="1096"/>
                  </a:cubicBezTo>
                  <a:cubicBezTo>
                    <a:pt x="327" y="1716"/>
                    <a:pt x="809" y="2393"/>
                    <a:pt x="1225" y="2393"/>
                  </a:cubicBezTo>
                  <a:cubicBezTo>
                    <a:pt x="1456" y="2393"/>
                    <a:pt x="1665" y="2186"/>
                    <a:pt x="1788" y="1647"/>
                  </a:cubicBezTo>
                  <a:cubicBezTo>
                    <a:pt x="1979" y="797"/>
                    <a:pt x="1148" y="0"/>
                    <a:pt x="589" y="0"/>
                  </a:cubicBez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2"/>
            <p:cNvSpPr/>
            <p:nvPr/>
          </p:nvSpPr>
          <p:spPr>
            <a:xfrm>
              <a:off x="3745369" y="3075543"/>
              <a:ext cx="94273" cy="97874"/>
            </a:xfrm>
            <a:custGeom>
              <a:avLst/>
              <a:gdLst/>
              <a:ahLst/>
              <a:cxnLst/>
              <a:rect l="l" t="t" r="r" b="b"/>
              <a:pathLst>
                <a:path w="3741" h="3727" extrusionOk="0">
                  <a:moveTo>
                    <a:pt x="1385" y="0"/>
                  </a:moveTo>
                  <a:cubicBezTo>
                    <a:pt x="624" y="0"/>
                    <a:pt x="1" y="577"/>
                    <a:pt x="290" y="1952"/>
                  </a:cubicBezTo>
                  <a:cubicBezTo>
                    <a:pt x="508" y="2867"/>
                    <a:pt x="1430" y="3727"/>
                    <a:pt x="2216" y="3727"/>
                  </a:cubicBezTo>
                  <a:cubicBezTo>
                    <a:pt x="2671" y="3727"/>
                    <a:pt x="3080" y="3439"/>
                    <a:pt x="3282" y="2708"/>
                  </a:cubicBezTo>
                  <a:cubicBezTo>
                    <a:pt x="3740" y="1095"/>
                    <a:pt x="2433" y="0"/>
                    <a:pt x="1385" y="0"/>
                  </a:cubicBezTo>
                  <a:close/>
                </a:path>
              </a:pathLst>
            </a:custGeom>
            <a:solidFill>
              <a:srgbClr val="F79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2"/>
            <p:cNvSpPr/>
            <p:nvPr/>
          </p:nvSpPr>
          <p:spPr>
            <a:xfrm>
              <a:off x="3777776" y="3090501"/>
              <a:ext cx="49896" cy="62921"/>
            </a:xfrm>
            <a:custGeom>
              <a:avLst/>
              <a:gdLst/>
              <a:ahLst/>
              <a:cxnLst/>
              <a:rect l="l" t="t" r="r" b="b"/>
              <a:pathLst>
                <a:path w="1980" h="2396" extrusionOk="0">
                  <a:moveTo>
                    <a:pt x="601" y="0"/>
                  </a:moveTo>
                  <a:cubicBezTo>
                    <a:pt x="249" y="0"/>
                    <a:pt x="0" y="310"/>
                    <a:pt x="173" y="1108"/>
                  </a:cubicBezTo>
                  <a:cubicBezTo>
                    <a:pt x="305" y="1723"/>
                    <a:pt x="789" y="2395"/>
                    <a:pt x="1210" y="2395"/>
                  </a:cubicBezTo>
                  <a:cubicBezTo>
                    <a:pt x="1448" y="2395"/>
                    <a:pt x="1666" y="2182"/>
                    <a:pt x="1790" y="1623"/>
                  </a:cubicBezTo>
                  <a:cubicBezTo>
                    <a:pt x="1980" y="780"/>
                    <a:pt x="1160" y="0"/>
                    <a:pt x="601" y="0"/>
                  </a:cubicBez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2"/>
            <p:cNvSpPr/>
            <p:nvPr/>
          </p:nvSpPr>
          <p:spPr>
            <a:xfrm>
              <a:off x="3344639" y="2792899"/>
              <a:ext cx="94147" cy="98189"/>
            </a:xfrm>
            <a:custGeom>
              <a:avLst/>
              <a:gdLst/>
              <a:ahLst/>
              <a:cxnLst/>
              <a:rect l="l" t="t" r="r" b="b"/>
              <a:pathLst>
                <a:path w="3736" h="3739" extrusionOk="0">
                  <a:moveTo>
                    <a:pt x="1359" y="0"/>
                  </a:moveTo>
                  <a:cubicBezTo>
                    <a:pt x="607" y="0"/>
                    <a:pt x="1" y="573"/>
                    <a:pt x="303" y="1939"/>
                  </a:cubicBezTo>
                  <a:cubicBezTo>
                    <a:pt x="500" y="2860"/>
                    <a:pt x="1424" y="3738"/>
                    <a:pt x="2219" y="3738"/>
                  </a:cubicBezTo>
                  <a:cubicBezTo>
                    <a:pt x="2672" y="3738"/>
                    <a:pt x="3083" y="3454"/>
                    <a:pt x="3295" y="2730"/>
                  </a:cubicBezTo>
                  <a:cubicBezTo>
                    <a:pt x="3735" y="1109"/>
                    <a:pt x="2406" y="0"/>
                    <a:pt x="1359" y="0"/>
                  </a:cubicBezTo>
                  <a:close/>
                </a:path>
              </a:pathLst>
            </a:custGeom>
            <a:solidFill>
              <a:srgbClr val="F79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2"/>
            <p:cNvSpPr/>
            <p:nvPr/>
          </p:nvSpPr>
          <p:spPr>
            <a:xfrm>
              <a:off x="3377071" y="2807778"/>
              <a:ext cx="49342" cy="62658"/>
            </a:xfrm>
            <a:custGeom>
              <a:avLst/>
              <a:gdLst/>
              <a:ahLst/>
              <a:cxnLst/>
              <a:rect l="l" t="t" r="r" b="b"/>
              <a:pathLst>
                <a:path w="1958" h="2386" extrusionOk="0">
                  <a:moveTo>
                    <a:pt x="579" y="0"/>
                  </a:moveTo>
                  <a:cubicBezTo>
                    <a:pt x="236" y="0"/>
                    <a:pt x="0" y="306"/>
                    <a:pt x="185" y="1098"/>
                  </a:cubicBezTo>
                  <a:cubicBezTo>
                    <a:pt x="317" y="1714"/>
                    <a:pt x="801" y="2386"/>
                    <a:pt x="1213" y="2386"/>
                  </a:cubicBezTo>
                  <a:cubicBezTo>
                    <a:pt x="1446" y="2386"/>
                    <a:pt x="1656" y="2172"/>
                    <a:pt x="1767" y="1614"/>
                  </a:cubicBezTo>
                  <a:cubicBezTo>
                    <a:pt x="1958" y="787"/>
                    <a:pt x="1130" y="0"/>
                    <a:pt x="579" y="0"/>
                  </a:cubicBez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2"/>
            <p:cNvSpPr/>
            <p:nvPr/>
          </p:nvSpPr>
          <p:spPr>
            <a:xfrm>
              <a:off x="4229537" y="3366073"/>
              <a:ext cx="93744" cy="98189"/>
            </a:xfrm>
            <a:custGeom>
              <a:avLst/>
              <a:gdLst/>
              <a:ahLst/>
              <a:cxnLst/>
              <a:rect l="l" t="t" r="r" b="b"/>
              <a:pathLst>
                <a:path w="3720" h="3739" extrusionOk="0">
                  <a:moveTo>
                    <a:pt x="1356" y="1"/>
                  </a:moveTo>
                  <a:cubicBezTo>
                    <a:pt x="606" y="1"/>
                    <a:pt x="0" y="573"/>
                    <a:pt x="302" y="1940"/>
                  </a:cubicBezTo>
                  <a:cubicBezTo>
                    <a:pt x="499" y="2860"/>
                    <a:pt x="1423" y="3739"/>
                    <a:pt x="2209" y="3739"/>
                  </a:cubicBezTo>
                  <a:cubicBezTo>
                    <a:pt x="2657" y="3739"/>
                    <a:pt x="3060" y="3454"/>
                    <a:pt x="3260" y="2731"/>
                  </a:cubicBezTo>
                  <a:cubicBezTo>
                    <a:pt x="3720" y="1110"/>
                    <a:pt x="2399" y="1"/>
                    <a:pt x="1356" y="1"/>
                  </a:cubicBezTo>
                  <a:close/>
                </a:path>
              </a:pathLst>
            </a:custGeom>
            <a:solidFill>
              <a:srgbClr val="F79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2"/>
            <p:cNvSpPr/>
            <p:nvPr/>
          </p:nvSpPr>
          <p:spPr>
            <a:xfrm>
              <a:off x="4238886" y="3377797"/>
              <a:ext cx="49871" cy="62448"/>
            </a:xfrm>
            <a:custGeom>
              <a:avLst/>
              <a:gdLst/>
              <a:ahLst/>
              <a:cxnLst/>
              <a:rect l="l" t="t" r="r" b="b"/>
              <a:pathLst>
                <a:path w="1979" h="2378" extrusionOk="0">
                  <a:moveTo>
                    <a:pt x="591" y="0"/>
                  </a:moveTo>
                  <a:cubicBezTo>
                    <a:pt x="243" y="0"/>
                    <a:pt x="0" y="303"/>
                    <a:pt x="172" y="1081"/>
                  </a:cubicBezTo>
                  <a:cubicBezTo>
                    <a:pt x="305" y="1701"/>
                    <a:pt x="794" y="2378"/>
                    <a:pt x="1217" y="2378"/>
                  </a:cubicBezTo>
                  <a:cubicBezTo>
                    <a:pt x="1451" y="2378"/>
                    <a:pt x="1666" y="2170"/>
                    <a:pt x="1788" y="1631"/>
                  </a:cubicBezTo>
                  <a:cubicBezTo>
                    <a:pt x="1979" y="783"/>
                    <a:pt x="1150" y="0"/>
                    <a:pt x="591" y="0"/>
                  </a:cubicBez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2"/>
            <p:cNvSpPr/>
            <p:nvPr/>
          </p:nvSpPr>
          <p:spPr>
            <a:xfrm>
              <a:off x="4607360" y="3075543"/>
              <a:ext cx="93744" cy="97874"/>
            </a:xfrm>
            <a:custGeom>
              <a:avLst/>
              <a:gdLst/>
              <a:ahLst/>
              <a:cxnLst/>
              <a:rect l="l" t="t" r="r" b="b"/>
              <a:pathLst>
                <a:path w="3720" h="3727" extrusionOk="0">
                  <a:moveTo>
                    <a:pt x="1371" y="0"/>
                  </a:moveTo>
                  <a:cubicBezTo>
                    <a:pt x="615" y="0"/>
                    <a:pt x="0" y="577"/>
                    <a:pt x="304" y="1952"/>
                  </a:cubicBezTo>
                  <a:cubicBezTo>
                    <a:pt x="500" y="2867"/>
                    <a:pt x="1414" y="3727"/>
                    <a:pt x="2197" y="3727"/>
                  </a:cubicBezTo>
                  <a:cubicBezTo>
                    <a:pt x="2651" y="3727"/>
                    <a:pt x="3060" y="3439"/>
                    <a:pt x="3262" y="2708"/>
                  </a:cubicBezTo>
                  <a:cubicBezTo>
                    <a:pt x="3720" y="1095"/>
                    <a:pt x="2412" y="0"/>
                    <a:pt x="1371" y="0"/>
                  </a:cubicBezTo>
                  <a:close/>
                </a:path>
              </a:pathLst>
            </a:custGeom>
            <a:solidFill>
              <a:srgbClr val="F79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2"/>
            <p:cNvSpPr/>
            <p:nvPr/>
          </p:nvSpPr>
          <p:spPr>
            <a:xfrm>
              <a:off x="4616709" y="3076043"/>
              <a:ext cx="49367" cy="62895"/>
            </a:xfrm>
            <a:custGeom>
              <a:avLst/>
              <a:gdLst/>
              <a:ahLst/>
              <a:cxnLst/>
              <a:rect l="l" t="t" r="r" b="b"/>
              <a:pathLst>
                <a:path w="1959" h="2395" extrusionOk="0">
                  <a:moveTo>
                    <a:pt x="592" y="0"/>
                  </a:moveTo>
                  <a:cubicBezTo>
                    <a:pt x="244" y="0"/>
                    <a:pt x="1" y="310"/>
                    <a:pt x="174" y="1107"/>
                  </a:cubicBezTo>
                  <a:cubicBezTo>
                    <a:pt x="306" y="1723"/>
                    <a:pt x="789" y="2395"/>
                    <a:pt x="1210" y="2395"/>
                  </a:cubicBezTo>
                  <a:cubicBezTo>
                    <a:pt x="1448" y="2395"/>
                    <a:pt x="1666" y="2181"/>
                    <a:pt x="1790" y="1623"/>
                  </a:cubicBezTo>
                  <a:cubicBezTo>
                    <a:pt x="1959" y="779"/>
                    <a:pt x="1144" y="0"/>
                    <a:pt x="592" y="0"/>
                  </a:cubicBez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2"/>
            <p:cNvSpPr/>
            <p:nvPr/>
          </p:nvSpPr>
          <p:spPr>
            <a:xfrm>
              <a:off x="4154088" y="2831963"/>
              <a:ext cx="93769" cy="98268"/>
            </a:xfrm>
            <a:custGeom>
              <a:avLst/>
              <a:gdLst/>
              <a:ahLst/>
              <a:cxnLst/>
              <a:rect l="l" t="t" r="r" b="b"/>
              <a:pathLst>
                <a:path w="3721" h="3742" extrusionOk="0">
                  <a:moveTo>
                    <a:pt x="1367" y="0"/>
                  </a:moveTo>
                  <a:cubicBezTo>
                    <a:pt x="613" y="0"/>
                    <a:pt x="1" y="580"/>
                    <a:pt x="304" y="1966"/>
                  </a:cubicBezTo>
                  <a:cubicBezTo>
                    <a:pt x="500" y="2881"/>
                    <a:pt x="1414" y="3741"/>
                    <a:pt x="2197" y="3741"/>
                  </a:cubicBezTo>
                  <a:cubicBezTo>
                    <a:pt x="2651" y="3741"/>
                    <a:pt x="3060" y="3454"/>
                    <a:pt x="3262" y="2723"/>
                  </a:cubicBezTo>
                  <a:cubicBezTo>
                    <a:pt x="3720" y="1107"/>
                    <a:pt x="2409" y="0"/>
                    <a:pt x="1367" y="0"/>
                  </a:cubicBezTo>
                  <a:close/>
                </a:path>
              </a:pathLst>
            </a:custGeom>
            <a:solidFill>
              <a:srgbClr val="F79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2"/>
            <p:cNvSpPr/>
            <p:nvPr/>
          </p:nvSpPr>
          <p:spPr>
            <a:xfrm>
              <a:off x="4186016" y="2847078"/>
              <a:ext cx="49896" cy="62475"/>
            </a:xfrm>
            <a:custGeom>
              <a:avLst/>
              <a:gdLst/>
              <a:ahLst/>
              <a:cxnLst/>
              <a:rect l="l" t="t" r="r" b="b"/>
              <a:pathLst>
                <a:path w="1980" h="2379" extrusionOk="0">
                  <a:moveTo>
                    <a:pt x="591" y="1"/>
                  </a:moveTo>
                  <a:cubicBezTo>
                    <a:pt x="244" y="1"/>
                    <a:pt x="0" y="304"/>
                    <a:pt x="172" y="1082"/>
                  </a:cubicBezTo>
                  <a:cubicBezTo>
                    <a:pt x="305" y="1702"/>
                    <a:pt x="794" y="2379"/>
                    <a:pt x="1217" y="2379"/>
                  </a:cubicBezTo>
                  <a:cubicBezTo>
                    <a:pt x="1452" y="2379"/>
                    <a:pt x="1666" y="2171"/>
                    <a:pt x="1788" y="1632"/>
                  </a:cubicBezTo>
                  <a:cubicBezTo>
                    <a:pt x="1979" y="784"/>
                    <a:pt x="1150" y="1"/>
                    <a:pt x="591" y="1"/>
                  </a:cubicBez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2"/>
            <p:cNvSpPr/>
            <p:nvPr/>
          </p:nvSpPr>
          <p:spPr>
            <a:xfrm>
              <a:off x="4975179" y="2676446"/>
              <a:ext cx="93290" cy="99555"/>
            </a:xfrm>
            <a:custGeom>
              <a:avLst/>
              <a:gdLst/>
              <a:ahLst/>
              <a:cxnLst/>
              <a:rect l="l" t="t" r="r" b="b"/>
              <a:pathLst>
                <a:path w="3702" h="3791" extrusionOk="0">
                  <a:moveTo>
                    <a:pt x="1664" y="1"/>
                  </a:moveTo>
                  <a:cubicBezTo>
                    <a:pt x="1242" y="1"/>
                    <a:pt x="846" y="265"/>
                    <a:pt x="600" y="935"/>
                  </a:cubicBezTo>
                  <a:cubicBezTo>
                    <a:pt x="0" y="2568"/>
                    <a:pt x="1338" y="3790"/>
                    <a:pt x="2404" y="3790"/>
                  </a:cubicBezTo>
                  <a:cubicBezTo>
                    <a:pt x="3113" y="3790"/>
                    <a:pt x="3701" y="3250"/>
                    <a:pt x="3523" y="1932"/>
                  </a:cubicBezTo>
                  <a:cubicBezTo>
                    <a:pt x="3387" y="982"/>
                    <a:pt x="2476" y="1"/>
                    <a:pt x="1664" y="1"/>
                  </a:cubicBezTo>
                  <a:close/>
                </a:path>
              </a:pathLst>
            </a:custGeom>
            <a:solidFill>
              <a:srgbClr val="F79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2"/>
            <p:cNvSpPr/>
            <p:nvPr/>
          </p:nvSpPr>
          <p:spPr>
            <a:xfrm>
              <a:off x="4988057" y="2696372"/>
              <a:ext cx="49014" cy="63499"/>
            </a:xfrm>
            <a:custGeom>
              <a:avLst/>
              <a:gdLst/>
              <a:ahLst/>
              <a:cxnLst/>
              <a:rect l="l" t="t" r="r" b="b"/>
              <a:pathLst>
                <a:path w="1945" h="2418" extrusionOk="0">
                  <a:moveTo>
                    <a:pt x="865" y="0"/>
                  </a:moveTo>
                  <a:cubicBezTo>
                    <a:pt x="637" y="0"/>
                    <a:pt x="416" y="203"/>
                    <a:pt x="260" y="727"/>
                  </a:cubicBezTo>
                  <a:cubicBezTo>
                    <a:pt x="0" y="1552"/>
                    <a:pt x="807" y="2417"/>
                    <a:pt x="1370" y="2417"/>
                  </a:cubicBezTo>
                  <a:cubicBezTo>
                    <a:pt x="1699" y="2417"/>
                    <a:pt x="1944" y="2121"/>
                    <a:pt x="1843" y="1346"/>
                  </a:cubicBezTo>
                  <a:cubicBezTo>
                    <a:pt x="1753" y="717"/>
                    <a:pt x="1296" y="0"/>
                    <a:pt x="865" y="0"/>
                  </a:cubicBezTo>
                  <a:close/>
                </a:path>
              </a:pathLst>
            </a:custGeom>
            <a:solidFill>
              <a:srgbClr val="FFF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2"/>
            <p:cNvSpPr/>
            <p:nvPr/>
          </p:nvSpPr>
          <p:spPr>
            <a:xfrm>
              <a:off x="3162468" y="2773341"/>
              <a:ext cx="47678" cy="49712"/>
            </a:xfrm>
            <a:custGeom>
              <a:avLst/>
              <a:gdLst/>
              <a:ahLst/>
              <a:cxnLst/>
              <a:rect l="l" t="t" r="r" b="b"/>
              <a:pathLst>
                <a:path w="1892" h="1893" extrusionOk="0">
                  <a:moveTo>
                    <a:pt x="1892" y="963"/>
                  </a:moveTo>
                  <a:cubicBezTo>
                    <a:pt x="1892" y="1479"/>
                    <a:pt x="1445" y="1892"/>
                    <a:pt x="929" y="1892"/>
                  </a:cubicBezTo>
                  <a:cubicBezTo>
                    <a:pt x="413" y="1892"/>
                    <a:pt x="0" y="1479"/>
                    <a:pt x="0" y="963"/>
                  </a:cubicBezTo>
                  <a:cubicBezTo>
                    <a:pt x="0" y="413"/>
                    <a:pt x="413" y="0"/>
                    <a:pt x="929" y="0"/>
                  </a:cubicBezTo>
                  <a:cubicBezTo>
                    <a:pt x="1445" y="0"/>
                    <a:pt x="1892" y="413"/>
                    <a:pt x="1892" y="963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2"/>
            <p:cNvSpPr/>
            <p:nvPr/>
          </p:nvSpPr>
          <p:spPr>
            <a:xfrm>
              <a:off x="3119981" y="3230797"/>
              <a:ext cx="47704" cy="49712"/>
            </a:xfrm>
            <a:custGeom>
              <a:avLst/>
              <a:gdLst/>
              <a:ahLst/>
              <a:cxnLst/>
              <a:rect l="l" t="t" r="r" b="b"/>
              <a:pathLst>
                <a:path w="1893" h="1893" extrusionOk="0">
                  <a:moveTo>
                    <a:pt x="1892" y="929"/>
                  </a:moveTo>
                  <a:cubicBezTo>
                    <a:pt x="1892" y="1445"/>
                    <a:pt x="1480" y="1892"/>
                    <a:pt x="929" y="1892"/>
                  </a:cubicBezTo>
                  <a:cubicBezTo>
                    <a:pt x="414" y="1892"/>
                    <a:pt x="1" y="1445"/>
                    <a:pt x="1" y="929"/>
                  </a:cubicBezTo>
                  <a:cubicBezTo>
                    <a:pt x="1" y="413"/>
                    <a:pt x="414" y="1"/>
                    <a:pt x="929" y="1"/>
                  </a:cubicBezTo>
                  <a:cubicBezTo>
                    <a:pt x="1480" y="1"/>
                    <a:pt x="1892" y="413"/>
                    <a:pt x="1892" y="929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2"/>
            <p:cNvSpPr/>
            <p:nvPr/>
          </p:nvSpPr>
          <p:spPr>
            <a:xfrm>
              <a:off x="3425934" y="3125936"/>
              <a:ext cx="47678" cy="49686"/>
            </a:xfrm>
            <a:custGeom>
              <a:avLst/>
              <a:gdLst/>
              <a:ahLst/>
              <a:cxnLst/>
              <a:rect l="l" t="t" r="r" b="b"/>
              <a:pathLst>
                <a:path w="1892" h="1892" extrusionOk="0">
                  <a:moveTo>
                    <a:pt x="1892" y="963"/>
                  </a:moveTo>
                  <a:cubicBezTo>
                    <a:pt x="1892" y="1479"/>
                    <a:pt x="1479" y="1892"/>
                    <a:pt x="963" y="1892"/>
                  </a:cubicBezTo>
                  <a:cubicBezTo>
                    <a:pt x="447" y="1892"/>
                    <a:pt x="0" y="1479"/>
                    <a:pt x="0" y="963"/>
                  </a:cubicBezTo>
                  <a:cubicBezTo>
                    <a:pt x="0" y="413"/>
                    <a:pt x="447" y="0"/>
                    <a:pt x="963" y="0"/>
                  </a:cubicBezTo>
                  <a:cubicBezTo>
                    <a:pt x="1479" y="0"/>
                    <a:pt x="1892" y="413"/>
                    <a:pt x="1892" y="963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2"/>
            <p:cNvSpPr/>
            <p:nvPr/>
          </p:nvSpPr>
          <p:spPr>
            <a:xfrm>
              <a:off x="3655607" y="3402586"/>
              <a:ext cx="47678" cy="49686"/>
            </a:xfrm>
            <a:custGeom>
              <a:avLst/>
              <a:gdLst/>
              <a:ahLst/>
              <a:cxnLst/>
              <a:rect l="l" t="t" r="r" b="b"/>
              <a:pathLst>
                <a:path w="1892" h="1892" extrusionOk="0">
                  <a:moveTo>
                    <a:pt x="1892" y="929"/>
                  </a:moveTo>
                  <a:cubicBezTo>
                    <a:pt x="1892" y="1479"/>
                    <a:pt x="1479" y="1892"/>
                    <a:pt x="963" y="1892"/>
                  </a:cubicBezTo>
                  <a:cubicBezTo>
                    <a:pt x="447" y="1892"/>
                    <a:pt x="0" y="1479"/>
                    <a:pt x="0" y="929"/>
                  </a:cubicBezTo>
                  <a:cubicBezTo>
                    <a:pt x="0" y="413"/>
                    <a:pt x="447" y="0"/>
                    <a:pt x="963" y="0"/>
                  </a:cubicBezTo>
                  <a:cubicBezTo>
                    <a:pt x="1479" y="0"/>
                    <a:pt x="1892" y="413"/>
                    <a:pt x="1892" y="929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2"/>
            <p:cNvSpPr/>
            <p:nvPr/>
          </p:nvSpPr>
          <p:spPr>
            <a:xfrm>
              <a:off x="4455530" y="3164816"/>
              <a:ext cx="47704" cy="49686"/>
            </a:xfrm>
            <a:custGeom>
              <a:avLst/>
              <a:gdLst/>
              <a:ahLst/>
              <a:cxnLst/>
              <a:rect l="l" t="t" r="r" b="b"/>
              <a:pathLst>
                <a:path w="1893" h="1892" extrusionOk="0">
                  <a:moveTo>
                    <a:pt x="1892" y="929"/>
                  </a:moveTo>
                  <a:cubicBezTo>
                    <a:pt x="1892" y="1445"/>
                    <a:pt x="1480" y="1892"/>
                    <a:pt x="964" y="1892"/>
                  </a:cubicBezTo>
                  <a:cubicBezTo>
                    <a:pt x="448" y="1892"/>
                    <a:pt x="1" y="1445"/>
                    <a:pt x="1" y="929"/>
                  </a:cubicBezTo>
                  <a:cubicBezTo>
                    <a:pt x="1" y="413"/>
                    <a:pt x="448" y="0"/>
                    <a:pt x="964" y="0"/>
                  </a:cubicBezTo>
                  <a:cubicBezTo>
                    <a:pt x="1480" y="0"/>
                    <a:pt x="1892" y="413"/>
                    <a:pt x="1892" y="929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2"/>
            <p:cNvSpPr/>
            <p:nvPr/>
          </p:nvSpPr>
          <p:spPr>
            <a:xfrm>
              <a:off x="4003997" y="2905331"/>
              <a:ext cx="47704" cy="49712"/>
            </a:xfrm>
            <a:custGeom>
              <a:avLst/>
              <a:gdLst/>
              <a:ahLst/>
              <a:cxnLst/>
              <a:rect l="l" t="t" r="r" b="b"/>
              <a:pathLst>
                <a:path w="1893" h="1893" extrusionOk="0">
                  <a:moveTo>
                    <a:pt x="1892" y="964"/>
                  </a:moveTo>
                  <a:cubicBezTo>
                    <a:pt x="1892" y="1480"/>
                    <a:pt x="1479" y="1892"/>
                    <a:pt x="964" y="1892"/>
                  </a:cubicBezTo>
                  <a:cubicBezTo>
                    <a:pt x="448" y="1892"/>
                    <a:pt x="1" y="1480"/>
                    <a:pt x="1" y="964"/>
                  </a:cubicBezTo>
                  <a:cubicBezTo>
                    <a:pt x="1" y="448"/>
                    <a:pt x="448" y="1"/>
                    <a:pt x="964" y="1"/>
                  </a:cubicBezTo>
                  <a:cubicBezTo>
                    <a:pt x="1479" y="1"/>
                    <a:pt x="1892" y="448"/>
                    <a:pt x="1892" y="964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2"/>
            <p:cNvSpPr/>
            <p:nvPr/>
          </p:nvSpPr>
          <p:spPr>
            <a:xfrm>
              <a:off x="4641002" y="2823078"/>
              <a:ext cx="47704" cy="49686"/>
            </a:xfrm>
            <a:custGeom>
              <a:avLst/>
              <a:gdLst/>
              <a:ahLst/>
              <a:cxnLst/>
              <a:rect l="l" t="t" r="r" b="b"/>
              <a:pathLst>
                <a:path w="1893" h="1892" extrusionOk="0">
                  <a:moveTo>
                    <a:pt x="1892" y="929"/>
                  </a:moveTo>
                  <a:cubicBezTo>
                    <a:pt x="1892" y="1479"/>
                    <a:pt x="1445" y="1892"/>
                    <a:pt x="929" y="1892"/>
                  </a:cubicBezTo>
                  <a:cubicBezTo>
                    <a:pt x="413" y="1892"/>
                    <a:pt x="1" y="1479"/>
                    <a:pt x="1" y="929"/>
                  </a:cubicBezTo>
                  <a:cubicBezTo>
                    <a:pt x="1" y="413"/>
                    <a:pt x="413" y="0"/>
                    <a:pt x="929" y="0"/>
                  </a:cubicBezTo>
                  <a:cubicBezTo>
                    <a:pt x="1445" y="0"/>
                    <a:pt x="1892" y="413"/>
                    <a:pt x="1892" y="929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2"/>
            <p:cNvSpPr/>
            <p:nvPr/>
          </p:nvSpPr>
          <p:spPr>
            <a:xfrm>
              <a:off x="3906926" y="3076200"/>
              <a:ext cx="47704" cy="49712"/>
            </a:xfrm>
            <a:custGeom>
              <a:avLst/>
              <a:gdLst/>
              <a:ahLst/>
              <a:cxnLst/>
              <a:rect l="l" t="t" r="r" b="b"/>
              <a:pathLst>
                <a:path w="1893" h="1893" extrusionOk="0">
                  <a:moveTo>
                    <a:pt x="1892" y="964"/>
                  </a:moveTo>
                  <a:cubicBezTo>
                    <a:pt x="1892" y="1480"/>
                    <a:pt x="1445" y="1892"/>
                    <a:pt x="929" y="1892"/>
                  </a:cubicBezTo>
                  <a:cubicBezTo>
                    <a:pt x="413" y="1892"/>
                    <a:pt x="1" y="1480"/>
                    <a:pt x="1" y="964"/>
                  </a:cubicBezTo>
                  <a:cubicBezTo>
                    <a:pt x="1" y="448"/>
                    <a:pt x="413" y="1"/>
                    <a:pt x="929" y="1"/>
                  </a:cubicBezTo>
                  <a:cubicBezTo>
                    <a:pt x="1445" y="1"/>
                    <a:pt x="1892" y="448"/>
                    <a:pt x="1892" y="964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2"/>
            <p:cNvSpPr/>
            <p:nvPr/>
          </p:nvSpPr>
          <p:spPr>
            <a:xfrm>
              <a:off x="4028264" y="3434210"/>
              <a:ext cx="47704" cy="49712"/>
            </a:xfrm>
            <a:custGeom>
              <a:avLst/>
              <a:gdLst/>
              <a:ahLst/>
              <a:cxnLst/>
              <a:rect l="l" t="t" r="r" b="b"/>
              <a:pathLst>
                <a:path w="1893" h="1893" extrusionOk="0">
                  <a:moveTo>
                    <a:pt x="1892" y="964"/>
                  </a:moveTo>
                  <a:cubicBezTo>
                    <a:pt x="1892" y="1480"/>
                    <a:pt x="1479" y="1893"/>
                    <a:pt x="929" y="1893"/>
                  </a:cubicBezTo>
                  <a:cubicBezTo>
                    <a:pt x="413" y="1893"/>
                    <a:pt x="1" y="1480"/>
                    <a:pt x="1" y="964"/>
                  </a:cubicBezTo>
                  <a:cubicBezTo>
                    <a:pt x="1" y="448"/>
                    <a:pt x="413" y="1"/>
                    <a:pt x="929" y="1"/>
                  </a:cubicBezTo>
                  <a:cubicBezTo>
                    <a:pt x="1479" y="1"/>
                    <a:pt x="1892" y="448"/>
                    <a:pt x="1892" y="964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2"/>
            <p:cNvSpPr/>
            <p:nvPr/>
          </p:nvSpPr>
          <p:spPr>
            <a:xfrm>
              <a:off x="4641002" y="2938795"/>
              <a:ext cx="47704" cy="49686"/>
            </a:xfrm>
            <a:custGeom>
              <a:avLst/>
              <a:gdLst/>
              <a:ahLst/>
              <a:cxnLst/>
              <a:rect l="l" t="t" r="r" b="b"/>
              <a:pathLst>
                <a:path w="1893" h="1892" extrusionOk="0">
                  <a:moveTo>
                    <a:pt x="1892" y="929"/>
                  </a:moveTo>
                  <a:cubicBezTo>
                    <a:pt x="1892" y="1445"/>
                    <a:pt x="1445" y="1892"/>
                    <a:pt x="929" y="1892"/>
                  </a:cubicBezTo>
                  <a:cubicBezTo>
                    <a:pt x="413" y="1892"/>
                    <a:pt x="1" y="1445"/>
                    <a:pt x="1" y="929"/>
                  </a:cubicBezTo>
                  <a:cubicBezTo>
                    <a:pt x="1" y="413"/>
                    <a:pt x="413" y="0"/>
                    <a:pt x="929" y="0"/>
                  </a:cubicBezTo>
                  <a:cubicBezTo>
                    <a:pt x="1445" y="0"/>
                    <a:pt x="1892" y="413"/>
                    <a:pt x="1892" y="929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2"/>
            <p:cNvSpPr/>
            <p:nvPr/>
          </p:nvSpPr>
          <p:spPr>
            <a:xfrm>
              <a:off x="3822002" y="3230797"/>
              <a:ext cx="47678" cy="49712"/>
            </a:xfrm>
            <a:custGeom>
              <a:avLst/>
              <a:gdLst/>
              <a:ahLst/>
              <a:cxnLst/>
              <a:rect l="l" t="t" r="r" b="b"/>
              <a:pathLst>
                <a:path w="1892" h="1893" extrusionOk="0">
                  <a:moveTo>
                    <a:pt x="1892" y="929"/>
                  </a:moveTo>
                  <a:cubicBezTo>
                    <a:pt x="1892" y="1445"/>
                    <a:pt x="1479" y="1892"/>
                    <a:pt x="963" y="1892"/>
                  </a:cubicBezTo>
                  <a:cubicBezTo>
                    <a:pt x="447" y="1892"/>
                    <a:pt x="0" y="1445"/>
                    <a:pt x="0" y="929"/>
                  </a:cubicBezTo>
                  <a:cubicBezTo>
                    <a:pt x="0" y="413"/>
                    <a:pt x="447" y="1"/>
                    <a:pt x="963" y="1"/>
                  </a:cubicBezTo>
                  <a:cubicBezTo>
                    <a:pt x="1479" y="1"/>
                    <a:pt x="1892" y="413"/>
                    <a:pt x="1892" y="929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2"/>
            <p:cNvSpPr/>
            <p:nvPr/>
          </p:nvSpPr>
          <p:spPr>
            <a:xfrm>
              <a:off x="3206669" y="3015634"/>
              <a:ext cx="47678" cy="49712"/>
            </a:xfrm>
            <a:custGeom>
              <a:avLst/>
              <a:gdLst/>
              <a:ahLst/>
              <a:cxnLst/>
              <a:rect l="l" t="t" r="r" b="b"/>
              <a:pathLst>
                <a:path w="1892" h="1893" extrusionOk="0">
                  <a:moveTo>
                    <a:pt x="1892" y="963"/>
                  </a:moveTo>
                  <a:cubicBezTo>
                    <a:pt x="1892" y="1479"/>
                    <a:pt x="1479" y="1892"/>
                    <a:pt x="963" y="1892"/>
                  </a:cubicBezTo>
                  <a:cubicBezTo>
                    <a:pt x="447" y="1892"/>
                    <a:pt x="0" y="1479"/>
                    <a:pt x="0" y="963"/>
                  </a:cubicBezTo>
                  <a:cubicBezTo>
                    <a:pt x="0" y="448"/>
                    <a:pt x="447" y="1"/>
                    <a:pt x="963" y="1"/>
                  </a:cubicBezTo>
                  <a:cubicBezTo>
                    <a:pt x="1479" y="1"/>
                    <a:pt x="1892" y="448"/>
                    <a:pt x="1892" y="963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2"/>
            <p:cNvSpPr/>
            <p:nvPr/>
          </p:nvSpPr>
          <p:spPr>
            <a:xfrm>
              <a:off x="4408734" y="2757070"/>
              <a:ext cx="46822" cy="49686"/>
            </a:xfrm>
            <a:custGeom>
              <a:avLst/>
              <a:gdLst/>
              <a:ahLst/>
              <a:cxnLst/>
              <a:rect l="l" t="t" r="r" b="b"/>
              <a:pathLst>
                <a:path w="1858" h="1892" extrusionOk="0">
                  <a:moveTo>
                    <a:pt x="1858" y="929"/>
                  </a:moveTo>
                  <a:cubicBezTo>
                    <a:pt x="1858" y="1445"/>
                    <a:pt x="1445" y="1892"/>
                    <a:pt x="929" y="1892"/>
                  </a:cubicBezTo>
                  <a:cubicBezTo>
                    <a:pt x="413" y="1892"/>
                    <a:pt x="1" y="1445"/>
                    <a:pt x="1" y="929"/>
                  </a:cubicBezTo>
                  <a:cubicBezTo>
                    <a:pt x="1" y="413"/>
                    <a:pt x="413" y="0"/>
                    <a:pt x="929" y="0"/>
                  </a:cubicBezTo>
                  <a:cubicBezTo>
                    <a:pt x="1445" y="0"/>
                    <a:pt x="1858" y="413"/>
                    <a:pt x="1858" y="929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2"/>
            <p:cNvSpPr/>
            <p:nvPr/>
          </p:nvSpPr>
          <p:spPr>
            <a:xfrm>
              <a:off x="3737935" y="2806779"/>
              <a:ext cx="47678" cy="48819"/>
            </a:xfrm>
            <a:custGeom>
              <a:avLst/>
              <a:gdLst/>
              <a:ahLst/>
              <a:cxnLst/>
              <a:rect l="l" t="t" r="r" b="b"/>
              <a:pathLst>
                <a:path w="1892" h="1859" extrusionOk="0">
                  <a:moveTo>
                    <a:pt x="1892" y="930"/>
                  </a:moveTo>
                  <a:cubicBezTo>
                    <a:pt x="1892" y="1445"/>
                    <a:pt x="1445" y="1858"/>
                    <a:pt x="929" y="1858"/>
                  </a:cubicBezTo>
                  <a:cubicBezTo>
                    <a:pt x="413" y="1858"/>
                    <a:pt x="0" y="1445"/>
                    <a:pt x="0" y="930"/>
                  </a:cubicBezTo>
                  <a:cubicBezTo>
                    <a:pt x="0" y="414"/>
                    <a:pt x="413" y="1"/>
                    <a:pt x="929" y="1"/>
                  </a:cubicBezTo>
                  <a:cubicBezTo>
                    <a:pt x="1445" y="1"/>
                    <a:pt x="1892" y="414"/>
                    <a:pt x="1892" y="930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2"/>
            <p:cNvSpPr/>
            <p:nvPr/>
          </p:nvSpPr>
          <p:spPr>
            <a:xfrm>
              <a:off x="3576731" y="3208190"/>
              <a:ext cx="47678" cy="49712"/>
            </a:xfrm>
            <a:custGeom>
              <a:avLst/>
              <a:gdLst/>
              <a:ahLst/>
              <a:cxnLst/>
              <a:rect l="l" t="t" r="r" b="b"/>
              <a:pathLst>
                <a:path w="1892" h="1893" extrusionOk="0">
                  <a:moveTo>
                    <a:pt x="1892" y="964"/>
                  </a:moveTo>
                  <a:cubicBezTo>
                    <a:pt x="1892" y="1480"/>
                    <a:pt x="1479" y="1893"/>
                    <a:pt x="929" y="1893"/>
                  </a:cubicBezTo>
                  <a:cubicBezTo>
                    <a:pt x="413" y="1893"/>
                    <a:pt x="0" y="1480"/>
                    <a:pt x="0" y="964"/>
                  </a:cubicBezTo>
                  <a:cubicBezTo>
                    <a:pt x="0" y="448"/>
                    <a:pt x="413" y="1"/>
                    <a:pt x="929" y="1"/>
                  </a:cubicBezTo>
                  <a:cubicBezTo>
                    <a:pt x="1479" y="1"/>
                    <a:pt x="1892" y="448"/>
                    <a:pt x="1892" y="964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2"/>
            <p:cNvSpPr/>
            <p:nvPr/>
          </p:nvSpPr>
          <p:spPr>
            <a:xfrm>
              <a:off x="3500450" y="2729047"/>
              <a:ext cx="46847" cy="49686"/>
            </a:xfrm>
            <a:custGeom>
              <a:avLst/>
              <a:gdLst/>
              <a:ahLst/>
              <a:cxnLst/>
              <a:rect l="l" t="t" r="r" b="b"/>
              <a:pathLst>
                <a:path w="1859" h="1892" extrusionOk="0">
                  <a:moveTo>
                    <a:pt x="1858" y="963"/>
                  </a:moveTo>
                  <a:cubicBezTo>
                    <a:pt x="1858" y="1479"/>
                    <a:pt x="1445" y="1892"/>
                    <a:pt x="929" y="1892"/>
                  </a:cubicBezTo>
                  <a:cubicBezTo>
                    <a:pt x="414" y="1892"/>
                    <a:pt x="1" y="1479"/>
                    <a:pt x="1" y="963"/>
                  </a:cubicBezTo>
                  <a:cubicBezTo>
                    <a:pt x="1" y="447"/>
                    <a:pt x="414" y="0"/>
                    <a:pt x="929" y="0"/>
                  </a:cubicBezTo>
                  <a:cubicBezTo>
                    <a:pt x="1445" y="0"/>
                    <a:pt x="1858" y="447"/>
                    <a:pt x="1858" y="963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2"/>
            <p:cNvSpPr/>
            <p:nvPr/>
          </p:nvSpPr>
          <p:spPr>
            <a:xfrm>
              <a:off x="2243777" y="1820445"/>
              <a:ext cx="46822" cy="49686"/>
            </a:xfrm>
            <a:custGeom>
              <a:avLst/>
              <a:gdLst/>
              <a:ahLst/>
              <a:cxnLst/>
              <a:rect l="l" t="t" r="r" b="b"/>
              <a:pathLst>
                <a:path w="1858" h="1892" extrusionOk="0">
                  <a:moveTo>
                    <a:pt x="1858" y="929"/>
                  </a:moveTo>
                  <a:cubicBezTo>
                    <a:pt x="1858" y="1479"/>
                    <a:pt x="1445" y="1892"/>
                    <a:pt x="929" y="1892"/>
                  </a:cubicBezTo>
                  <a:cubicBezTo>
                    <a:pt x="413" y="1892"/>
                    <a:pt x="1" y="1479"/>
                    <a:pt x="1" y="929"/>
                  </a:cubicBezTo>
                  <a:cubicBezTo>
                    <a:pt x="1" y="413"/>
                    <a:pt x="413" y="0"/>
                    <a:pt x="929" y="0"/>
                  </a:cubicBezTo>
                  <a:cubicBezTo>
                    <a:pt x="1445" y="0"/>
                    <a:pt x="1858" y="413"/>
                    <a:pt x="1858" y="929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2"/>
            <p:cNvSpPr/>
            <p:nvPr/>
          </p:nvSpPr>
          <p:spPr>
            <a:xfrm>
              <a:off x="4937405" y="2653996"/>
              <a:ext cx="47704" cy="48793"/>
            </a:xfrm>
            <a:custGeom>
              <a:avLst/>
              <a:gdLst/>
              <a:ahLst/>
              <a:cxnLst/>
              <a:rect l="l" t="t" r="r" b="b"/>
              <a:pathLst>
                <a:path w="1893" h="1858" extrusionOk="0">
                  <a:moveTo>
                    <a:pt x="1892" y="929"/>
                  </a:moveTo>
                  <a:cubicBezTo>
                    <a:pt x="1892" y="1445"/>
                    <a:pt x="1479" y="1858"/>
                    <a:pt x="964" y="1858"/>
                  </a:cubicBezTo>
                  <a:cubicBezTo>
                    <a:pt x="448" y="1858"/>
                    <a:pt x="1" y="1445"/>
                    <a:pt x="1" y="929"/>
                  </a:cubicBezTo>
                  <a:cubicBezTo>
                    <a:pt x="1" y="413"/>
                    <a:pt x="448" y="1"/>
                    <a:pt x="964" y="1"/>
                  </a:cubicBezTo>
                  <a:cubicBezTo>
                    <a:pt x="1479" y="1"/>
                    <a:pt x="1892" y="413"/>
                    <a:pt x="1892" y="929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2"/>
            <p:cNvSpPr/>
            <p:nvPr/>
          </p:nvSpPr>
          <p:spPr>
            <a:xfrm>
              <a:off x="5189606" y="2544614"/>
              <a:ext cx="47704" cy="49686"/>
            </a:xfrm>
            <a:custGeom>
              <a:avLst/>
              <a:gdLst/>
              <a:ahLst/>
              <a:cxnLst/>
              <a:rect l="l" t="t" r="r" b="b"/>
              <a:pathLst>
                <a:path w="1893" h="1892" extrusionOk="0">
                  <a:moveTo>
                    <a:pt x="1892" y="963"/>
                  </a:moveTo>
                  <a:cubicBezTo>
                    <a:pt x="1892" y="1479"/>
                    <a:pt x="1480" y="1892"/>
                    <a:pt x="964" y="1892"/>
                  </a:cubicBezTo>
                  <a:cubicBezTo>
                    <a:pt x="448" y="1892"/>
                    <a:pt x="1" y="1479"/>
                    <a:pt x="1" y="963"/>
                  </a:cubicBezTo>
                  <a:cubicBezTo>
                    <a:pt x="1" y="447"/>
                    <a:pt x="448" y="0"/>
                    <a:pt x="964" y="0"/>
                  </a:cubicBezTo>
                  <a:cubicBezTo>
                    <a:pt x="1480" y="0"/>
                    <a:pt x="1892" y="447"/>
                    <a:pt x="1892" y="963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2"/>
            <p:cNvSpPr/>
            <p:nvPr/>
          </p:nvSpPr>
          <p:spPr>
            <a:xfrm>
              <a:off x="5078676" y="2884538"/>
              <a:ext cx="47704" cy="49712"/>
            </a:xfrm>
            <a:custGeom>
              <a:avLst/>
              <a:gdLst/>
              <a:ahLst/>
              <a:cxnLst/>
              <a:rect l="l" t="t" r="r" b="b"/>
              <a:pathLst>
                <a:path w="1893" h="1893" extrusionOk="0">
                  <a:moveTo>
                    <a:pt x="1892" y="964"/>
                  </a:moveTo>
                  <a:cubicBezTo>
                    <a:pt x="1892" y="1480"/>
                    <a:pt x="1479" y="1892"/>
                    <a:pt x="963" y="1892"/>
                  </a:cubicBezTo>
                  <a:cubicBezTo>
                    <a:pt x="413" y="1892"/>
                    <a:pt x="0" y="1480"/>
                    <a:pt x="0" y="964"/>
                  </a:cubicBezTo>
                  <a:cubicBezTo>
                    <a:pt x="0" y="413"/>
                    <a:pt x="413" y="1"/>
                    <a:pt x="963" y="1"/>
                  </a:cubicBezTo>
                  <a:cubicBezTo>
                    <a:pt x="1479" y="1"/>
                    <a:pt x="1892" y="413"/>
                    <a:pt x="1892" y="964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2"/>
            <p:cNvSpPr/>
            <p:nvPr/>
          </p:nvSpPr>
          <p:spPr>
            <a:xfrm>
              <a:off x="3861869" y="3560785"/>
              <a:ext cx="47678" cy="49712"/>
            </a:xfrm>
            <a:custGeom>
              <a:avLst/>
              <a:gdLst/>
              <a:ahLst/>
              <a:cxnLst/>
              <a:rect l="l" t="t" r="r" b="b"/>
              <a:pathLst>
                <a:path w="1892" h="1893" extrusionOk="0">
                  <a:moveTo>
                    <a:pt x="1892" y="964"/>
                  </a:moveTo>
                  <a:cubicBezTo>
                    <a:pt x="1892" y="1480"/>
                    <a:pt x="1479" y="1892"/>
                    <a:pt x="929" y="1892"/>
                  </a:cubicBezTo>
                  <a:cubicBezTo>
                    <a:pt x="413" y="1892"/>
                    <a:pt x="0" y="1480"/>
                    <a:pt x="0" y="964"/>
                  </a:cubicBezTo>
                  <a:cubicBezTo>
                    <a:pt x="0" y="448"/>
                    <a:pt x="413" y="1"/>
                    <a:pt x="929" y="1"/>
                  </a:cubicBezTo>
                  <a:cubicBezTo>
                    <a:pt x="1479" y="1"/>
                    <a:pt x="1892" y="448"/>
                    <a:pt x="1892" y="964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2"/>
            <p:cNvSpPr/>
            <p:nvPr/>
          </p:nvSpPr>
          <p:spPr>
            <a:xfrm>
              <a:off x="4123596" y="3175646"/>
              <a:ext cx="46822" cy="49712"/>
            </a:xfrm>
            <a:custGeom>
              <a:avLst/>
              <a:gdLst/>
              <a:ahLst/>
              <a:cxnLst/>
              <a:rect l="l" t="t" r="r" b="b"/>
              <a:pathLst>
                <a:path w="1858" h="1893" extrusionOk="0">
                  <a:moveTo>
                    <a:pt x="1858" y="929"/>
                  </a:moveTo>
                  <a:cubicBezTo>
                    <a:pt x="1858" y="1445"/>
                    <a:pt x="1445" y="1892"/>
                    <a:pt x="929" y="1892"/>
                  </a:cubicBezTo>
                  <a:cubicBezTo>
                    <a:pt x="413" y="1892"/>
                    <a:pt x="1" y="1445"/>
                    <a:pt x="1" y="929"/>
                  </a:cubicBezTo>
                  <a:cubicBezTo>
                    <a:pt x="1" y="414"/>
                    <a:pt x="413" y="1"/>
                    <a:pt x="929" y="1"/>
                  </a:cubicBezTo>
                  <a:cubicBezTo>
                    <a:pt x="1445" y="1"/>
                    <a:pt x="1858" y="414"/>
                    <a:pt x="1858" y="929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2"/>
            <p:cNvSpPr/>
            <p:nvPr/>
          </p:nvSpPr>
          <p:spPr>
            <a:xfrm>
              <a:off x="3254322" y="3361000"/>
              <a:ext cx="47704" cy="49686"/>
            </a:xfrm>
            <a:custGeom>
              <a:avLst/>
              <a:gdLst/>
              <a:ahLst/>
              <a:cxnLst/>
              <a:rect l="l" t="t" r="r" b="b"/>
              <a:pathLst>
                <a:path w="1893" h="1892" extrusionOk="0">
                  <a:moveTo>
                    <a:pt x="1892" y="929"/>
                  </a:moveTo>
                  <a:cubicBezTo>
                    <a:pt x="1892" y="1479"/>
                    <a:pt x="1445" y="1892"/>
                    <a:pt x="929" y="1892"/>
                  </a:cubicBezTo>
                  <a:cubicBezTo>
                    <a:pt x="413" y="1892"/>
                    <a:pt x="1" y="1479"/>
                    <a:pt x="1" y="929"/>
                  </a:cubicBezTo>
                  <a:cubicBezTo>
                    <a:pt x="1" y="413"/>
                    <a:pt x="413" y="0"/>
                    <a:pt x="929" y="0"/>
                  </a:cubicBezTo>
                  <a:cubicBezTo>
                    <a:pt x="1445" y="0"/>
                    <a:pt x="1892" y="413"/>
                    <a:pt x="1892" y="929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2"/>
            <p:cNvSpPr/>
            <p:nvPr/>
          </p:nvSpPr>
          <p:spPr>
            <a:xfrm>
              <a:off x="4888869" y="2988505"/>
              <a:ext cx="47704" cy="49712"/>
            </a:xfrm>
            <a:custGeom>
              <a:avLst/>
              <a:gdLst/>
              <a:ahLst/>
              <a:cxnLst/>
              <a:rect l="l" t="t" r="r" b="b"/>
              <a:pathLst>
                <a:path w="1893" h="1893" extrusionOk="0">
                  <a:moveTo>
                    <a:pt x="1892" y="929"/>
                  </a:moveTo>
                  <a:cubicBezTo>
                    <a:pt x="1892" y="1445"/>
                    <a:pt x="1480" y="1892"/>
                    <a:pt x="929" y="1892"/>
                  </a:cubicBezTo>
                  <a:cubicBezTo>
                    <a:pt x="413" y="1892"/>
                    <a:pt x="1" y="1445"/>
                    <a:pt x="1" y="929"/>
                  </a:cubicBezTo>
                  <a:cubicBezTo>
                    <a:pt x="1" y="413"/>
                    <a:pt x="413" y="1"/>
                    <a:pt x="929" y="1"/>
                  </a:cubicBezTo>
                  <a:cubicBezTo>
                    <a:pt x="1480" y="1"/>
                    <a:pt x="1892" y="413"/>
                    <a:pt x="1892" y="929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2"/>
            <p:cNvSpPr/>
            <p:nvPr/>
          </p:nvSpPr>
          <p:spPr>
            <a:xfrm>
              <a:off x="4535263" y="3280533"/>
              <a:ext cx="47704" cy="48793"/>
            </a:xfrm>
            <a:custGeom>
              <a:avLst/>
              <a:gdLst/>
              <a:ahLst/>
              <a:cxnLst/>
              <a:rect l="l" t="t" r="r" b="b"/>
              <a:pathLst>
                <a:path w="1893" h="1858" extrusionOk="0">
                  <a:moveTo>
                    <a:pt x="1892" y="929"/>
                  </a:moveTo>
                  <a:cubicBezTo>
                    <a:pt x="1892" y="1445"/>
                    <a:pt x="1445" y="1858"/>
                    <a:pt x="929" y="1858"/>
                  </a:cubicBezTo>
                  <a:cubicBezTo>
                    <a:pt x="413" y="1858"/>
                    <a:pt x="1" y="1445"/>
                    <a:pt x="1" y="929"/>
                  </a:cubicBezTo>
                  <a:cubicBezTo>
                    <a:pt x="1" y="413"/>
                    <a:pt x="413" y="0"/>
                    <a:pt x="929" y="0"/>
                  </a:cubicBezTo>
                  <a:cubicBezTo>
                    <a:pt x="1445" y="0"/>
                    <a:pt x="1892" y="413"/>
                    <a:pt x="1892" y="929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2"/>
            <p:cNvSpPr/>
            <p:nvPr/>
          </p:nvSpPr>
          <p:spPr>
            <a:xfrm>
              <a:off x="4350673" y="3031906"/>
              <a:ext cx="46822" cy="49712"/>
            </a:xfrm>
            <a:custGeom>
              <a:avLst/>
              <a:gdLst/>
              <a:ahLst/>
              <a:cxnLst/>
              <a:rect l="l" t="t" r="r" b="b"/>
              <a:pathLst>
                <a:path w="1858" h="1893" extrusionOk="0">
                  <a:moveTo>
                    <a:pt x="1857" y="964"/>
                  </a:moveTo>
                  <a:cubicBezTo>
                    <a:pt x="1857" y="1479"/>
                    <a:pt x="1445" y="1892"/>
                    <a:pt x="929" y="1892"/>
                  </a:cubicBezTo>
                  <a:cubicBezTo>
                    <a:pt x="413" y="1892"/>
                    <a:pt x="0" y="1479"/>
                    <a:pt x="0" y="964"/>
                  </a:cubicBezTo>
                  <a:cubicBezTo>
                    <a:pt x="0" y="448"/>
                    <a:pt x="413" y="1"/>
                    <a:pt x="929" y="1"/>
                  </a:cubicBezTo>
                  <a:cubicBezTo>
                    <a:pt x="1445" y="1"/>
                    <a:pt x="1857" y="448"/>
                    <a:pt x="1857" y="964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2"/>
            <p:cNvSpPr/>
            <p:nvPr/>
          </p:nvSpPr>
          <p:spPr>
            <a:xfrm>
              <a:off x="3489186" y="1460621"/>
              <a:ext cx="647438" cy="584357"/>
            </a:xfrm>
            <a:custGeom>
              <a:avLst/>
              <a:gdLst/>
              <a:ahLst/>
              <a:cxnLst/>
              <a:rect l="l" t="t" r="r" b="b"/>
              <a:pathLst>
                <a:path w="25692" h="22252" extrusionOk="0">
                  <a:moveTo>
                    <a:pt x="7670" y="21805"/>
                  </a:moveTo>
                  <a:cubicBezTo>
                    <a:pt x="3509" y="21151"/>
                    <a:pt x="1" y="19569"/>
                    <a:pt x="207" y="14755"/>
                  </a:cubicBezTo>
                  <a:cubicBezTo>
                    <a:pt x="345" y="11350"/>
                    <a:pt x="2236" y="7601"/>
                    <a:pt x="4712" y="5400"/>
                  </a:cubicBezTo>
                  <a:cubicBezTo>
                    <a:pt x="6673" y="3680"/>
                    <a:pt x="9906" y="2030"/>
                    <a:pt x="12416" y="1376"/>
                  </a:cubicBezTo>
                  <a:cubicBezTo>
                    <a:pt x="13998" y="963"/>
                    <a:pt x="18710" y="0"/>
                    <a:pt x="19879" y="1789"/>
                  </a:cubicBezTo>
                  <a:cubicBezTo>
                    <a:pt x="20498" y="2717"/>
                    <a:pt x="19570" y="2992"/>
                    <a:pt x="19570" y="3955"/>
                  </a:cubicBezTo>
                  <a:cubicBezTo>
                    <a:pt x="19570" y="5778"/>
                    <a:pt x="20877" y="7773"/>
                    <a:pt x="21977" y="9286"/>
                  </a:cubicBezTo>
                  <a:cubicBezTo>
                    <a:pt x="22975" y="10696"/>
                    <a:pt x="25692" y="12966"/>
                    <a:pt x="24453" y="14858"/>
                  </a:cubicBezTo>
                  <a:cubicBezTo>
                    <a:pt x="23594" y="16096"/>
                    <a:pt x="21152" y="15683"/>
                    <a:pt x="20086" y="16577"/>
                  </a:cubicBezTo>
                  <a:cubicBezTo>
                    <a:pt x="18916" y="17506"/>
                    <a:pt x="18297" y="19363"/>
                    <a:pt x="16853" y="20292"/>
                  </a:cubicBezTo>
                  <a:cubicBezTo>
                    <a:pt x="14411" y="21874"/>
                    <a:pt x="10490" y="22252"/>
                    <a:pt x="7670" y="21805"/>
                  </a:cubicBezTo>
                  <a:close/>
                </a:path>
              </a:pathLst>
            </a:custGeom>
            <a:solidFill>
              <a:srgbClr val="FFE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2"/>
            <p:cNvSpPr/>
            <p:nvPr/>
          </p:nvSpPr>
          <p:spPr>
            <a:xfrm>
              <a:off x="3402876" y="1565482"/>
              <a:ext cx="1037081" cy="869024"/>
            </a:xfrm>
            <a:custGeom>
              <a:avLst/>
              <a:gdLst/>
              <a:ahLst/>
              <a:cxnLst/>
              <a:rect l="l" t="t" r="r" b="b"/>
              <a:pathLst>
                <a:path w="41154" h="33092" extrusionOk="0">
                  <a:moveTo>
                    <a:pt x="1259" y="10731"/>
                  </a:moveTo>
                  <a:lnTo>
                    <a:pt x="1259" y="10731"/>
                  </a:lnTo>
                  <a:cubicBezTo>
                    <a:pt x="1254" y="10766"/>
                    <a:pt x="1250" y="10801"/>
                    <a:pt x="1246" y="10836"/>
                  </a:cubicBezTo>
                  <a:lnTo>
                    <a:pt x="1246" y="10836"/>
                  </a:lnTo>
                  <a:cubicBezTo>
                    <a:pt x="1250" y="10801"/>
                    <a:pt x="1255" y="10766"/>
                    <a:pt x="1259" y="10731"/>
                  </a:cubicBezTo>
                  <a:close/>
                  <a:moveTo>
                    <a:pt x="33106" y="1"/>
                  </a:moveTo>
                  <a:lnTo>
                    <a:pt x="33106" y="1"/>
                  </a:lnTo>
                  <a:cubicBezTo>
                    <a:pt x="35926" y="5194"/>
                    <a:pt x="31214" y="12829"/>
                    <a:pt x="27225" y="15890"/>
                  </a:cubicBezTo>
                  <a:cubicBezTo>
                    <a:pt x="25058" y="17541"/>
                    <a:pt x="23029" y="18676"/>
                    <a:pt x="20931" y="19364"/>
                  </a:cubicBezTo>
                  <a:cubicBezTo>
                    <a:pt x="19409" y="19854"/>
                    <a:pt x="17864" y="20096"/>
                    <a:pt x="16221" y="20096"/>
                  </a:cubicBezTo>
                  <a:cubicBezTo>
                    <a:pt x="14412" y="20096"/>
                    <a:pt x="12484" y="19803"/>
                    <a:pt x="10339" y="19226"/>
                  </a:cubicBezTo>
                  <a:cubicBezTo>
                    <a:pt x="6102" y="18098"/>
                    <a:pt x="609" y="16156"/>
                    <a:pt x="1246" y="10836"/>
                  </a:cubicBezTo>
                  <a:lnTo>
                    <a:pt x="1246" y="10836"/>
                  </a:lnTo>
                  <a:cubicBezTo>
                    <a:pt x="1" y="20884"/>
                    <a:pt x="7004" y="31817"/>
                    <a:pt x="17355" y="32845"/>
                  </a:cubicBezTo>
                  <a:cubicBezTo>
                    <a:pt x="18772" y="32992"/>
                    <a:pt x="20293" y="33091"/>
                    <a:pt x="21841" y="33091"/>
                  </a:cubicBezTo>
                  <a:cubicBezTo>
                    <a:pt x="25739" y="33091"/>
                    <a:pt x="29813" y="32461"/>
                    <a:pt x="32865" y="30369"/>
                  </a:cubicBezTo>
                  <a:cubicBezTo>
                    <a:pt x="35892" y="28305"/>
                    <a:pt x="38953" y="24729"/>
                    <a:pt x="40156" y="21186"/>
                  </a:cubicBezTo>
                  <a:cubicBezTo>
                    <a:pt x="41154" y="18160"/>
                    <a:pt x="39847" y="13758"/>
                    <a:pt x="39365" y="10628"/>
                  </a:cubicBezTo>
                  <a:cubicBezTo>
                    <a:pt x="38953" y="7842"/>
                    <a:pt x="36648" y="276"/>
                    <a:pt x="33106" y="1"/>
                  </a:cubicBezTo>
                  <a:close/>
                </a:path>
              </a:pathLst>
            </a:custGeom>
            <a:solidFill>
              <a:srgbClr val="967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2"/>
            <p:cNvSpPr/>
            <p:nvPr/>
          </p:nvSpPr>
          <p:spPr>
            <a:xfrm>
              <a:off x="2211722" y="1456993"/>
              <a:ext cx="25" cy="2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971B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2"/>
            <p:cNvSpPr/>
            <p:nvPr/>
          </p:nvSpPr>
          <p:spPr>
            <a:xfrm>
              <a:off x="2511577" y="1682119"/>
              <a:ext cx="105764" cy="576242"/>
            </a:xfrm>
            <a:custGeom>
              <a:avLst/>
              <a:gdLst/>
              <a:ahLst/>
              <a:cxnLst/>
              <a:rect l="l" t="t" r="r" b="b"/>
              <a:pathLst>
                <a:path w="4197" h="21943" extrusionOk="0">
                  <a:moveTo>
                    <a:pt x="2890" y="0"/>
                  </a:moveTo>
                  <a:lnTo>
                    <a:pt x="2890" y="0"/>
                  </a:lnTo>
                  <a:cubicBezTo>
                    <a:pt x="2718" y="172"/>
                    <a:pt x="2546" y="344"/>
                    <a:pt x="2408" y="516"/>
                  </a:cubicBezTo>
                  <a:cubicBezTo>
                    <a:pt x="1" y="3508"/>
                    <a:pt x="242" y="8220"/>
                    <a:pt x="826" y="11728"/>
                  </a:cubicBezTo>
                  <a:cubicBezTo>
                    <a:pt x="1342" y="14891"/>
                    <a:pt x="1170" y="19945"/>
                    <a:pt x="4194" y="21941"/>
                  </a:cubicBezTo>
                  <a:lnTo>
                    <a:pt x="4194" y="21941"/>
                  </a:lnTo>
                  <a:cubicBezTo>
                    <a:pt x="3714" y="21616"/>
                    <a:pt x="3371" y="17092"/>
                    <a:pt x="3371" y="16474"/>
                  </a:cubicBezTo>
                  <a:cubicBezTo>
                    <a:pt x="3268" y="14170"/>
                    <a:pt x="3715" y="11866"/>
                    <a:pt x="3715" y="9561"/>
                  </a:cubicBezTo>
                  <a:cubicBezTo>
                    <a:pt x="3681" y="6466"/>
                    <a:pt x="2718" y="3302"/>
                    <a:pt x="2890" y="0"/>
                  </a:cubicBezTo>
                  <a:close/>
                  <a:moveTo>
                    <a:pt x="4194" y="21941"/>
                  </a:moveTo>
                  <a:lnTo>
                    <a:pt x="4194" y="21941"/>
                  </a:lnTo>
                  <a:cubicBezTo>
                    <a:pt x="4195" y="21941"/>
                    <a:pt x="4196" y="21942"/>
                    <a:pt x="4197" y="21942"/>
                  </a:cubicBezTo>
                  <a:cubicBezTo>
                    <a:pt x="4196" y="21942"/>
                    <a:pt x="4195" y="21941"/>
                    <a:pt x="4194" y="21941"/>
                  </a:cubicBezTo>
                  <a:close/>
                </a:path>
              </a:pathLst>
            </a:custGeom>
            <a:solidFill>
              <a:srgbClr val="6D2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2"/>
            <p:cNvSpPr/>
            <p:nvPr/>
          </p:nvSpPr>
          <p:spPr>
            <a:xfrm>
              <a:off x="2358185" y="1846653"/>
              <a:ext cx="1243696" cy="1851575"/>
            </a:xfrm>
            <a:custGeom>
              <a:avLst/>
              <a:gdLst/>
              <a:ahLst/>
              <a:cxnLst/>
              <a:rect l="l" t="t" r="r" b="b"/>
              <a:pathLst>
                <a:path w="49353" h="70507" extrusionOk="0">
                  <a:moveTo>
                    <a:pt x="2518" y="0"/>
                  </a:moveTo>
                  <a:cubicBezTo>
                    <a:pt x="2504" y="0"/>
                    <a:pt x="2491" y="0"/>
                    <a:pt x="2477" y="1"/>
                  </a:cubicBezTo>
                  <a:cubicBezTo>
                    <a:pt x="585" y="35"/>
                    <a:pt x="276" y="3612"/>
                    <a:pt x="207" y="4988"/>
                  </a:cubicBezTo>
                  <a:cubicBezTo>
                    <a:pt x="0" y="8839"/>
                    <a:pt x="963" y="13723"/>
                    <a:pt x="3302" y="16887"/>
                  </a:cubicBezTo>
                  <a:cubicBezTo>
                    <a:pt x="4059" y="17885"/>
                    <a:pt x="4918" y="18538"/>
                    <a:pt x="5813" y="19432"/>
                  </a:cubicBezTo>
                  <a:cubicBezTo>
                    <a:pt x="8083" y="21633"/>
                    <a:pt x="11590" y="23009"/>
                    <a:pt x="13035" y="25932"/>
                  </a:cubicBezTo>
                  <a:cubicBezTo>
                    <a:pt x="14135" y="28168"/>
                    <a:pt x="13826" y="30713"/>
                    <a:pt x="13654" y="33086"/>
                  </a:cubicBezTo>
                  <a:cubicBezTo>
                    <a:pt x="13413" y="36319"/>
                    <a:pt x="14342" y="35321"/>
                    <a:pt x="16165" y="37488"/>
                  </a:cubicBezTo>
                  <a:cubicBezTo>
                    <a:pt x="16887" y="38382"/>
                    <a:pt x="17437" y="40171"/>
                    <a:pt x="17850" y="41271"/>
                  </a:cubicBezTo>
                  <a:cubicBezTo>
                    <a:pt x="19673" y="46120"/>
                    <a:pt x="20085" y="51382"/>
                    <a:pt x="21702" y="56300"/>
                  </a:cubicBezTo>
                  <a:cubicBezTo>
                    <a:pt x="23352" y="61390"/>
                    <a:pt x="27273" y="64520"/>
                    <a:pt x="31813" y="66996"/>
                  </a:cubicBezTo>
                  <a:cubicBezTo>
                    <a:pt x="35217" y="68836"/>
                    <a:pt x="39451" y="70507"/>
                    <a:pt x="43528" y="70507"/>
                  </a:cubicBezTo>
                  <a:cubicBezTo>
                    <a:pt x="45548" y="70507"/>
                    <a:pt x="47530" y="70097"/>
                    <a:pt x="49353" y="69094"/>
                  </a:cubicBezTo>
                  <a:lnTo>
                    <a:pt x="49353" y="69094"/>
                  </a:lnTo>
                  <a:cubicBezTo>
                    <a:pt x="49313" y="69114"/>
                    <a:pt x="49249" y="69123"/>
                    <a:pt x="49164" y="69123"/>
                  </a:cubicBezTo>
                  <a:cubicBezTo>
                    <a:pt x="48212" y="69123"/>
                    <a:pt x="44639" y="67977"/>
                    <a:pt x="43850" y="67787"/>
                  </a:cubicBezTo>
                  <a:cubicBezTo>
                    <a:pt x="41821" y="67375"/>
                    <a:pt x="40136" y="66412"/>
                    <a:pt x="38210" y="65621"/>
                  </a:cubicBezTo>
                  <a:cubicBezTo>
                    <a:pt x="35046" y="64348"/>
                    <a:pt x="32982" y="61287"/>
                    <a:pt x="31572" y="58089"/>
                  </a:cubicBezTo>
                  <a:cubicBezTo>
                    <a:pt x="29474" y="53411"/>
                    <a:pt x="28993" y="48149"/>
                    <a:pt x="28236" y="43128"/>
                  </a:cubicBezTo>
                  <a:cubicBezTo>
                    <a:pt x="27583" y="38795"/>
                    <a:pt x="27823" y="34014"/>
                    <a:pt x="26723" y="29956"/>
                  </a:cubicBezTo>
                  <a:cubicBezTo>
                    <a:pt x="26104" y="27652"/>
                    <a:pt x="24419" y="26895"/>
                    <a:pt x="22390" y="25692"/>
                  </a:cubicBezTo>
                  <a:cubicBezTo>
                    <a:pt x="18916" y="23559"/>
                    <a:pt x="15236" y="21427"/>
                    <a:pt x="12485" y="18332"/>
                  </a:cubicBezTo>
                  <a:cubicBezTo>
                    <a:pt x="9561" y="14996"/>
                    <a:pt x="7704" y="10353"/>
                    <a:pt x="6053" y="6294"/>
                  </a:cubicBezTo>
                  <a:cubicBezTo>
                    <a:pt x="5439" y="4826"/>
                    <a:pt x="4485" y="0"/>
                    <a:pt x="2518" y="0"/>
                  </a:cubicBezTo>
                  <a:close/>
                </a:path>
              </a:pathLst>
            </a:custGeom>
            <a:solidFill>
              <a:srgbClr val="C02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2"/>
            <p:cNvSpPr/>
            <p:nvPr/>
          </p:nvSpPr>
          <p:spPr>
            <a:xfrm>
              <a:off x="2172713" y="1606832"/>
              <a:ext cx="210622" cy="691947"/>
            </a:xfrm>
            <a:custGeom>
              <a:avLst/>
              <a:gdLst/>
              <a:ahLst/>
              <a:cxnLst/>
              <a:rect l="l" t="t" r="r" b="b"/>
              <a:pathLst>
                <a:path w="8358" h="26349" extrusionOk="0">
                  <a:moveTo>
                    <a:pt x="6864" y="1"/>
                  </a:moveTo>
                  <a:cubicBezTo>
                    <a:pt x="6295" y="1"/>
                    <a:pt x="5618" y="417"/>
                    <a:pt x="4987" y="1145"/>
                  </a:cubicBezTo>
                  <a:cubicBezTo>
                    <a:pt x="1342" y="5478"/>
                    <a:pt x="1" y="10087"/>
                    <a:pt x="241" y="15693"/>
                  </a:cubicBezTo>
                  <a:cubicBezTo>
                    <a:pt x="344" y="18822"/>
                    <a:pt x="964" y="25632"/>
                    <a:pt x="5022" y="26320"/>
                  </a:cubicBezTo>
                  <a:cubicBezTo>
                    <a:pt x="5142" y="26339"/>
                    <a:pt x="5259" y="26348"/>
                    <a:pt x="5374" y="26348"/>
                  </a:cubicBezTo>
                  <a:cubicBezTo>
                    <a:pt x="7282" y="26348"/>
                    <a:pt x="8310" y="23743"/>
                    <a:pt x="8083" y="22055"/>
                  </a:cubicBezTo>
                  <a:cubicBezTo>
                    <a:pt x="7498" y="17343"/>
                    <a:pt x="6225" y="12976"/>
                    <a:pt x="6638" y="8161"/>
                  </a:cubicBezTo>
                  <a:cubicBezTo>
                    <a:pt x="6810" y="6132"/>
                    <a:pt x="8358" y="3621"/>
                    <a:pt x="8151" y="1729"/>
                  </a:cubicBezTo>
                  <a:cubicBezTo>
                    <a:pt x="8006" y="528"/>
                    <a:pt x="7503" y="1"/>
                    <a:pt x="6864" y="1"/>
                  </a:cubicBezTo>
                  <a:close/>
                </a:path>
              </a:pathLst>
            </a:custGeom>
            <a:solidFill>
              <a:srgbClr val="6D2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2"/>
            <p:cNvSpPr/>
            <p:nvPr/>
          </p:nvSpPr>
          <p:spPr>
            <a:xfrm>
              <a:off x="2055331" y="2397666"/>
              <a:ext cx="929477" cy="1412152"/>
            </a:xfrm>
            <a:custGeom>
              <a:avLst/>
              <a:gdLst/>
              <a:ahLst/>
              <a:cxnLst/>
              <a:rect l="l" t="t" r="r" b="b"/>
              <a:pathLst>
                <a:path w="36884" h="53774" extrusionOk="0">
                  <a:moveTo>
                    <a:pt x="2316" y="1"/>
                  </a:moveTo>
                  <a:cubicBezTo>
                    <a:pt x="892" y="1"/>
                    <a:pt x="1" y="6474"/>
                    <a:pt x="84" y="7619"/>
                  </a:cubicBezTo>
                  <a:cubicBezTo>
                    <a:pt x="325" y="11437"/>
                    <a:pt x="1391" y="15220"/>
                    <a:pt x="2595" y="18797"/>
                  </a:cubicBezTo>
                  <a:cubicBezTo>
                    <a:pt x="4211" y="23715"/>
                    <a:pt x="6000" y="29321"/>
                    <a:pt x="8820" y="33689"/>
                  </a:cubicBezTo>
                  <a:cubicBezTo>
                    <a:pt x="11468" y="37816"/>
                    <a:pt x="15148" y="41771"/>
                    <a:pt x="19034" y="44763"/>
                  </a:cubicBezTo>
                  <a:cubicBezTo>
                    <a:pt x="21717" y="46792"/>
                    <a:pt x="24262" y="49027"/>
                    <a:pt x="27185" y="50713"/>
                  </a:cubicBezTo>
                  <a:cubicBezTo>
                    <a:pt x="30109" y="52329"/>
                    <a:pt x="33169" y="52604"/>
                    <a:pt x="36230" y="53773"/>
                  </a:cubicBezTo>
                  <a:cubicBezTo>
                    <a:pt x="36884" y="52432"/>
                    <a:pt x="35130" y="51675"/>
                    <a:pt x="34167" y="50884"/>
                  </a:cubicBezTo>
                  <a:cubicBezTo>
                    <a:pt x="32344" y="49337"/>
                    <a:pt x="30762" y="47755"/>
                    <a:pt x="29352" y="45794"/>
                  </a:cubicBezTo>
                  <a:cubicBezTo>
                    <a:pt x="24503" y="39054"/>
                    <a:pt x="22302" y="30765"/>
                    <a:pt x="21820" y="22546"/>
                  </a:cubicBezTo>
                  <a:cubicBezTo>
                    <a:pt x="21786" y="21926"/>
                    <a:pt x="21923" y="19863"/>
                    <a:pt x="21476" y="19416"/>
                  </a:cubicBezTo>
                  <a:cubicBezTo>
                    <a:pt x="21115" y="19081"/>
                    <a:pt x="20649" y="18992"/>
                    <a:pt x="20146" y="18992"/>
                  </a:cubicBezTo>
                  <a:cubicBezTo>
                    <a:pt x="19578" y="18992"/>
                    <a:pt x="18965" y="19106"/>
                    <a:pt x="18408" y="19106"/>
                  </a:cubicBezTo>
                  <a:cubicBezTo>
                    <a:pt x="18141" y="19106"/>
                    <a:pt x="17888" y="19080"/>
                    <a:pt x="17659" y="19003"/>
                  </a:cubicBezTo>
                  <a:cubicBezTo>
                    <a:pt x="16730" y="18659"/>
                    <a:pt x="15733" y="17627"/>
                    <a:pt x="14942" y="17043"/>
                  </a:cubicBezTo>
                  <a:cubicBezTo>
                    <a:pt x="12328" y="15014"/>
                    <a:pt x="9921" y="12778"/>
                    <a:pt x="7788" y="10233"/>
                  </a:cubicBezTo>
                  <a:cubicBezTo>
                    <a:pt x="5931" y="7963"/>
                    <a:pt x="4762" y="7413"/>
                    <a:pt x="4211" y="4593"/>
                  </a:cubicBezTo>
                  <a:cubicBezTo>
                    <a:pt x="3902" y="2908"/>
                    <a:pt x="3180" y="1670"/>
                    <a:pt x="2320" y="156"/>
                  </a:cubicBezTo>
                  <a:lnTo>
                    <a:pt x="2320" y="156"/>
                  </a:lnTo>
                  <a:lnTo>
                    <a:pt x="3386" y="1188"/>
                  </a:lnTo>
                  <a:cubicBezTo>
                    <a:pt x="3005" y="348"/>
                    <a:pt x="2646" y="1"/>
                    <a:pt x="2316" y="1"/>
                  </a:cubicBezTo>
                  <a:close/>
                </a:path>
              </a:pathLst>
            </a:custGeom>
            <a:solidFill>
              <a:srgbClr val="C02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2"/>
            <p:cNvSpPr/>
            <p:nvPr/>
          </p:nvSpPr>
          <p:spPr>
            <a:xfrm>
              <a:off x="2200458" y="3043656"/>
              <a:ext cx="47678" cy="48793"/>
            </a:xfrm>
            <a:custGeom>
              <a:avLst/>
              <a:gdLst/>
              <a:ahLst/>
              <a:cxnLst/>
              <a:rect l="l" t="t" r="r" b="b"/>
              <a:pathLst>
                <a:path w="1892" h="1858" extrusionOk="0">
                  <a:moveTo>
                    <a:pt x="1892" y="929"/>
                  </a:moveTo>
                  <a:cubicBezTo>
                    <a:pt x="1892" y="1445"/>
                    <a:pt x="1445" y="1858"/>
                    <a:pt x="929" y="1858"/>
                  </a:cubicBezTo>
                  <a:cubicBezTo>
                    <a:pt x="413" y="1858"/>
                    <a:pt x="0" y="1445"/>
                    <a:pt x="0" y="929"/>
                  </a:cubicBezTo>
                  <a:cubicBezTo>
                    <a:pt x="0" y="413"/>
                    <a:pt x="413" y="1"/>
                    <a:pt x="929" y="1"/>
                  </a:cubicBezTo>
                  <a:cubicBezTo>
                    <a:pt x="1445" y="1"/>
                    <a:pt x="1892" y="413"/>
                    <a:pt x="1892" y="929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2"/>
            <p:cNvSpPr/>
            <p:nvPr/>
          </p:nvSpPr>
          <p:spPr>
            <a:xfrm>
              <a:off x="3112194" y="3582498"/>
              <a:ext cx="47678" cy="49686"/>
            </a:xfrm>
            <a:custGeom>
              <a:avLst/>
              <a:gdLst/>
              <a:ahLst/>
              <a:cxnLst/>
              <a:rect l="l" t="t" r="r" b="b"/>
              <a:pathLst>
                <a:path w="1892" h="1892" extrusionOk="0">
                  <a:moveTo>
                    <a:pt x="1892" y="963"/>
                  </a:moveTo>
                  <a:cubicBezTo>
                    <a:pt x="1892" y="1479"/>
                    <a:pt x="1445" y="1892"/>
                    <a:pt x="929" y="1892"/>
                  </a:cubicBezTo>
                  <a:cubicBezTo>
                    <a:pt x="413" y="1892"/>
                    <a:pt x="0" y="1479"/>
                    <a:pt x="0" y="963"/>
                  </a:cubicBezTo>
                  <a:cubicBezTo>
                    <a:pt x="0" y="447"/>
                    <a:pt x="413" y="0"/>
                    <a:pt x="929" y="0"/>
                  </a:cubicBezTo>
                  <a:cubicBezTo>
                    <a:pt x="1445" y="0"/>
                    <a:pt x="1892" y="447"/>
                    <a:pt x="1892" y="963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2"/>
            <p:cNvSpPr/>
            <p:nvPr/>
          </p:nvSpPr>
          <p:spPr>
            <a:xfrm>
              <a:off x="3474469" y="3709073"/>
              <a:ext cx="47678" cy="49686"/>
            </a:xfrm>
            <a:custGeom>
              <a:avLst/>
              <a:gdLst/>
              <a:ahLst/>
              <a:cxnLst/>
              <a:rect l="l" t="t" r="r" b="b"/>
              <a:pathLst>
                <a:path w="1892" h="1892" extrusionOk="0">
                  <a:moveTo>
                    <a:pt x="1892" y="929"/>
                  </a:moveTo>
                  <a:cubicBezTo>
                    <a:pt x="1892" y="1445"/>
                    <a:pt x="1479" y="1892"/>
                    <a:pt x="963" y="1892"/>
                  </a:cubicBezTo>
                  <a:cubicBezTo>
                    <a:pt x="413" y="1892"/>
                    <a:pt x="0" y="1445"/>
                    <a:pt x="0" y="929"/>
                  </a:cubicBezTo>
                  <a:cubicBezTo>
                    <a:pt x="0" y="413"/>
                    <a:pt x="413" y="0"/>
                    <a:pt x="963" y="0"/>
                  </a:cubicBezTo>
                  <a:cubicBezTo>
                    <a:pt x="1479" y="0"/>
                    <a:pt x="1892" y="413"/>
                    <a:pt x="1892" y="929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2"/>
            <p:cNvSpPr/>
            <p:nvPr/>
          </p:nvSpPr>
          <p:spPr>
            <a:xfrm>
              <a:off x="2794119" y="2691062"/>
              <a:ext cx="47704" cy="49712"/>
            </a:xfrm>
            <a:custGeom>
              <a:avLst/>
              <a:gdLst/>
              <a:ahLst/>
              <a:cxnLst/>
              <a:rect l="l" t="t" r="r" b="b"/>
              <a:pathLst>
                <a:path w="1893" h="1893" extrusionOk="0">
                  <a:moveTo>
                    <a:pt x="1892" y="929"/>
                  </a:moveTo>
                  <a:cubicBezTo>
                    <a:pt x="1892" y="1445"/>
                    <a:pt x="1479" y="1892"/>
                    <a:pt x="963" y="1892"/>
                  </a:cubicBezTo>
                  <a:cubicBezTo>
                    <a:pt x="413" y="1892"/>
                    <a:pt x="1" y="1445"/>
                    <a:pt x="1" y="929"/>
                  </a:cubicBezTo>
                  <a:cubicBezTo>
                    <a:pt x="1" y="414"/>
                    <a:pt x="413" y="1"/>
                    <a:pt x="963" y="1"/>
                  </a:cubicBezTo>
                  <a:cubicBezTo>
                    <a:pt x="1479" y="1"/>
                    <a:pt x="1892" y="414"/>
                    <a:pt x="1892" y="929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2"/>
            <p:cNvSpPr/>
            <p:nvPr/>
          </p:nvSpPr>
          <p:spPr>
            <a:xfrm>
              <a:off x="2568781" y="2595244"/>
              <a:ext cx="47704" cy="49686"/>
            </a:xfrm>
            <a:custGeom>
              <a:avLst/>
              <a:gdLst/>
              <a:ahLst/>
              <a:cxnLst/>
              <a:rect l="l" t="t" r="r" b="b"/>
              <a:pathLst>
                <a:path w="1893" h="1892" extrusionOk="0">
                  <a:moveTo>
                    <a:pt x="1892" y="963"/>
                  </a:moveTo>
                  <a:cubicBezTo>
                    <a:pt x="1892" y="1479"/>
                    <a:pt x="1479" y="1892"/>
                    <a:pt x="964" y="1892"/>
                  </a:cubicBezTo>
                  <a:cubicBezTo>
                    <a:pt x="413" y="1892"/>
                    <a:pt x="1" y="1479"/>
                    <a:pt x="1" y="963"/>
                  </a:cubicBezTo>
                  <a:cubicBezTo>
                    <a:pt x="1" y="413"/>
                    <a:pt x="413" y="0"/>
                    <a:pt x="964" y="0"/>
                  </a:cubicBezTo>
                  <a:cubicBezTo>
                    <a:pt x="1479" y="0"/>
                    <a:pt x="1892" y="413"/>
                    <a:pt x="1892" y="963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2"/>
            <p:cNvSpPr/>
            <p:nvPr/>
          </p:nvSpPr>
          <p:spPr>
            <a:xfrm>
              <a:off x="2290573" y="2156767"/>
              <a:ext cx="47704" cy="49686"/>
            </a:xfrm>
            <a:custGeom>
              <a:avLst/>
              <a:gdLst/>
              <a:ahLst/>
              <a:cxnLst/>
              <a:rect l="l" t="t" r="r" b="b"/>
              <a:pathLst>
                <a:path w="1893" h="1892" extrusionOk="0">
                  <a:moveTo>
                    <a:pt x="1892" y="929"/>
                  </a:moveTo>
                  <a:cubicBezTo>
                    <a:pt x="1892" y="1445"/>
                    <a:pt x="1480" y="1892"/>
                    <a:pt x="964" y="1892"/>
                  </a:cubicBezTo>
                  <a:cubicBezTo>
                    <a:pt x="448" y="1892"/>
                    <a:pt x="1" y="1445"/>
                    <a:pt x="1" y="929"/>
                  </a:cubicBezTo>
                  <a:cubicBezTo>
                    <a:pt x="1" y="413"/>
                    <a:pt x="448" y="0"/>
                    <a:pt x="964" y="0"/>
                  </a:cubicBezTo>
                  <a:cubicBezTo>
                    <a:pt x="1480" y="0"/>
                    <a:pt x="1892" y="413"/>
                    <a:pt x="1892" y="929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2"/>
            <p:cNvSpPr/>
            <p:nvPr/>
          </p:nvSpPr>
          <p:spPr>
            <a:xfrm>
              <a:off x="3430268" y="3529161"/>
              <a:ext cx="47678" cy="49686"/>
            </a:xfrm>
            <a:custGeom>
              <a:avLst/>
              <a:gdLst/>
              <a:ahLst/>
              <a:cxnLst/>
              <a:rect l="l" t="t" r="r" b="b"/>
              <a:pathLst>
                <a:path w="1892" h="1892" extrusionOk="0">
                  <a:moveTo>
                    <a:pt x="1892" y="963"/>
                  </a:moveTo>
                  <a:cubicBezTo>
                    <a:pt x="1892" y="1479"/>
                    <a:pt x="1445" y="1892"/>
                    <a:pt x="929" y="1892"/>
                  </a:cubicBezTo>
                  <a:cubicBezTo>
                    <a:pt x="413" y="1892"/>
                    <a:pt x="0" y="1479"/>
                    <a:pt x="0" y="963"/>
                  </a:cubicBezTo>
                  <a:cubicBezTo>
                    <a:pt x="0" y="447"/>
                    <a:pt x="413" y="0"/>
                    <a:pt x="929" y="0"/>
                  </a:cubicBezTo>
                  <a:cubicBezTo>
                    <a:pt x="1445" y="0"/>
                    <a:pt x="1892" y="447"/>
                    <a:pt x="1892" y="963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2"/>
            <p:cNvSpPr/>
            <p:nvPr/>
          </p:nvSpPr>
          <p:spPr>
            <a:xfrm>
              <a:off x="2534106" y="1599839"/>
              <a:ext cx="46847" cy="49712"/>
            </a:xfrm>
            <a:custGeom>
              <a:avLst/>
              <a:gdLst/>
              <a:ahLst/>
              <a:cxnLst/>
              <a:rect l="l" t="t" r="r" b="b"/>
              <a:pathLst>
                <a:path w="1859" h="1893" extrusionOk="0">
                  <a:moveTo>
                    <a:pt x="1858" y="964"/>
                  </a:moveTo>
                  <a:cubicBezTo>
                    <a:pt x="1858" y="1480"/>
                    <a:pt x="1445" y="1892"/>
                    <a:pt x="930" y="1892"/>
                  </a:cubicBezTo>
                  <a:cubicBezTo>
                    <a:pt x="414" y="1892"/>
                    <a:pt x="1" y="1480"/>
                    <a:pt x="1" y="964"/>
                  </a:cubicBezTo>
                  <a:cubicBezTo>
                    <a:pt x="1" y="448"/>
                    <a:pt x="414" y="1"/>
                    <a:pt x="930" y="1"/>
                  </a:cubicBezTo>
                  <a:cubicBezTo>
                    <a:pt x="1445" y="1"/>
                    <a:pt x="1858" y="448"/>
                    <a:pt x="1858" y="964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2"/>
            <p:cNvSpPr/>
            <p:nvPr/>
          </p:nvSpPr>
          <p:spPr>
            <a:xfrm>
              <a:off x="2099053" y="1829487"/>
              <a:ext cx="47678" cy="49686"/>
            </a:xfrm>
            <a:custGeom>
              <a:avLst/>
              <a:gdLst/>
              <a:ahLst/>
              <a:cxnLst/>
              <a:rect l="l" t="t" r="r" b="b"/>
              <a:pathLst>
                <a:path w="1892" h="1892" extrusionOk="0">
                  <a:moveTo>
                    <a:pt x="1892" y="929"/>
                  </a:moveTo>
                  <a:cubicBezTo>
                    <a:pt x="1892" y="1445"/>
                    <a:pt x="1445" y="1892"/>
                    <a:pt x="929" y="1892"/>
                  </a:cubicBezTo>
                  <a:cubicBezTo>
                    <a:pt x="413" y="1892"/>
                    <a:pt x="0" y="1445"/>
                    <a:pt x="0" y="929"/>
                  </a:cubicBezTo>
                  <a:cubicBezTo>
                    <a:pt x="0" y="413"/>
                    <a:pt x="413" y="0"/>
                    <a:pt x="929" y="0"/>
                  </a:cubicBezTo>
                  <a:cubicBezTo>
                    <a:pt x="1445" y="0"/>
                    <a:pt x="1892" y="413"/>
                    <a:pt x="1892" y="929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2"/>
            <p:cNvSpPr/>
            <p:nvPr/>
          </p:nvSpPr>
          <p:spPr>
            <a:xfrm>
              <a:off x="2251589" y="1836716"/>
              <a:ext cx="47678" cy="49686"/>
            </a:xfrm>
            <a:custGeom>
              <a:avLst/>
              <a:gdLst/>
              <a:ahLst/>
              <a:cxnLst/>
              <a:rect l="l" t="t" r="r" b="b"/>
              <a:pathLst>
                <a:path w="1892" h="1892" extrusionOk="0">
                  <a:moveTo>
                    <a:pt x="1892" y="963"/>
                  </a:moveTo>
                  <a:cubicBezTo>
                    <a:pt x="1892" y="1479"/>
                    <a:pt x="1445" y="1892"/>
                    <a:pt x="929" y="1892"/>
                  </a:cubicBezTo>
                  <a:cubicBezTo>
                    <a:pt x="413" y="1892"/>
                    <a:pt x="0" y="1479"/>
                    <a:pt x="0" y="963"/>
                  </a:cubicBezTo>
                  <a:cubicBezTo>
                    <a:pt x="0" y="448"/>
                    <a:pt x="413" y="0"/>
                    <a:pt x="929" y="0"/>
                  </a:cubicBezTo>
                  <a:cubicBezTo>
                    <a:pt x="1445" y="0"/>
                    <a:pt x="1892" y="448"/>
                    <a:pt x="1892" y="963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2"/>
            <p:cNvSpPr/>
            <p:nvPr/>
          </p:nvSpPr>
          <p:spPr>
            <a:xfrm>
              <a:off x="2204792" y="2493984"/>
              <a:ext cx="47678" cy="49686"/>
            </a:xfrm>
            <a:custGeom>
              <a:avLst/>
              <a:gdLst/>
              <a:ahLst/>
              <a:cxnLst/>
              <a:rect l="l" t="t" r="r" b="b"/>
              <a:pathLst>
                <a:path w="1892" h="1892" extrusionOk="0">
                  <a:moveTo>
                    <a:pt x="1892" y="929"/>
                  </a:moveTo>
                  <a:cubicBezTo>
                    <a:pt x="1892" y="1445"/>
                    <a:pt x="1479" y="1892"/>
                    <a:pt x="963" y="1892"/>
                  </a:cubicBezTo>
                  <a:cubicBezTo>
                    <a:pt x="447" y="1892"/>
                    <a:pt x="0" y="1445"/>
                    <a:pt x="0" y="929"/>
                  </a:cubicBezTo>
                  <a:cubicBezTo>
                    <a:pt x="0" y="413"/>
                    <a:pt x="447" y="0"/>
                    <a:pt x="963" y="0"/>
                  </a:cubicBezTo>
                  <a:cubicBezTo>
                    <a:pt x="1479" y="0"/>
                    <a:pt x="1892" y="413"/>
                    <a:pt x="1892" y="929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2"/>
            <p:cNvSpPr/>
            <p:nvPr/>
          </p:nvSpPr>
          <p:spPr>
            <a:xfrm>
              <a:off x="2333060" y="2602472"/>
              <a:ext cx="47678" cy="49686"/>
            </a:xfrm>
            <a:custGeom>
              <a:avLst/>
              <a:gdLst/>
              <a:ahLst/>
              <a:cxnLst/>
              <a:rect l="l" t="t" r="r" b="b"/>
              <a:pathLst>
                <a:path w="1892" h="1892" extrusionOk="0">
                  <a:moveTo>
                    <a:pt x="1892" y="963"/>
                  </a:moveTo>
                  <a:cubicBezTo>
                    <a:pt x="1892" y="1479"/>
                    <a:pt x="1479" y="1892"/>
                    <a:pt x="929" y="1892"/>
                  </a:cubicBezTo>
                  <a:cubicBezTo>
                    <a:pt x="413" y="1892"/>
                    <a:pt x="0" y="1479"/>
                    <a:pt x="0" y="963"/>
                  </a:cubicBezTo>
                  <a:cubicBezTo>
                    <a:pt x="0" y="447"/>
                    <a:pt x="413" y="0"/>
                    <a:pt x="929" y="0"/>
                  </a:cubicBezTo>
                  <a:cubicBezTo>
                    <a:pt x="1479" y="0"/>
                    <a:pt x="1892" y="447"/>
                    <a:pt x="1892" y="963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2"/>
            <p:cNvSpPr/>
            <p:nvPr/>
          </p:nvSpPr>
          <p:spPr>
            <a:xfrm>
              <a:off x="2322653" y="3095180"/>
              <a:ext cx="47678" cy="49712"/>
            </a:xfrm>
            <a:custGeom>
              <a:avLst/>
              <a:gdLst/>
              <a:ahLst/>
              <a:cxnLst/>
              <a:rect l="l" t="t" r="r" b="b"/>
              <a:pathLst>
                <a:path w="1892" h="1893" extrusionOk="0">
                  <a:moveTo>
                    <a:pt x="1892" y="964"/>
                  </a:moveTo>
                  <a:cubicBezTo>
                    <a:pt x="1892" y="1480"/>
                    <a:pt x="1479" y="1893"/>
                    <a:pt x="929" y="1893"/>
                  </a:cubicBezTo>
                  <a:cubicBezTo>
                    <a:pt x="413" y="1893"/>
                    <a:pt x="0" y="1480"/>
                    <a:pt x="0" y="964"/>
                  </a:cubicBezTo>
                  <a:cubicBezTo>
                    <a:pt x="0" y="448"/>
                    <a:pt x="413" y="1"/>
                    <a:pt x="929" y="1"/>
                  </a:cubicBezTo>
                  <a:cubicBezTo>
                    <a:pt x="1479" y="1"/>
                    <a:pt x="1892" y="448"/>
                    <a:pt x="1892" y="964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2"/>
            <p:cNvSpPr/>
            <p:nvPr/>
          </p:nvSpPr>
          <p:spPr>
            <a:xfrm>
              <a:off x="2528915" y="3341100"/>
              <a:ext cx="46822" cy="49712"/>
            </a:xfrm>
            <a:custGeom>
              <a:avLst/>
              <a:gdLst/>
              <a:ahLst/>
              <a:cxnLst/>
              <a:rect l="l" t="t" r="r" b="b"/>
              <a:pathLst>
                <a:path w="1858" h="1893" extrusionOk="0">
                  <a:moveTo>
                    <a:pt x="1858" y="929"/>
                  </a:moveTo>
                  <a:cubicBezTo>
                    <a:pt x="1858" y="1445"/>
                    <a:pt x="1445" y="1892"/>
                    <a:pt x="929" y="1892"/>
                  </a:cubicBezTo>
                  <a:cubicBezTo>
                    <a:pt x="413" y="1892"/>
                    <a:pt x="1" y="1445"/>
                    <a:pt x="1" y="929"/>
                  </a:cubicBezTo>
                  <a:cubicBezTo>
                    <a:pt x="1" y="413"/>
                    <a:pt x="413" y="1"/>
                    <a:pt x="929" y="1"/>
                  </a:cubicBezTo>
                  <a:cubicBezTo>
                    <a:pt x="1445" y="1"/>
                    <a:pt x="1858" y="413"/>
                    <a:pt x="1858" y="929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2"/>
            <p:cNvSpPr/>
            <p:nvPr/>
          </p:nvSpPr>
          <p:spPr>
            <a:xfrm>
              <a:off x="3273398" y="3709967"/>
              <a:ext cx="46822" cy="49712"/>
            </a:xfrm>
            <a:custGeom>
              <a:avLst/>
              <a:gdLst/>
              <a:ahLst/>
              <a:cxnLst/>
              <a:rect l="l" t="t" r="r" b="b"/>
              <a:pathLst>
                <a:path w="1858" h="1893" extrusionOk="0">
                  <a:moveTo>
                    <a:pt x="1857" y="929"/>
                  </a:moveTo>
                  <a:cubicBezTo>
                    <a:pt x="1857" y="1445"/>
                    <a:pt x="1445" y="1892"/>
                    <a:pt x="929" y="1892"/>
                  </a:cubicBezTo>
                  <a:cubicBezTo>
                    <a:pt x="413" y="1892"/>
                    <a:pt x="0" y="1445"/>
                    <a:pt x="0" y="929"/>
                  </a:cubicBezTo>
                  <a:cubicBezTo>
                    <a:pt x="0" y="413"/>
                    <a:pt x="413" y="1"/>
                    <a:pt x="929" y="1"/>
                  </a:cubicBezTo>
                  <a:cubicBezTo>
                    <a:pt x="1445" y="1"/>
                    <a:pt x="1857" y="413"/>
                    <a:pt x="1857" y="929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2"/>
            <p:cNvSpPr/>
            <p:nvPr/>
          </p:nvSpPr>
          <p:spPr>
            <a:xfrm>
              <a:off x="3633053" y="3768719"/>
              <a:ext cx="47704" cy="49712"/>
            </a:xfrm>
            <a:custGeom>
              <a:avLst/>
              <a:gdLst/>
              <a:ahLst/>
              <a:cxnLst/>
              <a:rect l="l" t="t" r="r" b="b"/>
              <a:pathLst>
                <a:path w="1893" h="1893" extrusionOk="0">
                  <a:moveTo>
                    <a:pt x="1892" y="930"/>
                  </a:moveTo>
                  <a:cubicBezTo>
                    <a:pt x="1892" y="1480"/>
                    <a:pt x="1480" y="1893"/>
                    <a:pt x="929" y="1893"/>
                  </a:cubicBezTo>
                  <a:cubicBezTo>
                    <a:pt x="414" y="1893"/>
                    <a:pt x="1" y="1480"/>
                    <a:pt x="1" y="930"/>
                  </a:cubicBezTo>
                  <a:cubicBezTo>
                    <a:pt x="1" y="414"/>
                    <a:pt x="414" y="1"/>
                    <a:pt x="929" y="1"/>
                  </a:cubicBezTo>
                  <a:cubicBezTo>
                    <a:pt x="1480" y="1"/>
                    <a:pt x="1892" y="414"/>
                    <a:pt x="1892" y="930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2"/>
            <p:cNvSpPr/>
            <p:nvPr/>
          </p:nvSpPr>
          <p:spPr>
            <a:xfrm>
              <a:off x="2866065" y="3572535"/>
              <a:ext cx="47678" cy="48819"/>
            </a:xfrm>
            <a:custGeom>
              <a:avLst/>
              <a:gdLst/>
              <a:ahLst/>
              <a:cxnLst/>
              <a:rect l="l" t="t" r="r" b="b"/>
              <a:pathLst>
                <a:path w="1892" h="1859" extrusionOk="0">
                  <a:moveTo>
                    <a:pt x="1892" y="930"/>
                  </a:moveTo>
                  <a:cubicBezTo>
                    <a:pt x="1892" y="1445"/>
                    <a:pt x="1479" y="1858"/>
                    <a:pt x="963" y="1858"/>
                  </a:cubicBezTo>
                  <a:cubicBezTo>
                    <a:pt x="447" y="1858"/>
                    <a:pt x="0" y="1445"/>
                    <a:pt x="0" y="930"/>
                  </a:cubicBezTo>
                  <a:cubicBezTo>
                    <a:pt x="0" y="414"/>
                    <a:pt x="447" y="1"/>
                    <a:pt x="963" y="1"/>
                  </a:cubicBezTo>
                  <a:cubicBezTo>
                    <a:pt x="1479" y="1"/>
                    <a:pt x="1892" y="414"/>
                    <a:pt x="1892" y="930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2"/>
            <p:cNvSpPr/>
            <p:nvPr/>
          </p:nvSpPr>
          <p:spPr>
            <a:xfrm>
              <a:off x="3389520" y="3773241"/>
              <a:ext cx="47704" cy="49712"/>
            </a:xfrm>
            <a:custGeom>
              <a:avLst/>
              <a:gdLst/>
              <a:ahLst/>
              <a:cxnLst/>
              <a:rect l="l" t="t" r="r" b="b"/>
              <a:pathLst>
                <a:path w="1893" h="1893" extrusionOk="0">
                  <a:moveTo>
                    <a:pt x="1892" y="930"/>
                  </a:moveTo>
                  <a:cubicBezTo>
                    <a:pt x="1892" y="1480"/>
                    <a:pt x="1445" y="1892"/>
                    <a:pt x="929" y="1892"/>
                  </a:cubicBezTo>
                  <a:cubicBezTo>
                    <a:pt x="413" y="1892"/>
                    <a:pt x="1" y="1480"/>
                    <a:pt x="1" y="930"/>
                  </a:cubicBezTo>
                  <a:cubicBezTo>
                    <a:pt x="1" y="414"/>
                    <a:pt x="413" y="1"/>
                    <a:pt x="929" y="1"/>
                  </a:cubicBezTo>
                  <a:cubicBezTo>
                    <a:pt x="1445" y="1"/>
                    <a:pt x="1892" y="414"/>
                    <a:pt x="1892" y="930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2"/>
            <p:cNvSpPr/>
            <p:nvPr/>
          </p:nvSpPr>
          <p:spPr>
            <a:xfrm>
              <a:off x="3338389" y="3516490"/>
              <a:ext cx="47704" cy="49712"/>
            </a:xfrm>
            <a:custGeom>
              <a:avLst/>
              <a:gdLst/>
              <a:ahLst/>
              <a:cxnLst/>
              <a:rect l="l" t="t" r="r" b="b"/>
              <a:pathLst>
                <a:path w="1893" h="1893" extrusionOk="0">
                  <a:moveTo>
                    <a:pt x="1892" y="964"/>
                  </a:moveTo>
                  <a:cubicBezTo>
                    <a:pt x="1892" y="1479"/>
                    <a:pt x="1445" y="1892"/>
                    <a:pt x="929" y="1892"/>
                  </a:cubicBezTo>
                  <a:cubicBezTo>
                    <a:pt x="413" y="1892"/>
                    <a:pt x="1" y="1479"/>
                    <a:pt x="1" y="964"/>
                  </a:cubicBezTo>
                  <a:cubicBezTo>
                    <a:pt x="1" y="448"/>
                    <a:pt x="413" y="1"/>
                    <a:pt x="929" y="1"/>
                  </a:cubicBezTo>
                  <a:cubicBezTo>
                    <a:pt x="1445" y="1"/>
                    <a:pt x="1892" y="448"/>
                    <a:pt x="1892" y="964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2"/>
            <p:cNvSpPr/>
            <p:nvPr/>
          </p:nvSpPr>
          <p:spPr>
            <a:xfrm>
              <a:off x="2251589" y="1532044"/>
              <a:ext cx="47678" cy="49686"/>
            </a:xfrm>
            <a:custGeom>
              <a:avLst/>
              <a:gdLst/>
              <a:ahLst/>
              <a:cxnLst/>
              <a:rect l="l" t="t" r="r" b="b"/>
              <a:pathLst>
                <a:path w="1892" h="1892" extrusionOk="0">
                  <a:moveTo>
                    <a:pt x="1892" y="963"/>
                  </a:moveTo>
                  <a:cubicBezTo>
                    <a:pt x="1892" y="1479"/>
                    <a:pt x="1445" y="1892"/>
                    <a:pt x="929" y="1892"/>
                  </a:cubicBezTo>
                  <a:cubicBezTo>
                    <a:pt x="413" y="1892"/>
                    <a:pt x="0" y="1479"/>
                    <a:pt x="0" y="963"/>
                  </a:cubicBezTo>
                  <a:cubicBezTo>
                    <a:pt x="0" y="447"/>
                    <a:pt x="413" y="0"/>
                    <a:pt x="929" y="0"/>
                  </a:cubicBezTo>
                  <a:cubicBezTo>
                    <a:pt x="1445" y="0"/>
                    <a:pt x="1892" y="447"/>
                    <a:pt x="1892" y="963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2"/>
            <p:cNvSpPr/>
            <p:nvPr/>
          </p:nvSpPr>
          <p:spPr>
            <a:xfrm>
              <a:off x="2940582" y="3142208"/>
              <a:ext cx="47704" cy="49686"/>
            </a:xfrm>
            <a:custGeom>
              <a:avLst/>
              <a:gdLst/>
              <a:ahLst/>
              <a:cxnLst/>
              <a:rect l="l" t="t" r="r" b="b"/>
              <a:pathLst>
                <a:path w="1893" h="1892" extrusionOk="0">
                  <a:moveTo>
                    <a:pt x="1892" y="963"/>
                  </a:moveTo>
                  <a:cubicBezTo>
                    <a:pt x="1892" y="1479"/>
                    <a:pt x="1445" y="1892"/>
                    <a:pt x="929" y="1892"/>
                  </a:cubicBezTo>
                  <a:cubicBezTo>
                    <a:pt x="413" y="1892"/>
                    <a:pt x="1" y="1479"/>
                    <a:pt x="1" y="963"/>
                  </a:cubicBezTo>
                  <a:cubicBezTo>
                    <a:pt x="1" y="447"/>
                    <a:pt x="413" y="0"/>
                    <a:pt x="929" y="0"/>
                  </a:cubicBezTo>
                  <a:cubicBezTo>
                    <a:pt x="1445" y="0"/>
                    <a:pt x="1892" y="447"/>
                    <a:pt x="1892" y="963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2"/>
            <p:cNvSpPr/>
            <p:nvPr/>
          </p:nvSpPr>
          <p:spPr>
            <a:xfrm>
              <a:off x="3061920" y="3423380"/>
              <a:ext cx="47704" cy="49686"/>
            </a:xfrm>
            <a:custGeom>
              <a:avLst/>
              <a:gdLst/>
              <a:ahLst/>
              <a:cxnLst/>
              <a:rect l="l" t="t" r="r" b="b"/>
              <a:pathLst>
                <a:path w="1893" h="1892" extrusionOk="0">
                  <a:moveTo>
                    <a:pt x="1892" y="963"/>
                  </a:moveTo>
                  <a:cubicBezTo>
                    <a:pt x="1892" y="1479"/>
                    <a:pt x="1479" y="1892"/>
                    <a:pt x="929" y="1892"/>
                  </a:cubicBezTo>
                  <a:cubicBezTo>
                    <a:pt x="413" y="1892"/>
                    <a:pt x="1" y="1479"/>
                    <a:pt x="1" y="963"/>
                  </a:cubicBezTo>
                  <a:cubicBezTo>
                    <a:pt x="1" y="413"/>
                    <a:pt x="413" y="0"/>
                    <a:pt x="929" y="0"/>
                  </a:cubicBezTo>
                  <a:cubicBezTo>
                    <a:pt x="1479" y="0"/>
                    <a:pt x="1892" y="413"/>
                    <a:pt x="1892" y="963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2"/>
            <p:cNvSpPr/>
            <p:nvPr/>
          </p:nvSpPr>
          <p:spPr>
            <a:xfrm>
              <a:off x="2393717" y="2360180"/>
              <a:ext cx="47704" cy="49686"/>
            </a:xfrm>
            <a:custGeom>
              <a:avLst/>
              <a:gdLst/>
              <a:ahLst/>
              <a:cxnLst/>
              <a:rect l="l" t="t" r="r" b="b"/>
              <a:pathLst>
                <a:path w="1893" h="1892" extrusionOk="0">
                  <a:moveTo>
                    <a:pt x="1892" y="963"/>
                  </a:moveTo>
                  <a:cubicBezTo>
                    <a:pt x="1892" y="1479"/>
                    <a:pt x="1479" y="1892"/>
                    <a:pt x="963" y="1892"/>
                  </a:cubicBezTo>
                  <a:cubicBezTo>
                    <a:pt x="413" y="1892"/>
                    <a:pt x="0" y="1479"/>
                    <a:pt x="0" y="963"/>
                  </a:cubicBezTo>
                  <a:cubicBezTo>
                    <a:pt x="0" y="447"/>
                    <a:pt x="413" y="0"/>
                    <a:pt x="963" y="0"/>
                  </a:cubicBezTo>
                  <a:cubicBezTo>
                    <a:pt x="1479" y="0"/>
                    <a:pt x="1892" y="447"/>
                    <a:pt x="1892" y="963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2"/>
            <p:cNvSpPr/>
            <p:nvPr/>
          </p:nvSpPr>
          <p:spPr>
            <a:xfrm>
              <a:off x="2034037" y="2130532"/>
              <a:ext cx="47704" cy="49712"/>
            </a:xfrm>
            <a:custGeom>
              <a:avLst/>
              <a:gdLst/>
              <a:ahLst/>
              <a:cxnLst/>
              <a:rect l="l" t="t" r="r" b="b"/>
              <a:pathLst>
                <a:path w="1893" h="1893" extrusionOk="0">
                  <a:moveTo>
                    <a:pt x="1892" y="964"/>
                  </a:moveTo>
                  <a:cubicBezTo>
                    <a:pt x="1892" y="1480"/>
                    <a:pt x="1480" y="1892"/>
                    <a:pt x="929" y="1892"/>
                  </a:cubicBezTo>
                  <a:cubicBezTo>
                    <a:pt x="414" y="1892"/>
                    <a:pt x="1" y="1480"/>
                    <a:pt x="1" y="964"/>
                  </a:cubicBezTo>
                  <a:cubicBezTo>
                    <a:pt x="1" y="448"/>
                    <a:pt x="414" y="1"/>
                    <a:pt x="929" y="1"/>
                  </a:cubicBezTo>
                  <a:cubicBezTo>
                    <a:pt x="1480" y="1"/>
                    <a:pt x="1892" y="448"/>
                    <a:pt x="1892" y="964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2"/>
            <p:cNvSpPr/>
            <p:nvPr/>
          </p:nvSpPr>
          <p:spPr>
            <a:xfrm>
              <a:off x="2032323" y="1947019"/>
              <a:ext cx="47678" cy="49686"/>
            </a:xfrm>
            <a:custGeom>
              <a:avLst/>
              <a:gdLst/>
              <a:ahLst/>
              <a:cxnLst/>
              <a:rect l="l" t="t" r="r" b="b"/>
              <a:pathLst>
                <a:path w="1892" h="1892" extrusionOk="0">
                  <a:moveTo>
                    <a:pt x="1892" y="963"/>
                  </a:moveTo>
                  <a:cubicBezTo>
                    <a:pt x="1892" y="1479"/>
                    <a:pt x="1445" y="1892"/>
                    <a:pt x="929" y="1892"/>
                  </a:cubicBezTo>
                  <a:cubicBezTo>
                    <a:pt x="413" y="1892"/>
                    <a:pt x="0" y="1479"/>
                    <a:pt x="0" y="963"/>
                  </a:cubicBezTo>
                  <a:cubicBezTo>
                    <a:pt x="0" y="447"/>
                    <a:pt x="413" y="0"/>
                    <a:pt x="929" y="0"/>
                  </a:cubicBezTo>
                  <a:cubicBezTo>
                    <a:pt x="1445" y="0"/>
                    <a:pt x="1892" y="447"/>
                    <a:pt x="1892" y="963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2"/>
            <p:cNvSpPr/>
            <p:nvPr/>
          </p:nvSpPr>
          <p:spPr>
            <a:xfrm>
              <a:off x="2417984" y="1977749"/>
              <a:ext cx="46822" cy="49712"/>
            </a:xfrm>
            <a:custGeom>
              <a:avLst/>
              <a:gdLst/>
              <a:ahLst/>
              <a:cxnLst/>
              <a:rect l="l" t="t" r="r" b="b"/>
              <a:pathLst>
                <a:path w="1858" h="1893" extrusionOk="0">
                  <a:moveTo>
                    <a:pt x="1858" y="929"/>
                  </a:moveTo>
                  <a:cubicBezTo>
                    <a:pt x="1858" y="1445"/>
                    <a:pt x="1445" y="1892"/>
                    <a:pt x="929" y="1892"/>
                  </a:cubicBezTo>
                  <a:cubicBezTo>
                    <a:pt x="413" y="1892"/>
                    <a:pt x="0" y="1445"/>
                    <a:pt x="0" y="929"/>
                  </a:cubicBezTo>
                  <a:cubicBezTo>
                    <a:pt x="0" y="413"/>
                    <a:pt x="413" y="1"/>
                    <a:pt x="929" y="1"/>
                  </a:cubicBezTo>
                  <a:cubicBezTo>
                    <a:pt x="1445" y="1"/>
                    <a:pt x="1858" y="413"/>
                    <a:pt x="1858" y="929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2"/>
            <p:cNvSpPr/>
            <p:nvPr/>
          </p:nvSpPr>
          <p:spPr>
            <a:xfrm>
              <a:off x="2930199" y="2847472"/>
              <a:ext cx="46822" cy="49712"/>
            </a:xfrm>
            <a:custGeom>
              <a:avLst/>
              <a:gdLst/>
              <a:ahLst/>
              <a:cxnLst/>
              <a:rect l="l" t="t" r="r" b="b"/>
              <a:pathLst>
                <a:path w="1858" h="1893" extrusionOk="0">
                  <a:moveTo>
                    <a:pt x="1857" y="964"/>
                  </a:moveTo>
                  <a:cubicBezTo>
                    <a:pt x="1857" y="1479"/>
                    <a:pt x="1445" y="1892"/>
                    <a:pt x="929" y="1892"/>
                  </a:cubicBezTo>
                  <a:cubicBezTo>
                    <a:pt x="413" y="1892"/>
                    <a:pt x="0" y="1479"/>
                    <a:pt x="0" y="964"/>
                  </a:cubicBezTo>
                  <a:cubicBezTo>
                    <a:pt x="0" y="448"/>
                    <a:pt x="413" y="1"/>
                    <a:pt x="929" y="1"/>
                  </a:cubicBezTo>
                  <a:cubicBezTo>
                    <a:pt x="1445" y="1"/>
                    <a:pt x="1857" y="448"/>
                    <a:pt x="1857" y="964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2"/>
            <p:cNvSpPr/>
            <p:nvPr/>
          </p:nvSpPr>
          <p:spPr>
            <a:xfrm>
              <a:off x="2781998" y="2564487"/>
              <a:ext cx="47678" cy="48819"/>
            </a:xfrm>
            <a:custGeom>
              <a:avLst/>
              <a:gdLst/>
              <a:ahLst/>
              <a:cxnLst/>
              <a:rect l="l" t="t" r="r" b="b"/>
              <a:pathLst>
                <a:path w="1892" h="1859" extrusionOk="0">
                  <a:moveTo>
                    <a:pt x="1892" y="930"/>
                  </a:moveTo>
                  <a:cubicBezTo>
                    <a:pt x="1892" y="1445"/>
                    <a:pt x="1479" y="1858"/>
                    <a:pt x="929" y="1858"/>
                  </a:cubicBezTo>
                  <a:cubicBezTo>
                    <a:pt x="413" y="1858"/>
                    <a:pt x="0" y="1445"/>
                    <a:pt x="0" y="930"/>
                  </a:cubicBezTo>
                  <a:cubicBezTo>
                    <a:pt x="0" y="414"/>
                    <a:pt x="413" y="1"/>
                    <a:pt x="929" y="1"/>
                  </a:cubicBezTo>
                  <a:cubicBezTo>
                    <a:pt x="1479" y="1"/>
                    <a:pt x="1892" y="414"/>
                    <a:pt x="1892" y="930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2"/>
            <p:cNvSpPr/>
            <p:nvPr/>
          </p:nvSpPr>
          <p:spPr>
            <a:xfrm>
              <a:off x="2665851" y="3092472"/>
              <a:ext cx="47704" cy="49712"/>
            </a:xfrm>
            <a:custGeom>
              <a:avLst/>
              <a:gdLst/>
              <a:ahLst/>
              <a:cxnLst/>
              <a:rect l="l" t="t" r="r" b="b"/>
              <a:pathLst>
                <a:path w="1893" h="1893" extrusionOk="0">
                  <a:moveTo>
                    <a:pt x="1892" y="964"/>
                  </a:moveTo>
                  <a:cubicBezTo>
                    <a:pt x="1892" y="1480"/>
                    <a:pt x="1479" y="1892"/>
                    <a:pt x="929" y="1892"/>
                  </a:cubicBezTo>
                  <a:cubicBezTo>
                    <a:pt x="413" y="1892"/>
                    <a:pt x="1" y="1480"/>
                    <a:pt x="1" y="964"/>
                  </a:cubicBezTo>
                  <a:cubicBezTo>
                    <a:pt x="1" y="448"/>
                    <a:pt x="413" y="1"/>
                    <a:pt x="929" y="1"/>
                  </a:cubicBezTo>
                  <a:cubicBezTo>
                    <a:pt x="1479" y="1"/>
                    <a:pt x="1892" y="448"/>
                    <a:pt x="1892" y="964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2"/>
            <p:cNvSpPr/>
            <p:nvPr/>
          </p:nvSpPr>
          <p:spPr>
            <a:xfrm>
              <a:off x="2417984" y="2985798"/>
              <a:ext cx="46822" cy="49712"/>
            </a:xfrm>
            <a:custGeom>
              <a:avLst/>
              <a:gdLst/>
              <a:ahLst/>
              <a:cxnLst/>
              <a:rect l="l" t="t" r="r" b="b"/>
              <a:pathLst>
                <a:path w="1858" h="1893" extrusionOk="0">
                  <a:moveTo>
                    <a:pt x="1858" y="929"/>
                  </a:moveTo>
                  <a:cubicBezTo>
                    <a:pt x="1858" y="1445"/>
                    <a:pt x="1445" y="1892"/>
                    <a:pt x="929" y="1892"/>
                  </a:cubicBezTo>
                  <a:cubicBezTo>
                    <a:pt x="413" y="1892"/>
                    <a:pt x="0" y="1445"/>
                    <a:pt x="0" y="929"/>
                  </a:cubicBezTo>
                  <a:cubicBezTo>
                    <a:pt x="0" y="413"/>
                    <a:pt x="413" y="1"/>
                    <a:pt x="929" y="1"/>
                  </a:cubicBezTo>
                  <a:cubicBezTo>
                    <a:pt x="1445" y="1"/>
                    <a:pt x="1858" y="413"/>
                    <a:pt x="1858" y="929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2"/>
            <p:cNvSpPr/>
            <p:nvPr/>
          </p:nvSpPr>
          <p:spPr>
            <a:xfrm>
              <a:off x="2711791" y="2927939"/>
              <a:ext cx="47678" cy="49712"/>
            </a:xfrm>
            <a:custGeom>
              <a:avLst/>
              <a:gdLst/>
              <a:ahLst/>
              <a:cxnLst/>
              <a:rect l="l" t="t" r="r" b="b"/>
              <a:pathLst>
                <a:path w="1892" h="1893" extrusionOk="0">
                  <a:moveTo>
                    <a:pt x="1892" y="929"/>
                  </a:moveTo>
                  <a:cubicBezTo>
                    <a:pt x="1892" y="1445"/>
                    <a:pt x="1479" y="1892"/>
                    <a:pt x="963" y="1892"/>
                  </a:cubicBezTo>
                  <a:cubicBezTo>
                    <a:pt x="447" y="1892"/>
                    <a:pt x="0" y="1445"/>
                    <a:pt x="0" y="929"/>
                  </a:cubicBezTo>
                  <a:cubicBezTo>
                    <a:pt x="0" y="413"/>
                    <a:pt x="447" y="0"/>
                    <a:pt x="963" y="0"/>
                  </a:cubicBezTo>
                  <a:cubicBezTo>
                    <a:pt x="1479" y="0"/>
                    <a:pt x="1892" y="413"/>
                    <a:pt x="1892" y="929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2"/>
            <p:cNvSpPr/>
            <p:nvPr/>
          </p:nvSpPr>
          <p:spPr>
            <a:xfrm>
              <a:off x="2787189" y="3373644"/>
              <a:ext cx="47678" cy="49712"/>
            </a:xfrm>
            <a:custGeom>
              <a:avLst/>
              <a:gdLst/>
              <a:ahLst/>
              <a:cxnLst/>
              <a:rect l="l" t="t" r="r" b="b"/>
              <a:pathLst>
                <a:path w="1892" h="1893" extrusionOk="0">
                  <a:moveTo>
                    <a:pt x="1892" y="964"/>
                  </a:moveTo>
                  <a:cubicBezTo>
                    <a:pt x="1892" y="1480"/>
                    <a:pt x="1479" y="1892"/>
                    <a:pt x="929" y="1892"/>
                  </a:cubicBezTo>
                  <a:cubicBezTo>
                    <a:pt x="413" y="1892"/>
                    <a:pt x="0" y="1480"/>
                    <a:pt x="0" y="964"/>
                  </a:cubicBezTo>
                  <a:cubicBezTo>
                    <a:pt x="0" y="448"/>
                    <a:pt x="413" y="1"/>
                    <a:pt x="929" y="1"/>
                  </a:cubicBezTo>
                  <a:cubicBezTo>
                    <a:pt x="1479" y="1"/>
                    <a:pt x="1892" y="448"/>
                    <a:pt x="1892" y="964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2"/>
            <p:cNvSpPr/>
            <p:nvPr/>
          </p:nvSpPr>
          <p:spPr>
            <a:xfrm>
              <a:off x="2111174" y="2731755"/>
              <a:ext cx="47704" cy="49686"/>
            </a:xfrm>
            <a:custGeom>
              <a:avLst/>
              <a:gdLst/>
              <a:ahLst/>
              <a:cxnLst/>
              <a:rect l="l" t="t" r="r" b="b"/>
              <a:pathLst>
                <a:path w="1893" h="1892" extrusionOk="0">
                  <a:moveTo>
                    <a:pt x="1892" y="963"/>
                  </a:moveTo>
                  <a:cubicBezTo>
                    <a:pt x="1892" y="1479"/>
                    <a:pt x="1480" y="1892"/>
                    <a:pt x="964" y="1892"/>
                  </a:cubicBezTo>
                  <a:cubicBezTo>
                    <a:pt x="413" y="1892"/>
                    <a:pt x="1" y="1479"/>
                    <a:pt x="1" y="963"/>
                  </a:cubicBezTo>
                  <a:cubicBezTo>
                    <a:pt x="1" y="448"/>
                    <a:pt x="413" y="0"/>
                    <a:pt x="964" y="0"/>
                  </a:cubicBezTo>
                  <a:cubicBezTo>
                    <a:pt x="1480" y="0"/>
                    <a:pt x="1892" y="448"/>
                    <a:pt x="1892" y="963"/>
                  </a:cubicBezTo>
                  <a:close/>
                </a:path>
              </a:pathLst>
            </a:custGeom>
            <a:solidFill>
              <a:srgbClr val="DF9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2"/>
            <p:cNvSpPr/>
            <p:nvPr/>
          </p:nvSpPr>
          <p:spPr>
            <a:xfrm>
              <a:off x="1310369" y="2301559"/>
              <a:ext cx="1771510" cy="1885687"/>
            </a:xfrm>
            <a:custGeom>
              <a:avLst/>
              <a:gdLst/>
              <a:ahLst/>
              <a:cxnLst/>
              <a:rect l="l" t="t" r="r" b="b"/>
              <a:pathLst>
                <a:path w="70298" h="71806" extrusionOk="0">
                  <a:moveTo>
                    <a:pt x="7933" y="0"/>
                  </a:moveTo>
                  <a:cubicBezTo>
                    <a:pt x="5634" y="0"/>
                    <a:pt x="3002" y="2410"/>
                    <a:pt x="2477" y="4294"/>
                  </a:cubicBezTo>
                  <a:cubicBezTo>
                    <a:pt x="1686" y="7080"/>
                    <a:pt x="3509" y="7664"/>
                    <a:pt x="4231" y="9865"/>
                  </a:cubicBezTo>
                  <a:cubicBezTo>
                    <a:pt x="5056" y="12307"/>
                    <a:pt x="4368" y="13924"/>
                    <a:pt x="6260" y="15987"/>
                  </a:cubicBezTo>
                  <a:cubicBezTo>
                    <a:pt x="7911" y="17810"/>
                    <a:pt x="9768" y="18773"/>
                    <a:pt x="12107" y="19392"/>
                  </a:cubicBezTo>
                  <a:cubicBezTo>
                    <a:pt x="17540" y="20802"/>
                    <a:pt x="23800" y="20389"/>
                    <a:pt x="23078" y="27612"/>
                  </a:cubicBezTo>
                  <a:cubicBezTo>
                    <a:pt x="22665" y="31807"/>
                    <a:pt x="21461" y="38651"/>
                    <a:pt x="17919" y="41437"/>
                  </a:cubicBezTo>
                  <a:cubicBezTo>
                    <a:pt x="13345" y="38995"/>
                    <a:pt x="19501" y="33149"/>
                    <a:pt x="17712" y="30260"/>
                  </a:cubicBezTo>
                  <a:cubicBezTo>
                    <a:pt x="17344" y="29660"/>
                    <a:pt x="16902" y="29414"/>
                    <a:pt x="16459" y="29414"/>
                  </a:cubicBezTo>
                  <a:cubicBezTo>
                    <a:pt x="15453" y="29414"/>
                    <a:pt x="14440" y="30680"/>
                    <a:pt x="14273" y="31945"/>
                  </a:cubicBezTo>
                  <a:cubicBezTo>
                    <a:pt x="14033" y="34112"/>
                    <a:pt x="16165" y="34559"/>
                    <a:pt x="13998" y="36416"/>
                  </a:cubicBezTo>
                  <a:cubicBezTo>
                    <a:pt x="13490" y="36860"/>
                    <a:pt x="12897" y="37053"/>
                    <a:pt x="12256" y="37053"/>
                  </a:cubicBezTo>
                  <a:cubicBezTo>
                    <a:pt x="9123" y="37053"/>
                    <a:pt x="4858" y="32440"/>
                    <a:pt x="3887" y="29985"/>
                  </a:cubicBezTo>
                  <a:cubicBezTo>
                    <a:pt x="2580" y="26786"/>
                    <a:pt x="5916" y="24138"/>
                    <a:pt x="3440" y="21146"/>
                  </a:cubicBezTo>
                  <a:lnTo>
                    <a:pt x="3440" y="21146"/>
                  </a:lnTo>
                  <a:cubicBezTo>
                    <a:pt x="2958" y="23485"/>
                    <a:pt x="1101" y="24688"/>
                    <a:pt x="620" y="26924"/>
                  </a:cubicBezTo>
                  <a:cubicBezTo>
                    <a:pt x="1" y="29744"/>
                    <a:pt x="792" y="31911"/>
                    <a:pt x="2821" y="33974"/>
                  </a:cubicBezTo>
                  <a:cubicBezTo>
                    <a:pt x="5503" y="36691"/>
                    <a:pt x="8874" y="38136"/>
                    <a:pt x="12038" y="40061"/>
                  </a:cubicBezTo>
                  <a:cubicBezTo>
                    <a:pt x="15580" y="42159"/>
                    <a:pt x="16234" y="46011"/>
                    <a:pt x="17265" y="49691"/>
                  </a:cubicBezTo>
                  <a:cubicBezTo>
                    <a:pt x="18125" y="52649"/>
                    <a:pt x="19604" y="54128"/>
                    <a:pt x="21839" y="55985"/>
                  </a:cubicBezTo>
                  <a:cubicBezTo>
                    <a:pt x="23840" y="57641"/>
                    <a:pt x="24761" y="59837"/>
                    <a:pt x="27493" y="59837"/>
                  </a:cubicBezTo>
                  <a:cubicBezTo>
                    <a:pt x="27767" y="59837"/>
                    <a:pt x="28060" y="59815"/>
                    <a:pt x="28374" y="59768"/>
                  </a:cubicBezTo>
                  <a:cubicBezTo>
                    <a:pt x="33633" y="58971"/>
                    <a:pt x="36841" y="52512"/>
                    <a:pt x="40945" y="52512"/>
                  </a:cubicBezTo>
                  <a:cubicBezTo>
                    <a:pt x="42154" y="52512"/>
                    <a:pt x="43441" y="53073"/>
                    <a:pt x="44882" y="54506"/>
                  </a:cubicBezTo>
                  <a:cubicBezTo>
                    <a:pt x="48528" y="58117"/>
                    <a:pt x="50316" y="62966"/>
                    <a:pt x="55578" y="64377"/>
                  </a:cubicBezTo>
                  <a:cubicBezTo>
                    <a:pt x="56782" y="64686"/>
                    <a:pt x="59533" y="65374"/>
                    <a:pt x="58570" y="67300"/>
                  </a:cubicBezTo>
                  <a:cubicBezTo>
                    <a:pt x="58058" y="68323"/>
                    <a:pt x="54604" y="68752"/>
                    <a:pt x="53320" y="68752"/>
                  </a:cubicBezTo>
                  <a:cubicBezTo>
                    <a:pt x="53222" y="68752"/>
                    <a:pt x="53137" y="68749"/>
                    <a:pt x="53067" y="68744"/>
                  </a:cubicBezTo>
                  <a:cubicBezTo>
                    <a:pt x="49938" y="68607"/>
                    <a:pt x="48803" y="67781"/>
                    <a:pt x="49491" y="65030"/>
                  </a:cubicBezTo>
                  <a:cubicBezTo>
                    <a:pt x="50041" y="62829"/>
                    <a:pt x="49972" y="61660"/>
                    <a:pt x="48459" y="59802"/>
                  </a:cubicBezTo>
                  <a:cubicBezTo>
                    <a:pt x="47648" y="58808"/>
                    <a:pt x="47052" y="58398"/>
                    <a:pt x="46616" y="58398"/>
                  </a:cubicBezTo>
                  <a:cubicBezTo>
                    <a:pt x="45664" y="58398"/>
                    <a:pt x="45477" y="60352"/>
                    <a:pt x="45501" y="62451"/>
                  </a:cubicBezTo>
                  <a:cubicBezTo>
                    <a:pt x="45570" y="66509"/>
                    <a:pt x="46498" y="70223"/>
                    <a:pt x="50969" y="71083"/>
                  </a:cubicBezTo>
                  <a:cubicBezTo>
                    <a:pt x="52729" y="71424"/>
                    <a:pt x="54801" y="71806"/>
                    <a:pt x="56819" y="71806"/>
                  </a:cubicBezTo>
                  <a:cubicBezTo>
                    <a:pt x="58469" y="71806"/>
                    <a:pt x="60082" y="71550"/>
                    <a:pt x="61459" y="70808"/>
                  </a:cubicBezTo>
                  <a:cubicBezTo>
                    <a:pt x="62972" y="70017"/>
                    <a:pt x="62663" y="69363"/>
                    <a:pt x="63798" y="68194"/>
                  </a:cubicBezTo>
                  <a:cubicBezTo>
                    <a:pt x="64485" y="67437"/>
                    <a:pt x="65620" y="67334"/>
                    <a:pt x="66308" y="66715"/>
                  </a:cubicBezTo>
                  <a:cubicBezTo>
                    <a:pt x="70298" y="63207"/>
                    <a:pt x="60977" y="63895"/>
                    <a:pt x="60221" y="60765"/>
                  </a:cubicBezTo>
                  <a:cubicBezTo>
                    <a:pt x="59671" y="58496"/>
                    <a:pt x="62353" y="56776"/>
                    <a:pt x="61906" y="54919"/>
                  </a:cubicBezTo>
                  <a:cubicBezTo>
                    <a:pt x="61702" y="53988"/>
                    <a:pt x="59335" y="52099"/>
                    <a:pt x="57922" y="52099"/>
                  </a:cubicBezTo>
                  <a:cubicBezTo>
                    <a:pt x="57664" y="52099"/>
                    <a:pt x="57438" y="52162"/>
                    <a:pt x="57263" y="52305"/>
                  </a:cubicBezTo>
                  <a:cubicBezTo>
                    <a:pt x="56197" y="53199"/>
                    <a:pt x="58123" y="56329"/>
                    <a:pt x="56713" y="57705"/>
                  </a:cubicBezTo>
                  <a:cubicBezTo>
                    <a:pt x="56290" y="58118"/>
                    <a:pt x="55858" y="58289"/>
                    <a:pt x="55443" y="58289"/>
                  </a:cubicBezTo>
                  <a:cubicBezTo>
                    <a:pt x="54408" y="58289"/>
                    <a:pt x="53475" y="57223"/>
                    <a:pt x="53033" y="56191"/>
                  </a:cubicBezTo>
                  <a:cubicBezTo>
                    <a:pt x="51657" y="52890"/>
                    <a:pt x="50832" y="49519"/>
                    <a:pt x="49112" y="46321"/>
                  </a:cubicBezTo>
                  <a:cubicBezTo>
                    <a:pt x="48115" y="44464"/>
                    <a:pt x="47324" y="42950"/>
                    <a:pt x="44916" y="42778"/>
                  </a:cubicBezTo>
                  <a:cubicBezTo>
                    <a:pt x="44816" y="42772"/>
                    <a:pt x="44717" y="42769"/>
                    <a:pt x="44619" y="42769"/>
                  </a:cubicBezTo>
                  <a:cubicBezTo>
                    <a:pt x="42034" y="42769"/>
                    <a:pt x="40306" y="44905"/>
                    <a:pt x="38451" y="46562"/>
                  </a:cubicBezTo>
                  <a:cubicBezTo>
                    <a:pt x="36080" y="48633"/>
                    <a:pt x="31787" y="52475"/>
                    <a:pt x="28105" y="52475"/>
                  </a:cubicBezTo>
                  <a:cubicBezTo>
                    <a:pt x="27140" y="52475"/>
                    <a:pt x="26217" y="52211"/>
                    <a:pt x="25382" y="51583"/>
                  </a:cubicBezTo>
                  <a:cubicBezTo>
                    <a:pt x="21805" y="48900"/>
                    <a:pt x="23697" y="42744"/>
                    <a:pt x="25175" y="39477"/>
                  </a:cubicBezTo>
                  <a:cubicBezTo>
                    <a:pt x="27136" y="35178"/>
                    <a:pt x="29165" y="32117"/>
                    <a:pt x="28959" y="27233"/>
                  </a:cubicBezTo>
                  <a:cubicBezTo>
                    <a:pt x="28890" y="25754"/>
                    <a:pt x="28271" y="24276"/>
                    <a:pt x="28271" y="22797"/>
                  </a:cubicBezTo>
                  <a:cubicBezTo>
                    <a:pt x="28271" y="21593"/>
                    <a:pt x="29131" y="20217"/>
                    <a:pt x="29096" y="19186"/>
                  </a:cubicBezTo>
                  <a:cubicBezTo>
                    <a:pt x="29062" y="17088"/>
                    <a:pt x="28236" y="16297"/>
                    <a:pt x="26242" y="15368"/>
                  </a:cubicBezTo>
                  <a:cubicBezTo>
                    <a:pt x="22871" y="13820"/>
                    <a:pt x="18813" y="14543"/>
                    <a:pt x="15477" y="12961"/>
                  </a:cubicBezTo>
                  <a:cubicBezTo>
                    <a:pt x="12898" y="11791"/>
                    <a:pt x="10972" y="9349"/>
                    <a:pt x="10387" y="6529"/>
                  </a:cubicBezTo>
                  <a:cubicBezTo>
                    <a:pt x="9905" y="4225"/>
                    <a:pt x="11488" y="855"/>
                    <a:pt x="8702" y="98"/>
                  </a:cubicBezTo>
                  <a:cubicBezTo>
                    <a:pt x="8452" y="31"/>
                    <a:pt x="8195" y="0"/>
                    <a:pt x="7933" y="0"/>
                  </a:cubicBezTo>
                  <a:close/>
                </a:path>
              </a:pathLst>
            </a:custGeom>
            <a:solidFill>
              <a:srgbClr val="C02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2"/>
            <p:cNvSpPr/>
            <p:nvPr/>
          </p:nvSpPr>
          <p:spPr>
            <a:xfrm>
              <a:off x="3822859" y="3133165"/>
              <a:ext cx="25" cy="2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FFB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2"/>
            <p:cNvSpPr/>
            <p:nvPr/>
          </p:nvSpPr>
          <p:spPr>
            <a:xfrm>
              <a:off x="1354796" y="1802806"/>
              <a:ext cx="264902" cy="85899"/>
            </a:xfrm>
            <a:custGeom>
              <a:avLst/>
              <a:gdLst/>
              <a:ahLst/>
              <a:cxnLst/>
              <a:rect l="l" t="t" r="r" b="b"/>
              <a:pathLst>
                <a:path w="10512" h="3271" extrusionOk="0">
                  <a:moveTo>
                    <a:pt x="5998" y="1"/>
                  </a:moveTo>
                  <a:cubicBezTo>
                    <a:pt x="4504" y="1"/>
                    <a:pt x="1" y="720"/>
                    <a:pt x="1642" y="2425"/>
                  </a:cubicBezTo>
                  <a:cubicBezTo>
                    <a:pt x="2108" y="2907"/>
                    <a:pt x="2971" y="3029"/>
                    <a:pt x="3899" y="3029"/>
                  </a:cubicBezTo>
                  <a:cubicBezTo>
                    <a:pt x="4849" y="3029"/>
                    <a:pt x="5866" y="2901"/>
                    <a:pt x="6595" y="2901"/>
                  </a:cubicBezTo>
                  <a:cubicBezTo>
                    <a:pt x="6679" y="2901"/>
                    <a:pt x="6760" y="2903"/>
                    <a:pt x="6836" y="2907"/>
                  </a:cubicBezTo>
                  <a:cubicBezTo>
                    <a:pt x="6949" y="3163"/>
                    <a:pt x="7148" y="3271"/>
                    <a:pt x="7379" y="3271"/>
                  </a:cubicBezTo>
                  <a:cubicBezTo>
                    <a:pt x="8544" y="3271"/>
                    <a:pt x="10511" y="506"/>
                    <a:pt x="6320" y="18"/>
                  </a:cubicBezTo>
                  <a:cubicBezTo>
                    <a:pt x="6241" y="7"/>
                    <a:pt x="6131" y="1"/>
                    <a:pt x="5998" y="1"/>
                  </a:cubicBezTo>
                  <a:close/>
                </a:path>
              </a:pathLst>
            </a:custGeom>
            <a:solidFill>
              <a:srgbClr val="F79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2"/>
            <p:cNvSpPr/>
            <p:nvPr/>
          </p:nvSpPr>
          <p:spPr>
            <a:xfrm>
              <a:off x="1390983" y="2324298"/>
              <a:ext cx="624884" cy="509329"/>
            </a:xfrm>
            <a:custGeom>
              <a:avLst/>
              <a:gdLst/>
              <a:ahLst/>
              <a:cxnLst/>
              <a:rect l="l" t="t" r="r" b="b"/>
              <a:pathLst>
                <a:path w="24797" h="19395" extrusionOk="0">
                  <a:moveTo>
                    <a:pt x="3655" y="0"/>
                  </a:moveTo>
                  <a:cubicBezTo>
                    <a:pt x="2217" y="0"/>
                    <a:pt x="489" y="1613"/>
                    <a:pt x="310" y="2844"/>
                  </a:cubicBezTo>
                  <a:cubicBezTo>
                    <a:pt x="0" y="5045"/>
                    <a:pt x="3095" y="7969"/>
                    <a:pt x="3852" y="10135"/>
                  </a:cubicBezTo>
                  <a:cubicBezTo>
                    <a:pt x="5950" y="16154"/>
                    <a:pt x="10971" y="15844"/>
                    <a:pt x="16267" y="17461"/>
                  </a:cubicBezTo>
                  <a:cubicBezTo>
                    <a:pt x="17849" y="17942"/>
                    <a:pt x="19294" y="19112"/>
                    <a:pt x="20945" y="19318"/>
                  </a:cubicBezTo>
                  <a:cubicBezTo>
                    <a:pt x="21318" y="19370"/>
                    <a:pt x="21662" y="19395"/>
                    <a:pt x="21976" y="19395"/>
                  </a:cubicBezTo>
                  <a:cubicBezTo>
                    <a:pt x="23111" y="19395"/>
                    <a:pt x="23862" y="19073"/>
                    <a:pt x="24212" y="18561"/>
                  </a:cubicBezTo>
                  <a:cubicBezTo>
                    <a:pt x="24797" y="17702"/>
                    <a:pt x="24212" y="16360"/>
                    <a:pt x="22183" y="15328"/>
                  </a:cubicBezTo>
                  <a:cubicBezTo>
                    <a:pt x="19088" y="13746"/>
                    <a:pt x="15408" y="14194"/>
                    <a:pt x="12209" y="12921"/>
                  </a:cubicBezTo>
                  <a:cubicBezTo>
                    <a:pt x="9561" y="11889"/>
                    <a:pt x="7876" y="9482"/>
                    <a:pt x="6397" y="7178"/>
                  </a:cubicBezTo>
                  <a:cubicBezTo>
                    <a:pt x="5675" y="6008"/>
                    <a:pt x="5228" y="5733"/>
                    <a:pt x="5021" y="4323"/>
                  </a:cubicBezTo>
                  <a:cubicBezTo>
                    <a:pt x="4849" y="3119"/>
                    <a:pt x="5812" y="1744"/>
                    <a:pt x="4953" y="643"/>
                  </a:cubicBezTo>
                  <a:cubicBezTo>
                    <a:pt x="4602" y="188"/>
                    <a:pt x="4146" y="0"/>
                    <a:pt x="3655" y="0"/>
                  </a:cubicBezTo>
                  <a:close/>
                </a:path>
              </a:pathLst>
            </a:custGeom>
            <a:solidFill>
              <a:srgbClr val="F79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2"/>
            <p:cNvSpPr/>
            <p:nvPr/>
          </p:nvSpPr>
          <p:spPr>
            <a:xfrm>
              <a:off x="1168064" y="1346033"/>
              <a:ext cx="562666" cy="378760"/>
            </a:xfrm>
            <a:custGeom>
              <a:avLst/>
              <a:gdLst/>
              <a:ahLst/>
              <a:cxnLst/>
              <a:rect l="l" t="t" r="r" b="b"/>
              <a:pathLst>
                <a:path w="22328" h="14423" extrusionOk="0">
                  <a:moveTo>
                    <a:pt x="21137" y="0"/>
                  </a:moveTo>
                  <a:cubicBezTo>
                    <a:pt x="16866" y="0"/>
                    <a:pt x="12998" y="2307"/>
                    <a:pt x="9534" y="5047"/>
                  </a:cubicBezTo>
                  <a:cubicBezTo>
                    <a:pt x="7126" y="6939"/>
                    <a:pt x="1830" y="9002"/>
                    <a:pt x="730" y="11926"/>
                  </a:cubicBezTo>
                  <a:cubicBezTo>
                    <a:pt x="0" y="13849"/>
                    <a:pt x="1231" y="14422"/>
                    <a:pt x="2688" y="14422"/>
                  </a:cubicBezTo>
                  <a:cubicBezTo>
                    <a:pt x="3498" y="14422"/>
                    <a:pt x="4377" y="14245"/>
                    <a:pt x="5029" y="14024"/>
                  </a:cubicBezTo>
                  <a:cubicBezTo>
                    <a:pt x="8193" y="12923"/>
                    <a:pt x="9087" y="9656"/>
                    <a:pt x="11391" y="7420"/>
                  </a:cubicBezTo>
                  <a:cubicBezTo>
                    <a:pt x="13351" y="5494"/>
                    <a:pt x="15724" y="3809"/>
                    <a:pt x="18166" y="2571"/>
                  </a:cubicBezTo>
                  <a:cubicBezTo>
                    <a:pt x="19680" y="1814"/>
                    <a:pt x="21502" y="1608"/>
                    <a:pt x="22328" y="60"/>
                  </a:cubicBezTo>
                  <a:cubicBezTo>
                    <a:pt x="21927" y="20"/>
                    <a:pt x="21531" y="0"/>
                    <a:pt x="21137" y="0"/>
                  </a:cubicBezTo>
                  <a:close/>
                </a:path>
              </a:pathLst>
            </a:custGeom>
            <a:solidFill>
              <a:srgbClr val="F79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2"/>
            <p:cNvSpPr/>
            <p:nvPr/>
          </p:nvSpPr>
          <p:spPr>
            <a:xfrm>
              <a:off x="1227461" y="2120464"/>
              <a:ext cx="181843" cy="70379"/>
            </a:xfrm>
            <a:custGeom>
              <a:avLst/>
              <a:gdLst/>
              <a:ahLst/>
              <a:cxnLst/>
              <a:rect l="l" t="t" r="r" b="b"/>
              <a:pathLst>
                <a:path w="7216" h="2680" extrusionOk="0">
                  <a:moveTo>
                    <a:pt x="3530" y="0"/>
                  </a:moveTo>
                  <a:cubicBezTo>
                    <a:pt x="3272" y="0"/>
                    <a:pt x="3006" y="34"/>
                    <a:pt x="2740" y="109"/>
                  </a:cubicBezTo>
                  <a:cubicBezTo>
                    <a:pt x="0" y="850"/>
                    <a:pt x="1460" y="2679"/>
                    <a:pt x="3495" y="2679"/>
                  </a:cubicBezTo>
                  <a:cubicBezTo>
                    <a:pt x="3631" y="2679"/>
                    <a:pt x="3769" y="2671"/>
                    <a:pt x="3910" y="2654"/>
                  </a:cubicBezTo>
                  <a:lnTo>
                    <a:pt x="3875" y="2654"/>
                  </a:lnTo>
                  <a:cubicBezTo>
                    <a:pt x="7216" y="2255"/>
                    <a:pt x="5641" y="0"/>
                    <a:pt x="3530" y="0"/>
                  </a:cubicBezTo>
                  <a:close/>
                </a:path>
              </a:pathLst>
            </a:custGeom>
            <a:solidFill>
              <a:srgbClr val="F79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2"/>
            <p:cNvSpPr/>
            <p:nvPr/>
          </p:nvSpPr>
          <p:spPr>
            <a:xfrm>
              <a:off x="1659641" y="1453602"/>
              <a:ext cx="2148502" cy="2582756"/>
            </a:xfrm>
            <a:custGeom>
              <a:avLst/>
              <a:gdLst/>
              <a:ahLst/>
              <a:cxnLst/>
              <a:rect l="l" t="t" r="r" b="b"/>
              <a:pathLst>
                <a:path w="85258" h="98350" extrusionOk="0">
                  <a:moveTo>
                    <a:pt x="20835" y="1"/>
                  </a:moveTo>
                  <a:cubicBezTo>
                    <a:pt x="20557" y="1"/>
                    <a:pt x="20348" y="39"/>
                    <a:pt x="20257" y="130"/>
                  </a:cubicBezTo>
                  <a:cubicBezTo>
                    <a:pt x="18228" y="2056"/>
                    <a:pt x="16749" y="4945"/>
                    <a:pt x="15408" y="7249"/>
                  </a:cubicBezTo>
                  <a:cubicBezTo>
                    <a:pt x="14032" y="9519"/>
                    <a:pt x="12966" y="12408"/>
                    <a:pt x="12141" y="14918"/>
                  </a:cubicBezTo>
                  <a:cubicBezTo>
                    <a:pt x="11350" y="17223"/>
                    <a:pt x="11247" y="19355"/>
                    <a:pt x="8736" y="20524"/>
                  </a:cubicBezTo>
                  <a:cubicBezTo>
                    <a:pt x="6604" y="21487"/>
                    <a:pt x="1" y="20903"/>
                    <a:pt x="1514" y="24961"/>
                  </a:cubicBezTo>
                  <a:cubicBezTo>
                    <a:pt x="1939" y="26058"/>
                    <a:pt x="2664" y="26518"/>
                    <a:pt x="3433" y="26518"/>
                  </a:cubicBezTo>
                  <a:cubicBezTo>
                    <a:pt x="4157" y="26518"/>
                    <a:pt x="4919" y="26110"/>
                    <a:pt x="5503" y="25442"/>
                  </a:cubicBezTo>
                  <a:cubicBezTo>
                    <a:pt x="6513" y="24296"/>
                    <a:pt x="7155" y="22261"/>
                    <a:pt x="8838" y="22261"/>
                  </a:cubicBezTo>
                  <a:cubicBezTo>
                    <a:pt x="9276" y="22261"/>
                    <a:pt x="9784" y="22399"/>
                    <a:pt x="10387" y="22725"/>
                  </a:cubicBezTo>
                  <a:cubicBezTo>
                    <a:pt x="12175" y="23688"/>
                    <a:pt x="11728" y="25786"/>
                    <a:pt x="12175" y="27678"/>
                  </a:cubicBezTo>
                  <a:cubicBezTo>
                    <a:pt x="12485" y="29088"/>
                    <a:pt x="12863" y="32355"/>
                    <a:pt x="13998" y="33352"/>
                  </a:cubicBezTo>
                  <a:cubicBezTo>
                    <a:pt x="14491" y="33781"/>
                    <a:pt x="14850" y="33958"/>
                    <a:pt x="15107" y="33958"/>
                  </a:cubicBezTo>
                  <a:cubicBezTo>
                    <a:pt x="15818" y="33958"/>
                    <a:pt x="15739" y="32598"/>
                    <a:pt x="15511" y="31461"/>
                  </a:cubicBezTo>
                  <a:cubicBezTo>
                    <a:pt x="14308" y="25649"/>
                    <a:pt x="13482" y="19458"/>
                    <a:pt x="15958" y="13852"/>
                  </a:cubicBezTo>
                  <a:cubicBezTo>
                    <a:pt x="16807" y="11899"/>
                    <a:pt x="18355" y="8316"/>
                    <a:pt x="20602" y="8316"/>
                  </a:cubicBezTo>
                  <a:cubicBezTo>
                    <a:pt x="21085" y="8316"/>
                    <a:pt x="21601" y="8482"/>
                    <a:pt x="22149" y="8865"/>
                  </a:cubicBezTo>
                  <a:cubicBezTo>
                    <a:pt x="21951" y="9913"/>
                    <a:pt x="20868" y="14011"/>
                    <a:pt x="22177" y="14011"/>
                  </a:cubicBezTo>
                  <a:cubicBezTo>
                    <a:pt x="22459" y="14011"/>
                    <a:pt x="22851" y="13821"/>
                    <a:pt x="23387" y="13371"/>
                  </a:cubicBezTo>
                  <a:cubicBezTo>
                    <a:pt x="24625" y="12339"/>
                    <a:pt x="24488" y="9760"/>
                    <a:pt x="25210" y="8418"/>
                  </a:cubicBezTo>
                  <a:cubicBezTo>
                    <a:pt x="25623" y="7627"/>
                    <a:pt x="26276" y="6183"/>
                    <a:pt x="27239" y="6080"/>
                  </a:cubicBezTo>
                  <a:cubicBezTo>
                    <a:pt x="27331" y="6072"/>
                    <a:pt x="27419" y="6068"/>
                    <a:pt x="27502" y="6068"/>
                  </a:cubicBezTo>
                  <a:cubicBezTo>
                    <a:pt x="29894" y="6068"/>
                    <a:pt x="28531" y="9317"/>
                    <a:pt x="28099" y="10447"/>
                  </a:cubicBezTo>
                  <a:cubicBezTo>
                    <a:pt x="26551" y="14506"/>
                    <a:pt x="26070" y="18977"/>
                    <a:pt x="26620" y="23276"/>
                  </a:cubicBezTo>
                  <a:cubicBezTo>
                    <a:pt x="26752" y="24500"/>
                    <a:pt x="28765" y="31079"/>
                    <a:pt x="26308" y="31079"/>
                  </a:cubicBezTo>
                  <a:cubicBezTo>
                    <a:pt x="26213" y="31079"/>
                    <a:pt x="26110" y="31069"/>
                    <a:pt x="26001" y="31048"/>
                  </a:cubicBezTo>
                  <a:cubicBezTo>
                    <a:pt x="24488" y="30739"/>
                    <a:pt x="24006" y="26371"/>
                    <a:pt x="23731" y="25030"/>
                  </a:cubicBezTo>
                  <a:cubicBezTo>
                    <a:pt x="23525" y="23895"/>
                    <a:pt x="23628" y="20421"/>
                    <a:pt x="22424" y="20077"/>
                  </a:cubicBezTo>
                  <a:cubicBezTo>
                    <a:pt x="22301" y="20041"/>
                    <a:pt x="22185" y="20024"/>
                    <a:pt x="22075" y="20024"/>
                  </a:cubicBezTo>
                  <a:cubicBezTo>
                    <a:pt x="20405" y="20024"/>
                    <a:pt x="20229" y="23973"/>
                    <a:pt x="20326" y="25167"/>
                  </a:cubicBezTo>
                  <a:cubicBezTo>
                    <a:pt x="20670" y="29363"/>
                    <a:pt x="22115" y="33387"/>
                    <a:pt x="24247" y="36998"/>
                  </a:cubicBezTo>
                  <a:cubicBezTo>
                    <a:pt x="25794" y="39612"/>
                    <a:pt x="28477" y="41263"/>
                    <a:pt x="30059" y="43808"/>
                  </a:cubicBezTo>
                  <a:cubicBezTo>
                    <a:pt x="31432" y="45982"/>
                    <a:pt x="31163" y="47870"/>
                    <a:pt x="29115" y="47870"/>
                  </a:cubicBezTo>
                  <a:cubicBezTo>
                    <a:pt x="28700" y="47870"/>
                    <a:pt x="28213" y="47793"/>
                    <a:pt x="27652" y="47625"/>
                  </a:cubicBezTo>
                  <a:cubicBezTo>
                    <a:pt x="24969" y="46834"/>
                    <a:pt x="23628" y="44736"/>
                    <a:pt x="22562" y="42329"/>
                  </a:cubicBezTo>
                  <a:cubicBezTo>
                    <a:pt x="21805" y="40678"/>
                    <a:pt x="20636" y="36345"/>
                    <a:pt x="18607" y="35760"/>
                  </a:cubicBezTo>
                  <a:cubicBezTo>
                    <a:pt x="18401" y="35704"/>
                    <a:pt x="18219" y="35677"/>
                    <a:pt x="18059" y="35677"/>
                  </a:cubicBezTo>
                  <a:cubicBezTo>
                    <a:pt x="15093" y="35677"/>
                    <a:pt x="19731" y="44913"/>
                    <a:pt x="20808" y="46284"/>
                  </a:cubicBezTo>
                  <a:cubicBezTo>
                    <a:pt x="24247" y="50789"/>
                    <a:pt x="29440" y="52406"/>
                    <a:pt x="33533" y="55982"/>
                  </a:cubicBezTo>
                  <a:cubicBezTo>
                    <a:pt x="38416" y="60247"/>
                    <a:pt x="37797" y="69154"/>
                    <a:pt x="39861" y="75001"/>
                  </a:cubicBezTo>
                  <a:cubicBezTo>
                    <a:pt x="41236" y="78853"/>
                    <a:pt x="50488" y="88895"/>
                    <a:pt x="43747" y="91956"/>
                  </a:cubicBezTo>
                  <a:cubicBezTo>
                    <a:pt x="43183" y="92218"/>
                    <a:pt x="42664" y="92335"/>
                    <a:pt x="42185" y="92335"/>
                  </a:cubicBezTo>
                  <a:cubicBezTo>
                    <a:pt x="39010" y="92335"/>
                    <a:pt x="37598" y="87184"/>
                    <a:pt x="36731" y="84734"/>
                  </a:cubicBezTo>
                  <a:cubicBezTo>
                    <a:pt x="36215" y="83276"/>
                    <a:pt x="34062" y="75889"/>
                    <a:pt x="32168" y="75889"/>
                  </a:cubicBezTo>
                  <a:cubicBezTo>
                    <a:pt x="31918" y="75889"/>
                    <a:pt x="31672" y="76019"/>
                    <a:pt x="31435" y="76308"/>
                  </a:cubicBezTo>
                  <a:cubicBezTo>
                    <a:pt x="28752" y="79575"/>
                    <a:pt x="34530" y="88620"/>
                    <a:pt x="36525" y="91165"/>
                  </a:cubicBezTo>
                  <a:cubicBezTo>
                    <a:pt x="38932" y="94226"/>
                    <a:pt x="42543" y="96737"/>
                    <a:pt x="46326" y="97837"/>
                  </a:cubicBezTo>
                  <a:cubicBezTo>
                    <a:pt x="47341" y="98130"/>
                    <a:pt x="48592" y="98350"/>
                    <a:pt x="49779" y="98350"/>
                  </a:cubicBezTo>
                  <a:cubicBezTo>
                    <a:pt x="50403" y="98350"/>
                    <a:pt x="51009" y="98289"/>
                    <a:pt x="51554" y="98147"/>
                  </a:cubicBezTo>
                  <a:cubicBezTo>
                    <a:pt x="54099" y="97425"/>
                    <a:pt x="54237" y="96083"/>
                    <a:pt x="51692" y="95567"/>
                  </a:cubicBezTo>
                  <a:cubicBezTo>
                    <a:pt x="49869" y="95223"/>
                    <a:pt x="47393" y="95671"/>
                    <a:pt x="46567" y="93470"/>
                  </a:cubicBezTo>
                  <a:cubicBezTo>
                    <a:pt x="46056" y="92072"/>
                    <a:pt x="46930" y="88310"/>
                    <a:pt x="48787" y="88310"/>
                  </a:cubicBezTo>
                  <a:cubicBezTo>
                    <a:pt x="48803" y="88310"/>
                    <a:pt x="48820" y="88310"/>
                    <a:pt x="48837" y="88311"/>
                  </a:cubicBezTo>
                  <a:cubicBezTo>
                    <a:pt x="49921" y="88311"/>
                    <a:pt x="50804" y="89378"/>
                    <a:pt x="51947" y="89378"/>
                  </a:cubicBezTo>
                  <a:cubicBezTo>
                    <a:pt x="51965" y="89378"/>
                    <a:pt x="51983" y="89377"/>
                    <a:pt x="52001" y="89377"/>
                  </a:cubicBezTo>
                  <a:cubicBezTo>
                    <a:pt x="51657" y="86419"/>
                    <a:pt x="48080" y="84528"/>
                    <a:pt x="46326" y="82395"/>
                  </a:cubicBezTo>
                  <a:cubicBezTo>
                    <a:pt x="44057" y="79610"/>
                    <a:pt x="42475" y="76617"/>
                    <a:pt x="41443" y="73213"/>
                  </a:cubicBezTo>
                  <a:cubicBezTo>
                    <a:pt x="40067" y="68707"/>
                    <a:pt x="39104" y="63205"/>
                    <a:pt x="39001" y="58459"/>
                  </a:cubicBezTo>
                  <a:cubicBezTo>
                    <a:pt x="39001" y="58115"/>
                    <a:pt x="39104" y="56464"/>
                    <a:pt x="38967" y="56223"/>
                  </a:cubicBezTo>
                  <a:cubicBezTo>
                    <a:pt x="37660" y="54022"/>
                    <a:pt x="33911" y="53472"/>
                    <a:pt x="32329" y="51167"/>
                  </a:cubicBezTo>
                  <a:cubicBezTo>
                    <a:pt x="31710" y="50239"/>
                    <a:pt x="31091" y="48210"/>
                    <a:pt x="32707" y="47625"/>
                  </a:cubicBezTo>
                  <a:cubicBezTo>
                    <a:pt x="32822" y="47581"/>
                    <a:pt x="32951" y="47561"/>
                    <a:pt x="33092" y="47561"/>
                  </a:cubicBezTo>
                  <a:cubicBezTo>
                    <a:pt x="34726" y="47561"/>
                    <a:pt x="37972" y="50291"/>
                    <a:pt x="39207" y="50892"/>
                  </a:cubicBezTo>
                  <a:cubicBezTo>
                    <a:pt x="40377" y="51477"/>
                    <a:pt x="41924" y="51683"/>
                    <a:pt x="42715" y="52818"/>
                  </a:cubicBezTo>
                  <a:cubicBezTo>
                    <a:pt x="43816" y="54435"/>
                    <a:pt x="43678" y="58252"/>
                    <a:pt x="44022" y="60144"/>
                  </a:cubicBezTo>
                  <a:cubicBezTo>
                    <a:pt x="45363" y="67744"/>
                    <a:pt x="47221" y="76067"/>
                    <a:pt x="52242" y="82189"/>
                  </a:cubicBezTo>
                  <a:cubicBezTo>
                    <a:pt x="56897" y="87821"/>
                    <a:pt x="63832" y="93699"/>
                    <a:pt x="71589" y="93699"/>
                  </a:cubicBezTo>
                  <a:cubicBezTo>
                    <a:pt x="72027" y="93699"/>
                    <a:pt x="72468" y="93680"/>
                    <a:pt x="72911" y="93641"/>
                  </a:cubicBezTo>
                  <a:cubicBezTo>
                    <a:pt x="75800" y="93401"/>
                    <a:pt x="78448" y="92403"/>
                    <a:pt x="80993" y="91131"/>
                  </a:cubicBezTo>
                  <a:cubicBezTo>
                    <a:pt x="83449" y="89971"/>
                    <a:pt x="84190" y="87879"/>
                    <a:pt x="82551" y="87879"/>
                  </a:cubicBezTo>
                  <a:cubicBezTo>
                    <a:pt x="82101" y="87879"/>
                    <a:pt x="81472" y="88036"/>
                    <a:pt x="80650" y="88414"/>
                  </a:cubicBezTo>
                  <a:cubicBezTo>
                    <a:pt x="77579" y="89788"/>
                    <a:pt x="73959" y="91309"/>
                    <a:pt x="70452" y="91309"/>
                  </a:cubicBezTo>
                  <a:cubicBezTo>
                    <a:pt x="69481" y="91309"/>
                    <a:pt x="68520" y="91193"/>
                    <a:pt x="67581" y="90925"/>
                  </a:cubicBezTo>
                  <a:cubicBezTo>
                    <a:pt x="65345" y="90305"/>
                    <a:pt x="63419" y="88311"/>
                    <a:pt x="61528" y="87073"/>
                  </a:cubicBezTo>
                  <a:cubicBezTo>
                    <a:pt x="58811" y="85284"/>
                    <a:pt x="56472" y="82980"/>
                    <a:pt x="54512" y="80435"/>
                  </a:cubicBezTo>
                  <a:cubicBezTo>
                    <a:pt x="50213" y="74932"/>
                    <a:pt x="48803" y="68948"/>
                    <a:pt x="47358" y="62310"/>
                  </a:cubicBezTo>
                  <a:cubicBezTo>
                    <a:pt x="46705" y="59250"/>
                    <a:pt x="47736" y="53369"/>
                    <a:pt x="45501" y="50961"/>
                  </a:cubicBezTo>
                  <a:cubicBezTo>
                    <a:pt x="45123" y="50583"/>
                    <a:pt x="43885" y="50445"/>
                    <a:pt x="43369" y="50273"/>
                  </a:cubicBezTo>
                  <a:cubicBezTo>
                    <a:pt x="37660" y="48003"/>
                    <a:pt x="30816" y="42054"/>
                    <a:pt x="27824" y="36688"/>
                  </a:cubicBezTo>
                  <a:cubicBezTo>
                    <a:pt x="27239" y="35622"/>
                    <a:pt x="26448" y="34315"/>
                    <a:pt x="27205" y="33284"/>
                  </a:cubicBezTo>
                  <a:cubicBezTo>
                    <a:pt x="27610" y="32724"/>
                    <a:pt x="28041" y="32501"/>
                    <a:pt x="28475" y="32501"/>
                  </a:cubicBezTo>
                  <a:cubicBezTo>
                    <a:pt x="29881" y="32501"/>
                    <a:pt x="31326" y="34842"/>
                    <a:pt x="32088" y="35657"/>
                  </a:cubicBezTo>
                  <a:cubicBezTo>
                    <a:pt x="32970" y="36626"/>
                    <a:pt x="37591" y="42214"/>
                    <a:pt x="40012" y="42214"/>
                  </a:cubicBezTo>
                  <a:cubicBezTo>
                    <a:pt x="40425" y="42214"/>
                    <a:pt x="40774" y="42051"/>
                    <a:pt x="41030" y="41675"/>
                  </a:cubicBezTo>
                  <a:cubicBezTo>
                    <a:pt x="42131" y="40093"/>
                    <a:pt x="34530" y="34384"/>
                    <a:pt x="33395" y="33077"/>
                  </a:cubicBezTo>
                  <a:cubicBezTo>
                    <a:pt x="29956" y="29191"/>
                    <a:pt x="28649" y="23757"/>
                    <a:pt x="28718" y="18633"/>
                  </a:cubicBezTo>
                  <a:cubicBezTo>
                    <a:pt x="28746" y="16959"/>
                    <a:pt x="28660" y="15489"/>
                    <a:pt x="29912" y="15489"/>
                  </a:cubicBezTo>
                  <a:cubicBezTo>
                    <a:pt x="30204" y="15489"/>
                    <a:pt x="30567" y="15568"/>
                    <a:pt x="31022" y="15744"/>
                  </a:cubicBezTo>
                  <a:cubicBezTo>
                    <a:pt x="33670" y="16741"/>
                    <a:pt x="33258" y="22863"/>
                    <a:pt x="34049" y="25270"/>
                  </a:cubicBezTo>
                  <a:cubicBezTo>
                    <a:pt x="35218" y="29019"/>
                    <a:pt x="37281" y="32458"/>
                    <a:pt x="40033" y="35210"/>
                  </a:cubicBezTo>
                  <a:cubicBezTo>
                    <a:pt x="46326" y="41503"/>
                    <a:pt x="54718" y="44874"/>
                    <a:pt x="54718" y="44874"/>
                  </a:cubicBezTo>
                  <a:cubicBezTo>
                    <a:pt x="53996" y="47900"/>
                    <a:pt x="53858" y="51374"/>
                    <a:pt x="53858" y="51374"/>
                  </a:cubicBezTo>
                  <a:cubicBezTo>
                    <a:pt x="54409" y="60969"/>
                    <a:pt x="55750" y="73247"/>
                    <a:pt x="63006" y="80469"/>
                  </a:cubicBezTo>
                  <a:cubicBezTo>
                    <a:pt x="65588" y="83013"/>
                    <a:pt x="70686" y="84775"/>
                    <a:pt x="75469" y="84775"/>
                  </a:cubicBezTo>
                  <a:cubicBezTo>
                    <a:pt x="79544" y="84775"/>
                    <a:pt x="83391" y="83496"/>
                    <a:pt x="85258" y="80332"/>
                  </a:cubicBezTo>
                  <a:cubicBezTo>
                    <a:pt x="84622" y="80173"/>
                    <a:pt x="83663" y="79808"/>
                    <a:pt x="82951" y="79808"/>
                  </a:cubicBezTo>
                  <a:cubicBezTo>
                    <a:pt x="82893" y="79808"/>
                    <a:pt x="82836" y="79811"/>
                    <a:pt x="82782" y="79816"/>
                  </a:cubicBezTo>
                  <a:cubicBezTo>
                    <a:pt x="81165" y="79919"/>
                    <a:pt x="80065" y="81570"/>
                    <a:pt x="78552" y="82051"/>
                  </a:cubicBezTo>
                  <a:cubicBezTo>
                    <a:pt x="77850" y="82265"/>
                    <a:pt x="77095" y="82343"/>
                    <a:pt x="76333" y="82343"/>
                  </a:cubicBezTo>
                  <a:cubicBezTo>
                    <a:pt x="75377" y="82343"/>
                    <a:pt x="74411" y="82220"/>
                    <a:pt x="73530" y="82086"/>
                  </a:cubicBezTo>
                  <a:cubicBezTo>
                    <a:pt x="70676" y="81639"/>
                    <a:pt x="67065" y="80710"/>
                    <a:pt x="64967" y="78612"/>
                  </a:cubicBezTo>
                  <a:cubicBezTo>
                    <a:pt x="53136" y="66747"/>
                    <a:pt x="57641" y="44014"/>
                    <a:pt x="57641" y="44014"/>
                  </a:cubicBezTo>
                  <a:cubicBezTo>
                    <a:pt x="49250" y="40678"/>
                    <a:pt x="41924" y="33765"/>
                    <a:pt x="41924" y="33765"/>
                  </a:cubicBezTo>
                  <a:lnTo>
                    <a:pt x="46120" y="30395"/>
                  </a:lnTo>
                  <a:lnTo>
                    <a:pt x="44057" y="28297"/>
                  </a:lnTo>
                  <a:cubicBezTo>
                    <a:pt x="44057" y="28297"/>
                    <a:pt x="41214" y="31423"/>
                    <a:pt x="40103" y="31423"/>
                  </a:cubicBezTo>
                  <a:cubicBezTo>
                    <a:pt x="39992" y="31423"/>
                    <a:pt x="39898" y="31392"/>
                    <a:pt x="39826" y="31323"/>
                  </a:cubicBezTo>
                  <a:cubicBezTo>
                    <a:pt x="34736" y="26440"/>
                    <a:pt x="34599" y="17567"/>
                    <a:pt x="35906" y="11170"/>
                  </a:cubicBezTo>
                  <a:cubicBezTo>
                    <a:pt x="35974" y="10860"/>
                    <a:pt x="36043" y="10585"/>
                    <a:pt x="36112" y="10275"/>
                  </a:cubicBezTo>
                  <a:cubicBezTo>
                    <a:pt x="36363" y="9172"/>
                    <a:pt x="36339" y="8160"/>
                    <a:pt x="35668" y="8160"/>
                  </a:cubicBezTo>
                  <a:cubicBezTo>
                    <a:pt x="35418" y="8160"/>
                    <a:pt x="35080" y="8299"/>
                    <a:pt x="34633" y="8625"/>
                  </a:cubicBezTo>
                  <a:cubicBezTo>
                    <a:pt x="33966" y="9105"/>
                    <a:pt x="32637" y="14635"/>
                    <a:pt x="31304" y="14635"/>
                  </a:cubicBezTo>
                  <a:cubicBezTo>
                    <a:pt x="30918" y="14635"/>
                    <a:pt x="30532" y="14173"/>
                    <a:pt x="30162" y="12992"/>
                  </a:cubicBezTo>
                  <a:cubicBezTo>
                    <a:pt x="29646" y="11307"/>
                    <a:pt x="32398" y="6183"/>
                    <a:pt x="33842" y="5254"/>
                  </a:cubicBezTo>
                  <a:cubicBezTo>
                    <a:pt x="34285" y="4957"/>
                    <a:pt x="34763" y="4830"/>
                    <a:pt x="35255" y="4830"/>
                  </a:cubicBezTo>
                  <a:cubicBezTo>
                    <a:pt x="36981" y="4830"/>
                    <a:pt x="38882" y="6389"/>
                    <a:pt x="40033" y="7593"/>
                  </a:cubicBezTo>
                  <a:cubicBezTo>
                    <a:pt x="40480" y="7077"/>
                    <a:pt x="40721" y="6389"/>
                    <a:pt x="40961" y="5667"/>
                  </a:cubicBezTo>
                  <a:cubicBezTo>
                    <a:pt x="40994" y="5535"/>
                    <a:pt x="34338" y="3384"/>
                    <a:pt x="33384" y="3384"/>
                  </a:cubicBezTo>
                  <a:cubicBezTo>
                    <a:pt x="33342" y="3384"/>
                    <a:pt x="33311" y="3388"/>
                    <a:pt x="33292" y="3397"/>
                  </a:cubicBezTo>
                  <a:cubicBezTo>
                    <a:pt x="32879" y="3638"/>
                    <a:pt x="32466" y="3982"/>
                    <a:pt x="31675" y="4498"/>
                  </a:cubicBezTo>
                  <a:cubicBezTo>
                    <a:pt x="31442" y="4634"/>
                    <a:pt x="30396" y="4792"/>
                    <a:pt x="29599" y="4792"/>
                  </a:cubicBezTo>
                  <a:cubicBezTo>
                    <a:pt x="28985" y="4792"/>
                    <a:pt x="28519" y="4698"/>
                    <a:pt x="28683" y="4429"/>
                  </a:cubicBezTo>
                  <a:cubicBezTo>
                    <a:pt x="29165" y="3638"/>
                    <a:pt x="29784" y="2984"/>
                    <a:pt x="30437" y="2365"/>
                  </a:cubicBezTo>
                  <a:lnTo>
                    <a:pt x="27789" y="1884"/>
                  </a:lnTo>
                  <a:cubicBezTo>
                    <a:pt x="25975" y="3503"/>
                    <a:pt x="23549" y="6096"/>
                    <a:pt x="21964" y="6096"/>
                  </a:cubicBezTo>
                  <a:cubicBezTo>
                    <a:pt x="21596" y="6096"/>
                    <a:pt x="21273" y="5956"/>
                    <a:pt x="21014" y="5633"/>
                  </a:cubicBezTo>
                  <a:cubicBezTo>
                    <a:pt x="20429" y="4945"/>
                    <a:pt x="23112" y="2400"/>
                    <a:pt x="24281" y="990"/>
                  </a:cubicBezTo>
                  <a:cubicBezTo>
                    <a:pt x="24505" y="710"/>
                    <a:pt x="22032" y="1"/>
                    <a:pt x="20835" y="1"/>
                  </a:cubicBezTo>
                  <a:close/>
                </a:path>
              </a:pathLst>
            </a:custGeom>
            <a:solidFill>
              <a:srgbClr val="F79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2"/>
            <p:cNvSpPr/>
            <p:nvPr/>
          </p:nvSpPr>
          <p:spPr>
            <a:xfrm>
              <a:off x="2698788" y="1069147"/>
              <a:ext cx="2655526" cy="1221104"/>
            </a:xfrm>
            <a:custGeom>
              <a:avLst/>
              <a:gdLst/>
              <a:ahLst/>
              <a:cxnLst/>
              <a:rect l="l" t="t" r="r" b="b"/>
              <a:pathLst>
                <a:path w="105378" h="46499" fill="none" extrusionOk="0">
                  <a:moveTo>
                    <a:pt x="0" y="18263"/>
                  </a:moveTo>
                  <a:lnTo>
                    <a:pt x="0" y="7567"/>
                  </a:lnTo>
                  <a:cubicBezTo>
                    <a:pt x="0" y="7567"/>
                    <a:pt x="241" y="2924"/>
                    <a:pt x="4987" y="2099"/>
                  </a:cubicBezTo>
                  <a:lnTo>
                    <a:pt x="39792" y="2099"/>
                  </a:lnTo>
                  <a:lnTo>
                    <a:pt x="43128" y="1"/>
                  </a:lnTo>
                  <a:lnTo>
                    <a:pt x="42715" y="2099"/>
                  </a:lnTo>
                  <a:lnTo>
                    <a:pt x="100115" y="2099"/>
                  </a:lnTo>
                  <a:cubicBezTo>
                    <a:pt x="100115" y="2099"/>
                    <a:pt x="105377" y="4197"/>
                    <a:pt x="105377" y="9011"/>
                  </a:cubicBezTo>
                  <a:lnTo>
                    <a:pt x="105377" y="46499"/>
                  </a:lnTo>
                </a:path>
              </a:pathLst>
            </a:custGeom>
            <a:noFill/>
            <a:ln w="10325" cap="flat" cmpd="sng">
              <a:solidFill>
                <a:srgbClr val="FFFFFF"/>
              </a:solidFill>
              <a:prstDash val="solid"/>
              <a:miter lim="343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2"/>
            <p:cNvSpPr/>
            <p:nvPr/>
          </p:nvSpPr>
          <p:spPr>
            <a:xfrm>
              <a:off x="5034475" y="2731755"/>
              <a:ext cx="25" cy="2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2"/>
            <p:cNvSpPr/>
            <p:nvPr/>
          </p:nvSpPr>
          <p:spPr>
            <a:xfrm>
              <a:off x="2172713" y="1056502"/>
              <a:ext cx="504428" cy="482307"/>
            </a:xfrm>
            <a:custGeom>
              <a:avLst/>
              <a:gdLst/>
              <a:ahLst/>
              <a:cxnLst/>
              <a:rect l="l" t="t" r="r" b="b"/>
              <a:pathLst>
                <a:path w="20017" h="18366" fill="none" extrusionOk="0">
                  <a:moveTo>
                    <a:pt x="173" y="13035"/>
                  </a:moveTo>
                  <a:lnTo>
                    <a:pt x="173" y="4093"/>
                  </a:lnTo>
                  <a:cubicBezTo>
                    <a:pt x="173" y="4093"/>
                    <a:pt x="1" y="2304"/>
                    <a:pt x="1995" y="2304"/>
                  </a:cubicBezTo>
                  <a:lnTo>
                    <a:pt x="8564" y="2304"/>
                  </a:lnTo>
                  <a:lnTo>
                    <a:pt x="10868" y="0"/>
                  </a:lnTo>
                  <a:lnTo>
                    <a:pt x="11384" y="2304"/>
                  </a:lnTo>
                  <a:lnTo>
                    <a:pt x="17540" y="2304"/>
                  </a:lnTo>
                  <a:cubicBezTo>
                    <a:pt x="17540" y="2304"/>
                    <a:pt x="20017" y="2339"/>
                    <a:pt x="19570" y="4402"/>
                  </a:cubicBezTo>
                  <a:lnTo>
                    <a:pt x="19570" y="18365"/>
                  </a:lnTo>
                </a:path>
              </a:pathLst>
            </a:custGeom>
            <a:noFill/>
            <a:ln w="10325" cap="flat" cmpd="sng">
              <a:solidFill>
                <a:srgbClr val="FFFFFF"/>
              </a:solidFill>
              <a:prstDash val="solid"/>
              <a:miter lim="343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32"/>
            <p:cNvSpPr/>
            <p:nvPr/>
          </p:nvSpPr>
          <p:spPr>
            <a:xfrm>
              <a:off x="2373783" y="3849185"/>
              <a:ext cx="996710" cy="798435"/>
            </a:xfrm>
            <a:custGeom>
              <a:avLst/>
              <a:gdLst/>
              <a:ahLst/>
              <a:cxnLst/>
              <a:rect l="l" t="t" r="r" b="b"/>
              <a:pathLst>
                <a:path w="39552" h="30404" fill="none" extrusionOk="0">
                  <a:moveTo>
                    <a:pt x="0" y="21083"/>
                  </a:moveTo>
                  <a:lnTo>
                    <a:pt x="6844" y="27927"/>
                  </a:lnTo>
                  <a:cubicBezTo>
                    <a:pt x="6844" y="27927"/>
                    <a:pt x="11659" y="30403"/>
                    <a:pt x="13413" y="28615"/>
                  </a:cubicBezTo>
                  <a:lnTo>
                    <a:pt x="22630" y="23043"/>
                  </a:lnTo>
                  <a:lnTo>
                    <a:pt x="31503" y="23422"/>
                  </a:lnTo>
                  <a:lnTo>
                    <a:pt x="26276" y="20808"/>
                  </a:lnTo>
                  <a:lnTo>
                    <a:pt x="34667" y="13276"/>
                  </a:lnTo>
                  <a:cubicBezTo>
                    <a:pt x="34667" y="13276"/>
                    <a:pt x="39551" y="10318"/>
                    <a:pt x="36043" y="6845"/>
                  </a:cubicBezTo>
                  <a:lnTo>
                    <a:pt x="29199" y="1"/>
                  </a:lnTo>
                </a:path>
              </a:pathLst>
            </a:custGeom>
            <a:noFill/>
            <a:ln w="10325" cap="flat" cmpd="sng">
              <a:solidFill>
                <a:srgbClr val="FFFFFF"/>
              </a:solidFill>
              <a:prstDash val="solid"/>
              <a:miter lim="343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9" name="Google Shape;2239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2240" name="Google Shape;2240;p33"/>
          <p:cNvSpPr txBox="1"/>
          <p:nvPr/>
        </p:nvSpPr>
        <p:spPr>
          <a:xfrm>
            <a:off x="6197000" y="2156100"/>
            <a:ext cx="2151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Plant cell walls are primarily made up of the polysaccharide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cellulose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41" name="Google Shape;2241;p33"/>
          <p:cNvSpPr/>
          <p:nvPr/>
        </p:nvSpPr>
        <p:spPr>
          <a:xfrm>
            <a:off x="6712825" y="5445950"/>
            <a:ext cx="138100" cy="126150"/>
          </a:xfrm>
          <a:custGeom>
            <a:avLst/>
            <a:gdLst/>
            <a:ahLst/>
            <a:cxnLst/>
            <a:rect l="l" t="t" r="r" b="b"/>
            <a:pathLst>
              <a:path w="5524" h="5046" extrusionOk="0">
                <a:moveTo>
                  <a:pt x="2762" y="1"/>
                </a:moveTo>
                <a:cubicBezTo>
                  <a:pt x="1233" y="1"/>
                  <a:pt x="0" y="1119"/>
                  <a:pt x="0" y="2511"/>
                </a:cubicBezTo>
                <a:cubicBezTo>
                  <a:pt x="0" y="3927"/>
                  <a:pt x="1233" y="5045"/>
                  <a:pt x="2762" y="5045"/>
                </a:cubicBezTo>
                <a:cubicBezTo>
                  <a:pt x="4291" y="5045"/>
                  <a:pt x="5524" y="3927"/>
                  <a:pt x="5524" y="2511"/>
                </a:cubicBezTo>
                <a:cubicBezTo>
                  <a:pt x="5524" y="1119"/>
                  <a:pt x="4291" y="1"/>
                  <a:pt x="276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2" name="Google Shape;2242;p33"/>
          <p:cNvGrpSpPr/>
          <p:nvPr/>
        </p:nvGrpSpPr>
        <p:grpSpPr>
          <a:xfrm>
            <a:off x="144758" y="937999"/>
            <a:ext cx="5878397" cy="3267492"/>
            <a:chOff x="556925" y="1038744"/>
            <a:chExt cx="7900010" cy="3551622"/>
          </a:xfrm>
        </p:grpSpPr>
        <p:sp>
          <p:nvSpPr>
            <p:cNvPr id="2243" name="Google Shape;2243;p33"/>
            <p:cNvSpPr txBox="1"/>
            <p:nvPr/>
          </p:nvSpPr>
          <p:spPr>
            <a:xfrm>
              <a:off x="6663235" y="2320882"/>
              <a:ext cx="1793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CELLULOSE</a:t>
              </a:r>
              <a:endParaRPr sz="9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MICROFIBRILS</a:t>
              </a:r>
              <a:endParaRPr sz="9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244" name="Google Shape;2244;p33"/>
            <p:cNvSpPr txBox="1"/>
            <p:nvPr/>
          </p:nvSpPr>
          <p:spPr>
            <a:xfrm>
              <a:off x="556925" y="3688481"/>
              <a:ext cx="1793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CELL-SURFACE</a:t>
              </a:r>
              <a:endParaRPr sz="9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MEMBRANE</a:t>
              </a:r>
              <a:endParaRPr sz="9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grpSp>
          <p:nvGrpSpPr>
            <p:cNvPr id="2245" name="Google Shape;2245;p33"/>
            <p:cNvGrpSpPr/>
            <p:nvPr/>
          </p:nvGrpSpPr>
          <p:grpSpPr>
            <a:xfrm>
              <a:off x="2067800" y="1038744"/>
              <a:ext cx="5008433" cy="3551622"/>
              <a:chOff x="1099725" y="888500"/>
              <a:chExt cx="5564925" cy="3909325"/>
            </a:xfrm>
          </p:grpSpPr>
          <p:sp>
            <p:nvSpPr>
              <p:cNvPr id="2246" name="Google Shape;2246;p33"/>
              <p:cNvSpPr/>
              <p:nvPr/>
            </p:nvSpPr>
            <p:spPr>
              <a:xfrm>
                <a:off x="1656550" y="2899300"/>
                <a:ext cx="5008100" cy="1898525"/>
              </a:xfrm>
              <a:custGeom>
                <a:avLst/>
                <a:gdLst/>
                <a:ahLst/>
                <a:cxnLst/>
                <a:rect l="l" t="t" r="r" b="b"/>
                <a:pathLst>
                  <a:path w="200324" h="75941" extrusionOk="0">
                    <a:moveTo>
                      <a:pt x="86803" y="0"/>
                    </a:moveTo>
                    <a:lnTo>
                      <a:pt x="92" y="40926"/>
                    </a:lnTo>
                    <a:lnTo>
                      <a:pt x="1" y="53025"/>
                    </a:lnTo>
                    <a:lnTo>
                      <a:pt x="118288" y="75940"/>
                    </a:lnTo>
                    <a:lnTo>
                      <a:pt x="199682" y="18241"/>
                    </a:lnTo>
                    <a:lnTo>
                      <a:pt x="200323" y="7287"/>
                    </a:lnTo>
                    <a:lnTo>
                      <a:pt x="86803" y="0"/>
                    </a:lnTo>
                    <a:close/>
                  </a:path>
                </a:pathLst>
              </a:custGeom>
              <a:solidFill>
                <a:srgbClr val="0C4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33"/>
              <p:cNvSpPr/>
              <p:nvPr/>
            </p:nvSpPr>
            <p:spPr>
              <a:xfrm>
                <a:off x="1658850" y="2726275"/>
                <a:ext cx="5005800" cy="1754175"/>
              </a:xfrm>
              <a:custGeom>
                <a:avLst/>
                <a:gdLst/>
                <a:ahLst/>
                <a:cxnLst/>
                <a:rect l="l" t="t" r="r" b="b"/>
                <a:pathLst>
                  <a:path w="200232" h="70167" extrusionOk="0">
                    <a:moveTo>
                      <a:pt x="87352" y="1"/>
                    </a:moveTo>
                    <a:lnTo>
                      <a:pt x="0" y="47847"/>
                    </a:lnTo>
                    <a:lnTo>
                      <a:pt x="117692" y="70166"/>
                    </a:lnTo>
                    <a:lnTo>
                      <a:pt x="200231" y="14208"/>
                    </a:lnTo>
                    <a:lnTo>
                      <a:pt x="87352" y="1"/>
                    </a:lnTo>
                    <a:close/>
                  </a:path>
                </a:pathLst>
              </a:custGeom>
              <a:solidFill>
                <a:srgbClr val="0060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33"/>
              <p:cNvSpPr/>
              <p:nvPr/>
            </p:nvSpPr>
            <p:spPr>
              <a:xfrm>
                <a:off x="2079325" y="2451300"/>
                <a:ext cx="2314450" cy="1517000"/>
              </a:xfrm>
              <a:custGeom>
                <a:avLst/>
                <a:gdLst/>
                <a:ahLst/>
                <a:cxnLst/>
                <a:rect l="l" t="t" r="r" b="b"/>
                <a:pathLst>
                  <a:path w="92578" h="60680" extrusionOk="0">
                    <a:moveTo>
                      <a:pt x="3392" y="60680"/>
                    </a:moveTo>
                    <a:lnTo>
                      <a:pt x="89369" y="11137"/>
                    </a:lnTo>
                    <a:cubicBezTo>
                      <a:pt x="89369" y="11137"/>
                      <a:pt x="92577" y="8709"/>
                      <a:pt x="91294" y="4538"/>
                    </a:cubicBezTo>
                    <a:cubicBezTo>
                      <a:pt x="90011" y="322"/>
                      <a:pt x="84786" y="1"/>
                      <a:pt x="84786" y="1"/>
                    </a:cubicBezTo>
                    <a:lnTo>
                      <a:pt x="1" y="48901"/>
                    </a:lnTo>
                    <a:close/>
                  </a:path>
                </a:pathLst>
              </a:custGeom>
              <a:solidFill>
                <a:srgbClr val="33A0B8"/>
              </a:solidFill>
              <a:ln w="8025" cap="flat" cmpd="sng">
                <a:solidFill>
                  <a:srgbClr val="000000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33"/>
              <p:cNvSpPr/>
              <p:nvPr/>
            </p:nvSpPr>
            <p:spPr>
              <a:xfrm>
                <a:off x="1984225" y="3668575"/>
                <a:ext cx="275025" cy="304875"/>
              </a:xfrm>
              <a:custGeom>
                <a:avLst/>
                <a:gdLst/>
                <a:ahLst/>
                <a:cxnLst/>
                <a:rect l="l" t="t" r="r" b="b"/>
                <a:pathLst>
                  <a:path w="11001" h="12195" extrusionOk="0">
                    <a:moveTo>
                      <a:pt x="5048" y="1"/>
                    </a:moveTo>
                    <a:cubicBezTo>
                      <a:pt x="4632" y="1"/>
                      <a:pt x="4215" y="69"/>
                      <a:pt x="3805" y="210"/>
                    </a:cubicBezTo>
                    <a:cubicBezTo>
                      <a:pt x="1284" y="1081"/>
                      <a:pt x="1" y="4427"/>
                      <a:pt x="918" y="7681"/>
                    </a:cubicBezTo>
                    <a:cubicBezTo>
                      <a:pt x="1725" y="10374"/>
                      <a:pt x="3825" y="12195"/>
                      <a:pt x="5970" y="12195"/>
                    </a:cubicBezTo>
                    <a:cubicBezTo>
                      <a:pt x="6380" y="12195"/>
                      <a:pt x="6792" y="12128"/>
                      <a:pt x="7196" y="11989"/>
                    </a:cubicBezTo>
                    <a:cubicBezTo>
                      <a:pt x="9717" y="11118"/>
                      <a:pt x="11000" y="7772"/>
                      <a:pt x="10084" y="4518"/>
                    </a:cubicBezTo>
                    <a:cubicBezTo>
                      <a:pt x="9278" y="1794"/>
                      <a:pt x="7187" y="1"/>
                      <a:pt x="5048" y="1"/>
                    </a:cubicBezTo>
                    <a:close/>
                  </a:path>
                </a:pathLst>
              </a:custGeom>
              <a:solidFill>
                <a:srgbClr val="E1F4F9"/>
              </a:solidFill>
              <a:ln w="8025" cap="flat" cmpd="sng">
                <a:solidFill>
                  <a:srgbClr val="000000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33"/>
              <p:cNvSpPr/>
              <p:nvPr/>
            </p:nvSpPr>
            <p:spPr>
              <a:xfrm>
                <a:off x="4095850" y="2717125"/>
                <a:ext cx="2253725" cy="1628125"/>
              </a:xfrm>
              <a:custGeom>
                <a:avLst/>
                <a:gdLst/>
                <a:ahLst/>
                <a:cxnLst/>
                <a:rect l="l" t="t" r="r" b="b"/>
                <a:pathLst>
                  <a:path w="90149" h="65125" extrusionOk="0">
                    <a:moveTo>
                      <a:pt x="3988" y="65125"/>
                    </a:moveTo>
                    <a:lnTo>
                      <a:pt x="87078" y="10862"/>
                    </a:lnTo>
                    <a:cubicBezTo>
                      <a:pt x="87078" y="10862"/>
                      <a:pt x="90148" y="8204"/>
                      <a:pt x="88636" y="4125"/>
                    </a:cubicBezTo>
                    <a:cubicBezTo>
                      <a:pt x="87123" y="0"/>
                      <a:pt x="81899" y="0"/>
                      <a:pt x="81899" y="0"/>
                    </a:cubicBezTo>
                    <a:lnTo>
                      <a:pt x="1" y="53575"/>
                    </a:lnTo>
                    <a:close/>
                  </a:path>
                </a:pathLst>
              </a:custGeom>
              <a:solidFill>
                <a:srgbClr val="33A0B8"/>
              </a:solidFill>
              <a:ln w="8025" cap="flat" cmpd="sng">
                <a:solidFill>
                  <a:srgbClr val="000000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33"/>
              <p:cNvSpPr/>
              <p:nvPr/>
            </p:nvSpPr>
            <p:spPr>
              <a:xfrm>
                <a:off x="4006475" y="4048925"/>
                <a:ext cx="278450" cy="303375"/>
              </a:xfrm>
              <a:custGeom>
                <a:avLst/>
                <a:gdLst/>
                <a:ahLst/>
                <a:cxnLst/>
                <a:rect l="l" t="t" r="r" b="b"/>
                <a:pathLst>
                  <a:path w="11138" h="12135" extrusionOk="0">
                    <a:moveTo>
                      <a:pt x="5054" y="0"/>
                    </a:moveTo>
                    <a:cubicBezTo>
                      <a:pt x="4556" y="0"/>
                      <a:pt x="4058" y="98"/>
                      <a:pt x="3576" y="303"/>
                    </a:cubicBezTo>
                    <a:cubicBezTo>
                      <a:pt x="1101" y="1312"/>
                      <a:pt x="1" y="4703"/>
                      <a:pt x="1101" y="7911"/>
                    </a:cubicBezTo>
                    <a:cubicBezTo>
                      <a:pt x="1992" y="10474"/>
                      <a:pt x="4088" y="12134"/>
                      <a:pt x="6144" y="12134"/>
                    </a:cubicBezTo>
                    <a:cubicBezTo>
                      <a:pt x="6624" y="12134"/>
                      <a:pt x="7103" y="12044"/>
                      <a:pt x="7563" y="11853"/>
                    </a:cubicBezTo>
                    <a:cubicBezTo>
                      <a:pt x="10038" y="10844"/>
                      <a:pt x="11138" y="7407"/>
                      <a:pt x="10038" y="4245"/>
                    </a:cubicBezTo>
                    <a:cubicBezTo>
                      <a:pt x="9152" y="1662"/>
                      <a:pt x="7108" y="0"/>
                      <a:pt x="5054" y="0"/>
                    </a:cubicBezTo>
                    <a:close/>
                  </a:path>
                </a:pathLst>
              </a:custGeom>
              <a:solidFill>
                <a:srgbClr val="E1F4F9"/>
              </a:solidFill>
              <a:ln w="8025" cap="flat" cmpd="sng">
                <a:solidFill>
                  <a:srgbClr val="000000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33"/>
              <p:cNvSpPr/>
              <p:nvPr/>
            </p:nvSpPr>
            <p:spPr>
              <a:xfrm>
                <a:off x="3066975" y="2614000"/>
                <a:ext cx="2315575" cy="1517000"/>
              </a:xfrm>
              <a:custGeom>
                <a:avLst/>
                <a:gdLst/>
                <a:ahLst/>
                <a:cxnLst/>
                <a:rect l="l" t="t" r="r" b="b"/>
                <a:pathLst>
                  <a:path w="92623" h="60680" extrusionOk="0">
                    <a:moveTo>
                      <a:pt x="3392" y="60679"/>
                    </a:moveTo>
                    <a:lnTo>
                      <a:pt x="89369" y="11183"/>
                    </a:lnTo>
                    <a:cubicBezTo>
                      <a:pt x="89369" y="11183"/>
                      <a:pt x="92623" y="8708"/>
                      <a:pt x="91294" y="4538"/>
                    </a:cubicBezTo>
                    <a:cubicBezTo>
                      <a:pt x="90010" y="367"/>
                      <a:pt x="84786" y="1"/>
                      <a:pt x="84786" y="1"/>
                    </a:cubicBezTo>
                    <a:lnTo>
                      <a:pt x="0" y="48901"/>
                    </a:lnTo>
                    <a:close/>
                  </a:path>
                </a:pathLst>
              </a:custGeom>
              <a:solidFill>
                <a:srgbClr val="33A0B8"/>
              </a:solidFill>
              <a:ln w="8025" cap="flat" cmpd="sng">
                <a:solidFill>
                  <a:srgbClr val="000000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33"/>
              <p:cNvSpPr/>
              <p:nvPr/>
            </p:nvSpPr>
            <p:spPr>
              <a:xfrm>
                <a:off x="2971875" y="3831275"/>
                <a:ext cx="275000" cy="304950"/>
              </a:xfrm>
              <a:custGeom>
                <a:avLst/>
                <a:gdLst/>
                <a:ahLst/>
                <a:cxnLst/>
                <a:rect l="l" t="t" r="r" b="b"/>
                <a:pathLst>
                  <a:path w="11000" h="12198" extrusionOk="0">
                    <a:moveTo>
                      <a:pt x="5050" y="1"/>
                    </a:moveTo>
                    <a:cubicBezTo>
                      <a:pt x="4633" y="1"/>
                      <a:pt x="4214" y="68"/>
                      <a:pt x="3804" y="210"/>
                    </a:cubicBezTo>
                    <a:cubicBezTo>
                      <a:pt x="1284" y="1081"/>
                      <a:pt x="0" y="4426"/>
                      <a:pt x="917" y="7680"/>
                    </a:cubicBezTo>
                    <a:cubicBezTo>
                      <a:pt x="1723" y="10405"/>
                      <a:pt x="3814" y="12198"/>
                      <a:pt x="5953" y="12198"/>
                    </a:cubicBezTo>
                    <a:cubicBezTo>
                      <a:pt x="6368" y="12198"/>
                      <a:pt x="6786" y="12130"/>
                      <a:pt x="7196" y="11988"/>
                    </a:cubicBezTo>
                    <a:cubicBezTo>
                      <a:pt x="9716" y="11118"/>
                      <a:pt x="11000" y="7772"/>
                      <a:pt x="10083" y="4518"/>
                    </a:cubicBezTo>
                    <a:cubicBezTo>
                      <a:pt x="9315" y="1794"/>
                      <a:pt x="7198" y="1"/>
                      <a:pt x="5050" y="1"/>
                    </a:cubicBezTo>
                    <a:close/>
                  </a:path>
                </a:pathLst>
              </a:custGeom>
              <a:solidFill>
                <a:srgbClr val="E1F4F9"/>
              </a:solidFill>
              <a:ln w="8025" cap="flat" cmpd="sng">
                <a:solidFill>
                  <a:srgbClr val="000000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33"/>
              <p:cNvSpPr/>
              <p:nvPr/>
            </p:nvSpPr>
            <p:spPr>
              <a:xfrm>
                <a:off x="4701950" y="2448300"/>
                <a:ext cx="1026625" cy="1039225"/>
              </a:xfrm>
              <a:custGeom>
                <a:avLst/>
                <a:gdLst/>
                <a:ahLst/>
                <a:cxnLst/>
                <a:rect l="l" t="t" r="r" b="b"/>
                <a:pathLst>
                  <a:path w="41065" h="41569" extrusionOk="0">
                    <a:moveTo>
                      <a:pt x="26937" y="11688"/>
                    </a:moveTo>
                    <a:cubicBezTo>
                      <a:pt x="26973" y="11688"/>
                      <a:pt x="27007" y="11699"/>
                      <a:pt x="27040" y="11716"/>
                    </a:cubicBezTo>
                    <a:cubicBezTo>
                      <a:pt x="27040" y="11716"/>
                      <a:pt x="27086" y="11716"/>
                      <a:pt x="27086" y="11762"/>
                    </a:cubicBezTo>
                    <a:cubicBezTo>
                      <a:pt x="27636" y="12082"/>
                      <a:pt x="27957" y="12587"/>
                      <a:pt x="28094" y="13274"/>
                    </a:cubicBezTo>
                    <a:cubicBezTo>
                      <a:pt x="28186" y="13732"/>
                      <a:pt x="28186" y="14282"/>
                      <a:pt x="28094" y="14832"/>
                    </a:cubicBezTo>
                    <a:cubicBezTo>
                      <a:pt x="27984" y="14844"/>
                      <a:pt x="27880" y="14850"/>
                      <a:pt x="27782" y="14850"/>
                    </a:cubicBezTo>
                    <a:cubicBezTo>
                      <a:pt x="27513" y="14850"/>
                      <a:pt x="27287" y="14808"/>
                      <a:pt x="27086" y="14741"/>
                    </a:cubicBezTo>
                    <a:cubicBezTo>
                      <a:pt x="26811" y="14603"/>
                      <a:pt x="26582" y="14420"/>
                      <a:pt x="26445" y="14191"/>
                    </a:cubicBezTo>
                    <a:cubicBezTo>
                      <a:pt x="25986" y="13411"/>
                      <a:pt x="26261" y="12220"/>
                      <a:pt x="26720" y="11807"/>
                    </a:cubicBezTo>
                    <a:cubicBezTo>
                      <a:pt x="26807" y="11720"/>
                      <a:pt x="26875" y="11688"/>
                      <a:pt x="26937" y="11688"/>
                    </a:cubicBezTo>
                    <a:close/>
                    <a:moveTo>
                      <a:pt x="40472" y="0"/>
                    </a:moveTo>
                    <a:cubicBezTo>
                      <a:pt x="39012" y="0"/>
                      <a:pt x="37130" y="1180"/>
                      <a:pt x="35565" y="2183"/>
                    </a:cubicBezTo>
                    <a:lnTo>
                      <a:pt x="33869" y="3237"/>
                    </a:lnTo>
                    <a:lnTo>
                      <a:pt x="34419" y="3787"/>
                    </a:lnTo>
                    <a:cubicBezTo>
                      <a:pt x="35794" y="5208"/>
                      <a:pt x="36298" y="6812"/>
                      <a:pt x="35886" y="8554"/>
                    </a:cubicBezTo>
                    <a:cubicBezTo>
                      <a:pt x="35290" y="11028"/>
                      <a:pt x="32769" y="13457"/>
                      <a:pt x="29836" y="14511"/>
                    </a:cubicBezTo>
                    <a:cubicBezTo>
                      <a:pt x="29653" y="14557"/>
                      <a:pt x="29515" y="14557"/>
                      <a:pt x="29378" y="14603"/>
                    </a:cubicBezTo>
                    <a:cubicBezTo>
                      <a:pt x="29424" y="14053"/>
                      <a:pt x="29424" y="13503"/>
                      <a:pt x="29332" y="12999"/>
                    </a:cubicBezTo>
                    <a:cubicBezTo>
                      <a:pt x="29149" y="11991"/>
                      <a:pt x="28599" y="11212"/>
                      <a:pt x="27774" y="10708"/>
                    </a:cubicBezTo>
                    <a:cubicBezTo>
                      <a:pt x="27682" y="10616"/>
                      <a:pt x="27590" y="10570"/>
                      <a:pt x="27499" y="10524"/>
                    </a:cubicBezTo>
                    <a:cubicBezTo>
                      <a:pt x="27323" y="10451"/>
                      <a:pt x="27139" y="10415"/>
                      <a:pt x="26954" y="10415"/>
                    </a:cubicBezTo>
                    <a:cubicBezTo>
                      <a:pt x="26558" y="10415"/>
                      <a:pt x="26161" y="10579"/>
                      <a:pt x="25849" y="10891"/>
                    </a:cubicBezTo>
                    <a:cubicBezTo>
                      <a:pt x="24978" y="11762"/>
                      <a:pt x="24566" y="13549"/>
                      <a:pt x="25390" y="14878"/>
                    </a:cubicBezTo>
                    <a:cubicBezTo>
                      <a:pt x="25574" y="15199"/>
                      <a:pt x="25940" y="15611"/>
                      <a:pt x="26628" y="15886"/>
                    </a:cubicBezTo>
                    <a:cubicBezTo>
                      <a:pt x="26949" y="16024"/>
                      <a:pt x="27315" y="16115"/>
                      <a:pt x="27774" y="16115"/>
                    </a:cubicBezTo>
                    <a:cubicBezTo>
                      <a:pt x="27224" y="18040"/>
                      <a:pt x="25986" y="20240"/>
                      <a:pt x="24795" y="21982"/>
                    </a:cubicBezTo>
                    <a:cubicBezTo>
                      <a:pt x="23328" y="24090"/>
                      <a:pt x="22091" y="25511"/>
                      <a:pt x="20716" y="26610"/>
                    </a:cubicBezTo>
                    <a:cubicBezTo>
                      <a:pt x="20395" y="26840"/>
                      <a:pt x="20120" y="26977"/>
                      <a:pt x="19799" y="27115"/>
                    </a:cubicBezTo>
                    <a:cubicBezTo>
                      <a:pt x="18104" y="27985"/>
                      <a:pt x="18516" y="28581"/>
                      <a:pt x="18287" y="30185"/>
                    </a:cubicBezTo>
                    <a:cubicBezTo>
                      <a:pt x="18104" y="31606"/>
                      <a:pt x="17279" y="33027"/>
                      <a:pt x="16408" y="34127"/>
                    </a:cubicBezTo>
                    <a:cubicBezTo>
                      <a:pt x="14987" y="35960"/>
                      <a:pt x="12558" y="37930"/>
                      <a:pt x="10542" y="39030"/>
                    </a:cubicBezTo>
                    <a:cubicBezTo>
                      <a:pt x="8950" y="39848"/>
                      <a:pt x="7359" y="40180"/>
                      <a:pt x="5654" y="40180"/>
                    </a:cubicBezTo>
                    <a:cubicBezTo>
                      <a:pt x="5542" y="40180"/>
                      <a:pt x="5430" y="40179"/>
                      <a:pt x="5317" y="40176"/>
                    </a:cubicBezTo>
                    <a:cubicBezTo>
                      <a:pt x="5114" y="40171"/>
                      <a:pt x="4911" y="40169"/>
                      <a:pt x="4707" y="40169"/>
                    </a:cubicBezTo>
                    <a:cubicBezTo>
                      <a:pt x="4342" y="40169"/>
                      <a:pt x="3975" y="40175"/>
                      <a:pt x="3609" y="40175"/>
                    </a:cubicBezTo>
                    <a:cubicBezTo>
                      <a:pt x="2367" y="40175"/>
                      <a:pt x="1130" y="40114"/>
                      <a:pt x="1" y="39580"/>
                    </a:cubicBezTo>
                    <a:lnTo>
                      <a:pt x="1" y="39580"/>
                    </a:lnTo>
                    <a:cubicBezTo>
                      <a:pt x="367" y="40268"/>
                      <a:pt x="688" y="41139"/>
                      <a:pt x="1467" y="41413"/>
                    </a:cubicBezTo>
                    <a:cubicBezTo>
                      <a:pt x="1822" y="41539"/>
                      <a:pt x="2292" y="41569"/>
                      <a:pt x="2780" y="41569"/>
                    </a:cubicBezTo>
                    <a:cubicBezTo>
                      <a:pt x="3232" y="41569"/>
                      <a:pt x="3699" y="41543"/>
                      <a:pt x="4107" y="41543"/>
                    </a:cubicBezTo>
                    <a:cubicBezTo>
                      <a:pt x="4226" y="41543"/>
                      <a:pt x="4339" y="41545"/>
                      <a:pt x="4446" y="41551"/>
                    </a:cubicBezTo>
                    <a:cubicBezTo>
                      <a:pt x="6783" y="41551"/>
                      <a:pt x="8617" y="41368"/>
                      <a:pt x="10725" y="40359"/>
                    </a:cubicBezTo>
                    <a:cubicBezTo>
                      <a:pt x="12804" y="39334"/>
                      <a:pt x="14581" y="37923"/>
                      <a:pt x="16096" y="36248"/>
                    </a:cubicBezTo>
                    <a:lnTo>
                      <a:pt x="16096" y="36248"/>
                    </a:lnTo>
                    <a:cubicBezTo>
                      <a:pt x="16403" y="36822"/>
                      <a:pt x="16980" y="37405"/>
                      <a:pt x="17691" y="37701"/>
                    </a:cubicBezTo>
                    <a:cubicBezTo>
                      <a:pt x="17934" y="37803"/>
                      <a:pt x="18222" y="37877"/>
                      <a:pt x="18531" y="37877"/>
                    </a:cubicBezTo>
                    <a:cubicBezTo>
                      <a:pt x="18921" y="37877"/>
                      <a:pt x="19344" y="37759"/>
                      <a:pt x="19753" y="37426"/>
                    </a:cubicBezTo>
                    <a:cubicBezTo>
                      <a:pt x="19570" y="36693"/>
                      <a:pt x="18974" y="35639"/>
                      <a:pt x="18149" y="34997"/>
                    </a:cubicBezTo>
                    <a:cubicBezTo>
                      <a:pt x="18012" y="34860"/>
                      <a:pt x="17783" y="34722"/>
                      <a:pt x="17554" y="34631"/>
                    </a:cubicBezTo>
                    <a:cubicBezTo>
                      <a:pt x="17518" y="34619"/>
                      <a:pt x="17483" y="34608"/>
                      <a:pt x="17447" y="34598"/>
                    </a:cubicBezTo>
                    <a:lnTo>
                      <a:pt x="17447" y="34598"/>
                    </a:lnTo>
                    <a:cubicBezTo>
                      <a:pt x="17022" y="35171"/>
                      <a:pt x="16572" y="35723"/>
                      <a:pt x="16096" y="36248"/>
                    </a:cubicBezTo>
                    <a:lnTo>
                      <a:pt x="16096" y="36248"/>
                    </a:lnTo>
                    <a:cubicBezTo>
                      <a:pt x="15929" y="35934"/>
                      <a:pt x="15842" y="35623"/>
                      <a:pt x="15858" y="35364"/>
                    </a:cubicBezTo>
                    <a:cubicBezTo>
                      <a:pt x="15858" y="35226"/>
                      <a:pt x="15904" y="34768"/>
                      <a:pt x="16729" y="34539"/>
                    </a:cubicBezTo>
                    <a:cubicBezTo>
                      <a:pt x="16802" y="34527"/>
                      <a:pt x="16876" y="34521"/>
                      <a:pt x="16950" y="34521"/>
                    </a:cubicBezTo>
                    <a:cubicBezTo>
                      <a:pt x="17115" y="34521"/>
                      <a:pt x="17281" y="34550"/>
                      <a:pt x="17447" y="34598"/>
                    </a:cubicBezTo>
                    <a:lnTo>
                      <a:pt x="17447" y="34598"/>
                    </a:lnTo>
                    <a:cubicBezTo>
                      <a:pt x="17908" y="33976"/>
                      <a:pt x="18340" y="33329"/>
                      <a:pt x="18745" y="32660"/>
                    </a:cubicBezTo>
                    <a:cubicBezTo>
                      <a:pt x="19662" y="31102"/>
                      <a:pt x="20258" y="29085"/>
                      <a:pt x="21357" y="27710"/>
                    </a:cubicBezTo>
                    <a:cubicBezTo>
                      <a:pt x="22778" y="25969"/>
                      <a:pt x="24520" y="24594"/>
                      <a:pt x="25803" y="22715"/>
                    </a:cubicBezTo>
                    <a:cubicBezTo>
                      <a:pt x="26536" y="21661"/>
                      <a:pt x="28415" y="18774"/>
                      <a:pt x="29103" y="15978"/>
                    </a:cubicBezTo>
                    <a:cubicBezTo>
                      <a:pt x="29469" y="15932"/>
                      <a:pt x="29836" y="15840"/>
                      <a:pt x="30248" y="15703"/>
                    </a:cubicBezTo>
                    <a:cubicBezTo>
                      <a:pt x="33594" y="14557"/>
                      <a:pt x="36436" y="11716"/>
                      <a:pt x="37123" y="8829"/>
                    </a:cubicBezTo>
                    <a:cubicBezTo>
                      <a:pt x="37535" y="6904"/>
                      <a:pt x="37123" y="5070"/>
                      <a:pt x="35840" y="3512"/>
                    </a:cubicBezTo>
                    <a:cubicBezTo>
                      <a:pt x="36023" y="3375"/>
                      <a:pt x="36252" y="3237"/>
                      <a:pt x="36252" y="3237"/>
                    </a:cubicBezTo>
                    <a:cubicBezTo>
                      <a:pt x="37467" y="2483"/>
                      <a:pt x="39371" y="1232"/>
                      <a:pt x="40459" y="1232"/>
                    </a:cubicBezTo>
                    <a:cubicBezTo>
                      <a:pt x="40561" y="1232"/>
                      <a:pt x="40657" y="1243"/>
                      <a:pt x="40744" y="1267"/>
                    </a:cubicBezTo>
                    <a:lnTo>
                      <a:pt x="41064" y="75"/>
                    </a:lnTo>
                    <a:cubicBezTo>
                      <a:pt x="40877" y="24"/>
                      <a:pt x="40678" y="0"/>
                      <a:pt x="40472" y="0"/>
                    </a:cubicBezTo>
                    <a:close/>
                  </a:path>
                </a:pathLst>
              </a:custGeom>
              <a:solidFill>
                <a:srgbClr val="FFBF00"/>
              </a:solidFill>
              <a:ln w="8025" cap="flat" cmpd="sng">
                <a:solidFill>
                  <a:srgbClr val="BC400A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33"/>
              <p:cNvSpPr/>
              <p:nvPr/>
            </p:nvSpPr>
            <p:spPr>
              <a:xfrm>
                <a:off x="5149950" y="2471925"/>
                <a:ext cx="79075" cy="73350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2934" extrusionOk="0">
                    <a:moveTo>
                      <a:pt x="1558" y="1"/>
                    </a:moveTo>
                    <a:cubicBezTo>
                      <a:pt x="688" y="1"/>
                      <a:pt x="0" y="642"/>
                      <a:pt x="0" y="1467"/>
                    </a:cubicBezTo>
                    <a:cubicBezTo>
                      <a:pt x="0" y="2292"/>
                      <a:pt x="688" y="2934"/>
                      <a:pt x="1558" y="2934"/>
                    </a:cubicBezTo>
                    <a:cubicBezTo>
                      <a:pt x="2429" y="2934"/>
                      <a:pt x="3162" y="2292"/>
                      <a:pt x="3162" y="1467"/>
                    </a:cubicBezTo>
                    <a:cubicBezTo>
                      <a:pt x="3162" y="642"/>
                      <a:pt x="2429" y="1"/>
                      <a:pt x="1558" y="1"/>
                    </a:cubicBezTo>
                    <a:close/>
                  </a:path>
                </a:pathLst>
              </a:custGeom>
              <a:solidFill>
                <a:srgbClr val="1DC0DB"/>
              </a:solidFill>
              <a:ln w="14900" cap="flat" cmpd="sng">
                <a:solidFill>
                  <a:srgbClr val="2210D2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33"/>
              <p:cNvSpPr/>
              <p:nvPr/>
            </p:nvSpPr>
            <p:spPr>
              <a:xfrm>
                <a:off x="3773900" y="2690775"/>
                <a:ext cx="79075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2980" extrusionOk="0">
                    <a:moveTo>
                      <a:pt x="1559" y="0"/>
                    </a:moveTo>
                    <a:cubicBezTo>
                      <a:pt x="688" y="0"/>
                      <a:pt x="0" y="688"/>
                      <a:pt x="0" y="1513"/>
                    </a:cubicBezTo>
                    <a:cubicBezTo>
                      <a:pt x="0" y="2292"/>
                      <a:pt x="688" y="2979"/>
                      <a:pt x="1559" y="2979"/>
                    </a:cubicBezTo>
                    <a:cubicBezTo>
                      <a:pt x="2429" y="2979"/>
                      <a:pt x="3163" y="2292"/>
                      <a:pt x="3163" y="1513"/>
                    </a:cubicBezTo>
                    <a:cubicBezTo>
                      <a:pt x="3163" y="688"/>
                      <a:pt x="2429" y="0"/>
                      <a:pt x="1559" y="0"/>
                    </a:cubicBezTo>
                    <a:close/>
                  </a:path>
                </a:pathLst>
              </a:custGeom>
              <a:solidFill>
                <a:srgbClr val="1DC0DB"/>
              </a:solidFill>
              <a:ln w="14900" cap="flat" cmpd="sng">
                <a:solidFill>
                  <a:srgbClr val="2210D2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33"/>
              <p:cNvSpPr/>
              <p:nvPr/>
            </p:nvSpPr>
            <p:spPr>
              <a:xfrm>
                <a:off x="2103400" y="3205200"/>
                <a:ext cx="79075" cy="73350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2934" extrusionOk="0">
                    <a:moveTo>
                      <a:pt x="1558" y="1"/>
                    </a:moveTo>
                    <a:cubicBezTo>
                      <a:pt x="688" y="1"/>
                      <a:pt x="0" y="642"/>
                      <a:pt x="0" y="1467"/>
                    </a:cubicBezTo>
                    <a:cubicBezTo>
                      <a:pt x="0" y="2292"/>
                      <a:pt x="688" y="2934"/>
                      <a:pt x="1558" y="2934"/>
                    </a:cubicBezTo>
                    <a:cubicBezTo>
                      <a:pt x="2429" y="2934"/>
                      <a:pt x="3163" y="2292"/>
                      <a:pt x="3163" y="1467"/>
                    </a:cubicBezTo>
                    <a:cubicBezTo>
                      <a:pt x="3163" y="642"/>
                      <a:pt x="2429" y="1"/>
                      <a:pt x="1558" y="1"/>
                    </a:cubicBezTo>
                    <a:close/>
                  </a:path>
                </a:pathLst>
              </a:custGeom>
              <a:solidFill>
                <a:srgbClr val="1DC0DB"/>
              </a:solidFill>
              <a:ln w="14900" cap="flat" cmpd="sng">
                <a:solidFill>
                  <a:srgbClr val="2210D2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33"/>
              <p:cNvSpPr/>
              <p:nvPr/>
            </p:nvSpPr>
            <p:spPr>
              <a:xfrm>
                <a:off x="2630450" y="2273725"/>
                <a:ext cx="3622875" cy="653100"/>
              </a:xfrm>
              <a:custGeom>
                <a:avLst/>
                <a:gdLst/>
                <a:ahLst/>
                <a:cxnLst/>
                <a:rect l="l" t="t" r="r" b="b"/>
                <a:pathLst>
                  <a:path w="144915" h="26124" extrusionOk="0">
                    <a:moveTo>
                      <a:pt x="141752" y="26123"/>
                    </a:moveTo>
                    <a:lnTo>
                      <a:pt x="3300" y="12558"/>
                    </a:lnTo>
                    <a:cubicBezTo>
                      <a:pt x="3300" y="12558"/>
                      <a:pt x="0" y="11229"/>
                      <a:pt x="0" y="6279"/>
                    </a:cubicBezTo>
                    <a:cubicBezTo>
                      <a:pt x="0" y="1375"/>
                      <a:pt x="4583" y="0"/>
                      <a:pt x="4583" y="0"/>
                    </a:cubicBezTo>
                    <a:lnTo>
                      <a:pt x="144914" y="13474"/>
                    </a:lnTo>
                    <a:close/>
                  </a:path>
                </a:pathLst>
              </a:custGeom>
              <a:solidFill>
                <a:srgbClr val="33A0B8"/>
              </a:solidFill>
              <a:ln w="8025" cap="flat" cmpd="sng">
                <a:solidFill>
                  <a:srgbClr val="000000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33"/>
              <p:cNvSpPr/>
              <p:nvPr/>
            </p:nvSpPr>
            <p:spPr>
              <a:xfrm>
                <a:off x="6091750" y="2608250"/>
                <a:ext cx="228025" cy="319750"/>
              </a:xfrm>
              <a:custGeom>
                <a:avLst/>
                <a:gdLst/>
                <a:ahLst/>
                <a:cxnLst/>
                <a:rect l="l" t="t" r="r" b="b"/>
                <a:pathLst>
                  <a:path w="9121" h="12790" extrusionOk="0">
                    <a:moveTo>
                      <a:pt x="5842" y="0"/>
                    </a:moveTo>
                    <a:cubicBezTo>
                      <a:pt x="4043" y="0"/>
                      <a:pt x="1998" y="2200"/>
                      <a:pt x="1055" y="5318"/>
                    </a:cubicBezTo>
                    <a:cubicBezTo>
                      <a:pt x="0" y="8801"/>
                      <a:pt x="688" y="12101"/>
                      <a:pt x="2659" y="12696"/>
                    </a:cubicBezTo>
                    <a:cubicBezTo>
                      <a:pt x="2861" y="12759"/>
                      <a:pt x="3068" y="12789"/>
                      <a:pt x="3279" y="12789"/>
                    </a:cubicBezTo>
                    <a:cubicBezTo>
                      <a:pt x="5078" y="12789"/>
                      <a:pt x="7123" y="10589"/>
                      <a:pt x="8067" y="7472"/>
                    </a:cubicBezTo>
                    <a:cubicBezTo>
                      <a:pt x="9121" y="3989"/>
                      <a:pt x="8387" y="689"/>
                      <a:pt x="6462" y="93"/>
                    </a:cubicBezTo>
                    <a:cubicBezTo>
                      <a:pt x="6261" y="31"/>
                      <a:pt x="6053" y="0"/>
                      <a:pt x="5842" y="0"/>
                    </a:cubicBezTo>
                    <a:close/>
                  </a:path>
                </a:pathLst>
              </a:custGeom>
              <a:solidFill>
                <a:srgbClr val="E1F4F9"/>
              </a:solidFill>
              <a:ln w="8025" cap="flat" cmpd="sng">
                <a:solidFill>
                  <a:srgbClr val="000000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33"/>
              <p:cNvSpPr/>
              <p:nvPr/>
            </p:nvSpPr>
            <p:spPr>
              <a:xfrm>
                <a:off x="3316750" y="3419475"/>
                <a:ext cx="79075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2979" extrusionOk="0">
                    <a:moveTo>
                      <a:pt x="1558" y="0"/>
                    </a:moveTo>
                    <a:cubicBezTo>
                      <a:pt x="688" y="0"/>
                      <a:pt x="0" y="687"/>
                      <a:pt x="0" y="1512"/>
                    </a:cubicBezTo>
                    <a:cubicBezTo>
                      <a:pt x="0" y="2292"/>
                      <a:pt x="688" y="2979"/>
                      <a:pt x="1558" y="2979"/>
                    </a:cubicBezTo>
                    <a:cubicBezTo>
                      <a:pt x="2429" y="2979"/>
                      <a:pt x="3162" y="2292"/>
                      <a:pt x="3162" y="1512"/>
                    </a:cubicBezTo>
                    <a:cubicBezTo>
                      <a:pt x="3162" y="687"/>
                      <a:pt x="2429" y="0"/>
                      <a:pt x="1558" y="0"/>
                    </a:cubicBezTo>
                    <a:close/>
                  </a:path>
                </a:pathLst>
              </a:custGeom>
              <a:solidFill>
                <a:srgbClr val="1DC0DB"/>
              </a:solidFill>
              <a:ln w="14900" cap="flat" cmpd="sng">
                <a:solidFill>
                  <a:srgbClr val="2210D2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33"/>
              <p:cNvSpPr/>
              <p:nvPr/>
            </p:nvSpPr>
            <p:spPr>
              <a:xfrm>
                <a:off x="4621750" y="4153875"/>
                <a:ext cx="79075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2935" extrusionOk="0">
                    <a:moveTo>
                      <a:pt x="1605" y="1"/>
                    </a:moveTo>
                    <a:cubicBezTo>
                      <a:pt x="734" y="1"/>
                      <a:pt x="1" y="643"/>
                      <a:pt x="1" y="1467"/>
                    </a:cubicBezTo>
                    <a:cubicBezTo>
                      <a:pt x="1" y="2292"/>
                      <a:pt x="734" y="2934"/>
                      <a:pt x="1605" y="2934"/>
                    </a:cubicBezTo>
                    <a:cubicBezTo>
                      <a:pt x="2475" y="2934"/>
                      <a:pt x="3163" y="2292"/>
                      <a:pt x="3163" y="1467"/>
                    </a:cubicBezTo>
                    <a:cubicBezTo>
                      <a:pt x="3163" y="643"/>
                      <a:pt x="2475" y="1"/>
                      <a:pt x="1605" y="1"/>
                    </a:cubicBezTo>
                    <a:close/>
                  </a:path>
                </a:pathLst>
              </a:custGeom>
              <a:solidFill>
                <a:srgbClr val="1DC0DB"/>
              </a:solidFill>
              <a:ln w="14900" cap="flat" cmpd="sng">
                <a:solidFill>
                  <a:srgbClr val="2210D2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33"/>
              <p:cNvSpPr/>
              <p:nvPr/>
            </p:nvSpPr>
            <p:spPr>
              <a:xfrm>
                <a:off x="4877250" y="1636675"/>
                <a:ext cx="847875" cy="1282225"/>
              </a:xfrm>
              <a:custGeom>
                <a:avLst/>
                <a:gdLst/>
                <a:ahLst/>
                <a:cxnLst/>
                <a:rect l="l" t="t" r="r" b="b"/>
                <a:pathLst>
                  <a:path w="33915" h="51289" extrusionOk="0">
                    <a:moveTo>
                      <a:pt x="15913" y="19183"/>
                    </a:moveTo>
                    <a:cubicBezTo>
                      <a:pt x="16534" y="19183"/>
                      <a:pt x="17095" y="19390"/>
                      <a:pt x="17416" y="19983"/>
                    </a:cubicBezTo>
                    <a:cubicBezTo>
                      <a:pt x="17599" y="20349"/>
                      <a:pt x="17691" y="20808"/>
                      <a:pt x="17691" y="21312"/>
                    </a:cubicBezTo>
                    <a:cubicBezTo>
                      <a:pt x="17691" y="22778"/>
                      <a:pt x="16912" y="24703"/>
                      <a:pt x="15445" y="25757"/>
                    </a:cubicBezTo>
                    <a:cubicBezTo>
                      <a:pt x="14712" y="26307"/>
                      <a:pt x="13933" y="26674"/>
                      <a:pt x="13154" y="27040"/>
                    </a:cubicBezTo>
                    <a:cubicBezTo>
                      <a:pt x="12100" y="26445"/>
                      <a:pt x="11458" y="25436"/>
                      <a:pt x="11229" y="24520"/>
                    </a:cubicBezTo>
                    <a:cubicBezTo>
                      <a:pt x="11183" y="24199"/>
                      <a:pt x="11137" y="23924"/>
                      <a:pt x="11137" y="23603"/>
                    </a:cubicBezTo>
                    <a:cubicBezTo>
                      <a:pt x="11137" y="22045"/>
                      <a:pt x="12054" y="20349"/>
                      <a:pt x="14300" y="19524"/>
                    </a:cubicBezTo>
                    <a:cubicBezTo>
                      <a:pt x="14807" y="19334"/>
                      <a:pt x="15382" y="19183"/>
                      <a:pt x="15913" y="19183"/>
                    </a:cubicBezTo>
                    <a:close/>
                    <a:moveTo>
                      <a:pt x="15537" y="45510"/>
                    </a:moveTo>
                    <a:cubicBezTo>
                      <a:pt x="15537" y="45510"/>
                      <a:pt x="15537" y="45510"/>
                      <a:pt x="15583" y="45556"/>
                    </a:cubicBezTo>
                    <a:cubicBezTo>
                      <a:pt x="15629" y="45739"/>
                      <a:pt x="15629" y="45922"/>
                      <a:pt x="15629" y="46106"/>
                    </a:cubicBezTo>
                    <a:cubicBezTo>
                      <a:pt x="15629" y="46656"/>
                      <a:pt x="15445" y="47297"/>
                      <a:pt x="15079" y="47893"/>
                    </a:cubicBezTo>
                    <a:cubicBezTo>
                      <a:pt x="14483" y="48947"/>
                      <a:pt x="13475" y="49772"/>
                      <a:pt x="12604" y="49955"/>
                    </a:cubicBezTo>
                    <a:cubicBezTo>
                      <a:pt x="12377" y="49995"/>
                      <a:pt x="12154" y="50016"/>
                      <a:pt x="11939" y="50016"/>
                    </a:cubicBezTo>
                    <a:cubicBezTo>
                      <a:pt x="11417" y="50016"/>
                      <a:pt x="10945" y="49894"/>
                      <a:pt x="10587" y="49635"/>
                    </a:cubicBezTo>
                    <a:cubicBezTo>
                      <a:pt x="10129" y="49314"/>
                      <a:pt x="9854" y="48855"/>
                      <a:pt x="9762" y="48260"/>
                    </a:cubicBezTo>
                    <a:cubicBezTo>
                      <a:pt x="9762" y="48168"/>
                      <a:pt x="9762" y="48076"/>
                      <a:pt x="9762" y="47985"/>
                    </a:cubicBezTo>
                    <a:cubicBezTo>
                      <a:pt x="9762" y="46793"/>
                      <a:pt x="10908" y="46426"/>
                      <a:pt x="12741" y="46014"/>
                    </a:cubicBezTo>
                    <a:lnTo>
                      <a:pt x="13154" y="45922"/>
                    </a:lnTo>
                    <a:cubicBezTo>
                      <a:pt x="13887" y="45739"/>
                      <a:pt x="14712" y="45602"/>
                      <a:pt x="15537" y="45510"/>
                    </a:cubicBezTo>
                    <a:close/>
                    <a:moveTo>
                      <a:pt x="33915" y="1"/>
                    </a:moveTo>
                    <a:cubicBezTo>
                      <a:pt x="26995" y="47"/>
                      <a:pt x="18608" y="917"/>
                      <a:pt x="15354" y="7700"/>
                    </a:cubicBezTo>
                    <a:cubicBezTo>
                      <a:pt x="14437" y="9625"/>
                      <a:pt x="14254" y="10954"/>
                      <a:pt x="14804" y="11871"/>
                    </a:cubicBezTo>
                    <a:cubicBezTo>
                      <a:pt x="15583" y="13154"/>
                      <a:pt x="17370" y="13246"/>
                      <a:pt x="19249" y="13337"/>
                    </a:cubicBezTo>
                    <a:cubicBezTo>
                      <a:pt x="20899" y="13429"/>
                      <a:pt x="22641" y="13521"/>
                      <a:pt x="23466" y="14346"/>
                    </a:cubicBezTo>
                    <a:cubicBezTo>
                      <a:pt x="25024" y="15995"/>
                      <a:pt x="24657" y="18241"/>
                      <a:pt x="24061" y="19799"/>
                    </a:cubicBezTo>
                    <a:cubicBezTo>
                      <a:pt x="22686" y="23466"/>
                      <a:pt x="18837" y="27224"/>
                      <a:pt x="16133" y="27499"/>
                    </a:cubicBezTo>
                    <a:cubicBezTo>
                      <a:pt x="15720" y="27545"/>
                      <a:pt x="15354" y="27545"/>
                      <a:pt x="15033" y="27545"/>
                    </a:cubicBezTo>
                    <a:cubicBezTo>
                      <a:pt x="15400" y="27315"/>
                      <a:pt x="15812" y="27086"/>
                      <a:pt x="16179" y="26765"/>
                    </a:cubicBezTo>
                    <a:cubicBezTo>
                      <a:pt x="17920" y="25528"/>
                      <a:pt x="18974" y="23237"/>
                      <a:pt x="18974" y="21312"/>
                    </a:cubicBezTo>
                    <a:cubicBezTo>
                      <a:pt x="18974" y="20624"/>
                      <a:pt x="18837" y="19937"/>
                      <a:pt x="18516" y="19387"/>
                    </a:cubicBezTo>
                    <a:cubicBezTo>
                      <a:pt x="18245" y="18878"/>
                      <a:pt x="17521" y="17917"/>
                      <a:pt x="15899" y="17917"/>
                    </a:cubicBezTo>
                    <a:cubicBezTo>
                      <a:pt x="15330" y="17917"/>
                      <a:pt x="14651" y="18035"/>
                      <a:pt x="13841" y="18333"/>
                    </a:cubicBezTo>
                    <a:cubicBezTo>
                      <a:pt x="11046" y="19387"/>
                      <a:pt x="9900" y="21587"/>
                      <a:pt x="9900" y="23603"/>
                    </a:cubicBezTo>
                    <a:cubicBezTo>
                      <a:pt x="9900" y="24016"/>
                      <a:pt x="9946" y="24428"/>
                      <a:pt x="10037" y="24795"/>
                    </a:cubicBezTo>
                    <a:cubicBezTo>
                      <a:pt x="10267" y="25803"/>
                      <a:pt x="10817" y="26811"/>
                      <a:pt x="11733" y="27545"/>
                    </a:cubicBezTo>
                    <a:cubicBezTo>
                      <a:pt x="11366" y="27682"/>
                      <a:pt x="10954" y="27820"/>
                      <a:pt x="10587" y="27911"/>
                    </a:cubicBezTo>
                    <a:cubicBezTo>
                      <a:pt x="7746" y="28828"/>
                      <a:pt x="4813" y="29744"/>
                      <a:pt x="3300" y="33686"/>
                    </a:cubicBezTo>
                    <a:cubicBezTo>
                      <a:pt x="3071" y="34190"/>
                      <a:pt x="2659" y="34877"/>
                      <a:pt x="2200" y="35611"/>
                    </a:cubicBezTo>
                    <a:cubicBezTo>
                      <a:pt x="1192" y="37260"/>
                      <a:pt x="1" y="39231"/>
                      <a:pt x="1" y="40973"/>
                    </a:cubicBezTo>
                    <a:cubicBezTo>
                      <a:pt x="1" y="41294"/>
                      <a:pt x="46" y="41614"/>
                      <a:pt x="138" y="41935"/>
                    </a:cubicBezTo>
                    <a:cubicBezTo>
                      <a:pt x="413" y="42760"/>
                      <a:pt x="1009" y="43448"/>
                      <a:pt x="2017" y="43860"/>
                    </a:cubicBezTo>
                    <a:cubicBezTo>
                      <a:pt x="2640" y="44153"/>
                      <a:pt x="3352" y="44263"/>
                      <a:pt x="4113" y="44263"/>
                    </a:cubicBezTo>
                    <a:cubicBezTo>
                      <a:pt x="5255" y="44263"/>
                      <a:pt x="6509" y="44016"/>
                      <a:pt x="7746" y="43768"/>
                    </a:cubicBezTo>
                    <a:cubicBezTo>
                      <a:pt x="8892" y="43493"/>
                      <a:pt x="9946" y="43310"/>
                      <a:pt x="10771" y="43310"/>
                    </a:cubicBezTo>
                    <a:cubicBezTo>
                      <a:pt x="12329" y="43356"/>
                      <a:pt x="13841" y="43539"/>
                      <a:pt x="14758" y="44318"/>
                    </a:cubicBezTo>
                    <a:cubicBezTo>
                      <a:pt x="14116" y="44410"/>
                      <a:pt x="13429" y="44547"/>
                      <a:pt x="12879" y="44685"/>
                    </a:cubicBezTo>
                    <a:lnTo>
                      <a:pt x="12466" y="44777"/>
                    </a:lnTo>
                    <a:cubicBezTo>
                      <a:pt x="10862" y="45143"/>
                      <a:pt x="8479" y="45693"/>
                      <a:pt x="8479" y="47939"/>
                    </a:cubicBezTo>
                    <a:cubicBezTo>
                      <a:pt x="8479" y="48122"/>
                      <a:pt x="8479" y="48260"/>
                      <a:pt x="8525" y="48443"/>
                    </a:cubicBezTo>
                    <a:cubicBezTo>
                      <a:pt x="8663" y="49405"/>
                      <a:pt x="9121" y="50139"/>
                      <a:pt x="9854" y="50643"/>
                    </a:cubicBezTo>
                    <a:cubicBezTo>
                      <a:pt x="10417" y="51073"/>
                      <a:pt x="11147" y="51288"/>
                      <a:pt x="11941" y="51288"/>
                    </a:cubicBezTo>
                    <a:cubicBezTo>
                      <a:pt x="12246" y="51288"/>
                      <a:pt x="12561" y="51256"/>
                      <a:pt x="12879" y="51193"/>
                    </a:cubicBezTo>
                    <a:cubicBezTo>
                      <a:pt x="14116" y="50918"/>
                      <a:pt x="15354" y="49910"/>
                      <a:pt x="16179" y="48580"/>
                    </a:cubicBezTo>
                    <a:cubicBezTo>
                      <a:pt x="16637" y="47756"/>
                      <a:pt x="16912" y="46885"/>
                      <a:pt x="16912" y="46106"/>
                    </a:cubicBezTo>
                    <a:cubicBezTo>
                      <a:pt x="16912" y="45876"/>
                      <a:pt x="16866" y="45602"/>
                      <a:pt x="16820" y="45372"/>
                    </a:cubicBezTo>
                    <a:cubicBezTo>
                      <a:pt x="18103" y="45235"/>
                      <a:pt x="19524" y="45189"/>
                      <a:pt x="20945" y="45189"/>
                    </a:cubicBezTo>
                    <a:cubicBezTo>
                      <a:pt x="21495" y="45189"/>
                      <a:pt x="22045" y="45281"/>
                      <a:pt x="22549" y="45372"/>
                    </a:cubicBezTo>
                    <a:cubicBezTo>
                      <a:pt x="23145" y="45441"/>
                      <a:pt x="23741" y="45521"/>
                      <a:pt x="24354" y="45521"/>
                    </a:cubicBezTo>
                    <a:cubicBezTo>
                      <a:pt x="24967" y="45521"/>
                      <a:pt x="25597" y="45441"/>
                      <a:pt x="26261" y="45189"/>
                    </a:cubicBezTo>
                    <a:lnTo>
                      <a:pt x="25757" y="43997"/>
                    </a:lnTo>
                    <a:cubicBezTo>
                      <a:pt x="25294" y="44196"/>
                      <a:pt x="24831" y="44267"/>
                      <a:pt x="24353" y="44267"/>
                    </a:cubicBezTo>
                    <a:cubicBezTo>
                      <a:pt x="23837" y="44267"/>
                      <a:pt x="23303" y="44184"/>
                      <a:pt x="22732" y="44089"/>
                    </a:cubicBezTo>
                    <a:cubicBezTo>
                      <a:pt x="22182" y="44043"/>
                      <a:pt x="21587" y="43952"/>
                      <a:pt x="20945" y="43952"/>
                    </a:cubicBezTo>
                    <a:cubicBezTo>
                      <a:pt x="20669" y="43944"/>
                      <a:pt x="20392" y="43940"/>
                      <a:pt x="20113" y="43940"/>
                    </a:cubicBezTo>
                    <a:cubicBezTo>
                      <a:pt x="18821" y="43940"/>
                      <a:pt x="17515" y="44022"/>
                      <a:pt x="16270" y="44135"/>
                    </a:cubicBezTo>
                    <a:cubicBezTo>
                      <a:pt x="14987" y="42164"/>
                      <a:pt x="12100" y="42073"/>
                      <a:pt x="10817" y="42027"/>
                    </a:cubicBezTo>
                    <a:cubicBezTo>
                      <a:pt x="9854" y="42027"/>
                      <a:pt x="8708" y="42256"/>
                      <a:pt x="7471" y="42531"/>
                    </a:cubicBezTo>
                    <a:cubicBezTo>
                      <a:pt x="6347" y="42738"/>
                      <a:pt x="5108" y="42983"/>
                      <a:pt x="4051" y="42983"/>
                    </a:cubicBezTo>
                    <a:cubicBezTo>
                      <a:pt x="3470" y="42983"/>
                      <a:pt x="2944" y="42909"/>
                      <a:pt x="2521" y="42714"/>
                    </a:cubicBezTo>
                    <a:cubicBezTo>
                      <a:pt x="1880" y="42439"/>
                      <a:pt x="1513" y="42073"/>
                      <a:pt x="1376" y="41568"/>
                    </a:cubicBezTo>
                    <a:cubicBezTo>
                      <a:pt x="1284" y="41385"/>
                      <a:pt x="1284" y="41156"/>
                      <a:pt x="1284" y="40973"/>
                    </a:cubicBezTo>
                    <a:cubicBezTo>
                      <a:pt x="1284" y="39598"/>
                      <a:pt x="2384" y="37765"/>
                      <a:pt x="3300" y="36298"/>
                    </a:cubicBezTo>
                    <a:cubicBezTo>
                      <a:pt x="3805" y="35473"/>
                      <a:pt x="4217" y="34740"/>
                      <a:pt x="4446" y="34144"/>
                    </a:cubicBezTo>
                    <a:cubicBezTo>
                      <a:pt x="5775" y="30753"/>
                      <a:pt x="8204" y="30019"/>
                      <a:pt x="10954" y="29149"/>
                    </a:cubicBezTo>
                    <a:cubicBezTo>
                      <a:pt x="11687" y="28919"/>
                      <a:pt x="12421" y="28690"/>
                      <a:pt x="13154" y="28369"/>
                    </a:cubicBezTo>
                    <a:cubicBezTo>
                      <a:pt x="13829" y="28654"/>
                      <a:pt x="14586" y="28828"/>
                      <a:pt x="15468" y="28828"/>
                    </a:cubicBezTo>
                    <a:cubicBezTo>
                      <a:pt x="15725" y="28828"/>
                      <a:pt x="15992" y="28813"/>
                      <a:pt x="16270" y="28782"/>
                    </a:cubicBezTo>
                    <a:cubicBezTo>
                      <a:pt x="19524" y="28415"/>
                      <a:pt x="23695" y="24428"/>
                      <a:pt x="25253" y="20258"/>
                    </a:cubicBezTo>
                    <a:cubicBezTo>
                      <a:pt x="26261" y="17554"/>
                      <a:pt x="25940" y="15125"/>
                      <a:pt x="24382" y="13475"/>
                    </a:cubicBezTo>
                    <a:cubicBezTo>
                      <a:pt x="23191" y="12283"/>
                      <a:pt x="21128" y="12146"/>
                      <a:pt x="19341" y="12054"/>
                    </a:cubicBezTo>
                    <a:cubicBezTo>
                      <a:pt x="17829" y="12008"/>
                      <a:pt x="16316" y="11917"/>
                      <a:pt x="15904" y="11229"/>
                    </a:cubicBezTo>
                    <a:cubicBezTo>
                      <a:pt x="15583" y="10725"/>
                      <a:pt x="15812" y="9671"/>
                      <a:pt x="16499" y="8250"/>
                    </a:cubicBezTo>
                    <a:cubicBezTo>
                      <a:pt x="19433" y="2155"/>
                      <a:pt x="26949" y="1284"/>
                      <a:pt x="33915" y="1284"/>
                    </a:cubicBezTo>
                    <a:lnTo>
                      <a:pt x="33915" y="1"/>
                    </a:lnTo>
                    <a:close/>
                  </a:path>
                </a:pathLst>
              </a:custGeom>
              <a:solidFill>
                <a:srgbClr val="FFBF00"/>
              </a:solidFill>
              <a:ln w="8025" cap="flat" cmpd="sng">
                <a:solidFill>
                  <a:srgbClr val="BC400A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33"/>
              <p:cNvSpPr/>
              <p:nvPr/>
            </p:nvSpPr>
            <p:spPr>
              <a:xfrm>
                <a:off x="2369200" y="3586750"/>
                <a:ext cx="79100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2980" extrusionOk="0">
                    <a:moveTo>
                      <a:pt x="1559" y="0"/>
                    </a:moveTo>
                    <a:cubicBezTo>
                      <a:pt x="688" y="0"/>
                      <a:pt x="1" y="688"/>
                      <a:pt x="1" y="1467"/>
                    </a:cubicBezTo>
                    <a:cubicBezTo>
                      <a:pt x="1" y="2292"/>
                      <a:pt x="688" y="2979"/>
                      <a:pt x="1559" y="2979"/>
                    </a:cubicBezTo>
                    <a:cubicBezTo>
                      <a:pt x="2430" y="2979"/>
                      <a:pt x="3163" y="2292"/>
                      <a:pt x="3163" y="1467"/>
                    </a:cubicBezTo>
                    <a:cubicBezTo>
                      <a:pt x="3163" y="688"/>
                      <a:pt x="2430" y="0"/>
                      <a:pt x="1559" y="0"/>
                    </a:cubicBezTo>
                    <a:close/>
                  </a:path>
                </a:pathLst>
              </a:custGeom>
              <a:solidFill>
                <a:srgbClr val="CCFF00"/>
              </a:solidFill>
              <a:ln w="14900" cap="flat" cmpd="sng">
                <a:solidFill>
                  <a:srgbClr val="2210D2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33"/>
              <p:cNvSpPr/>
              <p:nvPr/>
            </p:nvSpPr>
            <p:spPr>
              <a:xfrm>
                <a:off x="5774375" y="3139900"/>
                <a:ext cx="79075" cy="73350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2934" extrusionOk="0">
                    <a:moveTo>
                      <a:pt x="1605" y="1"/>
                    </a:moveTo>
                    <a:cubicBezTo>
                      <a:pt x="734" y="1"/>
                      <a:pt x="1" y="642"/>
                      <a:pt x="1" y="1467"/>
                    </a:cubicBezTo>
                    <a:cubicBezTo>
                      <a:pt x="1" y="2292"/>
                      <a:pt x="734" y="2934"/>
                      <a:pt x="1605" y="2934"/>
                    </a:cubicBezTo>
                    <a:cubicBezTo>
                      <a:pt x="2475" y="2934"/>
                      <a:pt x="3163" y="2292"/>
                      <a:pt x="3163" y="1467"/>
                    </a:cubicBezTo>
                    <a:cubicBezTo>
                      <a:pt x="3163" y="642"/>
                      <a:pt x="2475" y="1"/>
                      <a:pt x="1605" y="1"/>
                    </a:cubicBezTo>
                    <a:close/>
                  </a:path>
                </a:pathLst>
              </a:custGeom>
              <a:solidFill>
                <a:srgbClr val="CCFF00"/>
              </a:solidFill>
              <a:ln w="14900" cap="flat" cmpd="sng">
                <a:solidFill>
                  <a:srgbClr val="2210D2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33"/>
              <p:cNvSpPr/>
              <p:nvPr/>
            </p:nvSpPr>
            <p:spPr>
              <a:xfrm>
                <a:off x="4203550" y="3465300"/>
                <a:ext cx="79075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2980" extrusionOk="0">
                    <a:moveTo>
                      <a:pt x="1559" y="0"/>
                    </a:moveTo>
                    <a:cubicBezTo>
                      <a:pt x="688" y="0"/>
                      <a:pt x="1" y="688"/>
                      <a:pt x="1" y="1513"/>
                    </a:cubicBezTo>
                    <a:cubicBezTo>
                      <a:pt x="1" y="2292"/>
                      <a:pt x="688" y="2979"/>
                      <a:pt x="1559" y="2979"/>
                    </a:cubicBezTo>
                    <a:cubicBezTo>
                      <a:pt x="2430" y="2979"/>
                      <a:pt x="3163" y="2292"/>
                      <a:pt x="3163" y="1513"/>
                    </a:cubicBezTo>
                    <a:cubicBezTo>
                      <a:pt x="3163" y="688"/>
                      <a:pt x="2430" y="0"/>
                      <a:pt x="1559" y="0"/>
                    </a:cubicBezTo>
                    <a:close/>
                  </a:path>
                </a:pathLst>
              </a:custGeom>
              <a:solidFill>
                <a:srgbClr val="CCFF00"/>
              </a:solidFill>
              <a:ln w="14900" cap="flat" cmpd="sng">
                <a:solidFill>
                  <a:srgbClr val="2210D2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33"/>
              <p:cNvSpPr/>
              <p:nvPr/>
            </p:nvSpPr>
            <p:spPr>
              <a:xfrm>
                <a:off x="1103150" y="2408925"/>
                <a:ext cx="299075" cy="1486050"/>
              </a:xfrm>
              <a:custGeom>
                <a:avLst/>
                <a:gdLst/>
                <a:ahLst/>
                <a:cxnLst/>
                <a:rect l="l" t="t" r="r" b="b"/>
                <a:pathLst>
                  <a:path w="11963" h="59442" fill="none" extrusionOk="0">
                    <a:moveTo>
                      <a:pt x="11183" y="321"/>
                    </a:moveTo>
                    <a:lnTo>
                      <a:pt x="5271" y="321"/>
                    </a:lnTo>
                    <a:cubicBezTo>
                      <a:pt x="5271" y="321"/>
                      <a:pt x="3163" y="0"/>
                      <a:pt x="3163" y="2292"/>
                    </a:cubicBezTo>
                    <a:lnTo>
                      <a:pt x="3163" y="24657"/>
                    </a:lnTo>
                    <a:lnTo>
                      <a:pt x="1" y="25527"/>
                    </a:lnTo>
                    <a:lnTo>
                      <a:pt x="3163" y="26536"/>
                    </a:lnTo>
                    <a:lnTo>
                      <a:pt x="3163" y="57654"/>
                    </a:lnTo>
                    <a:cubicBezTo>
                      <a:pt x="3163" y="57654"/>
                      <a:pt x="3163" y="59441"/>
                      <a:pt x="5088" y="59441"/>
                    </a:cubicBezTo>
                    <a:lnTo>
                      <a:pt x="11962" y="59441"/>
                    </a:lnTo>
                  </a:path>
                </a:pathLst>
              </a:custGeom>
              <a:noFill/>
              <a:ln w="13750" cap="flat" cmpd="sng">
                <a:solidFill>
                  <a:srgbClr val="FFFFFF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33"/>
              <p:cNvSpPr/>
              <p:nvPr/>
            </p:nvSpPr>
            <p:spPr>
              <a:xfrm>
                <a:off x="1099725" y="3912125"/>
                <a:ext cx="317400" cy="315125"/>
              </a:xfrm>
              <a:custGeom>
                <a:avLst/>
                <a:gdLst/>
                <a:ahLst/>
                <a:cxnLst/>
                <a:rect l="l" t="t" r="r" b="b"/>
                <a:pathLst>
                  <a:path w="12696" h="12605" fill="none" extrusionOk="0">
                    <a:moveTo>
                      <a:pt x="11916" y="367"/>
                    </a:moveTo>
                    <a:lnTo>
                      <a:pt x="6004" y="367"/>
                    </a:lnTo>
                    <a:cubicBezTo>
                      <a:pt x="6004" y="367"/>
                      <a:pt x="3896" y="1"/>
                      <a:pt x="3896" y="2476"/>
                    </a:cubicBezTo>
                    <a:lnTo>
                      <a:pt x="3896" y="4767"/>
                    </a:lnTo>
                    <a:lnTo>
                      <a:pt x="0" y="5638"/>
                    </a:lnTo>
                    <a:lnTo>
                      <a:pt x="3896" y="6463"/>
                    </a:lnTo>
                    <a:lnTo>
                      <a:pt x="3896" y="10679"/>
                    </a:lnTo>
                    <a:cubicBezTo>
                      <a:pt x="3896" y="10679"/>
                      <a:pt x="3896" y="12604"/>
                      <a:pt x="5821" y="12604"/>
                    </a:cubicBezTo>
                    <a:lnTo>
                      <a:pt x="12695" y="12604"/>
                    </a:lnTo>
                  </a:path>
                </a:pathLst>
              </a:custGeom>
              <a:noFill/>
              <a:ln w="14900" cap="flat" cmpd="sng">
                <a:solidFill>
                  <a:srgbClr val="FFFFFF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33"/>
              <p:cNvSpPr/>
              <p:nvPr/>
            </p:nvSpPr>
            <p:spPr>
              <a:xfrm>
                <a:off x="4522075" y="2809925"/>
                <a:ext cx="531650" cy="319775"/>
              </a:xfrm>
              <a:custGeom>
                <a:avLst/>
                <a:gdLst/>
                <a:ahLst/>
                <a:cxnLst/>
                <a:rect l="l" t="t" r="r" b="b"/>
                <a:pathLst>
                  <a:path w="21266" h="12791" extrusionOk="0">
                    <a:moveTo>
                      <a:pt x="18607" y="1"/>
                    </a:moveTo>
                    <a:cubicBezTo>
                      <a:pt x="17095" y="917"/>
                      <a:pt x="459" y="11046"/>
                      <a:pt x="459" y="11046"/>
                    </a:cubicBezTo>
                    <a:cubicBezTo>
                      <a:pt x="184" y="11229"/>
                      <a:pt x="0" y="11550"/>
                      <a:pt x="0" y="11870"/>
                    </a:cubicBezTo>
                    <a:cubicBezTo>
                      <a:pt x="0" y="12008"/>
                      <a:pt x="46" y="12191"/>
                      <a:pt x="138" y="12329"/>
                    </a:cubicBezTo>
                    <a:cubicBezTo>
                      <a:pt x="317" y="12628"/>
                      <a:pt x="634" y="12791"/>
                      <a:pt x="960" y="12791"/>
                    </a:cubicBezTo>
                    <a:cubicBezTo>
                      <a:pt x="1133" y="12791"/>
                      <a:pt x="1308" y="12745"/>
                      <a:pt x="1467" y="12650"/>
                    </a:cubicBezTo>
                    <a:lnTo>
                      <a:pt x="21265" y="642"/>
                    </a:lnTo>
                    <a:lnTo>
                      <a:pt x="18607" y="1"/>
                    </a:lnTo>
                    <a:close/>
                  </a:path>
                </a:pathLst>
              </a:custGeom>
              <a:solidFill>
                <a:srgbClr val="006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33"/>
              <p:cNvSpPr/>
              <p:nvPr/>
            </p:nvSpPr>
            <p:spPr>
              <a:xfrm>
                <a:off x="4522075" y="2809925"/>
                <a:ext cx="531650" cy="323125"/>
              </a:xfrm>
              <a:custGeom>
                <a:avLst/>
                <a:gdLst/>
                <a:ahLst/>
                <a:cxnLst/>
                <a:rect l="l" t="t" r="r" b="b"/>
                <a:pathLst>
                  <a:path w="21266" h="12925" fill="none" extrusionOk="0">
                    <a:moveTo>
                      <a:pt x="18607" y="1"/>
                    </a:moveTo>
                    <a:cubicBezTo>
                      <a:pt x="17095" y="917"/>
                      <a:pt x="459" y="11046"/>
                      <a:pt x="459" y="11046"/>
                    </a:cubicBezTo>
                    <a:cubicBezTo>
                      <a:pt x="184" y="11229"/>
                      <a:pt x="0" y="11550"/>
                      <a:pt x="0" y="11870"/>
                    </a:cubicBezTo>
                    <a:cubicBezTo>
                      <a:pt x="0" y="12008"/>
                      <a:pt x="46" y="12191"/>
                      <a:pt x="138" y="12329"/>
                    </a:cubicBezTo>
                    <a:cubicBezTo>
                      <a:pt x="413" y="12787"/>
                      <a:pt x="1009" y="12925"/>
                      <a:pt x="1467" y="12650"/>
                    </a:cubicBezTo>
                    <a:lnTo>
                      <a:pt x="21265" y="642"/>
                    </a:lnTo>
                  </a:path>
                </a:pathLst>
              </a:custGeom>
              <a:noFill/>
              <a:ln w="6875" cap="flat" cmpd="sng">
                <a:solidFill>
                  <a:srgbClr val="CCFF00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33"/>
              <p:cNvSpPr/>
              <p:nvPr/>
            </p:nvSpPr>
            <p:spPr>
              <a:xfrm>
                <a:off x="3013125" y="3115850"/>
                <a:ext cx="530500" cy="320650"/>
              </a:xfrm>
              <a:custGeom>
                <a:avLst/>
                <a:gdLst/>
                <a:ahLst/>
                <a:cxnLst/>
                <a:rect l="l" t="t" r="r" b="b"/>
                <a:pathLst>
                  <a:path w="21220" h="12826" extrusionOk="0">
                    <a:moveTo>
                      <a:pt x="18561" y="0"/>
                    </a:moveTo>
                    <a:cubicBezTo>
                      <a:pt x="17049" y="963"/>
                      <a:pt x="459" y="11045"/>
                      <a:pt x="459" y="11045"/>
                    </a:cubicBezTo>
                    <a:cubicBezTo>
                      <a:pt x="138" y="11228"/>
                      <a:pt x="0" y="11549"/>
                      <a:pt x="0" y="11870"/>
                    </a:cubicBezTo>
                    <a:cubicBezTo>
                      <a:pt x="0" y="12053"/>
                      <a:pt x="46" y="12191"/>
                      <a:pt x="138" y="12374"/>
                    </a:cubicBezTo>
                    <a:cubicBezTo>
                      <a:pt x="323" y="12652"/>
                      <a:pt x="633" y="12826"/>
                      <a:pt x="955" y="12826"/>
                    </a:cubicBezTo>
                    <a:cubicBezTo>
                      <a:pt x="1112" y="12826"/>
                      <a:pt x="1271" y="12785"/>
                      <a:pt x="1421" y="12695"/>
                    </a:cubicBezTo>
                    <a:lnTo>
                      <a:pt x="21220" y="642"/>
                    </a:lnTo>
                    <a:lnTo>
                      <a:pt x="18561" y="0"/>
                    </a:lnTo>
                    <a:close/>
                  </a:path>
                </a:pathLst>
              </a:custGeom>
              <a:solidFill>
                <a:srgbClr val="006B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33"/>
              <p:cNvSpPr/>
              <p:nvPr/>
            </p:nvSpPr>
            <p:spPr>
              <a:xfrm>
                <a:off x="3013125" y="3115850"/>
                <a:ext cx="530500" cy="324250"/>
              </a:xfrm>
              <a:custGeom>
                <a:avLst/>
                <a:gdLst/>
                <a:ahLst/>
                <a:cxnLst/>
                <a:rect l="l" t="t" r="r" b="b"/>
                <a:pathLst>
                  <a:path w="21220" h="12970" fill="none" extrusionOk="0">
                    <a:moveTo>
                      <a:pt x="18561" y="0"/>
                    </a:moveTo>
                    <a:cubicBezTo>
                      <a:pt x="17049" y="963"/>
                      <a:pt x="459" y="11045"/>
                      <a:pt x="459" y="11045"/>
                    </a:cubicBezTo>
                    <a:cubicBezTo>
                      <a:pt x="138" y="11228"/>
                      <a:pt x="0" y="11549"/>
                      <a:pt x="0" y="11870"/>
                    </a:cubicBezTo>
                    <a:cubicBezTo>
                      <a:pt x="0" y="12053"/>
                      <a:pt x="46" y="12191"/>
                      <a:pt x="138" y="12374"/>
                    </a:cubicBezTo>
                    <a:cubicBezTo>
                      <a:pt x="413" y="12787"/>
                      <a:pt x="963" y="12970"/>
                      <a:pt x="1421" y="12695"/>
                    </a:cubicBezTo>
                    <a:lnTo>
                      <a:pt x="21220" y="642"/>
                    </a:lnTo>
                  </a:path>
                </a:pathLst>
              </a:custGeom>
              <a:noFill/>
              <a:ln w="6875" cap="flat" cmpd="sng">
                <a:solidFill>
                  <a:srgbClr val="CCFF00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33"/>
              <p:cNvSpPr/>
              <p:nvPr/>
            </p:nvSpPr>
            <p:spPr>
              <a:xfrm>
                <a:off x="1907475" y="2801900"/>
                <a:ext cx="3634350" cy="634775"/>
              </a:xfrm>
              <a:custGeom>
                <a:avLst/>
                <a:gdLst/>
                <a:ahLst/>
                <a:cxnLst/>
                <a:rect l="l" t="t" r="r" b="b"/>
                <a:pathLst>
                  <a:path w="145374" h="25391" extrusionOk="0">
                    <a:moveTo>
                      <a:pt x="139369" y="25390"/>
                    </a:moveTo>
                    <a:lnTo>
                      <a:pt x="3071" y="12512"/>
                    </a:lnTo>
                    <a:cubicBezTo>
                      <a:pt x="3071" y="12512"/>
                      <a:pt x="0" y="11183"/>
                      <a:pt x="0" y="6188"/>
                    </a:cubicBezTo>
                    <a:cubicBezTo>
                      <a:pt x="0" y="1192"/>
                      <a:pt x="4354" y="1"/>
                      <a:pt x="4354" y="1"/>
                    </a:cubicBezTo>
                    <a:lnTo>
                      <a:pt x="145373" y="13704"/>
                    </a:lnTo>
                    <a:close/>
                  </a:path>
                </a:pathLst>
              </a:custGeom>
              <a:solidFill>
                <a:srgbClr val="33A0B8"/>
              </a:solidFill>
              <a:ln w="8025" cap="flat" cmpd="sng">
                <a:solidFill>
                  <a:srgbClr val="000000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33"/>
              <p:cNvSpPr/>
              <p:nvPr/>
            </p:nvSpPr>
            <p:spPr>
              <a:xfrm>
                <a:off x="3808275" y="3162725"/>
                <a:ext cx="1047225" cy="827425"/>
              </a:xfrm>
              <a:custGeom>
                <a:avLst/>
                <a:gdLst/>
                <a:ahLst/>
                <a:cxnLst/>
                <a:rect l="l" t="t" r="r" b="b"/>
                <a:pathLst>
                  <a:path w="41889" h="33097" extrusionOk="0">
                    <a:moveTo>
                      <a:pt x="916" y="0"/>
                    </a:moveTo>
                    <a:cubicBezTo>
                      <a:pt x="408" y="0"/>
                      <a:pt x="0" y="356"/>
                      <a:pt x="0" y="875"/>
                    </a:cubicBezTo>
                    <a:cubicBezTo>
                      <a:pt x="0" y="875"/>
                      <a:pt x="0" y="921"/>
                      <a:pt x="0" y="921"/>
                    </a:cubicBezTo>
                    <a:cubicBezTo>
                      <a:pt x="0" y="1425"/>
                      <a:pt x="367" y="1837"/>
                      <a:pt x="871" y="1883"/>
                    </a:cubicBezTo>
                    <a:cubicBezTo>
                      <a:pt x="871" y="1883"/>
                      <a:pt x="27544" y="3625"/>
                      <a:pt x="28461" y="3671"/>
                    </a:cubicBezTo>
                    <a:cubicBezTo>
                      <a:pt x="28965" y="4404"/>
                      <a:pt x="38314" y="18840"/>
                      <a:pt x="39231" y="20307"/>
                    </a:cubicBezTo>
                    <a:cubicBezTo>
                      <a:pt x="37718" y="21223"/>
                      <a:pt x="21082" y="31352"/>
                      <a:pt x="21082" y="31352"/>
                    </a:cubicBezTo>
                    <a:cubicBezTo>
                      <a:pt x="20807" y="31535"/>
                      <a:pt x="20624" y="31856"/>
                      <a:pt x="20624" y="32177"/>
                    </a:cubicBezTo>
                    <a:cubicBezTo>
                      <a:pt x="20624" y="32314"/>
                      <a:pt x="20670" y="32497"/>
                      <a:pt x="20761" y="32635"/>
                    </a:cubicBezTo>
                    <a:cubicBezTo>
                      <a:pt x="20941" y="32934"/>
                      <a:pt x="21257" y="33097"/>
                      <a:pt x="21583" y="33097"/>
                    </a:cubicBezTo>
                    <a:cubicBezTo>
                      <a:pt x="21756" y="33097"/>
                      <a:pt x="21931" y="33051"/>
                      <a:pt x="22090" y="32956"/>
                    </a:cubicBezTo>
                    <a:lnTo>
                      <a:pt x="41889" y="20903"/>
                    </a:lnTo>
                    <a:lnTo>
                      <a:pt x="29561" y="1837"/>
                    </a:lnTo>
                    <a:lnTo>
                      <a:pt x="1009" y="4"/>
                    </a:lnTo>
                    <a:cubicBezTo>
                      <a:pt x="977" y="2"/>
                      <a:pt x="947" y="0"/>
                      <a:pt x="916" y="0"/>
                    </a:cubicBezTo>
                    <a:close/>
                  </a:path>
                </a:pathLst>
              </a:custGeom>
              <a:solidFill>
                <a:srgbClr val="006B33"/>
              </a:solidFill>
              <a:ln w="6875" cap="flat" cmpd="sng">
                <a:solidFill>
                  <a:srgbClr val="CCFF00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33"/>
              <p:cNvSpPr/>
              <p:nvPr/>
            </p:nvSpPr>
            <p:spPr>
              <a:xfrm>
                <a:off x="5343575" y="3138175"/>
                <a:ext cx="246350" cy="304400"/>
              </a:xfrm>
              <a:custGeom>
                <a:avLst/>
                <a:gdLst/>
                <a:ahLst/>
                <a:cxnLst/>
                <a:rect l="l" t="t" r="r" b="b"/>
                <a:pathLst>
                  <a:path w="9854" h="12176" extrusionOk="0">
                    <a:moveTo>
                      <a:pt x="6919" y="1"/>
                    </a:moveTo>
                    <a:cubicBezTo>
                      <a:pt x="5184" y="1"/>
                      <a:pt x="3045" y="1747"/>
                      <a:pt x="1650" y="4423"/>
                    </a:cubicBezTo>
                    <a:cubicBezTo>
                      <a:pt x="0" y="7631"/>
                      <a:pt x="92" y="11023"/>
                      <a:pt x="1925" y="11939"/>
                    </a:cubicBezTo>
                    <a:cubicBezTo>
                      <a:pt x="2236" y="12099"/>
                      <a:pt x="2579" y="12175"/>
                      <a:pt x="2942" y="12175"/>
                    </a:cubicBezTo>
                    <a:cubicBezTo>
                      <a:pt x="4665" y="12175"/>
                      <a:pt x="6841" y="10457"/>
                      <a:pt x="8204" y="7769"/>
                    </a:cubicBezTo>
                    <a:cubicBezTo>
                      <a:pt x="9854" y="4561"/>
                      <a:pt x="9762" y="1169"/>
                      <a:pt x="7975" y="253"/>
                    </a:cubicBezTo>
                    <a:cubicBezTo>
                      <a:pt x="7650" y="82"/>
                      <a:pt x="7294" y="1"/>
                      <a:pt x="6919" y="1"/>
                    </a:cubicBezTo>
                    <a:close/>
                  </a:path>
                </a:pathLst>
              </a:custGeom>
              <a:solidFill>
                <a:srgbClr val="E1F4F9"/>
              </a:solidFill>
              <a:ln w="8025" cap="flat" cmpd="sng">
                <a:solidFill>
                  <a:srgbClr val="000000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33"/>
              <p:cNvSpPr/>
              <p:nvPr/>
            </p:nvSpPr>
            <p:spPr>
              <a:xfrm>
                <a:off x="2731275" y="2539275"/>
                <a:ext cx="1655625" cy="492950"/>
              </a:xfrm>
              <a:custGeom>
                <a:avLst/>
                <a:gdLst/>
                <a:ahLst/>
                <a:cxnLst/>
                <a:rect l="l" t="t" r="r" b="b"/>
                <a:pathLst>
                  <a:path w="66225" h="19718" extrusionOk="0">
                    <a:moveTo>
                      <a:pt x="26951" y="1273"/>
                    </a:moveTo>
                    <a:cubicBezTo>
                      <a:pt x="27154" y="1273"/>
                      <a:pt x="27491" y="1392"/>
                      <a:pt x="27773" y="2027"/>
                    </a:cubicBezTo>
                    <a:cubicBezTo>
                      <a:pt x="27865" y="2256"/>
                      <a:pt x="27865" y="2531"/>
                      <a:pt x="27819" y="2806"/>
                    </a:cubicBezTo>
                    <a:cubicBezTo>
                      <a:pt x="27773" y="3081"/>
                      <a:pt x="27681" y="3310"/>
                      <a:pt x="27590" y="3494"/>
                    </a:cubicBezTo>
                    <a:cubicBezTo>
                      <a:pt x="27086" y="4410"/>
                      <a:pt x="26169" y="5190"/>
                      <a:pt x="25436" y="5464"/>
                    </a:cubicBezTo>
                    <a:cubicBezTo>
                      <a:pt x="24794" y="4869"/>
                      <a:pt x="24748" y="4090"/>
                      <a:pt x="24840" y="3540"/>
                    </a:cubicBezTo>
                    <a:cubicBezTo>
                      <a:pt x="24840" y="3540"/>
                      <a:pt x="24840" y="3494"/>
                      <a:pt x="24840" y="3494"/>
                    </a:cubicBezTo>
                    <a:cubicBezTo>
                      <a:pt x="25115" y="2302"/>
                      <a:pt x="26077" y="1340"/>
                      <a:pt x="26811" y="1294"/>
                    </a:cubicBezTo>
                    <a:cubicBezTo>
                      <a:pt x="26842" y="1283"/>
                      <a:pt x="26891" y="1273"/>
                      <a:pt x="26951" y="1273"/>
                    </a:cubicBezTo>
                    <a:close/>
                    <a:moveTo>
                      <a:pt x="50864" y="7423"/>
                    </a:moveTo>
                    <a:cubicBezTo>
                      <a:pt x="51288" y="7423"/>
                      <a:pt x="51685" y="7535"/>
                      <a:pt x="51925" y="7710"/>
                    </a:cubicBezTo>
                    <a:cubicBezTo>
                      <a:pt x="52109" y="7848"/>
                      <a:pt x="52109" y="7893"/>
                      <a:pt x="52109" y="7985"/>
                    </a:cubicBezTo>
                    <a:cubicBezTo>
                      <a:pt x="52109" y="8031"/>
                      <a:pt x="52063" y="8031"/>
                      <a:pt x="52063" y="8077"/>
                    </a:cubicBezTo>
                    <a:cubicBezTo>
                      <a:pt x="51834" y="8673"/>
                      <a:pt x="51375" y="9085"/>
                      <a:pt x="50734" y="9314"/>
                    </a:cubicBezTo>
                    <a:cubicBezTo>
                      <a:pt x="50321" y="9498"/>
                      <a:pt x="49771" y="9589"/>
                      <a:pt x="49176" y="9589"/>
                    </a:cubicBezTo>
                    <a:cubicBezTo>
                      <a:pt x="49084" y="9223"/>
                      <a:pt x="49084" y="8902"/>
                      <a:pt x="49130" y="8581"/>
                    </a:cubicBezTo>
                    <a:cubicBezTo>
                      <a:pt x="49176" y="8306"/>
                      <a:pt x="49313" y="8077"/>
                      <a:pt x="49542" y="7893"/>
                    </a:cubicBezTo>
                    <a:cubicBezTo>
                      <a:pt x="49902" y="7558"/>
                      <a:pt x="50399" y="7423"/>
                      <a:pt x="50864" y="7423"/>
                    </a:cubicBezTo>
                    <a:close/>
                    <a:moveTo>
                      <a:pt x="26879" y="1"/>
                    </a:moveTo>
                    <a:cubicBezTo>
                      <a:pt x="26811" y="1"/>
                      <a:pt x="26743" y="4"/>
                      <a:pt x="26673" y="11"/>
                    </a:cubicBezTo>
                    <a:cubicBezTo>
                      <a:pt x="25344" y="148"/>
                      <a:pt x="23969" y="1615"/>
                      <a:pt x="23603" y="3265"/>
                    </a:cubicBezTo>
                    <a:cubicBezTo>
                      <a:pt x="23419" y="4090"/>
                      <a:pt x="23557" y="4869"/>
                      <a:pt x="23923" y="5510"/>
                    </a:cubicBezTo>
                    <a:cubicBezTo>
                      <a:pt x="23098" y="5281"/>
                      <a:pt x="22228" y="4731"/>
                      <a:pt x="21265" y="3769"/>
                    </a:cubicBezTo>
                    <a:lnTo>
                      <a:pt x="20486" y="2990"/>
                    </a:lnTo>
                    <a:cubicBezTo>
                      <a:pt x="18966" y="1438"/>
                      <a:pt x="17730" y="171"/>
                      <a:pt x="15842" y="171"/>
                    </a:cubicBezTo>
                    <a:cubicBezTo>
                      <a:pt x="14997" y="171"/>
                      <a:pt x="14022" y="424"/>
                      <a:pt x="12832" y="1019"/>
                    </a:cubicBezTo>
                    <a:cubicBezTo>
                      <a:pt x="11870" y="1523"/>
                      <a:pt x="11045" y="2211"/>
                      <a:pt x="10174" y="2898"/>
                    </a:cubicBezTo>
                    <a:cubicBezTo>
                      <a:pt x="8891" y="3952"/>
                      <a:pt x="7700" y="4915"/>
                      <a:pt x="6325" y="5098"/>
                    </a:cubicBezTo>
                    <a:cubicBezTo>
                      <a:pt x="6189" y="5115"/>
                      <a:pt x="6046" y="5123"/>
                      <a:pt x="5897" y="5123"/>
                    </a:cubicBezTo>
                    <a:cubicBezTo>
                      <a:pt x="4842" y="5123"/>
                      <a:pt x="3491" y="4726"/>
                      <a:pt x="2246" y="4365"/>
                    </a:cubicBezTo>
                    <a:cubicBezTo>
                      <a:pt x="1512" y="4135"/>
                      <a:pt x="871" y="3952"/>
                      <a:pt x="275" y="3815"/>
                    </a:cubicBezTo>
                    <a:lnTo>
                      <a:pt x="0" y="5052"/>
                    </a:lnTo>
                    <a:cubicBezTo>
                      <a:pt x="550" y="5190"/>
                      <a:pt x="1192" y="5373"/>
                      <a:pt x="1879" y="5556"/>
                    </a:cubicBezTo>
                    <a:cubicBezTo>
                      <a:pt x="3147" y="5940"/>
                      <a:pt x="4576" y="6389"/>
                      <a:pt x="5815" y="6389"/>
                    </a:cubicBezTo>
                    <a:cubicBezTo>
                      <a:pt x="6054" y="6389"/>
                      <a:pt x="6286" y="6372"/>
                      <a:pt x="6508" y="6335"/>
                    </a:cubicBezTo>
                    <a:cubicBezTo>
                      <a:pt x="8249" y="6106"/>
                      <a:pt x="9624" y="4960"/>
                      <a:pt x="10999" y="3860"/>
                    </a:cubicBezTo>
                    <a:cubicBezTo>
                      <a:pt x="11824" y="3219"/>
                      <a:pt x="12603" y="2577"/>
                      <a:pt x="13382" y="2165"/>
                    </a:cubicBezTo>
                    <a:cubicBezTo>
                      <a:pt x="14391" y="1653"/>
                      <a:pt x="15173" y="1423"/>
                      <a:pt x="15843" y="1423"/>
                    </a:cubicBezTo>
                    <a:cubicBezTo>
                      <a:pt x="17214" y="1423"/>
                      <a:pt x="18123" y="2383"/>
                      <a:pt x="19569" y="3860"/>
                    </a:cubicBezTo>
                    <a:lnTo>
                      <a:pt x="20394" y="4685"/>
                    </a:lnTo>
                    <a:cubicBezTo>
                      <a:pt x="21839" y="6170"/>
                      <a:pt x="23284" y="6882"/>
                      <a:pt x="24637" y="6882"/>
                    </a:cubicBezTo>
                    <a:cubicBezTo>
                      <a:pt x="24829" y="6882"/>
                      <a:pt x="25019" y="6868"/>
                      <a:pt x="25207" y="6839"/>
                    </a:cubicBezTo>
                    <a:cubicBezTo>
                      <a:pt x="25252" y="6885"/>
                      <a:pt x="25252" y="6885"/>
                      <a:pt x="25298" y="6931"/>
                    </a:cubicBezTo>
                    <a:cubicBezTo>
                      <a:pt x="25971" y="7307"/>
                      <a:pt x="26832" y="7495"/>
                      <a:pt x="27766" y="7495"/>
                    </a:cubicBezTo>
                    <a:cubicBezTo>
                      <a:pt x="28996" y="7495"/>
                      <a:pt x="30353" y="7170"/>
                      <a:pt x="31577" y="6519"/>
                    </a:cubicBezTo>
                    <a:cubicBezTo>
                      <a:pt x="32860" y="5831"/>
                      <a:pt x="33731" y="4915"/>
                      <a:pt x="34143" y="3860"/>
                    </a:cubicBezTo>
                    <a:cubicBezTo>
                      <a:pt x="34281" y="4044"/>
                      <a:pt x="34418" y="4227"/>
                      <a:pt x="34602" y="4456"/>
                    </a:cubicBezTo>
                    <a:cubicBezTo>
                      <a:pt x="34831" y="4731"/>
                      <a:pt x="35106" y="5098"/>
                      <a:pt x="35472" y="5419"/>
                    </a:cubicBezTo>
                    <a:cubicBezTo>
                      <a:pt x="36893" y="6656"/>
                      <a:pt x="38635" y="7710"/>
                      <a:pt x="41018" y="8810"/>
                    </a:cubicBezTo>
                    <a:cubicBezTo>
                      <a:pt x="42209" y="9314"/>
                      <a:pt x="45372" y="10643"/>
                      <a:pt x="48259" y="10827"/>
                    </a:cubicBezTo>
                    <a:cubicBezTo>
                      <a:pt x="48397" y="11147"/>
                      <a:pt x="48534" y="11514"/>
                      <a:pt x="48763" y="11881"/>
                    </a:cubicBezTo>
                    <a:cubicBezTo>
                      <a:pt x="50505" y="14951"/>
                      <a:pt x="53759" y="17243"/>
                      <a:pt x="56738" y="17380"/>
                    </a:cubicBezTo>
                    <a:cubicBezTo>
                      <a:pt x="56847" y="17385"/>
                      <a:pt x="56956" y="17388"/>
                      <a:pt x="57063" y="17388"/>
                    </a:cubicBezTo>
                    <a:cubicBezTo>
                      <a:pt x="58896" y="17388"/>
                      <a:pt x="60478" y="16652"/>
                      <a:pt x="61733" y="15180"/>
                    </a:cubicBezTo>
                    <a:cubicBezTo>
                      <a:pt x="61916" y="15364"/>
                      <a:pt x="62100" y="15547"/>
                      <a:pt x="62100" y="15547"/>
                    </a:cubicBezTo>
                    <a:cubicBezTo>
                      <a:pt x="63154" y="16693"/>
                      <a:pt x="64895" y="18572"/>
                      <a:pt x="64804" y="19626"/>
                    </a:cubicBezTo>
                    <a:lnTo>
                      <a:pt x="66087" y="19718"/>
                    </a:lnTo>
                    <a:cubicBezTo>
                      <a:pt x="66224" y="18114"/>
                      <a:pt x="64437" y="16234"/>
                      <a:pt x="63016" y="14676"/>
                    </a:cubicBezTo>
                    <a:lnTo>
                      <a:pt x="61687" y="13210"/>
                    </a:lnTo>
                    <a:lnTo>
                      <a:pt x="61183" y="13806"/>
                    </a:lnTo>
                    <a:cubicBezTo>
                      <a:pt x="60141" y="15369"/>
                      <a:pt x="58729" y="16150"/>
                      <a:pt x="57102" y="16150"/>
                    </a:cubicBezTo>
                    <a:cubicBezTo>
                      <a:pt x="57012" y="16150"/>
                      <a:pt x="56921" y="16148"/>
                      <a:pt x="56829" y="16143"/>
                    </a:cubicBezTo>
                    <a:cubicBezTo>
                      <a:pt x="54263" y="16005"/>
                      <a:pt x="51375" y="13989"/>
                      <a:pt x="49863" y="11239"/>
                    </a:cubicBezTo>
                    <a:cubicBezTo>
                      <a:pt x="49771" y="11102"/>
                      <a:pt x="49726" y="10964"/>
                      <a:pt x="49634" y="10827"/>
                    </a:cubicBezTo>
                    <a:cubicBezTo>
                      <a:pt x="50184" y="10781"/>
                      <a:pt x="50734" y="10689"/>
                      <a:pt x="51238" y="10506"/>
                    </a:cubicBezTo>
                    <a:cubicBezTo>
                      <a:pt x="52155" y="10139"/>
                      <a:pt x="52842" y="9498"/>
                      <a:pt x="53209" y="8581"/>
                    </a:cubicBezTo>
                    <a:cubicBezTo>
                      <a:pt x="53255" y="8443"/>
                      <a:pt x="53300" y="8352"/>
                      <a:pt x="53346" y="8260"/>
                    </a:cubicBezTo>
                    <a:cubicBezTo>
                      <a:pt x="53438" y="7664"/>
                      <a:pt x="53209" y="7069"/>
                      <a:pt x="52659" y="6656"/>
                    </a:cubicBezTo>
                    <a:cubicBezTo>
                      <a:pt x="52210" y="6336"/>
                      <a:pt x="51563" y="6155"/>
                      <a:pt x="50883" y="6155"/>
                    </a:cubicBezTo>
                    <a:cubicBezTo>
                      <a:pt x="50104" y="6155"/>
                      <a:pt x="49283" y="6393"/>
                      <a:pt x="48672" y="6931"/>
                    </a:cubicBezTo>
                    <a:cubicBezTo>
                      <a:pt x="48397" y="7206"/>
                      <a:pt x="48030" y="7664"/>
                      <a:pt x="47892" y="8352"/>
                    </a:cubicBezTo>
                    <a:cubicBezTo>
                      <a:pt x="47847" y="8673"/>
                      <a:pt x="47801" y="9085"/>
                      <a:pt x="47892" y="9543"/>
                    </a:cubicBezTo>
                    <a:cubicBezTo>
                      <a:pt x="45876" y="9314"/>
                      <a:pt x="43539" y="8535"/>
                      <a:pt x="41568" y="7664"/>
                    </a:cubicBezTo>
                    <a:cubicBezTo>
                      <a:pt x="39276" y="6610"/>
                      <a:pt x="37626" y="5602"/>
                      <a:pt x="36297" y="4456"/>
                    </a:cubicBezTo>
                    <a:cubicBezTo>
                      <a:pt x="36022" y="4227"/>
                      <a:pt x="35839" y="3952"/>
                      <a:pt x="35610" y="3677"/>
                    </a:cubicBezTo>
                    <a:cubicBezTo>
                      <a:pt x="35243" y="3173"/>
                      <a:pt x="34831" y="2623"/>
                      <a:pt x="33914" y="2348"/>
                    </a:cubicBezTo>
                    <a:lnTo>
                      <a:pt x="33181" y="2073"/>
                    </a:lnTo>
                    <a:lnTo>
                      <a:pt x="33089" y="2898"/>
                    </a:lnTo>
                    <a:cubicBezTo>
                      <a:pt x="33089" y="2944"/>
                      <a:pt x="33089" y="3036"/>
                      <a:pt x="33089" y="3127"/>
                    </a:cubicBezTo>
                    <a:cubicBezTo>
                      <a:pt x="32906" y="3952"/>
                      <a:pt x="32173" y="4777"/>
                      <a:pt x="30981" y="5419"/>
                    </a:cubicBezTo>
                    <a:cubicBezTo>
                      <a:pt x="29961" y="5946"/>
                      <a:pt x="28778" y="6231"/>
                      <a:pt x="27745" y="6231"/>
                    </a:cubicBezTo>
                    <a:cubicBezTo>
                      <a:pt x="27432" y="6231"/>
                      <a:pt x="27133" y="6205"/>
                      <a:pt x="26856" y="6152"/>
                    </a:cubicBezTo>
                    <a:cubicBezTo>
                      <a:pt x="27590" y="5602"/>
                      <a:pt x="28277" y="4869"/>
                      <a:pt x="28690" y="4090"/>
                    </a:cubicBezTo>
                    <a:cubicBezTo>
                      <a:pt x="28873" y="3723"/>
                      <a:pt x="29010" y="3402"/>
                      <a:pt x="29056" y="3081"/>
                    </a:cubicBezTo>
                    <a:cubicBezTo>
                      <a:pt x="29194" y="2486"/>
                      <a:pt x="29148" y="1981"/>
                      <a:pt x="28919" y="1477"/>
                    </a:cubicBezTo>
                    <a:cubicBezTo>
                      <a:pt x="28494" y="542"/>
                      <a:pt x="27753" y="1"/>
                      <a:pt x="26879" y="1"/>
                    </a:cubicBezTo>
                    <a:close/>
                  </a:path>
                </a:pathLst>
              </a:custGeom>
              <a:solidFill>
                <a:srgbClr val="FFBF00"/>
              </a:solidFill>
              <a:ln w="8025" cap="flat" cmpd="sng">
                <a:solidFill>
                  <a:srgbClr val="BC400A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33"/>
              <p:cNvSpPr/>
              <p:nvPr/>
            </p:nvSpPr>
            <p:spPr>
              <a:xfrm>
                <a:off x="3432475" y="2115600"/>
                <a:ext cx="79075" cy="73350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2934" extrusionOk="0">
                    <a:moveTo>
                      <a:pt x="1558" y="1"/>
                    </a:moveTo>
                    <a:cubicBezTo>
                      <a:pt x="687" y="1"/>
                      <a:pt x="0" y="642"/>
                      <a:pt x="0" y="1467"/>
                    </a:cubicBezTo>
                    <a:cubicBezTo>
                      <a:pt x="0" y="2292"/>
                      <a:pt x="687" y="2934"/>
                      <a:pt x="1558" y="2934"/>
                    </a:cubicBezTo>
                    <a:cubicBezTo>
                      <a:pt x="2429" y="2934"/>
                      <a:pt x="3162" y="2292"/>
                      <a:pt x="3162" y="1467"/>
                    </a:cubicBezTo>
                    <a:cubicBezTo>
                      <a:pt x="3162" y="642"/>
                      <a:pt x="2429" y="1"/>
                      <a:pt x="1558" y="1"/>
                    </a:cubicBezTo>
                    <a:close/>
                  </a:path>
                </a:pathLst>
              </a:custGeom>
              <a:solidFill>
                <a:srgbClr val="1DC0DB"/>
              </a:solidFill>
              <a:ln w="14900" cap="flat" cmpd="sng">
                <a:solidFill>
                  <a:srgbClr val="2210D2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33"/>
              <p:cNvSpPr/>
              <p:nvPr/>
            </p:nvSpPr>
            <p:spPr>
              <a:xfrm>
                <a:off x="2539925" y="1597800"/>
                <a:ext cx="1907700" cy="626800"/>
              </a:xfrm>
              <a:custGeom>
                <a:avLst/>
                <a:gdLst/>
                <a:ahLst/>
                <a:cxnLst/>
                <a:rect l="l" t="t" r="r" b="b"/>
                <a:pathLst>
                  <a:path w="76308" h="25072" extrusionOk="0">
                    <a:moveTo>
                      <a:pt x="66086" y="1"/>
                    </a:moveTo>
                    <a:cubicBezTo>
                      <a:pt x="63788" y="1"/>
                      <a:pt x="61963" y="410"/>
                      <a:pt x="61963" y="410"/>
                    </a:cubicBezTo>
                    <a:lnTo>
                      <a:pt x="8708" y="11913"/>
                    </a:lnTo>
                    <a:cubicBezTo>
                      <a:pt x="8708" y="11913"/>
                      <a:pt x="0" y="14113"/>
                      <a:pt x="1192" y="20209"/>
                    </a:cubicBezTo>
                    <a:cubicBezTo>
                      <a:pt x="2007" y="24407"/>
                      <a:pt x="5563" y="25071"/>
                      <a:pt x="7732" y="25071"/>
                    </a:cubicBezTo>
                    <a:cubicBezTo>
                      <a:pt x="8735" y="25071"/>
                      <a:pt x="9441" y="24929"/>
                      <a:pt x="9441" y="24929"/>
                    </a:cubicBezTo>
                    <a:lnTo>
                      <a:pt x="68562" y="11180"/>
                    </a:lnTo>
                    <a:cubicBezTo>
                      <a:pt x="68562" y="11180"/>
                      <a:pt x="76307" y="9164"/>
                      <a:pt x="74841" y="4764"/>
                    </a:cubicBezTo>
                    <a:cubicBezTo>
                      <a:pt x="73526" y="818"/>
                      <a:pt x="69334" y="1"/>
                      <a:pt x="66086" y="1"/>
                    </a:cubicBezTo>
                    <a:close/>
                  </a:path>
                </a:pathLst>
              </a:custGeom>
              <a:solidFill>
                <a:srgbClr val="63CEE0"/>
              </a:solidFill>
              <a:ln w="8025" cap="flat" cmpd="sng">
                <a:solidFill>
                  <a:srgbClr val="000000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33"/>
              <p:cNvSpPr/>
              <p:nvPr/>
            </p:nvSpPr>
            <p:spPr>
              <a:xfrm>
                <a:off x="3023425" y="1789950"/>
                <a:ext cx="1231000" cy="671700"/>
              </a:xfrm>
              <a:custGeom>
                <a:avLst/>
                <a:gdLst/>
                <a:ahLst/>
                <a:cxnLst/>
                <a:rect l="l" t="t" r="r" b="b"/>
                <a:pathLst>
                  <a:path w="49240" h="26868" extrusionOk="0">
                    <a:moveTo>
                      <a:pt x="47619" y="0"/>
                    </a:moveTo>
                    <a:cubicBezTo>
                      <a:pt x="47513" y="0"/>
                      <a:pt x="47405" y="18"/>
                      <a:pt x="47297" y="57"/>
                    </a:cubicBezTo>
                    <a:lnTo>
                      <a:pt x="23878" y="5006"/>
                    </a:lnTo>
                    <a:cubicBezTo>
                      <a:pt x="23832" y="5877"/>
                      <a:pt x="22366" y="23018"/>
                      <a:pt x="22228" y="24759"/>
                    </a:cubicBezTo>
                    <a:cubicBezTo>
                      <a:pt x="20441" y="24576"/>
                      <a:pt x="1101" y="22376"/>
                      <a:pt x="1101" y="22376"/>
                    </a:cubicBezTo>
                    <a:cubicBezTo>
                      <a:pt x="780" y="22376"/>
                      <a:pt x="459" y="22513"/>
                      <a:pt x="276" y="22743"/>
                    </a:cubicBezTo>
                    <a:cubicBezTo>
                      <a:pt x="138" y="22880"/>
                      <a:pt x="92" y="23063"/>
                      <a:pt x="47" y="23247"/>
                    </a:cubicBezTo>
                    <a:cubicBezTo>
                      <a:pt x="1" y="23751"/>
                      <a:pt x="367" y="24209"/>
                      <a:pt x="917" y="24301"/>
                    </a:cubicBezTo>
                    <a:lnTo>
                      <a:pt x="23924" y="26867"/>
                    </a:lnTo>
                    <a:lnTo>
                      <a:pt x="25849" y="6748"/>
                    </a:lnTo>
                    <a:lnTo>
                      <a:pt x="46656" y="1936"/>
                    </a:lnTo>
                    <a:cubicBezTo>
                      <a:pt x="46656" y="1936"/>
                      <a:pt x="47847" y="1661"/>
                      <a:pt x="47847" y="1661"/>
                    </a:cubicBezTo>
                    <a:cubicBezTo>
                      <a:pt x="49240" y="1251"/>
                      <a:pt x="48509" y="0"/>
                      <a:pt x="47619" y="0"/>
                    </a:cubicBezTo>
                    <a:close/>
                  </a:path>
                </a:pathLst>
              </a:custGeom>
              <a:solidFill>
                <a:srgbClr val="006B33"/>
              </a:solidFill>
              <a:ln w="6875" cap="flat" cmpd="sng">
                <a:solidFill>
                  <a:srgbClr val="CCFF00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33"/>
              <p:cNvSpPr/>
              <p:nvPr/>
            </p:nvSpPr>
            <p:spPr>
              <a:xfrm>
                <a:off x="1491575" y="1836875"/>
                <a:ext cx="4434075" cy="1164800"/>
              </a:xfrm>
              <a:custGeom>
                <a:avLst/>
                <a:gdLst/>
                <a:ahLst/>
                <a:cxnLst/>
                <a:rect l="l" t="t" r="r" b="b"/>
                <a:pathLst>
                  <a:path w="177363" h="46592" extrusionOk="0">
                    <a:moveTo>
                      <a:pt x="164126" y="0"/>
                    </a:moveTo>
                    <a:cubicBezTo>
                      <a:pt x="161626" y="0"/>
                      <a:pt x="159809" y="746"/>
                      <a:pt x="159809" y="746"/>
                    </a:cubicBezTo>
                    <a:lnTo>
                      <a:pt x="13474" y="32598"/>
                    </a:lnTo>
                    <a:cubicBezTo>
                      <a:pt x="13474" y="32598"/>
                      <a:pt x="0" y="36631"/>
                      <a:pt x="0" y="42635"/>
                    </a:cubicBezTo>
                    <a:cubicBezTo>
                      <a:pt x="0" y="45845"/>
                      <a:pt x="2503" y="46592"/>
                      <a:pt x="4832" y="46592"/>
                    </a:cubicBezTo>
                    <a:cubicBezTo>
                      <a:pt x="6858" y="46592"/>
                      <a:pt x="8754" y="46026"/>
                      <a:pt x="8754" y="46026"/>
                    </a:cubicBezTo>
                    <a:lnTo>
                      <a:pt x="171817" y="9637"/>
                    </a:lnTo>
                    <a:cubicBezTo>
                      <a:pt x="171817" y="9637"/>
                      <a:pt x="177362" y="8492"/>
                      <a:pt x="172137" y="3313"/>
                    </a:cubicBezTo>
                    <a:cubicBezTo>
                      <a:pt x="169501" y="676"/>
                      <a:pt x="166504" y="0"/>
                      <a:pt x="164126" y="0"/>
                    </a:cubicBezTo>
                    <a:close/>
                  </a:path>
                </a:pathLst>
              </a:custGeom>
              <a:solidFill>
                <a:srgbClr val="63CEE0"/>
              </a:solidFill>
              <a:ln w="8025" cap="flat" cmpd="sng">
                <a:solidFill>
                  <a:srgbClr val="000000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33"/>
              <p:cNvSpPr/>
              <p:nvPr/>
            </p:nvSpPr>
            <p:spPr>
              <a:xfrm>
                <a:off x="4656125" y="1974675"/>
                <a:ext cx="1423450" cy="723275"/>
              </a:xfrm>
              <a:custGeom>
                <a:avLst/>
                <a:gdLst/>
                <a:ahLst/>
                <a:cxnLst/>
                <a:rect l="l" t="t" r="r" b="b"/>
                <a:pathLst>
                  <a:path w="56938" h="28931" extrusionOk="0">
                    <a:moveTo>
                      <a:pt x="27773" y="1"/>
                    </a:moveTo>
                    <a:lnTo>
                      <a:pt x="1055" y="7838"/>
                    </a:lnTo>
                    <a:cubicBezTo>
                      <a:pt x="413" y="8021"/>
                      <a:pt x="0" y="8708"/>
                      <a:pt x="46" y="9350"/>
                    </a:cubicBezTo>
                    <a:cubicBezTo>
                      <a:pt x="92" y="9579"/>
                      <a:pt x="138" y="9762"/>
                      <a:pt x="275" y="9900"/>
                    </a:cubicBezTo>
                    <a:cubicBezTo>
                      <a:pt x="443" y="10101"/>
                      <a:pt x="685" y="10229"/>
                      <a:pt x="946" y="10229"/>
                    </a:cubicBezTo>
                    <a:cubicBezTo>
                      <a:pt x="1041" y="10229"/>
                      <a:pt x="1140" y="10212"/>
                      <a:pt x="1238" y="10175"/>
                    </a:cubicBezTo>
                    <a:cubicBezTo>
                      <a:pt x="1238" y="10175"/>
                      <a:pt x="23695" y="3575"/>
                      <a:pt x="25757" y="2980"/>
                    </a:cubicBezTo>
                    <a:cubicBezTo>
                      <a:pt x="25894" y="5088"/>
                      <a:pt x="27407" y="26307"/>
                      <a:pt x="27453" y="27407"/>
                    </a:cubicBezTo>
                    <a:lnTo>
                      <a:pt x="54584" y="28919"/>
                    </a:lnTo>
                    <a:cubicBezTo>
                      <a:pt x="54633" y="28927"/>
                      <a:pt x="54681" y="28931"/>
                      <a:pt x="54730" y="28931"/>
                    </a:cubicBezTo>
                    <a:cubicBezTo>
                      <a:pt x="55833" y="28931"/>
                      <a:pt x="56937" y="27029"/>
                      <a:pt x="55226" y="26765"/>
                    </a:cubicBezTo>
                    <a:cubicBezTo>
                      <a:pt x="55180" y="26719"/>
                      <a:pt x="53805" y="26628"/>
                      <a:pt x="53805" y="26628"/>
                    </a:cubicBezTo>
                    <a:lnTo>
                      <a:pt x="29790" y="24795"/>
                    </a:lnTo>
                    <a:lnTo>
                      <a:pt x="27773" y="1"/>
                    </a:lnTo>
                    <a:close/>
                  </a:path>
                </a:pathLst>
              </a:custGeom>
              <a:solidFill>
                <a:srgbClr val="006B33"/>
              </a:solidFill>
              <a:ln w="6875" cap="flat" cmpd="sng">
                <a:solidFill>
                  <a:srgbClr val="CCFF00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33"/>
              <p:cNvSpPr/>
              <p:nvPr/>
            </p:nvSpPr>
            <p:spPr>
              <a:xfrm>
                <a:off x="1755075" y="2178750"/>
                <a:ext cx="2673075" cy="584750"/>
              </a:xfrm>
              <a:custGeom>
                <a:avLst/>
                <a:gdLst/>
                <a:ahLst/>
                <a:cxnLst/>
                <a:rect l="l" t="t" r="r" b="b"/>
                <a:pathLst>
                  <a:path w="106923" h="23390" extrusionOk="0">
                    <a:moveTo>
                      <a:pt x="4951" y="1691"/>
                    </a:moveTo>
                    <a:cubicBezTo>
                      <a:pt x="4951" y="1874"/>
                      <a:pt x="4859" y="2333"/>
                      <a:pt x="4446" y="2974"/>
                    </a:cubicBezTo>
                    <a:cubicBezTo>
                      <a:pt x="4171" y="3433"/>
                      <a:pt x="3896" y="3799"/>
                      <a:pt x="3621" y="4074"/>
                    </a:cubicBezTo>
                    <a:cubicBezTo>
                      <a:pt x="3621" y="4074"/>
                      <a:pt x="3621" y="4028"/>
                      <a:pt x="3621" y="3983"/>
                    </a:cubicBezTo>
                    <a:cubicBezTo>
                      <a:pt x="3621" y="3845"/>
                      <a:pt x="3621" y="3708"/>
                      <a:pt x="3621" y="3570"/>
                    </a:cubicBezTo>
                    <a:cubicBezTo>
                      <a:pt x="3713" y="2699"/>
                      <a:pt x="4126" y="1737"/>
                      <a:pt x="4859" y="1691"/>
                    </a:cubicBezTo>
                    <a:close/>
                    <a:moveTo>
                      <a:pt x="7792" y="3158"/>
                    </a:moveTo>
                    <a:lnTo>
                      <a:pt x="7792" y="3158"/>
                    </a:lnTo>
                    <a:cubicBezTo>
                      <a:pt x="7609" y="3799"/>
                      <a:pt x="7288" y="4487"/>
                      <a:pt x="6921" y="5037"/>
                    </a:cubicBezTo>
                    <a:cubicBezTo>
                      <a:pt x="7013" y="4349"/>
                      <a:pt x="7334" y="3662"/>
                      <a:pt x="7792" y="3158"/>
                    </a:cubicBezTo>
                    <a:close/>
                    <a:moveTo>
                      <a:pt x="75357" y="0"/>
                    </a:moveTo>
                    <a:cubicBezTo>
                      <a:pt x="74971" y="0"/>
                      <a:pt x="74585" y="14"/>
                      <a:pt x="74200" y="41"/>
                    </a:cubicBezTo>
                    <a:cubicBezTo>
                      <a:pt x="70854" y="270"/>
                      <a:pt x="67554" y="866"/>
                      <a:pt x="64392" y="1874"/>
                    </a:cubicBezTo>
                    <a:cubicBezTo>
                      <a:pt x="61983" y="2631"/>
                      <a:pt x="60246" y="3544"/>
                      <a:pt x="58094" y="3544"/>
                    </a:cubicBezTo>
                    <a:cubicBezTo>
                      <a:pt x="57380" y="3544"/>
                      <a:pt x="56621" y="3443"/>
                      <a:pt x="55776" y="3203"/>
                    </a:cubicBezTo>
                    <a:cubicBezTo>
                      <a:pt x="54753" y="2934"/>
                      <a:pt x="53731" y="2665"/>
                      <a:pt x="52680" y="2665"/>
                    </a:cubicBezTo>
                    <a:cubicBezTo>
                      <a:pt x="51942" y="2665"/>
                      <a:pt x="51190" y="2798"/>
                      <a:pt x="50414" y="3158"/>
                    </a:cubicBezTo>
                    <a:cubicBezTo>
                      <a:pt x="49772" y="3478"/>
                      <a:pt x="49268" y="3937"/>
                      <a:pt x="48764" y="4395"/>
                    </a:cubicBezTo>
                    <a:cubicBezTo>
                      <a:pt x="47975" y="5152"/>
                      <a:pt x="47398" y="5648"/>
                      <a:pt x="46745" y="5648"/>
                    </a:cubicBezTo>
                    <a:cubicBezTo>
                      <a:pt x="46489" y="5648"/>
                      <a:pt x="46220" y="5571"/>
                      <a:pt x="45923" y="5403"/>
                    </a:cubicBezTo>
                    <a:cubicBezTo>
                      <a:pt x="45602" y="5220"/>
                      <a:pt x="45373" y="4670"/>
                      <a:pt x="45143" y="4120"/>
                    </a:cubicBezTo>
                    <a:cubicBezTo>
                      <a:pt x="44777" y="3203"/>
                      <a:pt x="44227" y="1920"/>
                      <a:pt x="42760" y="1874"/>
                    </a:cubicBezTo>
                    <a:cubicBezTo>
                      <a:pt x="42738" y="1874"/>
                      <a:pt x="42717" y="1874"/>
                      <a:pt x="42695" y="1874"/>
                    </a:cubicBezTo>
                    <a:cubicBezTo>
                      <a:pt x="40326" y="1874"/>
                      <a:pt x="40008" y="4368"/>
                      <a:pt x="39781" y="6412"/>
                    </a:cubicBezTo>
                    <a:cubicBezTo>
                      <a:pt x="39598" y="7832"/>
                      <a:pt x="39461" y="9299"/>
                      <a:pt x="38681" y="9803"/>
                    </a:cubicBezTo>
                    <a:cubicBezTo>
                      <a:pt x="38476" y="9979"/>
                      <a:pt x="38195" y="10061"/>
                      <a:pt x="37838" y="10061"/>
                    </a:cubicBezTo>
                    <a:cubicBezTo>
                      <a:pt x="37639" y="10061"/>
                      <a:pt x="37416" y="10036"/>
                      <a:pt x="37169" y="9986"/>
                    </a:cubicBezTo>
                    <a:cubicBezTo>
                      <a:pt x="35932" y="9711"/>
                      <a:pt x="35977" y="9253"/>
                      <a:pt x="36252" y="7878"/>
                    </a:cubicBezTo>
                    <a:cubicBezTo>
                      <a:pt x="36436" y="6961"/>
                      <a:pt x="36711" y="5770"/>
                      <a:pt x="35886" y="4899"/>
                    </a:cubicBezTo>
                    <a:cubicBezTo>
                      <a:pt x="35350" y="4263"/>
                      <a:pt x="34716" y="3945"/>
                      <a:pt x="34020" y="3945"/>
                    </a:cubicBezTo>
                    <a:cubicBezTo>
                      <a:pt x="33764" y="3945"/>
                      <a:pt x="33499" y="3988"/>
                      <a:pt x="33228" y="4074"/>
                    </a:cubicBezTo>
                    <a:cubicBezTo>
                      <a:pt x="29470" y="5266"/>
                      <a:pt x="25345" y="14753"/>
                      <a:pt x="25070" y="16861"/>
                    </a:cubicBezTo>
                    <a:cubicBezTo>
                      <a:pt x="24749" y="19611"/>
                      <a:pt x="24016" y="21260"/>
                      <a:pt x="22916" y="21856"/>
                    </a:cubicBezTo>
                    <a:cubicBezTo>
                      <a:pt x="22581" y="22032"/>
                      <a:pt x="22199" y="22121"/>
                      <a:pt x="21769" y="22121"/>
                    </a:cubicBezTo>
                    <a:cubicBezTo>
                      <a:pt x="21081" y="22121"/>
                      <a:pt x="20272" y="21895"/>
                      <a:pt x="19341" y="21444"/>
                    </a:cubicBezTo>
                    <a:cubicBezTo>
                      <a:pt x="17141" y="20390"/>
                      <a:pt x="16408" y="18465"/>
                      <a:pt x="17370" y="16311"/>
                    </a:cubicBezTo>
                    <a:lnTo>
                      <a:pt x="17829" y="15394"/>
                    </a:lnTo>
                    <a:lnTo>
                      <a:pt x="16775" y="15440"/>
                    </a:lnTo>
                    <a:cubicBezTo>
                      <a:pt x="16725" y="15441"/>
                      <a:pt x="16674" y="15442"/>
                      <a:pt x="16623" y="15442"/>
                    </a:cubicBezTo>
                    <a:cubicBezTo>
                      <a:pt x="14943" y="15442"/>
                      <a:pt x="12708" y="14708"/>
                      <a:pt x="11596" y="13240"/>
                    </a:cubicBezTo>
                    <a:cubicBezTo>
                      <a:pt x="10954" y="12415"/>
                      <a:pt x="10817" y="11499"/>
                      <a:pt x="11138" y="10536"/>
                    </a:cubicBezTo>
                    <a:cubicBezTo>
                      <a:pt x="11229" y="10124"/>
                      <a:pt x="11733" y="9574"/>
                      <a:pt x="12146" y="9070"/>
                    </a:cubicBezTo>
                    <a:cubicBezTo>
                      <a:pt x="13154" y="7924"/>
                      <a:pt x="14667" y="6228"/>
                      <a:pt x="12833" y="4487"/>
                    </a:cubicBezTo>
                    <a:cubicBezTo>
                      <a:pt x="12379" y="4074"/>
                      <a:pt x="11962" y="3884"/>
                      <a:pt x="11515" y="3884"/>
                    </a:cubicBezTo>
                    <a:cubicBezTo>
                      <a:pt x="11466" y="3884"/>
                      <a:pt x="11417" y="3886"/>
                      <a:pt x="11367" y="3891"/>
                    </a:cubicBezTo>
                    <a:cubicBezTo>
                      <a:pt x="10588" y="3983"/>
                      <a:pt x="10175" y="4716"/>
                      <a:pt x="9763" y="5403"/>
                    </a:cubicBezTo>
                    <a:cubicBezTo>
                      <a:pt x="9228" y="6267"/>
                      <a:pt x="8841" y="6799"/>
                      <a:pt x="8203" y="6799"/>
                    </a:cubicBezTo>
                    <a:cubicBezTo>
                      <a:pt x="8131" y="6799"/>
                      <a:pt x="8055" y="6792"/>
                      <a:pt x="7975" y="6778"/>
                    </a:cubicBezTo>
                    <a:cubicBezTo>
                      <a:pt x="7700" y="6732"/>
                      <a:pt x="7517" y="6641"/>
                      <a:pt x="7334" y="6503"/>
                    </a:cubicBezTo>
                    <a:cubicBezTo>
                      <a:pt x="8479" y="5312"/>
                      <a:pt x="9213" y="3387"/>
                      <a:pt x="9213" y="2104"/>
                    </a:cubicBezTo>
                    <a:cubicBezTo>
                      <a:pt x="9213" y="1966"/>
                      <a:pt x="9213" y="1874"/>
                      <a:pt x="9167" y="1783"/>
                    </a:cubicBezTo>
                    <a:lnTo>
                      <a:pt x="9121" y="1004"/>
                    </a:lnTo>
                    <a:lnTo>
                      <a:pt x="8388" y="1233"/>
                    </a:lnTo>
                    <a:cubicBezTo>
                      <a:pt x="6921" y="1691"/>
                      <a:pt x="5638" y="3708"/>
                      <a:pt x="5638" y="5449"/>
                    </a:cubicBezTo>
                    <a:cubicBezTo>
                      <a:pt x="5638" y="5541"/>
                      <a:pt x="5638" y="5587"/>
                      <a:pt x="5638" y="5678"/>
                    </a:cubicBezTo>
                    <a:cubicBezTo>
                      <a:pt x="5638" y="5862"/>
                      <a:pt x="5684" y="5999"/>
                      <a:pt x="5730" y="6137"/>
                    </a:cubicBezTo>
                    <a:cubicBezTo>
                      <a:pt x="5522" y="6225"/>
                      <a:pt x="5296" y="6276"/>
                      <a:pt x="5076" y="6276"/>
                    </a:cubicBezTo>
                    <a:cubicBezTo>
                      <a:pt x="4954" y="6276"/>
                      <a:pt x="4835" y="6261"/>
                      <a:pt x="4721" y="6228"/>
                    </a:cubicBezTo>
                    <a:cubicBezTo>
                      <a:pt x="4355" y="6137"/>
                      <a:pt x="4080" y="5862"/>
                      <a:pt x="3896" y="5495"/>
                    </a:cubicBezTo>
                    <a:cubicBezTo>
                      <a:pt x="5042" y="4670"/>
                      <a:pt x="6234" y="2837"/>
                      <a:pt x="6234" y="1691"/>
                    </a:cubicBezTo>
                    <a:cubicBezTo>
                      <a:pt x="6234" y="1645"/>
                      <a:pt x="6234" y="1554"/>
                      <a:pt x="6234" y="1508"/>
                    </a:cubicBezTo>
                    <a:cubicBezTo>
                      <a:pt x="6190" y="978"/>
                      <a:pt x="5763" y="405"/>
                      <a:pt x="4870" y="405"/>
                    </a:cubicBezTo>
                    <a:cubicBezTo>
                      <a:pt x="4837" y="405"/>
                      <a:pt x="4802" y="406"/>
                      <a:pt x="4767" y="408"/>
                    </a:cubicBezTo>
                    <a:cubicBezTo>
                      <a:pt x="3484" y="499"/>
                      <a:pt x="2567" y="1691"/>
                      <a:pt x="2384" y="3478"/>
                    </a:cubicBezTo>
                    <a:cubicBezTo>
                      <a:pt x="2338" y="3616"/>
                      <a:pt x="2338" y="3799"/>
                      <a:pt x="2338" y="3983"/>
                    </a:cubicBezTo>
                    <a:cubicBezTo>
                      <a:pt x="2338" y="4212"/>
                      <a:pt x="2384" y="4441"/>
                      <a:pt x="2384" y="4670"/>
                    </a:cubicBezTo>
                    <a:cubicBezTo>
                      <a:pt x="2109" y="4624"/>
                      <a:pt x="1788" y="4487"/>
                      <a:pt x="1651" y="4212"/>
                    </a:cubicBezTo>
                    <a:cubicBezTo>
                      <a:pt x="1559" y="4074"/>
                      <a:pt x="1513" y="3891"/>
                      <a:pt x="1513" y="3662"/>
                    </a:cubicBezTo>
                    <a:cubicBezTo>
                      <a:pt x="1513" y="3249"/>
                      <a:pt x="1697" y="2699"/>
                      <a:pt x="2109" y="2195"/>
                    </a:cubicBezTo>
                    <a:lnTo>
                      <a:pt x="1147" y="1416"/>
                    </a:lnTo>
                    <a:cubicBezTo>
                      <a:pt x="230" y="2470"/>
                      <a:pt x="1" y="3845"/>
                      <a:pt x="551" y="4807"/>
                    </a:cubicBezTo>
                    <a:cubicBezTo>
                      <a:pt x="897" y="5543"/>
                      <a:pt x="1652" y="5911"/>
                      <a:pt x="2584" y="5911"/>
                    </a:cubicBezTo>
                    <a:cubicBezTo>
                      <a:pt x="2639" y="5911"/>
                      <a:pt x="2695" y="5910"/>
                      <a:pt x="2751" y="5907"/>
                    </a:cubicBezTo>
                    <a:cubicBezTo>
                      <a:pt x="3072" y="6641"/>
                      <a:pt x="3576" y="7236"/>
                      <a:pt x="4355" y="7466"/>
                    </a:cubicBezTo>
                    <a:cubicBezTo>
                      <a:pt x="4582" y="7531"/>
                      <a:pt x="4809" y="7561"/>
                      <a:pt x="5037" y="7561"/>
                    </a:cubicBezTo>
                    <a:cubicBezTo>
                      <a:pt x="5451" y="7561"/>
                      <a:pt x="5865" y="7460"/>
                      <a:pt x="6280" y="7282"/>
                    </a:cubicBezTo>
                    <a:cubicBezTo>
                      <a:pt x="6646" y="7649"/>
                      <a:pt x="7150" y="7924"/>
                      <a:pt x="7746" y="8061"/>
                    </a:cubicBezTo>
                    <a:cubicBezTo>
                      <a:pt x="7896" y="8086"/>
                      <a:pt x="8039" y="8097"/>
                      <a:pt x="8175" y="8097"/>
                    </a:cubicBezTo>
                    <a:cubicBezTo>
                      <a:pt x="9585" y="8097"/>
                      <a:pt x="10315" y="6881"/>
                      <a:pt x="10817" y="6045"/>
                    </a:cubicBezTo>
                    <a:cubicBezTo>
                      <a:pt x="11046" y="5724"/>
                      <a:pt x="11367" y="5174"/>
                      <a:pt x="11550" y="5174"/>
                    </a:cubicBezTo>
                    <a:cubicBezTo>
                      <a:pt x="11550" y="5164"/>
                      <a:pt x="11559" y="5158"/>
                      <a:pt x="11576" y="5158"/>
                    </a:cubicBezTo>
                    <a:cubicBezTo>
                      <a:pt x="11635" y="5158"/>
                      <a:pt x="11785" y="5226"/>
                      <a:pt x="11963" y="5403"/>
                    </a:cubicBezTo>
                    <a:cubicBezTo>
                      <a:pt x="12283" y="5724"/>
                      <a:pt x="12421" y="5953"/>
                      <a:pt x="12421" y="6274"/>
                    </a:cubicBezTo>
                    <a:cubicBezTo>
                      <a:pt x="12421" y="6732"/>
                      <a:pt x="12008" y="7328"/>
                      <a:pt x="11229" y="8245"/>
                    </a:cubicBezTo>
                    <a:cubicBezTo>
                      <a:pt x="10633" y="8886"/>
                      <a:pt x="10129" y="9482"/>
                      <a:pt x="9900" y="10170"/>
                    </a:cubicBezTo>
                    <a:cubicBezTo>
                      <a:pt x="9763" y="10628"/>
                      <a:pt x="9717" y="11040"/>
                      <a:pt x="9717" y="11499"/>
                    </a:cubicBezTo>
                    <a:cubicBezTo>
                      <a:pt x="9717" y="12369"/>
                      <a:pt x="9992" y="13240"/>
                      <a:pt x="10588" y="14019"/>
                    </a:cubicBezTo>
                    <a:cubicBezTo>
                      <a:pt x="11733" y="15486"/>
                      <a:pt x="13796" y="16494"/>
                      <a:pt x="15950" y="16677"/>
                    </a:cubicBezTo>
                    <a:cubicBezTo>
                      <a:pt x="15766" y="17136"/>
                      <a:pt x="15675" y="17640"/>
                      <a:pt x="15675" y="18098"/>
                    </a:cubicBezTo>
                    <a:cubicBezTo>
                      <a:pt x="15675" y="19977"/>
                      <a:pt x="16775" y="21627"/>
                      <a:pt x="18791" y="22589"/>
                    </a:cubicBezTo>
                    <a:cubicBezTo>
                      <a:pt x="19878" y="23120"/>
                      <a:pt x="20873" y="23389"/>
                      <a:pt x="21758" y="23389"/>
                    </a:cubicBezTo>
                    <a:cubicBezTo>
                      <a:pt x="22403" y="23389"/>
                      <a:pt x="22990" y="23246"/>
                      <a:pt x="23512" y="22956"/>
                    </a:cubicBezTo>
                    <a:cubicBezTo>
                      <a:pt x="25024" y="22131"/>
                      <a:pt x="25941" y="20252"/>
                      <a:pt x="26353" y="16998"/>
                    </a:cubicBezTo>
                    <a:cubicBezTo>
                      <a:pt x="26536" y="15302"/>
                      <a:pt x="30570" y="6228"/>
                      <a:pt x="33594" y="5266"/>
                    </a:cubicBezTo>
                    <a:cubicBezTo>
                      <a:pt x="33718" y="5232"/>
                      <a:pt x="33839" y="5215"/>
                      <a:pt x="33957" y="5215"/>
                    </a:cubicBezTo>
                    <a:cubicBezTo>
                      <a:pt x="34320" y="5215"/>
                      <a:pt x="34658" y="5378"/>
                      <a:pt x="34969" y="5724"/>
                    </a:cubicBezTo>
                    <a:cubicBezTo>
                      <a:pt x="35290" y="6091"/>
                      <a:pt x="35198" y="6686"/>
                      <a:pt x="35015" y="7603"/>
                    </a:cubicBezTo>
                    <a:cubicBezTo>
                      <a:pt x="34740" y="8840"/>
                      <a:pt x="34373" y="10674"/>
                      <a:pt x="36894" y="11224"/>
                    </a:cubicBezTo>
                    <a:cubicBezTo>
                      <a:pt x="37230" y="11297"/>
                      <a:pt x="37543" y="11333"/>
                      <a:pt x="37835" y="11333"/>
                    </a:cubicBezTo>
                    <a:cubicBezTo>
                      <a:pt x="38460" y="11333"/>
                      <a:pt x="38992" y="11169"/>
                      <a:pt x="39461" y="10857"/>
                    </a:cubicBezTo>
                    <a:cubicBezTo>
                      <a:pt x="40652" y="9986"/>
                      <a:pt x="40835" y="8245"/>
                      <a:pt x="41019" y="6549"/>
                    </a:cubicBezTo>
                    <a:cubicBezTo>
                      <a:pt x="41288" y="4258"/>
                      <a:pt x="41558" y="3156"/>
                      <a:pt x="42690" y="3156"/>
                    </a:cubicBezTo>
                    <a:cubicBezTo>
                      <a:pt x="42713" y="3156"/>
                      <a:pt x="42736" y="3157"/>
                      <a:pt x="42760" y="3158"/>
                    </a:cubicBezTo>
                    <a:cubicBezTo>
                      <a:pt x="43310" y="3158"/>
                      <a:pt x="43585" y="3616"/>
                      <a:pt x="43998" y="4624"/>
                    </a:cubicBezTo>
                    <a:cubicBezTo>
                      <a:pt x="44273" y="5357"/>
                      <a:pt x="44593" y="6137"/>
                      <a:pt x="45327" y="6503"/>
                    </a:cubicBezTo>
                    <a:cubicBezTo>
                      <a:pt x="45828" y="6784"/>
                      <a:pt x="46296" y="6899"/>
                      <a:pt x="46733" y="6899"/>
                    </a:cubicBezTo>
                    <a:cubicBezTo>
                      <a:pt x="47934" y="6899"/>
                      <a:pt x="48895" y="6030"/>
                      <a:pt x="49635" y="5357"/>
                    </a:cubicBezTo>
                    <a:cubicBezTo>
                      <a:pt x="50093" y="4899"/>
                      <a:pt x="50506" y="4532"/>
                      <a:pt x="50964" y="4303"/>
                    </a:cubicBezTo>
                    <a:cubicBezTo>
                      <a:pt x="51532" y="4037"/>
                      <a:pt x="52101" y="3936"/>
                      <a:pt x="52672" y="3936"/>
                    </a:cubicBezTo>
                    <a:cubicBezTo>
                      <a:pt x="53574" y="3936"/>
                      <a:pt x="54483" y="4188"/>
                      <a:pt x="55409" y="4441"/>
                    </a:cubicBezTo>
                    <a:cubicBezTo>
                      <a:pt x="56341" y="4698"/>
                      <a:pt x="57193" y="4805"/>
                      <a:pt x="57998" y="4805"/>
                    </a:cubicBezTo>
                    <a:cubicBezTo>
                      <a:pt x="60640" y="4805"/>
                      <a:pt x="62785" y="3655"/>
                      <a:pt x="65629" y="2883"/>
                    </a:cubicBezTo>
                    <a:cubicBezTo>
                      <a:pt x="67096" y="2516"/>
                      <a:pt x="68654" y="2287"/>
                      <a:pt x="70167" y="1966"/>
                    </a:cubicBezTo>
                    <a:cubicBezTo>
                      <a:pt x="71893" y="1569"/>
                      <a:pt x="73650" y="1365"/>
                      <a:pt x="75400" y="1365"/>
                    </a:cubicBezTo>
                    <a:cubicBezTo>
                      <a:pt x="78900" y="1365"/>
                      <a:pt x="82373" y="2180"/>
                      <a:pt x="85520" y="3891"/>
                    </a:cubicBezTo>
                    <a:cubicBezTo>
                      <a:pt x="92073" y="7511"/>
                      <a:pt x="97115" y="13148"/>
                      <a:pt x="103531" y="16998"/>
                    </a:cubicBezTo>
                    <a:cubicBezTo>
                      <a:pt x="104220" y="17392"/>
                      <a:pt x="104750" y="17521"/>
                      <a:pt x="105307" y="17521"/>
                    </a:cubicBezTo>
                    <a:cubicBezTo>
                      <a:pt x="105787" y="17521"/>
                      <a:pt x="106286" y="17425"/>
                      <a:pt x="106922" y="17319"/>
                    </a:cubicBezTo>
                    <a:lnTo>
                      <a:pt x="106922" y="17319"/>
                    </a:lnTo>
                    <a:cubicBezTo>
                      <a:pt x="106891" y="17324"/>
                      <a:pt x="106858" y="17326"/>
                      <a:pt x="106823" y="17326"/>
                    </a:cubicBezTo>
                    <a:cubicBezTo>
                      <a:pt x="105882" y="17326"/>
                      <a:pt x="103640" y="15607"/>
                      <a:pt x="102889" y="15165"/>
                    </a:cubicBezTo>
                    <a:cubicBezTo>
                      <a:pt x="101652" y="14432"/>
                      <a:pt x="100552" y="13653"/>
                      <a:pt x="99452" y="12782"/>
                    </a:cubicBezTo>
                    <a:cubicBezTo>
                      <a:pt x="95969" y="10078"/>
                      <a:pt x="92715" y="6595"/>
                      <a:pt x="88911" y="4395"/>
                    </a:cubicBezTo>
                    <a:cubicBezTo>
                      <a:pt x="84884" y="2021"/>
                      <a:pt x="80112" y="0"/>
                      <a:pt x="75357" y="0"/>
                    </a:cubicBezTo>
                    <a:close/>
                  </a:path>
                </a:pathLst>
              </a:custGeom>
              <a:solidFill>
                <a:srgbClr val="FFBF00"/>
              </a:solidFill>
              <a:ln w="8025" cap="flat" cmpd="sng">
                <a:solidFill>
                  <a:srgbClr val="BC400A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33"/>
              <p:cNvSpPr/>
              <p:nvPr/>
            </p:nvSpPr>
            <p:spPr>
              <a:xfrm>
                <a:off x="4440725" y="1467125"/>
                <a:ext cx="79075" cy="73350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2934" extrusionOk="0">
                    <a:moveTo>
                      <a:pt x="1559" y="0"/>
                    </a:moveTo>
                    <a:cubicBezTo>
                      <a:pt x="688" y="0"/>
                      <a:pt x="0" y="642"/>
                      <a:pt x="0" y="1467"/>
                    </a:cubicBezTo>
                    <a:cubicBezTo>
                      <a:pt x="0" y="2292"/>
                      <a:pt x="688" y="2933"/>
                      <a:pt x="1559" y="2933"/>
                    </a:cubicBezTo>
                    <a:cubicBezTo>
                      <a:pt x="2429" y="2933"/>
                      <a:pt x="3163" y="2292"/>
                      <a:pt x="3163" y="1467"/>
                    </a:cubicBezTo>
                    <a:cubicBezTo>
                      <a:pt x="3163" y="642"/>
                      <a:pt x="2429" y="0"/>
                      <a:pt x="1559" y="0"/>
                    </a:cubicBezTo>
                    <a:close/>
                  </a:path>
                </a:pathLst>
              </a:custGeom>
              <a:solidFill>
                <a:srgbClr val="CCFF00"/>
              </a:solidFill>
              <a:ln w="14900" cap="flat" cmpd="sng">
                <a:solidFill>
                  <a:srgbClr val="2210D2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33"/>
              <p:cNvSpPr/>
              <p:nvPr/>
            </p:nvSpPr>
            <p:spPr>
              <a:xfrm>
                <a:off x="4204700" y="2513175"/>
                <a:ext cx="79075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2980" extrusionOk="0">
                    <a:moveTo>
                      <a:pt x="1559" y="1"/>
                    </a:moveTo>
                    <a:cubicBezTo>
                      <a:pt x="688" y="1"/>
                      <a:pt x="0" y="688"/>
                      <a:pt x="0" y="1513"/>
                    </a:cubicBezTo>
                    <a:cubicBezTo>
                      <a:pt x="0" y="2292"/>
                      <a:pt x="688" y="2980"/>
                      <a:pt x="1559" y="2980"/>
                    </a:cubicBezTo>
                    <a:cubicBezTo>
                      <a:pt x="2475" y="2980"/>
                      <a:pt x="3163" y="2292"/>
                      <a:pt x="3163" y="1513"/>
                    </a:cubicBezTo>
                    <a:cubicBezTo>
                      <a:pt x="3163" y="688"/>
                      <a:pt x="2475" y="1"/>
                      <a:pt x="1559" y="1"/>
                    </a:cubicBezTo>
                    <a:close/>
                  </a:path>
                </a:pathLst>
              </a:custGeom>
              <a:solidFill>
                <a:srgbClr val="CCFF00"/>
              </a:solidFill>
              <a:ln w="14900" cap="flat" cmpd="sng">
                <a:solidFill>
                  <a:srgbClr val="2210D2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33"/>
              <p:cNvSpPr/>
              <p:nvPr/>
            </p:nvSpPr>
            <p:spPr>
              <a:xfrm>
                <a:off x="2942075" y="1730625"/>
                <a:ext cx="79100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2980" extrusionOk="0">
                    <a:moveTo>
                      <a:pt x="1559" y="1"/>
                    </a:moveTo>
                    <a:cubicBezTo>
                      <a:pt x="688" y="1"/>
                      <a:pt x="1" y="688"/>
                      <a:pt x="1" y="1467"/>
                    </a:cubicBezTo>
                    <a:cubicBezTo>
                      <a:pt x="1" y="2292"/>
                      <a:pt x="688" y="2980"/>
                      <a:pt x="1559" y="2980"/>
                    </a:cubicBezTo>
                    <a:cubicBezTo>
                      <a:pt x="2430" y="2980"/>
                      <a:pt x="3163" y="2292"/>
                      <a:pt x="3163" y="1467"/>
                    </a:cubicBezTo>
                    <a:cubicBezTo>
                      <a:pt x="3163" y="688"/>
                      <a:pt x="2430" y="1"/>
                      <a:pt x="1559" y="1"/>
                    </a:cubicBezTo>
                    <a:close/>
                  </a:path>
                </a:pathLst>
              </a:custGeom>
              <a:solidFill>
                <a:srgbClr val="CCFF00"/>
              </a:solidFill>
              <a:ln w="14900" cap="flat" cmpd="sng">
                <a:solidFill>
                  <a:srgbClr val="2210D2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33"/>
              <p:cNvSpPr/>
              <p:nvPr/>
            </p:nvSpPr>
            <p:spPr>
              <a:xfrm>
                <a:off x="2427650" y="2382575"/>
                <a:ext cx="1250025" cy="751600"/>
              </a:xfrm>
              <a:custGeom>
                <a:avLst/>
                <a:gdLst/>
                <a:ahLst/>
                <a:cxnLst/>
                <a:rect l="l" t="t" r="r" b="b"/>
                <a:pathLst>
                  <a:path w="50001" h="30064" extrusionOk="0">
                    <a:moveTo>
                      <a:pt x="34648" y="26169"/>
                    </a:moveTo>
                    <a:cubicBezTo>
                      <a:pt x="34145" y="26356"/>
                      <a:pt x="33669" y="26553"/>
                      <a:pt x="33222" y="26754"/>
                    </a:cubicBezTo>
                    <a:lnTo>
                      <a:pt x="33222" y="26754"/>
                    </a:lnTo>
                    <a:lnTo>
                      <a:pt x="34648" y="26169"/>
                    </a:lnTo>
                    <a:close/>
                    <a:moveTo>
                      <a:pt x="50001" y="0"/>
                    </a:moveTo>
                    <a:lnTo>
                      <a:pt x="1054" y="11412"/>
                    </a:lnTo>
                    <a:cubicBezTo>
                      <a:pt x="458" y="11595"/>
                      <a:pt x="0" y="12282"/>
                      <a:pt x="92" y="12924"/>
                    </a:cubicBezTo>
                    <a:cubicBezTo>
                      <a:pt x="92" y="13107"/>
                      <a:pt x="183" y="13291"/>
                      <a:pt x="321" y="13474"/>
                    </a:cubicBezTo>
                    <a:cubicBezTo>
                      <a:pt x="458" y="13680"/>
                      <a:pt x="699" y="13783"/>
                      <a:pt x="985" y="13783"/>
                    </a:cubicBezTo>
                    <a:cubicBezTo>
                      <a:pt x="1080" y="13783"/>
                      <a:pt x="1180" y="13772"/>
                      <a:pt x="1283" y="13749"/>
                    </a:cubicBezTo>
                    <a:cubicBezTo>
                      <a:pt x="1283" y="13749"/>
                      <a:pt x="43768" y="3621"/>
                      <a:pt x="45784" y="3025"/>
                    </a:cubicBezTo>
                    <a:lnTo>
                      <a:pt x="45784" y="3025"/>
                    </a:lnTo>
                    <a:cubicBezTo>
                      <a:pt x="45830" y="3712"/>
                      <a:pt x="33594" y="21998"/>
                      <a:pt x="31210" y="25573"/>
                    </a:cubicBezTo>
                    <a:cubicBezTo>
                      <a:pt x="28968" y="28917"/>
                      <a:pt x="27908" y="30064"/>
                      <a:pt x="27960" y="30064"/>
                    </a:cubicBezTo>
                    <a:cubicBezTo>
                      <a:pt x="28026" y="30064"/>
                      <a:pt x="29824" y="28280"/>
                      <a:pt x="33222" y="26754"/>
                    </a:cubicBezTo>
                    <a:lnTo>
                      <a:pt x="33222" y="26754"/>
                    </a:lnTo>
                    <a:lnTo>
                      <a:pt x="32860" y="26902"/>
                    </a:lnTo>
                    <a:lnTo>
                      <a:pt x="50001" y="0"/>
                    </a:lnTo>
                    <a:close/>
                  </a:path>
                </a:pathLst>
              </a:custGeom>
              <a:solidFill>
                <a:srgbClr val="006B33"/>
              </a:solidFill>
              <a:ln w="6875" cap="flat" cmpd="sng">
                <a:solidFill>
                  <a:srgbClr val="CCFF00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33"/>
              <p:cNvSpPr/>
              <p:nvPr/>
            </p:nvSpPr>
            <p:spPr>
              <a:xfrm>
                <a:off x="2685425" y="2329850"/>
                <a:ext cx="3117625" cy="960175"/>
              </a:xfrm>
              <a:custGeom>
                <a:avLst/>
                <a:gdLst/>
                <a:ahLst/>
                <a:cxnLst/>
                <a:rect l="l" t="t" r="r" b="b"/>
                <a:pathLst>
                  <a:path w="124705" h="38407" extrusionOk="0">
                    <a:moveTo>
                      <a:pt x="124704" y="1"/>
                    </a:moveTo>
                    <a:lnTo>
                      <a:pt x="1" y="26811"/>
                    </a:lnTo>
                    <a:lnTo>
                      <a:pt x="16087" y="38406"/>
                    </a:lnTo>
                    <a:lnTo>
                      <a:pt x="116501" y="14804"/>
                    </a:lnTo>
                    <a:lnTo>
                      <a:pt x="124704" y="1"/>
                    </a:lnTo>
                    <a:close/>
                  </a:path>
                </a:pathLst>
              </a:custGeom>
              <a:solidFill>
                <a:srgbClr val="63CEE0"/>
              </a:solidFill>
              <a:ln w="8025" cap="flat" cmpd="sng">
                <a:solidFill>
                  <a:srgbClr val="000000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33"/>
              <p:cNvSpPr/>
              <p:nvPr/>
            </p:nvSpPr>
            <p:spPr>
              <a:xfrm>
                <a:off x="5361900" y="2287050"/>
                <a:ext cx="727575" cy="445400"/>
              </a:xfrm>
              <a:custGeom>
                <a:avLst/>
                <a:gdLst/>
                <a:ahLst/>
                <a:cxnLst/>
                <a:rect l="l" t="t" r="r" b="b"/>
                <a:pathLst>
                  <a:path w="29103" h="17816" extrusionOk="0">
                    <a:moveTo>
                      <a:pt x="23356" y="1"/>
                    </a:moveTo>
                    <a:cubicBezTo>
                      <a:pt x="20272" y="1"/>
                      <a:pt x="15965" y="1272"/>
                      <a:pt x="11642" y="3684"/>
                    </a:cubicBezTo>
                    <a:cubicBezTo>
                      <a:pt x="4492" y="7671"/>
                      <a:pt x="1" y="13262"/>
                      <a:pt x="1605" y="16149"/>
                    </a:cubicBezTo>
                    <a:cubicBezTo>
                      <a:pt x="2239" y="17272"/>
                      <a:pt x="3732" y="17816"/>
                      <a:pt x="5748" y="17816"/>
                    </a:cubicBezTo>
                    <a:cubicBezTo>
                      <a:pt x="8831" y="17816"/>
                      <a:pt x="13138" y="16544"/>
                      <a:pt x="17462" y="14133"/>
                    </a:cubicBezTo>
                    <a:cubicBezTo>
                      <a:pt x="24611" y="10146"/>
                      <a:pt x="29103" y="4554"/>
                      <a:pt x="27499" y="1667"/>
                    </a:cubicBezTo>
                    <a:cubicBezTo>
                      <a:pt x="26865" y="544"/>
                      <a:pt x="25372" y="1"/>
                      <a:pt x="23356" y="1"/>
                    </a:cubicBezTo>
                    <a:close/>
                  </a:path>
                </a:pathLst>
              </a:custGeom>
              <a:solidFill>
                <a:srgbClr val="E1F4F9"/>
              </a:solidFill>
              <a:ln w="8025" cap="flat" cmpd="sng">
                <a:solidFill>
                  <a:srgbClr val="000000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33"/>
              <p:cNvSpPr/>
              <p:nvPr/>
            </p:nvSpPr>
            <p:spPr>
              <a:xfrm>
                <a:off x="2512425" y="2987025"/>
                <a:ext cx="719550" cy="309275"/>
              </a:xfrm>
              <a:custGeom>
                <a:avLst/>
                <a:gdLst/>
                <a:ahLst/>
                <a:cxnLst/>
                <a:rect l="l" t="t" r="r" b="b"/>
                <a:pathLst>
                  <a:path w="28782" h="12371" extrusionOk="0">
                    <a:moveTo>
                      <a:pt x="11504" y="1"/>
                    </a:moveTo>
                    <a:cubicBezTo>
                      <a:pt x="5374" y="1"/>
                      <a:pt x="676" y="1870"/>
                      <a:pt x="367" y="4649"/>
                    </a:cubicBezTo>
                    <a:cubicBezTo>
                      <a:pt x="1" y="7949"/>
                      <a:pt x="5958" y="11340"/>
                      <a:pt x="13750" y="12165"/>
                    </a:cubicBezTo>
                    <a:cubicBezTo>
                      <a:pt x="14987" y="12304"/>
                      <a:pt x="16195" y="12371"/>
                      <a:pt x="17351" y="12371"/>
                    </a:cubicBezTo>
                    <a:cubicBezTo>
                      <a:pt x="23432" y="12371"/>
                      <a:pt x="28107" y="10530"/>
                      <a:pt x="28415" y="7720"/>
                    </a:cubicBezTo>
                    <a:cubicBezTo>
                      <a:pt x="28782" y="4420"/>
                      <a:pt x="22824" y="1074"/>
                      <a:pt x="15079" y="204"/>
                    </a:cubicBezTo>
                    <a:cubicBezTo>
                      <a:pt x="13850" y="66"/>
                      <a:pt x="12652" y="1"/>
                      <a:pt x="11504" y="1"/>
                    </a:cubicBezTo>
                    <a:close/>
                  </a:path>
                </a:pathLst>
              </a:custGeom>
              <a:solidFill>
                <a:srgbClr val="E1F4F9"/>
              </a:solidFill>
              <a:ln w="8025" cap="flat" cmpd="sng">
                <a:solidFill>
                  <a:srgbClr val="000000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33"/>
              <p:cNvSpPr/>
              <p:nvPr/>
            </p:nvSpPr>
            <p:spPr>
              <a:xfrm>
                <a:off x="5300025" y="2737750"/>
                <a:ext cx="79100" cy="73350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2934" extrusionOk="0">
                    <a:moveTo>
                      <a:pt x="1605" y="0"/>
                    </a:moveTo>
                    <a:cubicBezTo>
                      <a:pt x="734" y="0"/>
                      <a:pt x="1" y="642"/>
                      <a:pt x="1" y="1467"/>
                    </a:cubicBezTo>
                    <a:cubicBezTo>
                      <a:pt x="1" y="2292"/>
                      <a:pt x="734" y="2933"/>
                      <a:pt x="1605" y="2933"/>
                    </a:cubicBezTo>
                    <a:cubicBezTo>
                      <a:pt x="2476" y="2933"/>
                      <a:pt x="3163" y="2292"/>
                      <a:pt x="3163" y="1467"/>
                    </a:cubicBezTo>
                    <a:cubicBezTo>
                      <a:pt x="3163" y="642"/>
                      <a:pt x="2476" y="0"/>
                      <a:pt x="1605" y="0"/>
                    </a:cubicBezTo>
                    <a:close/>
                  </a:path>
                </a:pathLst>
              </a:custGeom>
              <a:solidFill>
                <a:srgbClr val="1DC0DB"/>
              </a:solidFill>
              <a:ln w="14900" cap="flat" cmpd="sng">
                <a:solidFill>
                  <a:srgbClr val="2210D2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33"/>
              <p:cNvSpPr/>
              <p:nvPr/>
            </p:nvSpPr>
            <p:spPr>
              <a:xfrm>
                <a:off x="2867600" y="2667850"/>
                <a:ext cx="79100" cy="73350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2934" extrusionOk="0">
                    <a:moveTo>
                      <a:pt x="1559" y="1"/>
                    </a:moveTo>
                    <a:cubicBezTo>
                      <a:pt x="688" y="1"/>
                      <a:pt x="1" y="642"/>
                      <a:pt x="1" y="1467"/>
                    </a:cubicBezTo>
                    <a:cubicBezTo>
                      <a:pt x="1" y="2292"/>
                      <a:pt x="688" y="2934"/>
                      <a:pt x="1559" y="2934"/>
                    </a:cubicBezTo>
                    <a:cubicBezTo>
                      <a:pt x="2430" y="2934"/>
                      <a:pt x="3163" y="2292"/>
                      <a:pt x="3163" y="1467"/>
                    </a:cubicBezTo>
                    <a:cubicBezTo>
                      <a:pt x="3163" y="642"/>
                      <a:pt x="2430" y="1"/>
                      <a:pt x="1559" y="1"/>
                    </a:cubicBezTo>
                    <a:close/>
                  </a:path>
                </a:pathLst>
              </a:custGeom>
              <a:solidFill>
                <a:srgbClr val="1DC0DB"/>
              </a:solidFill>
              <a:ln w="14900" cap="flat" cmpd="sng">
                <a:solidFill>
                  <a:srgbClr val="2210D2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33"/>
              <p:cNvSpPr/>
              <p:nvPr/>
            </p:nvSpPr>
            <p:spPr>
              <a:xfrm>
                <a:off x="2691175" y="3126150"/>
                <a:ext cx="1142325" cy="648625"/>
              </a:xfrm>
              <a:custGeom>
                <a:avLst/>
                <a:gdLst/>
                <a:ahLst/>
                <a:cxnLst/>
                <a:rect l="l" t="t" r="r" b="b"/>
                <a:pathLst>
                  <a:path w="45693" h="25945" extrusionOk="0">
                    <a:moveTo>
                      <a:pt x="44868" y="1"/>
                    </a:moveTo>
                    <a:cubicBezTo>
                      <a:pt x="44501" y="138"/>
                      <a:pt x="43905" y="138"/>
                      <a:pt x="43630" y="505"/>
                    </a:cubicBezTo>
                    <a:cubicBezTo>
                      <a:pt x="44593" y="1925"/>
                      <a:pt x="44638" y="4859"/>
                      <a:pt x="43813" y="6371"/>
                    </a:cubicBezTo>
                    <a:cubicBezTo>
                      <a:pt x="43579" y="6762"/>
                      <a:pt x="43243" y="6987"/>
                      <a:pt x="42751" y="6987"/>
                    </a:cubicBezTo>
                    <a:cubicBezTo>
                      <a:pt x="42667" y="6987"/>
                      <a:pt x="42578" y="6980"/>
                      <a:pt x="42484" y="6967"/>
                    </a:cubicBezTo>
                    <a:cubicBezTo>
                      <a:pt x="41980" y="6921"/>
                      <a:pt x="41659" y="6463"/>
                      <a:pt x="41155" y="5638"/>
                    </a:cubicBezTo>
                    <a:cubicBezTo>
                      <a:pt x="40687" y="4868"/>
                      <a:pt x="40047" y="3805"/>
                      <a:pt x="38880" y="3805"/>
                    </a:cubicBezTo>
                    <a:cubicBezTo>
                      <a:pt x="38448" y="3805"/>
                      <a:pt x="37945" y="3950"/>
                      <a:pt x="37351" y="4309"/>
                    </a:cubicBezTo>
                    <a:cubicBezTo>
                      <a:pt x="36435" y="4859"/>
                      <a:pt x="35885" y="5500"/>
                      <a:pt x="35747" y="6279"/>
                    </a:cubicBezTo>
                    <a:cubicBezTo>
                      <a:pt x="35427" y="7746"/>
                      <a:pt x="36481" y="9167"/>
                      <a:pt x="37489" y="10541"/>
                    </a:cubicBezTo>
                    <a:cubicBezTo>
                      <a:pt x="38864" y="12420"/>
                      <a:pt x="39460" y="13383"/>
                      <a:pt x="38543" y="14162"/>
                    </a:cubicBezTo>
                    <a:cubicBezTo>
                      <a:pt x="38384" y="14321"/>
                      <a:pt x="38211" y="14392"/>
                      <a:pt x="38003" y="14392"/>
                    </a:cubicBezTo>
                    <a:cubicBezTo>
                      <a:pt x="37673" y="14392"/>
                      <a:pt x="37255" y="14214"/>
                      <a:pt x="36664" y="13933"/>
                    </a:cubicBezTo>
                    <a:cubicBezTo>
                      <a:pt x="36000" y="13631"/>
                      <a:pt x="35376" y="13493"/>
                      <a:pt x="34780" y="13493"/>
                    </a:cubicBezTo>
                    <a:cubicBezTo>
                      <a:pt x="33566" y="13493"/>
                      <a:pt x="32469" y="14065"/>
                      <a:pt x="31394" y="14987"/>
                    </a:cubicBezTo>
                    <a:cubicBezTo>
                      <a:pt x="30110" y="16133"/>
                      <a:pt x="28965" y="16958"/>
                      <a:pt x="27544" y="17874"/>
                    </a:cubicBezTo>
                    <a:cubicBezTo>
                      <a:pt x="22869" y="20899"/>
                      <a:pt x="18057" y="23374"/>
                      <a:pt x="12512" y="24336"/>
                    </a:cubicBezTo>
                    <a:cubicBezTo>
                      <a:pt x="11406" y="24516"/>
                      <a:pt x="10198" y="24646"/>
                      <a:pt x="8996" y="24646"/>
                    </a:cubicBezTo>
                    <a:cubicBezTo>
                      <a:pt x="5912" y="24646"/>
                      <a:pt x="2857" y="23795"/>
                      <a:pt x="1604" y="20761"/>
                    </a:cubicBezTo>
                    <a:lnTo>
                      <a:pt x="1604" y="20761"/>
                    </a:lnTo>
                    <a:cubicBezTo>
                      <a:pt x="0" y="21632"/>
                      <a:pt x="733" y="22320"/>
                      <a:pt x="1971" y="23420"/>
                    </a:cubicBezTo>
                    <a:cubicBezTo>
                      <a:pt x="3208" y="24474"/>
                      <a:pt x="4766" y="25344"/>
                      <a:pt x="6370" y="25711"/>
                    </a:cubicBezTo>
                    <a:cubicBezTo>
                      <a:pt x="7157" y="25875"/>
                      <a:pt x="7976" y="25945"/>
                      <a:pt x="8812" y="25945"/>
                    </a:cubicBezTo>
                    <a:cubicBezTo>
                      <a:pt x="11723" y="25945"/>
                      <a:pt x="14836" y="25094"/>
                      <a:pt x="17507" y="24382"/>
                    </a:cubicBezTo>
                    <a:cubicBezTo>
                      <a:pt x="22503" y="23099"/>
                      <a:pt x="26948" y="19478"/>
                      <a:pt x="31210" y="16683"/>
                    </a:cubicBezTo>
                    <a:cubicBezTo>
                      <a:pt x="32400" y="15890"/>
                      <a:pt x="33561" y="14813"/>
                      <a:pt x="34939" y="14813"/>
                    </a:cubicBezTo>
                    <a:cubicBezTo>
                      <a:pt x="35313" y="14813"/>
                      <a:pt x="35703" y="14893"/>
                      <a:pt x="36114" y="15079"/>
                    </a:cubicBezTo>
                    <a:cubicBezTo>
                      <a:pt x="36659" y="15351"/>
                      <a:pt x="37334" y="15656"/>
                      <a:pt x="38023" y="15656"/>
                    </a:cubicBezTo>
                    <a:cubicBezTo>
                      <a:pt x="38492" y="15656"/>
                      <a:pt x="38968" y="15514"/>
                      <a:pt x="39414" y="15124"/>
                    </a:cubicBezTo>
                    <a:cubicBezTo>
                      <a:pt x="41247" y="13475"/>
                      <a:pt x="39735" y="11412"/>
                      <a:pt x="38497" y="9762"/>
                    </a:cubicBezTo>
                    <a:cubicBezTo>
                      <a:pt x="37672" y="8617"/>
                      <a:pt x="36802" y="7425"/>
                      <a:pt x="36985" y="6554"/>
                    </a:cubicBezTo>
                    <a:cubicBezTo>
                      <a:pt x="37076" y="6142"/>
                      <a:pt x="37397" y="5729"/>
                      <a:pt x="37993" y="5363"/>
                    </a:cubicBezTo>
                    <a:cubicBezTo>
                      <a:pt x="38339" y="5152"/>
                      <a:pt x="38606" y="5050"/>
                      <a:pt x="38834" y="5050"/>
                    </a:cubicBezTo>
                    <a:cubicBezTo>
                      <a:pt x="39302" y="5050"/>
                      <a:pt x="39608" y="5478"/>
                      <a:pt x="40101" y="6279"/>
                    </a:cubicBezTo>
                    <a:cubicBezTo>
                      <a:pt x="40560" y="7104"/>
                      <a:pt x="41201" y="8112"/>
                      <a:pt x="42393" y="8250"/>
                    </a:cubicBezTo>
                    <a:cubicBezTo>
                      <a:pt x="42492" y="8258"/>
                      <a:pt x="42590" y="8262"/>
                      <a:pt x="42686" y="8262"/>
                    </a:cubicBezTo>
                    <a:cubicBezTo>
                      <a:pt x="43648" y="8262"/>
                      <a:pt x="44413" y="7842"/>
                      <a:pt x="44913" y="6967"/>
                    </a:cubicBezTo>
                    <a:cubicBezTo>
                      <a:pt x="45555" y="5867"/>
                      <a:pt x="45693" y="4538"/>
                      <a:pt x="45647" y="3255"/>
                    </a:cubicBezTo>
                    <a:cubicBezTo>
                      <a:pt x="45647" y="3071"/>
                      <a:pt x="45418" y="1742"/>
                      <a:pt x="45188" y="826"/>
                    </a:cubicBezTo>
                    <a:cubicBezTo>
                      <a:pt x="45051" y="367"/>
                      <a:pt x="44959" y="1"/>
                      <a:pt x="44868" y="1"/>
                    </a:cubicBezTo>
                    <a:close/>
                  </a:path>
                </a:pathLst>
              </a:custGeom>
              <a:solidFill>
                <a:srgbClr val="FFBF00"/>
              </a:solidFill>
              <a:ln w="8025" cap="flat" cmpd="sng">
                <a:solidFill>
                  <a:srgbClr val="BC400A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33"/>
              <p:cNvSpPr/>
              <p:nvPr/>
            </p:nvSpPr>
            <p:spPr>
              <a:xfrm>
                <a:off x="2272975" y="3304025"/>
                <a:ext cx="263525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0541" h="4336" extrusionOk="0">
                    <a:moveTo>
                      <a:pt x="1515" y="0"/>
                    </a:moveTo>
                    <a:cubicBezTo>
                      <a:pt x="656" y="0"/>
                      <a:pt x="17" y="239"/>
                      <a:pt x="0" y="952"/>
                    </a:cubicBezTo>
                    <a:cubicBezTo>
                      <a:pt x="0" y="1089"/>
                      <a:pt x="4308" y="1868"/>
                      <a:pt x="4675" y="1914"/>
                    </a:cubicBezTo>
                    <a:cubicBezTo>
                      <a:pt x="5775" y="2097"/>
                      <a:pt x="6966" y="2372"/>
                      <a:pt x="7883" y="3014"/>
                    </a:cubicBezTo>
                    <a:cubicBezTo>
                      <a:pt x="9005" y="3864"/>
                      <a:pt x="8866" y="4335"/>
                      <a:pt x="9504" y="4335"/>
                    </a:cubicBezTo>
                    <a:cubicBezTo>
                      <a:pt x="9727" y="4335"/>
                      <a:pt x="10044" y="4278"/>
                      <a:pt x="10541" y="4160"/>
                    </a:cubicBezTo>
                    <a:cubicBezTo>
                      <a:pt x="9349" y="2510"/>
                      <a:pt x="7883" y="1547"/>
                      <a:pt x="5912" y="952"/>
                    </a:cubicBezTo>
                    <a:cubicBezTo>
                      <a:pt x="5239" y="747"/>
                      <a:pt x="3034" y="0"/>
                      <a:pt x="1515" y="0"/>
                    </a:cubicBezTo>
                    <a:close/>
                  </a:path>
                </a:pathLst>
              </a:custGeom>
              <a:solidFill>
                <a:srgbClr val="FFBF00"/>
              </a:solidFill>
              <a:ln w="8025" cap="flat" cmpd="sng">
                <a:solidFill>
                  <a:srgbClr val="BC400A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33"/>
              <p:cNvSpPr/>
              <p:nvPr/>
            </p:nvSpPr>
            <p:spPr>
              <a:xfrm>
                <a:off x="1503025" y="888500"/>
                <a:ext cx="5067675" cy="1502100"/>
              </a:xfrm>
              <a:custGeom>
                <a:avLst/>
                <a:gdLst/>
                <a:ahLst/>
                <a:cxnLst/>
                <a:rect l="l" t="t" r="r" b="b"/>
                <a:pathLst>
                  <a:path w="202707" h="60084" extrusionOk="0">
                    <a:moveTo>
                      <a:pt x="86161" y="1"/>
                    </a:moveTo>
                    <a:lnTo>
                      <a:pt x="0" y="49955"/>
                    </a:lnTo>
                    <a:lnTo>
                      <a:pt x="550" y="60084"/>
                    </a:lnTo>
                    <a:lnTo>
                      <a:pt x="86390" y="9534"/>
                    </a:lnTo>
                    <a:lnTo>
                      <a:pt x="202706" y="20258"/>
                    </a:lnTo>
                    <a:lnTo>
                      <a:pt x="202706" y="20258"/>
                    </a:lnTo>
                    <a:lnTo>
                      <a:pt x="202477" y="10771"/>
                    </a:lnTo>
                    <a:lnTo>
                      <a:pt x="86161" y="1"/>
                    </a:lnTo>
                    <a:close/>
                  </a:path>
                </a:pathLst>
              </a:custGeom>
              <a:solidFill>
                <a:srgbClr val="A2EC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33"/>
              <p:cNvSpPr/>
              <p:nvPr/>
            </p:nvSpPr>
            <p:spPr>
              <a:xfrm>
                <a:off x="1503025" y="1157750"/>
                <a:ext cx="5067675" cy="1396700"/>
              </a:xfrm>
              <a:custGeom>
                <a:avLst/>
                <a:gdLst/>
                <a:ahLst/>
                <a:cxnLst/>
                <a:rect l="l" t="t" r="r" b="b"/>
                <a:pathLst>
                  <a:path w="202707" h="55868" extrusionOk="0">
                    <a:moveTo>
                      <a:pt x="202477" y="1"/>
                    </a:moveTo>
                    <a:lnTo>
                      <a:pt x="92073" y="23878"/>
                    </a:lnTo>
                    <a:lnTo>
                      <a:pt x="0" y="39185"/>
                    </a:lnTo>
                    <a:lnTo>
                      <a:pt x="550" y="49314"/>
                    </a:lnTo>
                    <a:lnTo>
                      <a:pt x="37489" y="55868"/>
                    </a:lnTo>
                    <a:lnTo>
                      <a:pt x="202706" y="9488"/>
                    </a:lnTo>
                    <a:lnTo>
                      <a:pt x="202477" y="1"/>
                    </a:lnTo>
                    <a:close/>
                  </a:path>
                </a:pathLst>
              </a:custGeom>
              <a:solidFill>
                <a:srgbClr val="0C03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33"/>
              <p:cNvSpPr/>
              <p:nvPr/>
            </p:nvSpPr>
            <p:spPr>
              <a:xfrm>
                <a:off x="1503025" y="888500"/>
                <a:ext cx="5061950" cy="1394400"/>
              </a:xfrm>
              <a:custGeom>
                <a:avLst/>
                <a:gdLst/>
                <a:ahLst/>
                <a:cxnLst/>
                <a:rect l="l" t="t" r="r" b="b"/>
                <a:pathLst>
                  <a:path w="202478" h="55776" extrusionOk="0">
                    <a:moveTo>
                      <a:pt x="86161" y="1"/>
                    </a:moveTo>
                    <a:lnTo>
                      <a:pt x="0" y="49955"/>
                    </a:lnTo>
                    <a:lnTo>
                      <a:pt x="35014" y="55776"/>
                    </a:lnTo>
                    <a:lnTo>
                      <a:pt x="202477" y="10771"/>
                    </a:lnTo>
                    <a:lnTo>
                      <a:pt x="86161" y="1"/>
                    </a:lnTo>
                    <a:close/>
                  </a:path>
                </a:pathLst>
              </a:custGeom>
              <a:solidFill>
                <a:srgbClr val="0060B6"/>
              </a:solidFill>
              <a:ln w="4575" cap="flat" cmpd="sng">
                <a:solidFill>
                  <a:srgbClr val="000000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33"/>
              <p:cNvSpPr/>
              <p:nvPr/>
            </p:nvSpPr>
            <p:spPr>
              <a:xfrm>
                <a:off x="1503025" y="2137375"/>
                <a:ext cx="937250" cy="417075"/>
              </a:xfrm>
              <a:custGeom>
                <a:avLst/>
                <a:gdLst/>
                <a:ahLst/>
                <a:cxnLst/>
                <a:rect l="l" t="t" r="r" b="b"/>
                <a:pathLst>
                  <a:path w="37490" h="16683" extrusionOk="0">
                    <a:moveTo>
                      <a:pt x="0" y="0"/>
                    </a:moveTo>
                    <a:lnTo>
                      <a:pt x="550" y="10129"/>
                    </a:lnTo>
                    <a:lnTo>
                      <a:pt x="37489" y="16683"/>
                    </a:lnTo>
                    <a:lnTo>
                      <a:pt x="37489" y="16683"/>
                    </a:lnTo>
                    <a:lnTo>
                      <a:pt x="35014" y="58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2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33"/>
              <p:cNvSpPr/>
              <p:nvPr/>
            </p:nvSpPr>
            <p:spPr>
              <a:xfrm>
                <a:off x="3343100" y="1183850"/>
                <a:ext cx="2618050" cy="353275"/>
              </a:xfrm>
              <a:custGeom>
                <a:avLst/>
                <a:gdLst/>
                <a:ahLst/>
                <a:cxnLst/>
                <a:rect l="l" t="t" r="r" b="b"/>
                <a:pathLst>
                  <a:path w="104722" h="14131" extrusionOk="0">
                    <a:moveTo>
                      <a:pt x="10718" y="1"/>
                    </a:moveTo>
                    <a:cubicBezTo>
                      <a:pt x="8979" y="1"/>
                      <a:pt x="7243" y="507"/>
                      <a:pt x="5546" y="973"/>
                    </a:cubicBezTo>
                    <a:cubicBezTo>
                      <a:pt x="3896" y="1445"/>
                      <a:pt x="2313" y="1883"/>
                      <a:pt x="827" y="1883"/>
                    </a:cubicBezTo>
                    <a:cubicBezTo>
                      <a:pt x="579" y="1883"/>
                      <a:pt x="334" y="1870"/>
                      <a:pt x="92" y="1844"/>
                    </a:cubicBezTo>
                    <a:lnTo>
                      <a:pt x="0" y="2990"/>
                    </a:lnTo>
                    <a:cubicBezTo>
                      <a:pt x="252" y="3015"/>
                      <a:pt x="506" y="3026"/>
                      <a:pt x="762" y="3026"/>
                    </a:cubicBezTo>
                    <a:cubicBezTo>
                      <a:pt x="2419" y="3026"/>
                      <a:pt x="4160" y="2550"/>
                      <a:pt x="5867" y="2073"/>
                    </a:cubicBezTo>
                    <a:cubicBezTo>
                      <a:pt x="7469" y="1610"/>
                      <a:pt x="9109" y="1146"/>
                      <a:pt x="10682" y="1146"/>
                    </a:cubicBezTo>
                    <a:cubicBezTo>
                      <a:pt x="10819" y="1146"/>
                      <a:pt x="10955" y="1149"/>
                      <a:pt x="11091" y="1157"/>
                    </a:cubicBezTo>
                    <a:cubicBezTo>
                      <a:pt x="13841" y="1248"/>
                      <a:pt x="14758" y="2073"/>
                      <a:pt x="16407" y="3540"/>
                    </a:cubicBezTo>
                    <a:lnTo>
                      <a:pt x="17324" y="4365"/>
                    </a:lnTo>
                    <a:cubicBezTo>
                      <a:pt x="20890" y="7455"/>
                      <a:pt x="24973" y="8369"/>
                      <a:pt x="29223" y="8369"/>
                    </a:cubicBezTo>
                    <a:cubicBezTo>
                      <a:pt x="32347" y="8369"/>
                      <a:pt x="35562" y="7875"/>
                      <a:pt x="38727" y="7390"/>
                    </a:cubicBezTo>
                    <a:cubicBezTo>
                      <a:pt x="41156" y="7023"/>
                      <a:pt x="43630" y="6656"/>
                      <a:pt x="45968" y="6519"/>
                    </a:cubicBezTo>
                    <a:lnTo>
                      <a:pt x="51971" y="6106"/>
                    </a:lnTo>
                    <a:cubicBezTo>
                      <a:pt x="56229" y="5776"/>
                      <a:pt x="60690" y="5426"/>
                      <a:pt x="65106" y="5426"/>
                    </a:cubicBezTo>
                    <a:cubicBezTo>
                      <a:pt x="72337" y="5426"/>
                      <a:pt x="79446" y="6365"/>
                      <a:pt x="85336" y="9864"/>
                    </a:cubicBezTo>
                    <a:cubicBezTo>
                      <a:pt x="89712" y="12490"/>
                      <a:pt x="96703" y="14130"/>
                      <a:pt x="102897" y="14130"/>
                    </a:cubicBezTo>
                    <a:cubicBezTo>
                      <a:pt x="103514" y="14130"/>
                      <a:pt x="104124" y="14114"/>
                      <a:pt x="104722" y="14081"/>
                    </a:cubicBezTo>
                    <a:lnTo>
                      <a:pt x="104676" y="12935"/>
                    </a:lnTo>
                    <a:cubicBezTo>
                      <a:pt x="104100" y="12968"/>
                      <a:pt x="103512" y="12985"/>
                      <a:pt x="102914" y="12985"/>
                    </a:cubicBezTo>
                    <a:cubicBezTo>
                      <a:pt x="96944" y="12985"/>
                      <a:pt x="90052" y="11360"/>
                      <a:pt x="85886" y="8902"/>
                    </a:cubicBezTo>
                    <a:cubicBezTo>
                      <a:pt x="79766" y="5254"/>
                      <a:pt x="72423" y="4270"/>
                      <a:pt x="65006" y="4270"/>
                    </a:cubicBezTo>
                    <a:cubicBezTo>
                      <a:pt x="60591" y="4270"/>
                      <a:pt x="56150" y="4619"/>
                      <a:pt x="51926" y="4961"/>
                    </a:cubicBezTo>
                    <a:lnTo>
                      <a:pt x="45922" y="5373"/>
                    </a:lnTo>
                    <a:cubicBezTo>
                      <a:pt x="43539" y="5511"/>
                      <a:pt x="41018" y="5877"/>
                      <a:pt x="38589" y="6244"/>
                    </a:cubicBezTo>
                    <a:cubicBezTo>
                      <a:pt x="35473" y="6737"/>
                      <a:pt x="32306" y="7230"/>
                      <a:pt x="29249" y="7230"/>
                    </a:cubicBezTo>
                    <a:cubicBezTo>
                      <a:pt x="25202" y="7230"/>
                      <a:pt x="21347" y="6366"/>
                      <a:pt x="18057" y="3494"/>
                    </a:cubicBezTo>
                    <a:lnTo>
                      <a:pt x="17187" y="2715"/>
                    </a:lnTo>
                    <a:cubicBezTo>
                      <a:pt x="15445" y="1157"/>
                      <a:pt x="14299" y="103"/>
                      <a:pt x="11137" y="11"/>
                    </a:cubicBezTo>
                    <a:cubicBezTo>
                      <a:pt x="10997" y="4"/>
                      <a:pt x="10857" y="1"/>
                      <a:pt x="10718" y="1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33"/>
              <p:cNvSpPr/>
              <p:nvPr/>
            </p:nvSpPr>
            <p:spPr>
              <a:xfrm>
                <a:off x="2717525" y="1480850"/>
                <a:ext cx="2165475" cy="209700"/>
              </a:xfrm>
              <a:custGeom>
                <a:avLst/>
                <a:gdLst/>
                <a:ahLst/>
                <a:cxnLst/>
                <a:rect l="l" t="t" r="r" b="b"/>
                <a:pathLst>
                  <a:path w="86619" h="8388" extrusionOk="0">
                    <a:moveTo>
                      <a:pt x="275" y="1"/>
                    </a:moveTo>
                    <a:lnTo>
                      <a:pt x="0" y="1147"/>
                    </a:lnTo>
                    <a:cubicBezTo>
                      <a:pt x="7200" y="2841"/>
                      <a:pt x="15496" y="4574"/>
                      <a:pt x="23152" y="4574"/>
                    </a:cubicBezTo>
                    <a:cubicBezTo>
                      <a:pt x="23780" y="4574"/>
                      <a:pt x="24404" y="4562"/>
                      <a:pt x="25023" y="4538"/>
                    </a:cubicBezTo>
                    <a:cubicBezTo>
                      <a:pt x="28094" y="4401"/>
                      <a:pt x="31348" y="3851"/>
                      <a:pt x="34785" y="3301"/>
                    </a:cubicBezTo>
                    <a:cubicBezTo>
                      <a:pt x="38847" y="2661"/>
                      <a:pt x="43010" y="1987"/>
                      <a:pt x="46947" y="1987"/>
                    </a:cubicBezTo>
                    <a:cubicBezTo>
                      <a:pt x="49495" y="1987"/>
                      <a:pt x="51948" y="2269"/>
                      <a:pt x="54217" y="3026"/>
                    </a:cubicBezTo>
                    <a:lnTo>
                      <a:pt x="54996" y="3255"/>
                    </a:lnTo>
                    <a:cubicBezTo>
                      <a:pt x="60817" y="5180"/>
                      <a:pt x="65812" y="6875"/>
                      <a:pt x="72182" y="7334"/>
                    </a:cubicBezTo>
                    <a:cubicBezTo>
                      <a:pt x="73695" y="7471"/>
                      <a:pt x="75390" y="7471"/>
                      <a:pt x="76994" y="7517"/>
                    </a:cubicBezTo>
                    <a:cubicBezTo>
                      <a:pt x="80248" y="7563"/>
                      <a:pt x="83594" y="7609"/>
                      <a:pt x="86298" y="8388"/>
                    </a:cubicBezTo>
                    <a:lnTo>
                      <a:pt x="86619" y="7288"/>
                    </a:lnTo>
                    <a:cubicBezTo>
                      <a:pt x="83732" y="6463"/>
                      <a:pt x="80340" y="6417"/>
                      <a:pt x="76994" y="6371"/>
                    </a:cubicBezTo>
                    <a:cubicBezTo>
                      <a:pt x="75345" y="6326"/>
                      <a:pt x="73786" y="6326"/>
                      <a:pt x="72274" y="6188"/>
                    </a:cubicBezTo>
                    <a:cubicBezTo>
                      <a:pt x="66041" y="5730"/>
                      <a:pt x="61091" y="4080"/>
                      <a:pt x="55363" y="2201"/>
                    </a:cubicBezTo>
                    <a:lnTo>
                      <a:pt x="54584" y="1926"/>
                    </a:lnTo>
                    <a:cubicBezTo>
                      <a:pt x="52175" y="1123"/>
                      <a:pt x="49600" y="822"/>
                      <a:pt x="46942" y="822"/>
                    </a:cubicBezTo>
                    <a:cubicBezTo>
                      <a:pt x="42922" y="822"/>
                      <a:pt x="38712" y="1511"/>
                      <a:pt x="34602" y="2201"/>
                    </a:cubicBezTo>
                    <a:cubicBezTo>
                      <a:pt x="31165" y="2751"/>
                      <a:pt x="27956" y="3255"/>
                      <a:pt x="24977" y="3392"/>
                    </a:cubicBezTo>
                    <a:cubicBezTo>
                      <a:pt x="24357" y="3417"/>
                      <a:pt x="23730" y="3429"/>
                      <a:pt x="23099" y="3429"/>
                    </a:cubicBezTo>
                    <a:cubicBezTo>
                      <a:pt x="15574" y="3429"/>
                      <a:pt x="7379" y="1735"/>
                      <a:pt x="275" y="1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33"/>
              <p:cNvSpPr/>
              <p:nvPr/>
            </p:nvSpPr>
            <p:spPr>
              <a:xfrm>
                <a:off x="2022050" y="1940300"/>
                <a:ext cx="1073575" cy="296775"/>
              </a:xfrm>
              <a:custGeom>
                <a:avLst/>
                <a:gdLst/>
                <a:ahLst/>
                <a:cxnLst/>
                <a:rect l="l" t="t" r="r" b="b"/>
                <a:pathLst>
                  <a:path w="42943" h="11871" extrusionOk="0">
                    <a:moveTo>
                      <a:pt x="92" y="1"/>
                    </a:moveTo>
                    <a:lnTo>
                      <a:pt x="0" y="1146"/>
                    </a:lnTo>
                    <a:cubicBezTo>
                      <a:pt x="779" y="1200"/>
                      <a:pt x="1510" y="1222"/>
                      <a:pt x="2222" y="1222"/>
                    </a:cubicBezTo>
                    <a:cubicBezTo>
                      <a:pt x="2725" y="1222"/>
                      <a:pt x="3219" y="1211"/>
                      <a:pt x="3713" y="1192"/>
                    </a:cubicBezTo>
                    <a:cubicBezTo>
                      <a:pt x="3825" y="1192"/>
                      <a:pt x="3937" y="1192"/>
                      <a:pt x="4049" y="1192"/>
                    </a:cubicBezTo>
                    <a:cubicBezTo>
                      <a:pt x="7117" y="1192"/>
                      <a:pt x="9819" y="1235"/>
                      <a:pt x="12649" y="3667"/>
                    </a:cubicBezTo>
                    <a:lnTo>
                      <a:pt x="13520" y="4400"/>
                    </a:lnTo>
                    <a:cubicBezTo>
                      <a:pt x="17049" y="7425"/>
                      <a:pt x="20440" y="10312"/>
                      <a:pt x="25390" y="11367"/>
                    </a:cubicBezTo>
                    <a:cubicBezTo>
                      <a:pt x="26464" y="11581"/>
                      <a:pt x="27484" y="11665"/>
                      <a:pt x="28467" y="11665"/>
                    </a:cubicBezTo>
                    <a:cubicBezTo>
                      <a:pt x="30213" y="11665"/>
                      <a:pt x="31844" y="11401"/>
                      <a:pt x="33456" y="11137"/>
                    </a:cubicBezTo>
                    <a:cubicBezTo>
                      <a:pt x="34949" y="10936"/>
                      <a:pt x="36476" y="10663"/>
                      <a:pt x="38071" y="10663"/>
                    </a:cubicBezTo>
                    <a:cubicBezTo>
                      <a:pt x="38288" y="10663"/>
                      <a:pt x="38507" y="10668"/>
                      <a:pt x="38727" y="10679"/>
                    </a:cubicBezTo>
                    <a:lnTo>
                      <a:pt x="39231" y="10679"/>
                    </a:lnTo>
                    <a:cubicBezTo>
                      <a:pt x="40697" y="10679"/>
                      <a:pt x="41385" y="10771"/>
                      <a:pt x="41935" y="11871"/>
                    </a:cubicBezTo>
                    <a:lnTo>
                      <a:pt x="42943" y="11412"/>
                    </a:lnTo>
                    <a:cubicBezTo>
                      <a:pt x="42118" y="9579"/>
                      <a:pt x="40652" y="9533"/>
                      <a:pt x="39231" y="9533"/>
                    </a:cubicBezTo>
                    <a:lnTo>
                      <a:pt x="38727" y="9533"/>
                    </a:lnTo>
                    <a:cubicBezTo>
                      <a:pt x="38498" y="9522"/>
                      <a:pt x="38271" y="9517"/>
                      <a:pt x="38045" y="9517"/>
                    </a:cubicBezTo>
                    <a:cubicBezTo>
                      <a:pt x="36377" y="9517"/>
                      <a:pt x="34807" y="9795"/>
                      <a:pt x="33273" y="10037"/>
                    </a:cubicBezTo>
                    <a:cubicBezTo>
                      <a:pt x="31703" y="10294"/>
                      <a:pt x="30187" y="10533"/>
                      <a:pt x="28602" y="10533"/>
                    </a:cubicBezTo>
                    <a:cubicBezTo>
                      <a:pt x="27642" y="10533"/>
                      <a:pt x="26657" y="10446"/>
                      <a:pt x="25619" y="10221"/>
                    </a:cubicBezTo>
                    <a:cubicBezTo>
                      <a:pt x="20945" y="9213"/>
                      <a:pt x="17828" y="6600"/>
                      <a:pt x="14253" y="3530"/>
                    </a:cubicBezTo>
                    <a:lnTo>
                      <a:pt x="13428" y="2796"/>
                    </a:lnTo>
                    <a:cubicBezTo>
                      <a:pt x="10233" y="89"/>
                      <a:pt x="7167" y="47"/>
                      <a:pt x="3981" y="47"/>
                    </a:cubicBezTo>
                    <a:cubicBezTo>
                      <a:pt x="3876" y="47"/>
                      <a:pt x="3771" y="47"/>
                      <a:pt x="3667" y="47"/>
                    </a:cubicBezTo>
                    <a:cubicBezTo>
                      <a:pt x="3192" y="66"/>
                      <a:pt x="2710" y="77"/>
                      <a:pt x="2219" y="77"/>
                    </a:cubicBezTo>
                    <a:cubicBezTo>
                      <a:pt x="1526" y="77"/>
                      <a:pt x="817" y="54"/>
                      <a:pt x="92" y="1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33"/>
              <p:cNvSpPr/>
              <p:nvPr/>
            </p:nvSpPr>
            <p:spPr>
              <a:xfrm>
                <a:off x="2355450" y="1503700"/>
                <a:ext cx="3181775" cy="332200"/>
              </a:xfrm>
              <a:custGeom>
                <a:avLst/>
                <a:gdLst/>
                <a:ahLst/>
                <a:cxnLst/>
                <a:rect l="l" t="t" r="r" b="b"/>
                <a:pathLst>
                  <a:path w="127271" h="13288" extrusionOk="0">
                    <a:moveTo>
                      <a:pt x="97717" y="0"/>
                    </a:moveTo>
                    <a:cubicBezTo>
                      <a:pt x="96224" y="0"/>
                      <a:pt x="94724" y="70"/>
                      <a:pt x="93219" y="233"/>
                    </a:cubicBezTo>
                    <a:cubicBezTo>
                      <a:pt x="87994" y="783"/>
                      <a:pt x="82816" y="1883"/>
                      <a:pt x="77820" y="2937"/>
                    </a:cubicBezTo>
                    <a:cubicBezTo>
                      <a:pt x="70762" y="4403"/>
                      <a:pt x="63475" y="5961"/>
                      <a:pt x="56097" y="6007"/>
                    </a:cubicBezTo>
                    <a:cubicBezTo>
                      <a:pt x="48810" y="6053"/>
                      <a:pt x="42164" y="7382"/>
                      <a:pt x="35107" y="8757"/>
                    </a:cubicBezTo>
                    <a:lnTo>
                      <a:pt x="31669" y="9445"/>
                    </a:lnTo>
                    <a:cubicBezTo>
                      <a:pt x="26078" y="10544"/>
                      <a:pt x="20716" y="10865"/>
                      <a:pt x="14987" y="11186"/>
                    </a:cubicBezTo>
                    <a:lnTo>
                      <a:pt x="11183" y="11415"/>
                    </a:lnTo>
                    <a:lnTo>
                      <a:pt x="8525" y="11782"/>
                    </a:lnTo>
                    <a:cubicBezTo>
                      <a:pt x="7348" y="11950"/>
                      <a:pt x="6145" y="12143"/>
                      <a:pt x="5027" y="12143"/>
                    </a:cubicBezTo>
                    <a:cubicBezTo>
                      <a:pt x="4622" y="12143"/>
                      <a:pt x="4228" y="12118"/>
                      <a:pt x="3851" y="12057"/>
                    </a:cubicBezTo>
                    <a:cubicBezTo>
                      <a:pt x="3301" y="12011"/>
                      <a:pt x="2796" y="11736"/>
                      <a:pt x="2246" y="11415"/>
                    </a:cubicBezTo>
                    <a:cubicBezTo>
                      <a:pt x="1651" y="11094"/>
                      <a:pt x="963" y="10682"/>
                      <a:pt x="138" y="10590"/>
                    </a:cubicBezTo>
                    <a:lnTo>
                      <a:pt x="1" y="11736"/>
                    </a:lnTo>
                    <a:cubicBezTo>
                      <a:pt x="597" y="11782"/>
                      <a:pt x="1147" y="12103"/>
                      <a:pt x="1697" y="12423"/>
                    </a:cubicBezTo>
                    <a:cubicBezTo>
                      <a:pt x="2338" y="12744"/>
                      <a:pt x="2934" y="13111"/>
                      <a:pt x="3713" y="13203"/>
                    </a:cubicBezTo>
                    <a:cubicBezTo>
                      <a:pt x="4132" y="13262"/>
                      <a:pt x="4558" y="13288"/>
                      <a:pt x="4988" y="13288"/>
                    </a:cubicBezTo>
                    <a:cubicBezTo>
                      <a:pt x="6204" y="13288"/>
                      <a:pt x="7456" y="13085"/>
                      <a:pt x="8709" y="12882"/>
                    </a:cubicBezTo>
                    <a:lnTo>
                      <a:pt x="11229" y="12561"/>
                    </a:lnTo>
                    <a:lnTo>
                      <a:pt x="15033" y="12332"/>
                    </a:lnTo>
                    <a:cubicBezTo>
                      <a:pt x="20808" y="12011"/>
                      <a:pt x="26216" y="11644"/>
                      <a:pt x="31899" y="10590"/>
                    </a:cubicBezTo>
                    <a:lnTo>
                      <a:pt x="35336" y="9903"/>
                    </a:lnTo>
                    <a:cubicBezTo>
                      <a:pt x="42348" y="8482"/>
                      <a:pt x="48947" y="7199"/>
                      <a:pt x="56097" y="7153"/>
                    </a:cubicBezTo>
                    <a:cubicBezTo>
                      <a:pt x="63613" y="7107"/>
                      <a:pt x="70946" y="5549"/>
                      <a:pt x="78049" y="4037"/>
                    </a:cubicBezTo>
                    <a:cubicBezTo>
                      <a:pt x="83045" y="2983"/>
                      <a:pt x="88178" y="1928"/>
                      <a:pt x="93357" y="1378"/>
                    </a:cubicBezTo>
                    <a:cubicBezTo>
                      <a:pt x="94818" y="1216"/>
                      <a:pt x="96282" y="1146"/>
                      <a:pt x="97746" y="1146"/>
                    </a:cubicBezTo>
                    <a:cubicBezTo>
                      <a:pt x="102478" y="1146"/>
                      <a:pt x="107206" y="1881"/>
                      <a:pt x="111826" y="2616"/>
                    </a:cubicBezTo>
                    <a:cubicBezTo>
                      <a:pt x="116450" y="3337"/>
                      <a:pt x="121271" y="4098"/>
                      <a:pt x="126106" y="4098"/>
                    </a:cubicBezTo>
                    <a:cubicBezTo>
                      <a:pt x="126494" y="4098"/>
                      <a:pt x="126882" y="4093"/>
                      <a:pt x="127271" y="4082"/>
                    </a:cubicBezTo>
                    <a:lnTo>
                      <a:pt x="127225" y="2937"/>
                    </a:lnTo>
                    <a:cubicBezTo>
                      <a:pt x="126847" y="2947"/>
                      <a:pt x="126468" y="2952"/>
                      <a:pt x="126089" y="2952"/>
                    </a:cubicBezTo>
                    <a:cubicBezTo>
                      <a:pt x="121369" y="2952"/>
                      <a:pt x="116588" y="2191"/>
                      <a:pt x="111964" y="1470"/>
                    </a:cubicBezTo>
                    <a:cubicBezTo>
                      <a:pt x="107308" y="735"/>
                      <a:pt x="102546" y="0"/>
                      <a:pt x="97717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33"/>
              <p:cNvSpPr/>
              <p:nvPr/>
            </p:nvSpPr>
            <p:spPr>
              <a:xfrm>
                <a:off x="3175825" y="1072975"/>
                <a:ext cx="1489500" cy="292925"/>
              </a:xfrm>
              <a:custGeom>
                <a:avLst/>
                <a:gdLst/>
                <a:ahLst/>
                <a:cxnLst/>
                <a:rect l="l" t="t" r="r" b="b"/>
                <a:pathLst>
                  <a:path w="59580" h="11717" extrusionOk="0">
                    <a:moveTo>
                      <a:pt x="59029" y="1"/>
                    </a:moveTo>
                    <a:cubicBezTo>
                      <a:pt x="56877" y="1111"/>
                      <a:pt x="54304" y="1328"/>
                      <a:pt x="51549" y="1328"/>
                    </a:cubicBezTo>
                    <a:cubicBezTo>
                      <a:pt x="50667" y="1328"/>
                      <a:pt x="49766" y="1306"/>
                      <a:pt x="48855" y="1284"/>
                    </a:cubicBezTo>
                    <a:cubicBezTo>
                      <a:pt x="47995" y="1270"/>
                      <a:pt x="47128" y="1252"/>
                      <a:pt x="46263" y="1252"/>
                    </a:cubicBezTo>
                    <a:cubicBezTo>
                      <a:pt x="44222" y="1252"/>
                      <a:pt x="42197" y="1351"/>
                      <a:pt x="40331" y="1834"/>
                    </a:cubicBezTo>
                    <a:cubicBezTo>
                      <a:pt x="36527" y="2842"/>
                      <a:pt x="32814" y="4171"/>
                      <a:pt x="29194" y="5454"/>
                    </a:cubicBezTo>
                    <a:cubicBezTo>
                      <a:pt x="21793" y="8075"/>
                      <a:pt x="14720" y="10559"/>
                      <a:pt x="7108" y="10559"/>
                    </a:cubicBezTo>
                    <a:cubicBezTo>
                      <a:pt x="4869" y="10559"/>
                      <a:pt x="2584" y="10344"/>
                      <a:pt x="229" y="9854"/>
                    </a:cubicBezTo>
                    <a:lnTo>
                      <a:pt x="0" y="11000"/>
                    </a:lnTo>
                    <a:cubicBezTo>
                      <a:pt x="2418" y="11498"/>
                      <a:pt x="4759" y="11716"/>
                      <a:pt x="7046" y="11716"/>
                    </a:cubicBezTo>
                    <a:cubicBezTo>
                      <a:pt x="14858" y="11716"/>
                      <a:pt x="22045" y="9167"/>
                      <a:pt x="29560" y="6508"/>
                    </a:cubicBezTo>
                    <a:cubicBezTo>
                      <a:pt x="33181" y="5271"/>
                      <a:pt x="36847" y="3942"/>
                      <a:pt x="40651" y="2934"/>
                    </a:cubicBezTo>
                    <a:cubicBezTo>
                      <a:pt x="42363" y="2490"/>
                      <a:pt x="44272" y="2397"/>
                      <a:pt x="46211" y="2397"/>
                    </a:cubicBezTo>
                    <a:cubicBezTo>
                      <a:pt x="47076" y="2397"/>
                      <a:pt x="47947" y="2415"/>
                      <a:pt x="48809" y="2430"/>
                    </a:cubicBezTo>
                    <a:cubicBezTo>
                      <a:pt x="49683" y="2451"/>
                      <a:pt x="50564" y="2472"/>
                      <a:pt x="51441" y="2472"/>
                    </a:cubicBezTo>
                    <a:cubicBezTo>
                      <a:pt x="54336" y="2472"/>
                      <a:pt x="57187" y="2240"/>
                      <a:pt x="59579" y="1009"/>
                    </a:cubicBezTo>
                    <a:lnTo>
                      <a:pt x="59029" y="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33"/>
              <p:cNvSpPr/>
              <p:nvPr/>
            </p:nvSpPr>
            <p:spPr>
              <a:xfrm>
                <a:off x="3351125" y="1149750"/>
                <a:ext cx="2078400" cy="931500"/>
              </a:xfrm>
              <a:custGeom>
                <a:avLst/>
                <a:gdLst/>
                <a:ahLst/>
                <a:cxnLst/>
                <a:rect l="l" t="t" r="r" b="b"/>
                <a:pathLst>
                  <a:path w="83136" h="37260" extrusionOk="0">
                    <a:moveTo>
                      <a:pt x="82540" y="0"/>
                    </a:moveTo>
                    <a:cubicBezTo>
                      <a:pt x="80065" y="1604"/>
                      <a:pt x="73924" y="2108"/>
                      <a:pt x="69891" y="2475"/>
                    </a:cubicBezTo>
                    <a:lnTo>
                      <a:pt x="68195" y="2612"/>
                    </a:lnTo>
                    <a:lnTo>
                      <a:pt x="66866" y="2704"/>
                    </a:lnTo>
                    <a:cubicBezTo>
                      <a:pt x="58571" y="3483"/>
                      <a:pt x="50046" y="4262"/>
                      <a:pt x="41751" y="6141"/>
                    </a:cubicBezTo>
                    <a:cubicBezTo>
                      <a:pt x="27681" y="9304"/>
                      <a:pt x="16866" y="13795"/>
                      <a:pt x="8754" y="19890"/>
                    </a:cubicBezTo>
                    <a:cubicBezTo>
                      <a:pt x="6004" y="21998"/>
                      <a:pt x="0" y="28186"/>
                      <a:pt x="413" y="32998"/>
                    </a:cubicBezTo>
                    <a:cubicBezTo>
                      <a:pt x="550" y="34831"/>
                      <a:pt x="1604" y="36297"/>
                      <a:pt x="3529" y="37260"/>
                    </a:cubicBezTo>
                    <a:lnTo>
                      <a:pt x="4033" y="36252"/>
                    </a:lnTo>
                    <a:cubicBezTo>
                      <a:pt x="2475" y="35427"/>
                      <a:pt x="1650" y="34327"/>
                      <a:pt x="1558" y="32906"/>
                    </a:cubicBezTo>
                    <a:cubicBezTo>
                      <a:pt x="1192" y="28781"/>
                      <a:pt x="6508" y="23007"/>
                      <a:pt x="9441" y="20807"/>
                    </a:cubicBezTo>
                    <a:cubicBezTo>
                      <a:pt x="17415" y="14803"/>
                      <a:pt x="28094" y="10404"/>
                      <a:pt x="42026" y="7241"/>
                    </a:cubicBezTo>
                    <a:cubicBezTo>
                      <a:pt x="50184" y="5362"/>
                      <a:pt x="58708" y="4629"/>
                      <a:pt x="66958" y="3850"/>
                    </a:cubicBezTo>
                    <a:lnTo>
                      <a:pt x="68287" y="3758"/>
                    </a:lnTo>
                    <a:lnTo>
                      <a:pt x="69982" y="3575"/>
                    </a:lnTo>
                    <a:cubicBezTo>
                      <a:pt x="74382" y="3208"/>
                      <a:pt x="80478" y="2704"/>
                      <a:pt x="83136" y="963"/>
                    </a:cubicBezTo>
                    <a:lnTo>
                      <a:pt x="8254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33"/>
              <p:cNvSpPr/>
              <p:nvPr/>
            </p:nvSpPr>
            <p:spPr>
              <a:xfrm>
                <a:off x="3047000" y="2209550"/>
                <a:ext cx="55500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235" extrusionOk="0">
                    <a:moveTo>
                      <a:pt x="1670" y="1"/>
                    </a:moveTo>
                    <a:lnTo>
                      <a:pt x="1670" y="1"/>
                    </a:lnTo>
                    <a:cubicBezTo>
                      <a:pt x="1" y="168"/>
                      <a:pt x="642" y="1235"/>
                      <a:pt x="1414" y="1235"/>
                    </a:cubicBezTo>
                    <a:cubicBezTo>
                      <a:pt x="1702" y="1235"/>
                      <a:pt x="2008" y="1086"/>
                      <a:pt x="2220" y="688"/>
                    </a:cubicBezTo>
                    <a:cubicBezTo>
                      <a:pt x="2008" y="371"/>
                      <a:pt x="1661" y="243"/>
                      <a:pt x="1282" y="243"/>
                    </a:cubicBezTo>
                    <a:cubicBezTo>
                      <a:pt x="1169" y="243"/>
                      <a:pt x="1053" y="255"/>
                      <a:pt x="937" y="276"/>
                    </a:cubicBezTo>
                    <a:lnTo>
                      <a:pt x="1670" y="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2304;p33"/>
              <p:cNvSpPr/>
              <p:nvPr/>
            </p:nvSpPr>
            <p:spPr>
              <a:xfrm>
                <a:off x="3418725" y="2055000"/>
                <a:ext cx="52150" cy="28625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45" extrusionOk="0">
                    <a:moveTo>
                      <a:pt x="1293" y="1"/>
                    </a:moveTo>
                    <a:cubicBezTo>
                      <a:pt x="1220" y="1"/>
                      <a:pt x="1146" y="5"/>
                      <a:pt x="1074" y="17"/>
                    </a:cubicBezTo>
                    <a:lnTo>
                      <a:pt x="1074" y="17"/>
                    </a:lnTo>
                    <a:cubicBezTo>
                      <a:pt x="1068" y="17"/>
                      <a:pt x="1062" y="17"/>
                      <a:pt x="1056" y="17"/>
                    </a:cubicBezTo>
                    <a:cubicBezTo>
                      <a:pt x="534" y="17"/>
                      <a:pt x="161" y="424"/>
                      <a:pt x="0" y="866"/>
                    </a:cubicBezTo>
                    <a:cubicBezTo>
                      <a:pt x="165" y="1059"/>
                      <a:pt x="426" y="1144"/>
                      <a:pt x="703" y="1144"/>
                    </a:cubicBezTo>
                    <a:cubicBezTo>
                      <a:pt x="1348" y="1144"/>
                      <a:pt x="2085" y="683"/>
                      <a:pt x="1925" y="42"/>
                    </a:cubicBezTo>
                    <a:cubicBezTo>
                      <a:pt x="1742" y="42"/>
                      <a:pt x="1518" y="1"/>
                      <a:pt x="1293" y="1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33"/>
              <p:cNvSpPr/>
              <p:nvPr/>
            </p:nvSpPr>
            <p:spPr>
              <a:xfrm>
                <a:off x="4836100" y="1655025"/>
                <a:ext cx="6525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1223" extrusionOk="0">
                    <a:moveTo>
                      <a:pt x="2013" y="0"/>
                    </a:moveTo>
                    <a:lnTo>
                      <a:pt x="2013" y="0"/>
                    </a:lnTo>
                    <a:cubicBezTo>
                      <a:pt x="1" y="434"/>
                      <a:pt x="519" y="1223"/>
                      <a:pt x="1378" y="1223"/>
                    </a:cubicBezTo>
                    <a:cubicBezTo>
                      <a:pt x="1791" y="1223"/>
                      <a:pt x="2282" y="1041"/>
                      <a:pt x="2609" y="550"/>
                    </a:cubicBezTo>
                    <a:cubicBezTo>
                      <a:pt x="2437" y="447"/>
                      <a:pt x="2214" y="395"/>
                      <a:pt x="1977" y="395"/>
                    </a:cubicBezTo>
                    <a:cubicBezTo>
                      <a:pt x="1899" y="395"/>
                      <a:pt x="1819" y="401"/>
                      <a:pt x="1738" y="413"/>
                    </a:cubicBezTo>
                    <a:lnTo>
                      <a:pt x="2013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33"/>
              <p:cNvSpPr/>
              <p:nvPr/>
            </p:nvSpPr>
            <p:spPr>
              <a:xfrm>
                <a:off x="5498250" y="1569075"/>
                <a:ext cx="85000" cy="37900"/>
              </a:xfrm>
              <a:custGeom>
                <a:avLst/>
                <a:gdLst/>
                <a:ahLst/>
                <a:cxnLst/>
                <a:rect l="l" t="t" r="r" b="b"/>
                <a:pathLst>
                  <a:path w="3400" h="1516" extrusionOk="0">
                    <a:moveTo>
                      <a:pt x="2116" y="26"/>
                    </a:moveTo>
                    <a:lnTo>
                      <a:pt x="2567" y="138"/>
                    </a:lnTo>
                    <a:cubicBezTo>
                      <a:pt x="2430" y="78"/>
                      <a:pt x="2277" y="41"/>
                      <a:pt x="2116" y="26"/>
                    </a:cubicBezTo>
                    <a:close/>
                    <a:moveTo>
                      <a:pt x="2017" y="1"/>
                    </a:moveTo>
                    <a:lnTo>
                      <a:pt x="2017" y="1"/>
                    </a:lnTo>
                    <a:cubicBezTo>
                      <a:pt x="2035" y="8"/>
                      <a:pt x="2052" y="15"/>
                      <a:pt x="2069" y="22"/>
                    </a:cubicBezTo>
                    <a:lnTo>
                      <a:pt x="2069" y="22"/>
                    </a:lnTo>
                    <a:cubicBezTo>
                      <a:pt x="2026" y="19"/>
                      <a:pt x="1982" y="17"/>
                      <a:pt x="1938" y="17"/>
                    </a:cubicBezTo>
                    <a:cubicBezTo>
                      <a:pt x="1158" y="17"/>
                      <a:pt x="249" y="472"/>
                      <a:pt x="1" y="1147"/>
                    </a:cubicBezTo>
                    <a:cubicBezTo>
                      <a:pt x="309" y="1409"/>
                      <a:pt x="705" y="1515"/>
                      <a:pt x="1098" y="1515"/>
                    </a:cubicBezTo>
                    <a:cubicBezTo>
                      <a:pt x="2266" y="1515"/>
                      <a:pt x="3399" y="575"/>
                      <a:pt x="2069" y="22"/>
                    </a:cubicBezTo>
                    <a:lnTo>
                      <a:pt x="2069" y="22"/>
                    </a:lnTo>
                    <a:cubicBezTo>
                      <a:pt x="2085" y="23"/>
                      <a:pt x="2100" y="24"/>
                      <a:pt x="2116" y="26"/>
                    </a:cubicBezTo>
                    <a:lnTo>
                      <a:pt x="2116" y="26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33"/>
              <p:cNvSpPr/>
              <p:nvPr/>
            </p:nvSpPr>
            <p:spPr>
              <a:xfrm>
                <a:off x="5886925" y="1500350"/>
                <a:ext cx="90275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3611" h="1406" extrusionOk="0">
                    <a:moveTo>
                      <a:pt x="2511" y="0"/>
                    </a:moveTo>
                    <a:lnTo>
                      <a:pt x="2741" y="58"/>
                    </a:lnTo>
                    <a:lnTo>
                      <a:pt x="2741" y="58"/>
                    </a:lnTo>
                    <a:cubicBezTo>
                      <a:pt x="2666" y="37"/>
                      <a:pt x="2589" y="18"/>
                      <a:pt x="2511" y="0"/>
                    </a:cubicBezTo>
                    <a:close/>
                    <a:moveTo>
                      <a:pt x="2741" y="58"/>
                    </a:moveTo>
                    <a:cubicBezTo>
                      <a:pt x="2816" y="79"/>
                      <a:pt x="2890" y="102"/>
                      <a:pt x="2962" y="127"/>
                    </a:cubicBezTo>
                    <a:lnTo>
                      <a:pt x="2962" y="127"/>
                    </a:lnTo>
                    <a:cubicBezTo>
                      <a:pt x="2904" y="123"/>
                      <a:pt x="2837" y="121"/>
                      <a:pt x="2763" y="121"/>
                    </a:cubicBezTo>
                    <a:cubicBezTo>
                      <a:pt x="1877" y="121"/>
                      <a:pt x="1" y="435"/>
                      <a:pt x="82" y="1283"/>
                    </a:cubicBezTo>
                    <a:cubicBezTo>
                      <a:pt x="373" y="1356"/>
                      <a:pt x="799" y="1406"/>
                      <a:pt x="1256" y="1406"/>
                    </a:cubicBezTo>
                    <a:cubicBezTo>
                      <a:pt x="2236" y="1406"/>
                      <a:pt x="3360" y="1177"/>
                      <a:pt x="3610" y="458"/>
                    </a:cubicBezTo>
                    <a:cubicBezTo>
                      <a:pt x="3412" y="317"/>
                      <a:pt x="3196" y="210"/>
                      <a:pt x="2962" y="127"/>
                    </a:cubicBezTo>
                    <a:lnTo>
                      <a:pt x="2962" y="127"/>
                    </a:lnTo>
                    <a:cubicBezTo>
                      <a:pt x="2998" y="130"/>
                      <a:pt x="3031" y="133"/>
                      <a:pt x="3060" y="138"/>
                    </a:cubicBezTo>
                    <a:lnTo>
                      <a:pt x="2741" y="58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33"/>
              <p:cNvSpPr/>
              <p:nvPr/>
            </p:nvSpPr>
            <p:spPr>
              <a:xfrm>
                <a:off x="3859975" y="3429225"/>
                <a:ext cx="789300" cy="351625"/>
              </a:xfrm>
              <a:custGeom>
                <a:avLst/>
                <a:gdLst/>
                <a:ahLst/>
                <a:cxnLst/>
                <a:rect l="l" t="t" r="r" b="b"/>
                <a:pathLst>
                  <a:path w="31572" h="14065" extrusionOk="0">
                    <a:moveTo>
                      <a:pt x="29364" y="0"/>
                    </a:moveTo>
                    <a:cubicBezTo>
                      <a:pt x="28255" y="0"/>
                      <a:pt x="26969" y="319"/>
                      <a:pt x="26072" y="664"/>
                    </a:cubicBezTo>
                    <a:cubicBezTo>
                      <a:pt x="24743" y="1168"/>
                      <a:pt x="23460" y="1902"/>
                      <a:pt x="22268" y="2681"/>
                    </a:cubicBezTo>
                    <a:cubicBezTo>
                      <a:pt x="18418" y="5201"/>
                      <a:pt x="16585" y="9601"/>
                      <a:pt x="12552" y="11801"/>
                    </a:cubicBezTo>
                    <a:cubicBezTo>
                      <a:pt x="11436" y="12412"/>
                      <a:pt x="10285" y="12692"/>
                      <a:pt x="9160" y="12692"/>
                    </a:cubicBezTo>
                    <a:cubicBezTo>
                      <a:pt x="6404" y="12692"/>
                      <a:pt x="3802" y="11013"/>
                      <a:pt x="2240" y="8409"/>
                    </a:cubicBezTo>
                    <a:cubicBezTo>
                      <a:pt x="1690" y="7493"/>
                      <a:pt x="1370" y="6072"/>
                      <a:pt x="728" y="5385"/>
                    </a:cubicBezTo>
                    <a:cubicBezTo>
                      <a:pt x="674" y="5325"/>
                      <a:pt x="622" y="5299"/>
                      <a:pt x="574" y="5299"/>
                    </a:cubicBezTo>
                    <a:cubicBezTo>
                      <a:pt x="209" y="5299"/>
                      <a:pt x="0" y="6776"/>
                      <a:pt x="40" y="6897"/>
                    </a:cubicBezTo>
                    <a:cubicBezTo>
                      <a:pt x="86" y="7584"/>
                      <a:pt x="957" y="8501"/>
                      <a:pt x="1324" y="9051"/>
                    </a:cubicBezTo>
                    <a:cubicBezTo>
                      <a:pt x="3336" y="11692"/>
                      <a:pt x="5885" y="14064"/>
                      <a:pt x="9286" y="14064"/>
                    </a:cubicBezTo>
                    <a:cubicBezTo>
                      <a:pt x="9603" y="14064"/>
                      <a:pt x="9928" y="14044"/>
                      <a:pt x="10261" y="14001"/>
                    </a:cubicBezTo>
                    <a:cubicBezTo>
                      <a:pt x="16081" y="13267"/>
                      <a:pt x="19152" y="6714"/>
                      <a:pt x="23597" y="3689"/>
                    </a:cubicBezTo>
                    <a:cubicBezTo>
                      <a:pt x="24880" y="2772"/>
                      <a:pt x="26347" y="2131"/>
                      <a:pt x="27859" y="1718"/>
                    </a:cubicBezTo>
                    <a:cubicBezTo>
                      <a:pt x="28547" y="1535"/>
                      <a:pt x="29372" y="1352"/>
                      <a:pt x="30151" y="1352"/>
                    </a:cubicBezTo>
                    <a:cubicBezTo>
                      <a:pt x="30506" y="1387"/>
                      <a:pt x="30888" y="1532"/>
                      <a:pt x="31255" y="1532"/>
                    </a:cubicBezTo>
                    <a:cubicBezTo>
                      <a:pt x="31362" y="1532"/>
                      <a:pt x="31468" y="1520"/>
                      <a:pt x="31571" y="1489"/>
                    </a:cubicBezTo>
                    <a:cubicBezTo>
                      <a:pt x="31388" y="939"/>
                      <a:pt x="30976" y="252"/>
                      <a:pt x="30380" y="114"/>
                    </a:cubicBezTo>
                    <a:cubicBezTo>
                      <a:pt x="30074" y="35"/>
                      <a:pt x="29728" y="0"/>
                      <a:pt x="29364" y="0"/>
                    </a:cubicBezTo>
                    <a:close/>
                  </a:path>
                </a:pathLst>
              </a:custGeom>
              <a:solidFill>
                <a:srgbClr val="FFBF00"/>
              </a:solidFill>
              <a:ln w="8025" cap="flat" cmpd="sng">
                <a:solidFill>
                  <a:srgbClr val="BC400A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33"/>
              <p:cNvSpPr/>
              <p:nvPr/>
            </p:nvSpPr>
            <p:spPr>
              <a:xfrm>
                <a:off x="5858025" y="2460475"/>
                <a:ext cx="658825" cy="307075"/>
              </a:xfrm>
              <a:custGeom>
                <a:avLst/>
                <a:gdLst/>
                <a:ahLst/>
                <a:cxnLst/>
                <a:rect l="l" t="t" r="r" b="b"/>
                <a:pathLst>
                  <a:path w="26353" h="12283" fill="none" extrusionOk="0">
                    <a:moveTo>
                      <a:pt x="0" y="0"/>
                    </a:moveTo>
                    <a:lnTo>
                      <a:pt x="26352" y="3438"/>
                    </a:lnTo>
                    <a:lnTo>
                      <a:pt x="13887" y="12283"/>
                    </a:lnTo>
                  </a:path>
                </a:pathLst>
              </a:custGeom>
              <a:noFill/>
              <a:ln w="14900" cap="flat" cmpd="sng">
                <a:solidFill>
                  <a:srgbClr val="FFFFFF"/>
                </a:solidFill>
                <a:prstDash val="solid"/>
                <a:miter lim="458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10" name="Google Shape;2310;p33"/>
            <p:cNvSpPr txBox="1"/>
            <p:nvPr/>
          </p:nvSpPr>
          <p:spPr>
            <a:xfrm>
              <a:off x="628689" y="2831954"/>
              <a:ext cx="1793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CELL WALL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5" name="Google Shape;2315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Specialisation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16" name="Google Shape;2316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In multicellular organisms, cells will </a:t>
            </a:r>
            <a:r>
              <a:rPr lang="en" b="1">
                <a:solidFill>
                  <a:srgbClr val="CCCCCC"/>
                </a:solidFill>
              </a:rPr>
              <a:t>specialise </a:t>
            </a:r>
            <a:r>
              <a:rPr lang="en">
                <a:solidFill>
                  <a:srgbClr val="CCCCCC"/>
                </a:solidFill>
              </a:rPr>
              <a:t>to carry out a particular task.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Epithelial cells in the small intestine have many finger-like projections (</a:t>
            </a:r>
            <a:r>
              <a:rPr lang="en" b="1">
                <a:solidFill>
                  <a:srgbClr val="CCCCCC"/>
                </a:solidFill>
              </a:rPr>
              <a:t>villi</a:t>
            </a:r>
            <a:r>
              <a:rPr lang="en">
                <a:solidFill>
                  <a:srgbClr val="CCCCCC"/>
                </a:solidFill>
              </a:rPr>
              <a:t>) on their surface.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villi themselves are further folded to form </a:t>
            </a:r>
            <a:r>
              <a:rPr lang="en" b="1">
                <a:solidFill>
                  <a:srgbClr val="CCCCCC"/>
                </a:solidFill>
              </a:rPr>
              <a:t>microvilli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Both of these specialisations aim to </a:t>
            </a:r>
            <a:r>
              <a:rPr lang="en" b="1">
                <a:solidFill>
                  <a:srgbClr val="CCCCCC"/>
                </a:solidFill>
              </a:rPr>
              <a:t>increase surface area </a:t>
            </a:r>
            <a:r>
              <a:rPr lang="en">
                <a:solidFill>
                  <a:srgbClr val="CCCCCC"/>
                </a:solidFill>
              </a:rPr>
              <a:t>for absorption.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Red blood cells</a:t>
            </a:r>
            <a:r>
              <a:rPr lang="en">
                <a:solidFill>
                  <a:srgbClr val="CC0000"/>
                </a:solidFill>
              </a:rPr>
              <a:t> </a:t>
            </a:r>
            <a:r>
              <a:rPr lang="en">
                <a:solidFill>
                  <a:srgbClr val="CCCCCC"/>
                </a:solidFill>
              </a:rPr>
              <a:t>have </a:t>
            </a:r>
            <a:r>
              <a:rPr lang="en" b="1">
                <a:solidFill>
                  <a:srgbClr val="CCCCCC"/>
                </a:solidFill>
              </a:rPr>
              <a:t>no nucleus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makes more room for the oxygen-carrying compound </a:t>
            </a:r>
            <a:r>
              <a:rPr lang="en" b="1">
                <a:solidFill>
                  <a:srgbClr val="CCCCCC"/>
                </a:solidFill>
              </a:rPr>
              <a:t>haemoglobin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Sperm cells have </a:t>
            </a:r>
            <a:r>
              <a:rPr lang="en" b="1">
                <a:solidFill>
                  <a:srgbClr val="CCCCCC"/>
                </a:solidFill>
              </a:rPr>
              <a:t>lots </a:t>
            </a:r>
            <a:r>
              <a:rPr lang="en">
                <a:solidFill>
                  <a:srgbClr val="CCCCCC"/>
                </a:solidFill>
              </a:rPr>
              <a:t>of </a:t>
            </a:r>
            <a:r>
              <a:rPr lang="en" b="1">
                <a:solidFill>
                  <a:srgbClr val="CCCCCC"/>
                </a:solidFill>
              </a:rPr>
              <a:t>mitochondria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Mitochondria provide energy through respiration.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helps the sperm swim relatively</a:t>
            </a:r>
            <a:r>
              <a:rPr lang="en" b="1">
                <a:solidFill>
                  <a:srgbClr val="CCCCCC"/>
                </a:solidFill>
              </a:rPr>
              <a:t> long distances</a:t>
            </a:r>
            <a:r>
              <a:rPr lang="en">
                <a:solidFill>
                  <a:srgbClr val="CCCCCC"/>
                </a:solidFill>
              </a:rPr>
              <a:t> to the egg.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2317" name="Google Shape;2317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" name="Google Shape;2322;p35"/>
          <p:cNvSpPr/>
          <p:nvPr/>
        </p:nvSpPr>
        <p:spPr>
          <a:xfrm>
            <a:off x="-9350" y="-18725"/>
            <a:ext cx="4581300" cy="5162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3" name="Google Shape;2323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2324" name="Google Shape;2324;p35"/>
          <p:cNvSpPr txBox="1"/>
          <p:nvPr/>
        </p:nvSpPr>
        <p:spPr>
          <a:xfrm>
            <a:off x="5119525" y="2146825"/>
            <a:ext cx="3519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Microvilli on the surface of the larger villi. 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These increase their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surface area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even further.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325" name="Google Shape;2325;p35"/>
          <p:cNvPicPr preferRelativeResize="0"/>
          <p:nvPr/>
        </p:nvPicPr>
        <p:blipFill rotWithShape="1">
          <a:blip r:embed="rId3">
            <a:alphaModFix/>
          </a:blip>
          <a:srcRect b="31591"/>
          <a:stretch/>
        </p:blipFill>
        <p:spPr>
          <a:xfrm>
            <a:off x="562825" y="1130712"/>
            <a:ext cx="3436943" cy="30261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6" name="Google Shape;2326;p35"/>
          <p:cNvCxnSpPr/>
          <p:nvPr/>
        </p:nvCxnSpPr>
        <p:spPr>
          <a:xfrm>
            <a:off x="4571950" y="3150"/>
            <a:ext cx="0" cy="5137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1" name="Google Shape;2331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grpSp>
        <p:nvGrpSpPr>
          <p:cNvPr id="2332" name="Google Shape;2332;p36"/>
          <p:cNvGrpSpPr/>
          <p:nvPr/>
        </p:nvGrpSpPr>
        <p:grpSpPr>
          <a:xfrm>
            <a:off x="843800" y="1260900"/>
            <a:ext cx="4046420" cy="2621682"/>
            <a:chOff x="74175" y="474925"/>
            <a:chExt cx="7225750" cy="4681575"/>
          </a:xfrm>
        </p:grpSpPr>
        <p:sp>
          <p:nvSpPr>
            <p:cNvPr id="2333" name="Google Shape;2333;p36"/>
            <p:cNvSpPr/>
            <p:nvPr/>
          </p:nvSpPr>
          <p:spPr>
            <a:xfrm>
              <a:off x="74175" y="1509700"/>
              <a:ext cx="3669625" cy="2863800"/>
            </a:xfrm>
            <a:custGeom>
              <a:avLst/>
              <a:gdLst/>
              <a:ahLst/>
              <a:cxnLst/>
              <a:rect l="l" t="t" r="r" b="b"/>
              <a:pathLst>
                <a:path w="146785" h="114552" extrusionOk="0">
                  <a:moveTo>
                    <a:pt x="105453" y="0"/>
                  </a:moveTo>
                  <a:cubicBezTo>
                    <a:pt x="78971" y="0"/>
                    <a:pt x="46967" y="17854"/>
                    <a:pt x="31022" y="32096"/>
                  </a:cubicBezTo>
                  <a:cubicBezTo>
                    <a:pt x="16142" y="45210"/>
                    <a:pt x="1" y="72449"/>
                    <a:pt x="11350" y="93886"/>
                  </a:cubicBezTo>
                  <a:cubicBezTo>
                    <a:pt x="19469" y="109373"/>
                    <a:pt x="36374" y="114551"/>
                    <a:pt x="53245" y="114551"/>
                  </a:cubicBezTo>
                  <a:cubicBezTo>
                    <a:pt x="64673" y="114551"/>
                    <a:pt x="76085" y="112176"/>
                    <a:pt x="84742" y="109018"/>
                  </a:cubicBezTo>
                  <a:cubicBezTo>
                    <a:pt x="97100" y="104226"/>
                    <a:pt x="108702" y="97165"/>
                    <a:pt x="118538" y="88590"/>
                  </a:cubicBezTo>
                  <a:cubicBezTo>
                    <a:pt x="132913" y="76484"/>
                    <a:pt x="146785" y="58325"/>
                    <a:pt x="145776" y="38653"/>
                  </a:cubicBezTo>
                  <a:cubicBezTo>
                    <a:pt x="145776" y="34618"/>
                    <a:pt x="145019" y="30330"/>
                    <a:pt x="143506" y="26547"/>
                  </a:cubicBezTo>
                  <a:cubicBezTo>
                    <a:pt x="136591" y="7068"/>
                    <a:pt x="122115" y="0"/>
                    <a:pt x="105453" y="0"/>
                  </a:cubicBezTo>
                  <a:close/>
                </a:path>
              </a:pathLst>
            </a:custGeom>
            <a:solidFill>
              <a:srgbClr val="DA1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6"/>
            <p:cNvSpPr/>
            <p:nvPr/>
          </p:nvSpPr>
          <p:spPr>
            <a:xfrm>
              <a:off x="99400" y="1480175"/>
              <a:ext cx="3675925" cy="2918925"/>
            </a:xfrm>
            <a:custGeom>
              <a:avLst/>
              <a:gdLst/>
              <a:ahLst/>
              <a:cxnLst/>
              <a:rect l="l" t="t" r="r" b="b"/>
              <a:pathLst>
                <a:path w="147037" h="116757" extrusionOk="0">
                  <a:moveTo>
                    <a:pt x="104666" y="2255"/>
                  </a:moveTo>
                  <a:cubicBezTo>
                    <a:pt x="108701" y="2255"/>
                    <a:pt x="112485" y="2760"/>
                    <a:pt x="116268" y="3517"/>
                  </a:cubicBezTo>
                  <a:cubicBezTo>
                    <a:pt x="128374" y="6795"/>
                    <a:pt x="136949" y="14866"/>
                    <a:pt x="141488" y="27980"/>
                  </a:cubicBezTo>
                  <a:cubicBezTo>
                    <a:pt x="142749" y="31764"/>
                    <a:pt x="143506" y="35799"/>
                    <a:pt x="143758" y="39834"/>
                  </a:cubicBezTo>
                  <a:cubicBezTo>
                    <a:pt x="144767" y="62785"/>
                    <a:pt x="125347" y="81700"/>
                    <a:pt x="117024" y="89014"/>
                  </a:cubicBezTo>
                  <a:cubicBezTo>
                    <a:pt x="106936" y="97589"/>
                    <a:pt x="95587" y="104399"/>
                    <a:pt x="83481" y="109191"/>
                  </a:cubicBezTo>
                  <a:cubicBezTo>
                    <a:pt x="74721" y="112348"/>
                    <a:pt x="63451" y="114683"/>
                    <a:pt x="52247" y="114683"/>
                  </a:cubicBezTo>
                  <a:cubicBezTo>
                    <a:pt x="35711" y="114683"/>
                    <a:pt x="19318" y="109597"/>
                    <a:pt x="11350" y="94563"/>
                  </a:cubicBezTo>
                  <a:cubicBezTo>
                    <a:pt x="0" y="73125"/>
                    <a:pt x="17151" y="46139"/>
                    <a:pt x="30770" y="34033"/>
                  </a:cubicBezTo>
                  <a:cubicBezTo>
                    <a:pt x="46659" y="19910"/>
                    <a:pt x="78689" y="2255"/>
                    <a:pt x="104666" y="2255"/>
                  </a:cubicBezTo>
                  <a:close/>
                  <a:moveTo>
                    <a:pt x="104339" y="1"/>
                  </a:moveTo>
                  <a:cubicBezTo>
                    <a:pt x="77911" y="1"/>
                    <a:pt x="45946" y="17564"/>
                    <a:pt x="29256" y="32520"/>
                  </a:cubicBezTo>
                  <a:cubicBezTo>
                    <a:pt x="20681" y="40338"/>
                    <a:pt x="13872" y="49922"/>
                    <a:pt x="9584" y="60767"/>
                  </a:cubicBezTo>
                  <a:cubicBezTo>
                    <a:pt x="4288" y="73630"/>
                    <a:pt x="4288" y="85735"/>
                    <a:pt x="9584" y="95571"/>
                  </a:cubicBezTo>
                  <a:cubicBezTo>
                    <a:pt x="17907" y="111460"/>
                    <a:pt x="35057" y="116757"/>
                    <a:pt x="52207" y="116757"/>
                  </a:cubicBezTo>
                  <a:cubicBezTo>
                    <a:pt x="63052" y="116757"/>
                    <a:pt x="73897" y="114991"/>
                    <a:pt x="84237" y="111208"/>
                  </a:cubicBezTo>
                  <a:cubicBezTo>
                    <a:pt x="96596" y="106416"/>
                    <a:pt x="108197" y="99355"/>
                    <a:pt x="118285" y="90527"/>
                  </a:cubicBezTo>
                  <a:cubicBezTo>
                    <a:pt x="127113" y="83213"/>
                    <a:pt x="147037" y="63541"/>
                    <a:pt x="146028" y="39834"/>
                  </a:cubicBezTo>
                  <a:cubicBezTo>
                    <a:pt x="145776" y="35547"/>
                    <a:pt x="145019" y="31259"/>
                    <a:pt x="143506" y="27224"/>
                  </a:cubicBezTo>
                  <a:cubicBezTo>
                    <a:pt x="138462" y="13353"/>
                    <a:pt x="129382" y="4525"/>
                    <a:pt x="116772" y="1499"/>
                  </a:cubicBezTo>
                  <a:cubicBezTo>
                    <a:pt x="112837" y="471"/>
                    <a:pt x="108662" y="1"/>
                    <a:pt x="104339" y="1"/>
                  </a:cubicBezTo>
                  <a:close/>
                </a:path>
              </a:pathLst>
            </a:custGeom>
            <a:solidFill>
              <a:srgbClr val="A51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6"/>
            <p:cNvSpPr/>
            <p:nvPr/>
          </p:nvSpPr>
          <p:spPr>
            <a:xfrm>
              <a:off x="433575" y="2583200"/>
              <a:ext cx="624225" cy="1012600"/>
            </a:xfrm>
            <a:custGeom>
              <a:avLst/>
              <a:gdLst/>
              <a:ahLst/>
              <a:cxnLst/>
              <a:rect l="l" t="t" r="r" b="b"/>
              <a:pathLst>
                <a:path w="24969" h="40504" extrusionOk="0">
                  <a:moveTo>
                    <a:pt x="12106" y="1"/>
                  </a:moveTo>
                  <a:cubicBezTo>
                    <a:pt x="10593" y="1514"/>
                    <a:pt x="9332" y="3027"/>
                    <a:pt x="8071" y="4540"/>
                  </a:cubicBezTo>
                  <a:cubicBezTo>
                    <a:pt x="3531" y="10089"/>
                    <a:pt x="0" y="17151"/>
                    <a:pt x="1766" y="24464"/>
                  </a:cubicBezTo>
                  <a:cubicBezTo>
                    <a:pt x="4086" y="33978"/>
                    <a:pt x="12812" y="40503"/>
                    <a:pt x="22442" y="40503"/>
                  </a:cubicBezTo>
                  <a:cubicBezTo>
                    <a:pt x="23279" y="40503"/>
                    <a:pt x="24122" y="40454"/>
                    <a:pt x="24969" y="40353"/>
                  </a:cubicBezTo>
                  <a:cubicBezTo>
                    <a:pt x="22699" y="39849"/>
                    <a:pt x="20429" y="39345"/>
                    <a:pt x="18411" y="38084"/>
                  </a:cubicBezTo>
                  <a:cubicBezTo>
                    <a:pt x="13872" y="35562"/>
                    <a:pt x="10089" y="31526"/>
                    <a:pt x="7819" y="26734"/>
                  </a:cubicBezTo>
                  <a:cubicBezTo>
                    <a:pt x="5801" y="21942"/>
                    <a:pt x="5297" y="16394"/>
                    <a:pt x="6810" y="11350"/>
                  </a:cubicBezTo>
                  <a:cubicBezTo>
                    <a:pt x="8071" y="7315"/>
                    <a:pt x="9836" y="3531"/>
                    <a:pt x="12106" y="1"/>
                  </a:cubicBezTo>
                  <a:close/>
                </a:path>
              </a:pathLst>
            </a:custGeom>
            <a:solidFill>
              <a:srgbClr val="FFFD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6"/>
            <p:cNvSpPr/>
            <p:nvPr/>
          </p:nvSpPr>
          <p:spPr>
            <a:xfrm>
              <a:off x="679475" y="2382100"/>
              <a:ext cx="2310550" cy="1034150"/>
            </a:xfrm>
            <a:custGeom>
              <a:avLst/>
              <a:gdLst/>
              <a:ahLst/>
              <a:cxnLst/>
              <a:rect l="l" t="t" r="r" b="b"/>
              <a:pathLst>
                <a:path w="92422" h="41366" extrusionOk="0">
                  <a:moveTo>
                    <a:pt x="91957" y="1"/>
                  </a:moveTo>
                  <a:cubicBezTo>
                    <a:pt x="91627" y="1"/>
                    <a:pt x="91185" y="202"/>
                    <a:pt x="91047" y="478"/>
                  </a:cubicBezTo>
                  <a:cubicBezTo>
                    <a:pt x="89282" y="4261"/>
                    <a:pt x="86760" y="7540"/>
                    <a:pt x="83733" y="10314"/>
                  </a:cubicBezTo>
                  <a:cubicBezTo>
                    <a:pt x="80959" y="13341"/>
                    <a:pt x="77932" y="16367"/>
                    <a:pt x="74654" y="18889"/>
                  </a:cubicBezTo>
                  <a:cubicBezTo>
                    <a:pt x="68348" y="24186"/>
                    <a:pt x="61287" y="28473"/>
                    <a:pt x="53973" y="32004"/>
                  </a:cubicBezTo>
                  <a:cubicBezTo>
                    <a:pt x="46659" y="35283"/>
                    <a:pt x="38840" y="37553"/>
                    <a:pt x="31022" y="38561"/>
                  </a:cubicBezTo>
                  <a:cubicBezTo>
                    <a:pt x="28584" y="38898"/>
                    <a:pt x="26062" y="39122"/>
                    <a:pt x="23558" y="39122"/>
                  </a:cubicBezTo>
                  <a:cubicBezTo>
                    <a:pt x="18552" y="39122"/>
                    <a:pt x="13620" y="38225"/>
                    <a:pt x="9584" y="35535"/>
                  </a:cubicBezTo>
                  <a:cubicBezTo>
                    <a:pt x="5801" y="33265"/>
                    <a:pt x="3027" y="29734"/>
                    <a:pt x="2018" y="25447"/>
                  </a:cubicBezTo>
                  <a:cubicBezTo>
                    <a:pt x="1514" y="20907"/>
                    <a:pt x="2775" y="15863"/>
                    <a:pt x="5549" y="12080"/>
                  </a:cubicBezTo>
                  <a:cubicBezTo>
                    <a:pt x="5675" y="11954"/>
                    <a:pt x="5612" y="11891"/>
                    <a:pt x="5517" y="11891"/>
                  </a:cubicBezTo>
                  <a:cubicBezTo>
                    <a:pt x="5423" y="11891"/>
                    <a:pt x="5297" y="11954"/>
                    <a:pt x="5297" y="12080"/>
                  </a:cubicBezTo>
                  <a:cubicBezTo>
                    <a:pt x="2523" y="15359"/>
                    <a:pt x="757" y="19646"/>
                    <a:pt x="253" y="23934"/>
                  </a:cubicBezTo>
                  <a:cubicBezTo>
                    <a:pt x="0" y="27969"/>
                    <a:pt x="1514" y="31752"/>
                    <a:pt x="4540" y="34778"/>
                  </a:cubicBezTo>
                  <a:cubicBezTo>
                    <a:pt x="9425" y="39895"/>
                    <a:pt x="16668" y="41366"/>
                    <a:pt x="23502" y="41366"/>
                  </a:cubicBezTo>
                  <a:cubicBezTo>
                    <a:pt x="24079" y="41366"/>
                    <a:pt x="24652" y="41355"/>
                    <a:pt x="25221" y="41336"/>
                  </a:cubicBezTo>
                  <a:cubicBezTo>
                    <a:pt x="42876" y="40075"/>
                    <a:pt x="59521" y="33517"/>
                    <a:pt x="73140" y="22420"/>
                  </a:cubicBezTo>
                  <a:cubicBezTo>
                    <a:pt x="77176" y="19142"/>
                    <a:pt x="80707" y="15863"/>
                    <a:pt x="84237" y="12080"/>
                  </a:cubicBezTo>
                  <a:cubicBezTo>
                    <a:pt x="87768" y="8801"/>
                    <a:pt x="90290" y="4766"/>
                    <a:pt x="92308" y="478"/>
                  </a:cubicBezTo>
                  <a:cubicBezTo>
                    <a:pt x="92422" y="137"/>
                    <a:pt x="92227" y="1"/>
                    <a:pt x="91957" y="1"/>
                  </a:cubicBezTo>
                  <a:close/>
                </a:path>
              </a:pathLst>
            </a:custGeom>
            <a:solidFill>
              <a:srgbClr val="820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6"/>
            <p:cNvSpPr/>
            <p:nvPr/>
          </p:nvSpPr>
          <p:spPr>
            <a:xfrm>
              <a:off x="2369500" y="1794100"/>
              <a:ext cx="540600" cy="187925"/>
            </a:xfrm>
            <a:custGeom>
              <a:avLst/>
              <a:gdLst/>
              <a:ahLst/>
              <a:cxnLst/>
              <a:rect l="l" t="t" r="r" b="b"/>
              <a:pathLst>
                <a:path w="21624" h="7517" extrusionOk="0">
                  <a:moveTo>
                    <a:pt x="10609" y="1"/>
                  </a:moveTo>
                  <a:cubicBezTo>
                    <a:pt x="6991" y="1"/>
                    <a:pt x="3413" y="976"/>
                    <a:pt x="243" y="2561"/>
                  </a:cubicBezTo>
                  <a:cubicBezTo>
                    <a:pt x="41" y="2561"/>
                    <a:pt x="1" y="2884"/>
                    <a:pt x="122" y="2884"/>
                  </a:cubicBezTo>
                  <a:cubicBezTo>
                    <a:pt x="152" y="2884"/>
                    <a:pt x="193" y="2864"/>
                    <a:pt x="243" y="2813"/>
                  </a:cubicBezTo>
                  <a:cubicBezTo>
                    <a:pt x="2862" y="1878"/>
                    <a:pt x="5619" y="1359"/>
                    <a:pt x="8310" y="1359"/>
                  </a:cubicBezTo>
                  <a:cubicBezTo>
                    <a:pt x="9247" y="1359"/>
                    <a:pt x="10176" y="1422"/>
                    <a:pt x="11088" y="1552"/>
                  </a:cubicBezTo>
                  <a:cubicBezTo>
                    <a:pt x="14619" y="2309"/>
                    <a:pt x="17897" y="4326"/>
                    <a:pt x="20167" y="7353"/>
                  </a:cubicBezTo>
                  <a:cubicBezTo>
                    <a:pt x="20281" y="7467"/>
                    <a:pt x="20420" y="7516"/>
                    <a:pt x="20565" y="7516"/>
                  </a:cubicBezTo>
                  <a:cubicBezTo>
                    <a:pt x="21062" y="7516"/>
                    <a:pt x="21624" y="6930"/>
                    <a:pt x="21428" y="6344"/>
                  </a:cubicBezTo>
                  <a:cubicBezTo>
                    <a:pt x="19411" y="2813"/>
                    <a:pt x="15880" y="543"/>
                    <a:pt x="11845" y="39"/>
                  </a:cubicBezTo>
                  <a:cubicBezTo>
                    <a:pt x="11433" y="13"/>
                    <a:pt x="11021" y="1"/>
                    <a:pt x="10609" y="1"/>
                  </a:cubicBezTo>
                  <a:close/>
                </a:path>
              </a:pathLst>
            </a:custGeom>
            <a:solidFill>
              <a:srgbClr val="820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6"/>
            <p:cNvSpPr/>
            <p:nvPr/>
          </p:nvSpPr>
          <p:spPr>
            <a:xfrm>
              <a:off x="565975" y="1877025"/>
              <a:ext cx="3184150" cy="2497125"/>
            </a:xfrm>
            <a:custGeom>
              <a:avLst/>
              <a:gdLst/>
              <a:ahLst/>
              <a:cxnLst/>
              <a:rect l="l" t="t" r="r" b="b"/>
              <a:pathLst>
                <a:path w="127366" h="99885" extrusionOk="0">
                  <a:moveTo>
                    <a:pt x="117781" y="1"/>
                  </a:moveTo>
                  <a:lnTo>
                    <a:pt x="117781" y="1"/>
                  </a:lnTo>
                  <a:cubicBezTo>
                    <a:pt x="119799" y="5801"/>
                    <a:pt x="120303" y="11854"/>
                    <a:pt x="119547" y="17907"/>
                  </a:cubicBezTo>
                  <a:cubicBezTo>
                    <a:pt x="118033" y="30013"/>
                    <a:pt x="113494" y="41362"/>
                    <a:pt x="106432" y="51198"/>
                  </a:cubicBezTo>
                  <a:cubicBezTo>
                    <a:pt x="97352" y="63304"/>
                    <a:pt x="85751" y="73140"/>
                    <a:pt x="72636" y="80202"/>
                  </a:cubicBezTo>
                  <a:cubicBezTo>
                    <a:pt x="59774" y="86759"/>
                    <a:pt x="45902" y="91047"/>
                    <a:pt x="31527" y="92812"/>
                  </a:cubicBezTo>
                  <a:cubicBezTo>
                    <a:pt x="28231" y="93142"/>
                    <a:pt x="24748" y="93364"/>
                    <a:pt x="21217" y="93364"/>
                  </a:cubicBezTo>
                  <a:cubicBezTo>
                    <a:pt x="13937" y="93364"/>
                    <a:pt x="6454" y="92421"/>
                    <a:pt x="1" y="89533"/>
                  </a:cubicBezTo>
                  <a:lnTo>
                    <a:pt x="1" y="89533"/>
                  </a:lnTo>
                  <a:cubicBezTo>
                    <a:pt x="8886" y="97112"/>
                    <a:pt x="21223" y="99884"/>
                    <a:pt x="33576" y="99884"/>
                  </a:cubicBezTo>
                  <a:cubicBezTo>
                    <a:pt x="45067" y="99884"/>
                    <a:pt x="56571" y="97485"/>
                    <a:pt x="65322" y="94325"/>
                  </a:cubicBezTo>
                  <a:cubicBezTo>
                    <a:pt x="77680" y="89533"/>
                    <a:pt x="89282" y="82724"/>
                    <a:pt x="99118" y="73897"/>
                  </a:cubicBezTo>
                  <a:cubicBezTo>
                    <a:pt x="113494" y="61791"/>
                    <a:pt x="127365" y="43884"/>
                    <a:pt x="126356" y="24212"/>
                  </a:cubicBezTo>
                  <a:cubicBezTo>
                    <a:pt x="126104" y="19925"/>
                    <a:pt x="125347" y="15637"/>
                    <a:pt x="123834" y="11854"/>
                  </a:cubicBezTo>
                  <a:cubicBezTo>
                    <a:pt x="122321" y="7567"/>
                    <a:pt x="120303" y="3531"/>
                    <a:pt x="117781" y="1"/>
                  </a:cubicBezTo>
                  <a:close/>
                </a:path>
              </a:pathLst>
            </a:custGeom>
            <a:solidFill>
              <a:srgbClr val="A9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6"/>
            <p:cNvSpPr/>
            <p:nvPr/>
          </p:nvSpPr>
          <p:spPr>
            <a:xfrm>
              <a:off x="900150" y="2160750"/>
              <a:ext cx="2131175" cy="1248450"/>
            </a:xfrm>
            <a:custGeom>
              <a:avLst/>
              <a:gdLst/>
              <a:ahLst/>
              <a:cxnLst/>
              <a:rect l="l" t="t" r="r" b="b"/>
              <a:pathLst>
                <a:path w="85247" h="49938" extrusionOk="0">
                  <a:moveTo>
                    <a:pt x="75663" y="1"/>
                  </a:moveTo>
                  <a:cubicBezTo>
                    <a:pt x="74570" y="1"/>
                    <a:pt x="73477" y="85"/>
                    <a:pt x="72384" y="253"/>
                  </a:cubicBezTo>
                  <a:cubicBezTo>
                    <a:pt x="68349" y="757"/>
                    <a:pt x="64818" y="1514"/>
                    <a:pt x="61035" y="2775"/>
                  </a:cubicBezTo>
                  <a:cubicBezTo>
                    <a:pt x="44893" y="7315"/>
                    <a:pt x="29509" y="14881"/>
                    <a:pt x="15890" y="24465"/>
                  </a:cubicBezTo>
                  <a:cubicBezTo>
                    <a:pt x="10593" y="28500"/>
                    <a:pt x="4793" y="32535"/>
                    <a:pt x="1766" y="38588"/>
                  </a:cubicBezTo>
                  <a:cubicBezTo>
                    <a:pt x="253" y="40858"/>
                    <a:pt x="1" y="43885"/>
                    <a:pt x="1514" y="46407"/>
                  </a:cubicBezTo>
                  <a:cubicBezTo>
                    <a:pt x="4288" y="47668"/>
                    <a:pt x="7315" y="48676"/>
                    <a:pt x="10341" y="49181"/>
                  </a:cubicBezTo>
                  <a:lnTo>
                    <a:pt x="11350" y="48929"/>
                  </a:lnTo>
                  <a:cubicBezTo>
                    <a:pt x="11418" y="48861"/>
                    <a:pt x="11503" y="48830"/>
                    <a:pt x="11597" y="48830"/>
                  </a:cubicBezTo>
                  <a:cubicBezTo>
                    <a:pt x="11854" y="48830"/>
                    <a:pt x="12174" y="49064"/>
                    <a:pt x="12359" y="49433"/>
                  </a:cubicBezTo>
                  <a:cubicBezTo>
                    <a:pt x="15133" y="49685"/>
                    <a:pt x="18160" y="49937"/>
                    <a:pt x="20934" y="49937"/>
                  </a:cubicBezTo>
                  <a:cubicBezTo>
                    <a:pt x="27491" y="49181"/>
                    <a:pt x="33796" y="47668"/>
                    <a:pt x="39849" y="45146"/>
                  </a:cubicBezTo>
                  <a:cubicBezTo>
                    <a:pt x="48172" y="41615"/>
                    <a:pt x="55738" y="37327"/>
                    <a:pt x="63052" y="32031"/>
                  </a:cubicBezTo>
                  <a:cubicBezTo>
                    <a:pt x="67088" y="29004"/>
                    <a:pt x="70871" y="25474"/>
                    <a:pt x="74149" y="21690"/>
                  </a:cubicBezTo>
                  <a:cubicBezTo>
                    <a:pt x="77933" y="18160"/>
                    <a:pt x="81211" y="14124"/>
                    <a:pt x="83733" y="9585"/>
                  </a:cubicBezTo>
                  <a:cubicBezTo>
                    <a:pt x="84742" y="8071"/>
                    <a:pt x="85246" y="6306"/>
                    <a:pt x="85246" y="4288"/>
                  </a:cubicBezTo>
                  <a:cubicBezTo>
                    <a:pt x="84994" y="2523"/>
                    <a:pt x="83733" y="1262"/>
                    <a:pt x="82220" y="1010"/>
                  </a:cubicBezTo>
                  <a:cubicBezTo>
                    <a:pt x="80034" y="337"/>
                    <a:pt x="77848" y="1"/>
                    <a:pt x="75663" y="1"/>
                  </a:cubicBezTo>
                  <a:close/>
                </a:path>
              </a:pathLst>
            </a:custGeom>
            <a:solidFill>
              <a:srgbClr val="A91D2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6"/>
            <p:cNvSpPr/>
            <p:nvPr/>
          </p:nvSpPr>
          <p:spPr>
            <a:xfrm>
              <a:off x="4051950" y="502125"/>
              <a:ext cx="3247975" cy="2119525"/>
            </a:xfrm>
            <a:custGeom>
              <a:avLst/>
              <a:gdLst/>
              <a:ahLst/>
              <a:cxnLst/>
              <a:rect l="l" t="t" r="r" b="b"/>
              <a:pathLst>
                <a:path w="129919" h="84781" extrusionOk="0">
                  <a:moveTo>
                    <a:pt x="52518" y="1"/>
                  </a:moveTo>
                  <a:cubicBezTo>
                    <a:pt x="26139" y="1"/>
                    <a:pt x="0" y="8854"/>
                    <a:pt x="1293" y="38099"/>
                  </a:cubicBezTo>
                  <a:cubicBezTo>
                    <a:pt x="1293" y="41882"/>
                    <a:pt x="2050" y="45413"/>
                    <a:pt x="3311" y="48691"/>
                  </a:cubicBezTo>
                  <a:cubicBezTo>
                    <a:pt x="8859" y="64580"/>
                    <a:pt x="25757" y="74416"/>
                    <a:pt x="41142" y="79460"/>
                  </a:cubicBezTo>
                  <a:cubicBezTo>
                    <a:pt x="51072" y="83007"/>
                    <a:pt x="61668" y="84780"/>
                    <a:pt x="72305" y="84780"/>
                  </a:cubicBezTo>
                  <a:cubicBezTo>
                    <a:pt x="73014" y="84780"/>
                    <a:pt x="73724" y="84773"/>
                    <a:pt x="74433" y="84757"/>
                  </a:cubicBezTo>
                  <a:cubicBezTo>
                    <a:pt x="94105" y="84000"/>
                    <a:pt x="125379" y="74164"/>
                    <a:pt x="127901" y="49196"/>
                  </a:cubicBezTo>
                  <a:cubicBezTo>
                    <a:pt x="129918" y="28263"/>
                    <a:pt x="108481" y="12122"/>
                    <a:pt x="92340" y="6321"/>
                  </a:cubicBezTo>
                  <a:cubicBezTo>
                    <a:pt x="82189" y="2786"/>
                    <a:pt x="67316" y="1"/>
                    <a:pt x="52518" y="1"/>
                  </a:cubicBezTo>
                  <a:close/>
                </a:path>
              </a:pathLst>
            </a:custGeom>
            <a:solidFill>
              <a:srgbClr val="DA1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6"/>
            <p:cNvSpPr/>
            <p:nvPr/>
          </p:nvSpPr>
          <p:spPr>
            <a:xfrm>
              <a:off x="4046425" y="474925"/>
              <a:ext cx="3247200" cy="2171350"/>
            </a:xfrm>
            <a:custGeom>
              <a:avLst/>
              <a:gdLst/>
              <a:ahLst/>
              <a:cxnLst/>
              <a:rect l="l" t="t" r="r" b="b"/>
              <a:pathLst>
                <a:path w="129888" h="86854" extrusionOk="0">
                  <a:moveTo>
                    <a:pt x="52712" y="2113"/>
                  </a:moveTo>
                  <a:cubicBezTo>
                    <a:pt x="66079" y="2113"/>
                    <a:pt x="79446" y="4130"/>
                    <a:pt x="92056" y="8418"/>
                  </a:cubicBezTo>
                  <a:cubicBezTo>
                    <a:pt x="106684" y="13462"/>
                    <a:pt x="129131" y="29351"/>
                    <a:pt x="127113" y="50284"/>
                  </a:cubicBezTo>
                  <a:cubicBezTo>
                    <a:pt x="124591" y="74243"/>
                    <a:pt x="94326" y="84079"/>
                    <a:pt x="74654" y="84836"/>
                  </a:cubicBezTo>
                  <a:cubicBezTo>
                    <a:pt x="73942" y="84852"/>
                    <a:pt x="73230" y="84860"/>
                    <a:pt x="72518" y="84860"/>
                  </a:cubicBezTo>
                  <a:cubicBezTo>
                    <a:pt x="61883" y="84860"/>
                    <a:pt x="51291" y="83101"/>
                    <a:pt x="41363" y="79792"/>
                  </a:cubicBezTo>
                  <a:cubicBezTo>
                    <a:pt x="32535" y="76765"/>
                    <a:pt x="10846" y="67938"/>
                    <a:pt x="4288" y="49527"/>
                  </a:cubicBezTo>
                  <a:cubicBezTo>
                    <a:pt x="3027" y="46249"/>
                    <a:pt x="2523" y="42718"/>
                    <a:pt x="2271" y="39187"/>
                  </a:cubicBezTo>
                  <a:cubicBezTo>
                    <a:pt x="1766" y="27585"/>
                    <a:pt x="5802" y="18002"/>
                    <a:pt x="14377" y="11696"/>
                  </a:cubicBezTo>
                  <a:cubicBezTo>
                    <a:pt x="23960" y="4635"/>
                    <a:pt x="38336" y="2113"/>
                    <a:pt x="52712" y="2113"/>
                  </a:cubicBezTo>
                  <a:close/>
                  <a:moveTo>
                    <a:pt x="52464" y="0"/>
                  </a:moveTo>
                  <a:cubicBezTo>
                    <a:pt x="37794" y="0"/>
                    <a:pt x="23274" y="2785"/>
                    <a:pt x="13368" y="10183"/>
                  </a:cubicBezTo>
                  <a:cubicBezTo>
                    <a:pt x="4288" y="16993"/>
                    <a:pt x="1" y="26577"/>
                    <a:pt x="505" y="39187"/>
                  </a:cubicBezTo>
                  <a:cubicBezTo>
                    <a:pt x="505" y="42970"/>
                    <a:pt x="1262" y="46753"/>
                    <a:pt x="2523" y="50032"/>
                  </a:cubicBezTo>
                  <a:cubicBezTo>
                    <a:pt x="9332" y="69199"/>
                    <a:pt x="31527" y="78279"/>
                    <a:pt x="40858" y="81305"/>
                  </a:cubicBezTo>
                  <a:cubicBezTo>
                    <a:pt x="50946" y="84836"/>
                    <a:pt x="61287" y="86601"/>
                    <a:pt x="71880" y="86854"/>
                  </a:cubicBezTo>
                  <a:lnTo>
                    <a:pt x="74654" y="86854"/>
                  </a:lnTo>
                  <a:cubicBezTo>
                    <a:pt x="95083" y="86097"/>
                    <a:pt x="126356" y="75504"/>
                    <a:pt x="128878" y="50284"/>
                  </a:cubicBezTo>
                  <a:cubicBezTo>
                    <a:pt x="129887" y="40700"/>
                    <a:pt x="125852" y="31116"/>
                    <a:pt x="117781" y="22541"/>
                  </a:cubicBezTo>
                  <a:cubicBezTo>
                    <a:pt x="110719" y="15480"/>
                    <a:pt x="102144" y="9931"/>
                    <a:pt x="92813" y="6652"/>
                  </a:cubicBezTo>
                  <a:cubicBezTo>
                    <a:pt x="82287" y="2848"/>
                    <a:pt x="67299" y="0"/>
                    <a:pt x="52464" y="0"/>
                  </a:cubicBezTo>
                  <a:close/>
                </a:path>
              </a:pathLst>
            </a:custGeom>
            <a:solidFill>
              <a:srgbClr val="A51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6"/>
            <p:cNvSpPr/>
            <p:nvPr/>
          </p:nvSpPr>
          <p:spPr>
            <a:xfrm>
              <a:off x="6536975" y="836675"/>
              <a:ext cx="441375" cy="901675"/>
            </a:xfrm>
            <a:custGeom>
              <a:avLst/>
              <a:gdLst/>
              <a:ahLst/>
              <a:cxnLst/>
              <a:rect l="l" t="t" r="r" b="b"/>
              <a:pathLst>
                <a:path w="17655" h="36067" extrusionOk="0">
                  <a:moveTo>
                    <a:pt x="0" y="1"/>
                  </a:moveTo>
                  <a:cubicBezTo>
                    <a:pt x="3027" y="2018"/>
                    <a:pt x="5549" y="4540"/>
                    <a:pt x="7819" y="7315"/>
                  </a:cubicBezTo>
                  <a:cubicBezTo>
                    <a:pt x="10593" y="10846"/>
                    <a:pt x="12106" y="15385"/>
                    <a:pt x="11854" y="19925"/>
                  </a:cubicBezTo>
                  <a:cubicBezTo>
                    <a:pt x="11602" y="24465"/>
                    <a:pt x="10089" y="29004"/>
                    <a:pt x="7062" y="32535"/>
                  </a:cubicBezTo>
                  <a:cubicBezTo>
                    <a:pt x="6053" y="34048"/>
                    <a:pt x="4540" y="35057"/>
                    <a:pt x="3027" y="36066"/>
                  </a:cubicBezTo>
                  <a:cubicBezTo>
                    <a:pt x="11854" y="33796"/>
                    <a:pt x="17655" y="25221"/>
                    <a:pt x="16142" y="16142"/>
                  </a:cubicBezTo>
                  <a:cubicBezTo>
                    <a:pt x="14628" y="10089"/>
                    <a:pt x="10341" y="5045"/>
                    <a:pt x="4792" y="2271"/>
                  </a:cubicBezTo>
                  <a:cubicBezTo>
                    <a:pt x="3027" y="1514"/>
                    <a:pt x="1514" y="757"/>
                    <a:pt x="0" y="1"/>
                  </a:cubicBezTo>
                  <a:close/>
                </a:path>
              </a:pathLst>
            </a:custGeom>
            <a:solidFill>
              <a:srgbClr val="FFFD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6"/>
            <p:cNvSpPr/>
            <p:nvPr/>
          </p:nvSpPr>
          <p:spPr>
            <a:xfrm>
              <a:off x="4680325" y="935800"/>
              <a:ext cx="2058425" cy="830975"/>
            </a:xfrm>
            <a:custGeom>
              <a:avLst/>
              <a:gdLst/>
              <a:ahLst/>
              <a:cxnLst/>
              <a:rect l="l" t="t" r="r" b="b"/>
              <a:pathLst>
                <a:path w="82337" h="33239" extrusionOk="0">
                  <a:moveTo>
                    <a:pt x="72858" y="0"/>
                  </a:moveTo>
                  <a:cubicBezTo>
                    <a:pt x="72672" y="0"/>
                    <a:pt x="72551" y="323"/>
                    <a:pt x="72753" y="323"/>
                  </a:cubicBezTo>
                  <a:cubicBezTo>
                    <a:pt x="76536" y="2341"/>
                    <a:pt x="79058" y="5872"/>
                    <a:pt x="80319" y="9907"/>
                  </a:cubicBezTo>
                  <a:cubicBezTo>
                    <a:pt x="80824" y="13690"/>
                    <a:pt x="79815" y="17221"/>
                    <a:pt x="77545" y="20247"/>
                  </a:cubicBezTo>
                  <a:cubicBezTo>
                    <a:pt x="73762" y="25544"/>
                    <a:pt x="67457" y="28066"/>
                    <a:pt x="61404" y="29579"/>
                  </a:cubicBezTo>
                  <a:cubicBezTo>
                    <a:pt x="55666" y="31124"/>
                    <a:pt x="49735" y="31896"/>
                    <a:pt x="43611" y="31896"/>
                  </a:cubicBezTo>
                  <a:cubicBezTo>
                    <a:pt x="42737" y="31896"/>
                    <a:pt x="41858" y="31880"/>
                    <a:pt x="40975" y="31849"/>
                  </a:cubicBezTo>
                  <a:cubicBezTo>
                    <a:pt x="33913" y="31597"/>
                    <a:pt x="26852" y="30336"/>
                    <a:pt x="20294" y="28066"/>
                  </a:cubicBezTo>
                  <a:cubicBezTo>
                    <a:pt x="16763" y="27057"/>
                    <a:pt x="13485" y="25796"/>
                    <a:pt x="10206" y="24283"/>
                  </a:cubicBezTo>
                  <a:cubicBezTo>
                    <a:pt x="6927" y="23022"/>
                    <a:pt x="3901" y="21256"/>
                    <a:pt x="1379" y="18734"/>
                  </a:cubicBezTo>
                  <a:cubicBezTo>
                    <a:pt x="1243" y="18667"/>
                    <a:pt x="1072" y="18635"/>
                    <a:pt x="903" y="18635"/>
                  </a:cubicBezTo>
                  <a:cubicBezTo>
                    <a:pt x="442" y="18635"/>
                    <a:pt x="1" y="18869"/>
                    <a:pt x="370" y="19239"/>
                  </a:cubicBezTo>
                  <a:cubicBezTo>
                    <a:pt x="3396" y="22013"/>
                    <a:pt x="6675" y="24283"/>
                    <a:pt x="10710" y="25796"/>
                  </a:cubicBezTo>
                  <a:cubicBezTo>
                    <a:pt x="14493" y="27561"/>
                    <a:pt x="18276" y="29075"/>
                    <a:pt x="22312" y="30083"/>
                  </a:cubicBezTo>
                  <a:cubicBezTo>
                    <a:pt x="29422" y="32168"/>
                    <a:pt x="36712" y="33239"/>
                    <a:pt x="43948" y="33239"/>
                  </a:cubicBezTo>
                  <a:cubicBezTo>
                    <a:pt x="51599" y="33239"/>
                    <a:pt x="59190" y="32042"/>
                    <a:pt x="66448" y="29579"/>
                  </a:cubicBezTo>
                  <a:cubicBezTo>
                    <a:pt x="72501" y="27561"/>
                    <a:pt x="78554" y="24030"/>
                    <a:pt x="80824" y="17725"/>
                  </a:cubicBezTo>
                  <a:cubicBezTo>
                    <a:pt x="82337" y="14447"/>
                    <a:pt x="82337" y="10916"/>
                    <a:pt x="80824" y="7637"/>
                  </a:cubicBezTo>
                  <a:cubicBezTo>
                    <a:pt x="79058" y="4358"/>
                    <a:pt x="76284" y="1836"/>
                    <a:pt x="73005" y="71"/>
                  </a:cubicBezTo>
                  <a:cubicBezTo>
                    <a:pt x="72955" y="21"/>
                    <a:pt x="72904" y="0"/>
                    <a:pt x="72858" y="0"/>
                  </a:cubicBezTo>
                  <a:close/>
                </a:path>
              </a:pathLst>
            </a:custGeom>
            <a:solidFill>
              <a:srgbClr val="820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6"/>
            <p:cNvSpPr/>
            <p:nvPr/>
          </p:nvSpPr>
          <p:spPr>
            <a:xfrm>
              <a:off x="4610425" y="791000"/>
              <a:ext cx="394425" cy="262575"/>
            </a:xfrm>
            <a:custGeom>
              <a:avLst/>
              <a:gdLst/>
              <a:ahLst/>
              <a:cxnLst/>
              <a:rect l="l" t="t" r="r" b="b"/>
              <a:pathLst>
                <a:path w="15777" h="10503" extrusionOk="0">
                  <a:moveTo>
                    <a:pt x="13824" y="0"/>
                  </a:moveTo>
                  <a:cubicBezTo>
                    <a:pt x="10929" y="0"/>
                    <a:pt x="8182" y="560"/>
                    <a:pt x="5436" y="1828"/>
                  </a:cubicBezTo>
                  <a:cubicBezTo>
                    <a:pt x="2409" y="3341"/>
                    <a:pt x="392" y="6620"/>
                    <a:pt x="139" y="9898"/>
                  </a:cubicBezTo>
                  <a:cubicBezTo>
                    <a:pt x="0" y="10315"/>
                    <a:pt x="320" y="10502"/>
                    <a:pt x="636" y="10502"/>
                  </a:cubicBezTo>
                  <a:cubicBezTo>
                    <a:pt x="893" y="10502"/>
                    <a:pt x="1148" y="10377"/>
                    <a:pt x="1148" y="10150"/>
                  </a:cubicBezTo>
                  <a:cubicBezTo>
                    <a:pt x="2157" y="7124"/>
                    <a:pt x="3922" y="4602"/>
                    <a:pt x="6445" y="2837"/>
                  </a:cubicBezTo>
                  <a:cubicBezTo>
                    <a:pt x="9219" y="1071"/>
                    <a:pt x="12497" y="314"/>
                    <a:pt x="15524" y="314"/>
                  </a:cubicBezTo>
                  <a:cubicBezTo>
                    <a:pt x="15776" y="314"/>
                    <a:pt x="15776" y="62"/>
                    <a:pt x="15524" y="62"/>
                  </a:cubicBezTo>
                  <a:cubicBezTo>
                    <a:pt x="14951" y="21"/>
                    <a:pt x="14385" y="0"/>
                    <a:pt x="13824" y="0"/>
                  </a:cubicBezTo>
                  <a:close/>
                </a:path>
              </a:pathLst>
            </a:custGeom>
            <a:solidFill>
              <a:srgbClr val="820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6"/>
            <p:cNvSpPr/>
            <p:nvPr/>
          </p:nvSpPr>
          <p:spPr>
            <a:xfrm>
              <a:off x="4071650" y="1170850"/>
              <a:ext cx="3095850" cy="1450800"/>
            </a:xfrm>
            <a:custGeom>
              <a:avLst/>
              <a:gdLst/>
              <a:ahLst/>
              <a:cxnLst/>
              <a:rect l="l" t="t" r="r" b="b"/>
              <a:pathLst>
                <a:path w="123834" h="58032" extrusionOk="0">
                  <a:moveTo>
                    <a:pt x="1262" y="1"/>
                  </a:moveTo>
                  <a:cubicBezTo>
                    <a:pt x="505" y="3784"/>
                    <a:pt x="1" y="7567"/>
                    <a:pt x="253" y="11350"/>
                  </a:cubicBezTo>
                  <a:cubicBezTo>
                    <a:pt x="253" y="15133"/>
                    <a:pt x="1009" y="18664"/>
                    <a:pt x="2270" y="21942"/>
                  </a:cubicBezTo>
                  <a:cubicBezTo>
                    <a:pt x="8071" y="37831"/>
                    <a:pt x="24969" y="47667"/>
                    <a:pt x="40101" y="52711"/>
                  </a:cubicBezTo>
                  <a:cubicBezTo>
                    <a:pt x="50032" y="56258"/>
                    <a:pt x="60628" y="58031"/>
                    <a:pt x="71265" y="58031"/>
                  </a:cubicBezTo>
                  <a:cubicBezTo>
                    <a:pt x="71974" y="58031"/>
                    <a:pt x="72683" y="58024"/>
                    <a:pt x="73393" y="58008"/>
                  </a:cubicBezTo>
                  <a:cubicBezTo>
                    <a:pt x="90038" y="57503"/>
                    <a:pt x="114755" y="50189"/>
                    <a:pt x="123834" y="33039"/>
                  </a:cubicBezTo>
                  <a:lnTo>
                    <a:pt x="123834" y="33039"/>
                  </a:lnTo>
                  <a:cubicBezTo>
                    <a:pt x="117529" y="39597"/>
                    <a:pt x="108197" y="43632"/>
                    <a:pt x="99622" y="45902"/>
                  </a:cubicBezTo>
                  <a:cubicBezTo>
                    <a:pt x="90810" y="48339"/>
                    <a:pt x="81580" y="49662"/>
                    <a:pt x="72449" y="49662"/>
                  </a:cubicBezTo>
                  <a:cubicBezTo>
                    <a:pt x="69298" y="49662"/>
                    <a:pt x="66158" y="49504"/>
                    <a:pt x="63052" y="49181"/>
                  </a:cubicBezTo>
                  <a:cubicBezTo>
                    <a:pt x="50190" y="47667"/>
                    <a:pt x="37832" y="43632"/>
                    <a:pt x="26987" y="37075"/>
                  </a:cubicBezTo>
                  <a:cubicBezTo>
                    <a:pt x="17907" y="31526"/>
                    <a:pt x="10593" y="23960"/>
                    <a:pt x="5549" y="14881"/>
                  </a:cubicBezTo>
                  <a:cubicBezTo>
                    <a:pt x="3027" y="10341"/>
                    <a:pt x="1514" y="5297"/>
                    <a:pt x="1262" y="1"/>
                  </a:cubicBezTo>
                  <a:close/>
                </a:path>
              </a:pathLst>
            </a:custGeom>
            <a:solidFill>
              <a:srgbClr val="A9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6"/>
            <p:cNvSpPr/>
            <p:nvPr/>
          </p:nvSpPr>
          <p:spPr>
            <a:xfrm>
              <a:off x="3456125" y="3029400"/>
              <a:ext cx="3541150" cy="2107125"/>
            </a:xfrm>
            <a:custGeom>
              <a:avLst/>
              <a:gdLst/>
              <a:ahLst/>
              <a:cxnLst/>
              <a:rect l="l" t="t" r="r" b="b"/>
              <a:pathLst>
                <a:path w="141646" h="84285" extrusionOk="0">
                  <a:moveTo>
                    <a:pt x="84863" y="0"/>
                  </a:moveTo>
                  <a:cubicBezTo>
                    <a:pt x="53081" y="0"/>
                    <a:pt x="1" y="13705"/>
                    <a:pt x="12516" y="54031"/>
                  </a:cubicBezTo>
                  <a:cubicBezTo>
                    <a:pt x="13524" y="57310"/>
                    <a:pt x="15038" y="60588"/>
                    <a:pt x="17055" y="63615"/>
                  </a:cubicBezTo>
                  <a:cubicBezTo>
                    <a:pt x="26639" y="77486"/>
                    <a:pt x="45555" y="83035"/>
                    <a:pt x="61192" y="84044"/>
                  </a:cubicBezTo>
                  <a:cubicBezTo>
                    <a:pt x="63587" y="84203"/>
                    <a:pt x="65983" y="84284"/>
                    <a:pt x="68377" y="84284"/>
                  </a:cubicBezTo>
                  <a:cubicBezTo>
                    <a:pt x="77321" y="84284"/>
                    <a:pt x="86233" y="83152"/>
                    <a:pt x="94987" y="80765"/>
                  </a:cubicBezTo>
                  <a:cubicBezTo>
                    <a:pt x="113903" y="75216"/>
                    <a:pt x="141645" y="57814"/>
                    <a:pt x="137862" y="33098"/>
                  </a:cubicBezTo>
                  <a:cubicBezTo>
                    <a:pt x="134584" y="12417"/>
                    <a:pt x="109615" y="1825"/>
                    <a:pt x="92717" y="311"/>
                  </a:cubicBezTo>
                  <a:cubicBezTo>
                    <a:pt x="90305" y="107"/>
                    <a:pt x="87667" y="0"/>
                    <a:pt x="84863" y="0"/>
                  </a:cubicBezTo>
                  <a:close/>
                </a:path>
              </a:pathLst>
            </a:custGeom>
            <a:solidFill>
              <a:srgbClr val="DA19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6"/>
            <p:cNvSpPr/>
            <p:nvPr/>
          </p:nvSpPr>
          <p:spPr>
            <a:xfrm>
              <a:off x="3655500" y="3009050"/>
              <a:ext cx="3367000" cy="2147450"/>
            </a:xfrm>
            <a:custGeom>
              <a:avLst/>
              <a:gdLst/>
              <a:ahLst/>
              <a:cxnLst/>
              <a:rect l="l" t="t" r="r" b="b"/>
              <a:pathLst>
                <a:path w="134680" h="85898" extrusionOk="0">
                  <a:moveTo>
                    <a:pt x="77269" y="1833"/>
                  </a:moveTo>
                  <a:cubicBezTo>
                    <a:pt x="80022" y="1833"/>
                    <a:pt x="82616" y="1936"/>
                    <a:pt x="84995" y="2134"/>
                  </a:cubicBezTo>
                  <a:cubicBezTo>
                    <a:pt x="100127" y="3395"/>
                    <a:pt x="125852" y="13231"/>
                    <a:pt x="129131" y="33912"/>
                  </a:cubicBezTo>
                  <a:cubicBezTo>
                    <a:pt x="132662" y="57872"/>
                    <a:pt x="105675" y="75022"/>
                    <a:pt x="86760" y="80822"/>
                  </a:cubicBezTo>
                  <a:cubicBezTo>
                    <a:pt x="78422" y="82955"/>
                    <a:pt x="69934" y="84194"/>
                    <a:pt x="61298" y="84194"/>
                  </a:cubicBezTo>
                  <a:cubicBezTo>
                    <a:pt x="58701" y="84194"/>
                    <a:pt x="56092" y="84082"/>
                    <a:pt x="53469" y="83849"/>
                  </a:cubicBezTo>
                  <a:cubicBezTo>
                    <a:pt x="44137" y="83344"/>
                    <a:pt x="20934" y="80066"/>
                    <a:pt x="10089" y="63924"/>
                  </a:cubicBezTo>
                  <a:cubicBezTo>
                    <a:pt x="8072" y="61150"/>
                    <a:pt x="6558" y="57872"/>
                    <a:pt x="5549" y="54593"/>
                  </a:cubicBezTo>
                  <a:cubicBezTo>
                    <a:pt x="2019" y="43244"/>
                    <a:pt x="3784" y="33155"/>
                    <a:pt x="10341" y="24833"/>
                  </a:cubicBezTo>
                  <a:cubicBezTo>
                    <a:pt x="23775" y="8265"/>
                    <a:pt x="55495" y="1833"/>
                    <a:pt x="77269" y="1833"/>
                  </a:cubicBezTo>
                  <a:close/>
                  <a:moveTo>
                    <a:pt x="76365" y="0"/>
                  </a:moveTo>
                  <a:cubicBezTo>
                    <a:pt x="53962" y="0"/>
                    <a:pt x="22806" y="6739"/>
                    <a:pt x="8828" y="23824"/>
                  </a:cubicBezTo>
                  <a:cubicBezTo>
                    <a:pt x="1766" y="32399"/>
                    <a:pt x="1" y="42991"/>
                    <a:pt x="3784" y="55097"/>
                  </a:cubicBezTo>
                  <a:cubicBezTo>
                    <a:pt x="4793" y="58628"/>
                    <a:pt x="6306" y="61907"/>
                    <a:pt x="8576" y="64933"/>
                  </a:cubicBezTo>
                  <a:cubicBezTo>
                    <a:pt x="19925" y="81831"/>
                    <a:pt x="43633" y="85110"/>
                    <a:pt x="53469" y="85614"/>
                  </a:cubicBezTo>
                  <a:cubicBezTo>
                    <a:pt x="55991" y="85866"/>
                    <a:pt x="58513" y="85866"/>
                    <a:pt x="61035" y="85866"/>
                  </a:cubicBezTo>
                  <a:cubicBezTo>
                    <a:pt x="61776" y="85888"/>
                    <a:pt x="62516" y="85898"/>
                    <a:pt x="63257" y="85898"/>
                  </a:cubicBezTo>
                  <a:cubicBezTo>
                    <a:pt x="71342" y="85898"/>
                    <a:pt x="79409" y="84646"/>
                    <a:pt x="87264" y="82335"/>
                  </a:cubicBezTo>
                  <a:cubicBezTo>
                    <a:pt x="106937" y="76535"/>
                    <a:pt x="134679" y="58880"/>
                    <a:pt x="130896" y="33660"/>
                  </a:cubicBezTo>
                  <a:cubicBezTo>
                    <a:pt x="129383" y="24076"/>
                    <a:pt x="123078" y="15753"/>
                    <a:pt x="112989" y="9448"/>
                  </a:cubicBezTo>
                  <a:cubicBezTo>
                    <a:pt x="104414" y="4404"/>
                    <a:pt x="94831" y="1125"/>
                    <a:pt x="84995" y="369"/>
                  </a:cubicBezTo>
                  <a:cubicBezTo>
                    <a:pt x="82326" y="126"/>
                    <a:pt x="79427" y="0"/>
                    <a:pt x="76365" y="0"/>
                  </a:cubicBezTo>
                  <a:close/>
                </a:path>
              </a:pathLst>
            </a:custGeom>
            <a:solidFill>
              <a:srgbClr val="A51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6"/>
            <p:cNvSpPr/>
            <p:nvPr/>
          </p:nvSpPr>
          <p:spPr>
            <a:xfrm>
              <a:off x="5988425" y="3169575"/>
              <a:ext cx="586400" cy="857525"/>
            </a:xfrm>
            <a:custGeom>
              <a:avLst/>
              <a:gdLst/>
              <a:ahLst/>
              <a:cxnLst/>
              <a:rect l="l" t="t" r="r" b="b"/>
              <a:pathLst>
                <a:path w="23456" h="34301" extrusionOk="0">
                  <a:moveTo>
                    <a:pt x="0" y="1"/>
                  </a:moveTo>
                  <a:lnTo>
                    <a:pt x="0" y="1"/>
                  </a:lnTo>
                  <a:cubicBezTo>
                    <a:pt x="3531" y="1009"/>
                    <a:pt x="6810" y="2775"/>
                    <a:pt x="9584" y="5045"/>
                  </a:cubicBezTo>
                  <a:cubicBezTo>
                    <a:pt x="13115" y="7819"/>
                    <a:pt x="15637" y="11602"/>
                    <a:pt x="16646" y="16142"/>
                  </a:cubicBezTo>
                  <a:cubicBezTo>
                    <a:pt x="17655" y="20682"/>
                    <a:pt x="17150" y="25221"/>
                    <a:pt x="15133" y="29509"/>
                  </a:cubicBezTo>
                  <a:cubicBezTo>
                    <a:pt x="14376" y="31274"/>
                    <a:pt x="13367" y="32787"/>
                    <a:pt x="11854" y="34301"/>
                  </a:cubicBezTo>
                  <a:lnTo>
                    <a:pt x="11854" y="34301"/>
                  </a:lnTo>
                  <a:cubicBezTo>
                    <a:pt x="19925" y="29761"/>
                    <a:pt x="23456" y="19925"/>
                    <a:pt x="19925" y="11350"/>
                  </a:cubicBezTo>
                  <a:cubicBezTo>
                    <a:pt x="16646" y="6054"/>
                    <a:pt x="11350" y="2271"/>
                    <a:pt x="5297" y="1009"/>
                  </a:cubicBezTo>
                  <a:cubicBezTo>
                    <a:pt x="3531" y="505"/>
                    <a:pt x="1766" y="253"/>
                    <a:pt x="0" y="1"/>
                  </a:cubicBezTo>
                  <a:close/>
                </a:path>
              </a:pathLst>
            </a:custGeom>
            <a:solidFill>
              <a:srgbClr val="FFFD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6"/>
            <p:cNvSpPr/>
            <p:nvPr/>
          </p:nvSpPr>
          <p:spPr>
            <a:xfrm>
              <a:off x="4333775" y="3270450"/>
              <a:ext cx="1969925" cy="1048925"/>
            </a:xfrm>
            <a:custGeom>
              <a:avLst/>
              <a:gdLst/>
              <a:ahLst/>
              <a:cxnLst/>
              <a:rect l="l" t="t" r="r" b="b"/>
              <a:pathLst>
                <a:path w="78797" h="41957" extrusionOk="0">
                  <a:moveTo>
                    <a:pt x="66186" y="1"/>
                  </a:moveTo>
                  <a:cubicBezTo>
                    <a:pt x="65934" y="1"/>
                    <a:pt x="65682" y="253"/>
                    <a:pt x="65934" y="253"/>
                  </a:cubicBezTo>
                  <a:cubicBezTo>
                    <a:pt x="69969" y="1514"/>
                    <a:pt x="73500" y="4288"/>
                    <a:pt x="75518" y="7819"/>
                  </a:cubicBezTo>
                  <a:cubicBezTo>
                    <a:pt x="77031" y="11350"/>
                    <a:pt x="77031" y="15133"/>
                    <a:pt x="75518" y="18412"/>
                  </a:cubicBezTo>
                  <a:cubicBezTo>
                    <a:pt x="73248" y="24465"/>
                    <a:pt x="67700" y="28248"/>
                    <a:pt x="62403" y="31527"/>
                  </a:cubicBezTo>
                  <a:cubicBezTo>
                    <a:pt x="56350" y="34805"/>
                    <a:pt x="49793" y="37327"/>
                    <a:pt x="42983" y="38588"/>
                  </a:cubicBezTo>
                  <a:cubicBezTo>
                    <a:pt x="37358" y="39823"/>
                    <a:pt x="31584" y="40461"/>
                    <a:pt x="25782" y="40461"/>
                  </a:cubicBezTo>
                  <a:cubicBezTo>
                    <a:pt x="20918" y="40461"/>
                    <a:pt x="16036" y="40013"/>
                    <a:pt x="11205" y="39093"/>
                  </a:cubicBezTo>
                  <a:cubicBezTo>
                    <a:pt x="7927" y="38588"/>
                    <a:pt x="4396" y="37580"/>
                    <a:pt x="1369" y="36066"/>
                  </a:cubicBezTo>
                  <a:cubicBezTo>
                    <a:pt x="1273" y="36018"/>
                    <a:pt x="1158" y="35998"/>
                    <a:pt x="1041" y="35998"/>
                  </a:cubicBezTo>
                  <a:cubicBezTo>
                    <a:pt x="544" y="35998"/>
                    <a:pt x="1" y="36367"/>
                    <a:pt x="613" y="36571"/>
                  </a:cubicBezTo>
                  <a:cubicBezTo>
                    <a:pt x="4144" y="38841"/>
                    <a:pt x="7927" y="40102"/>
                    <a:pt x="11962" y="40606"/>
                  </a:cubicBezTo>
                  <a:cubicBezTo>
                    <a:pt x="16249" y="41363"/>
                    <a:pt x="20537" y="41867"/>
                    <a:pt x="24572" y="41867"/>
                  </a:cubicBezTo>
                  <a:cubicBezTo>
                    <a:pt x="25772" y="41927"/>
                    <a:pt x="26972" y="41957"/>
                    <a:pt x="28170" y="41957"/>
                  </a:cubicBezTo>
                  <a:cubicBezTo>
                    <a:pt x="42088" y="41957"/>
                    <a:pt x="55837" y="37929"/>
                    <a:pt x="67447" y="30266"/>
                  </a:cubicBezTo>
                  <a:cubicBezTo>
                    <a:pt x="72492" y="26735"/>
                    <a:pt x="77536" y="21691"/>
                    <a:pt x="78292" y="15133"/>
                  </a:cubicBezTo>
                  <a:cubicBezTo>
                    <a:pt x="78797" y="11855"/>
                    <a:pt x="77788" y="8324"/>
                    <a:pt x="75770" y="5549"/>
                  </a:cubicBezTo>
                  <a:cubicBezTo>
                    <a:pt x="73248" y="2775"/>
                    <a:pt x="69969" y="1010"/>
                    <a:pt x="66186" y="1"/>
                  </a:cubicBezTo>
                  <a:close/>
                </a:path>
              </a:pathLst>
            </a:custGeom>
            <a:solidFill>
              <a:srgbClr val="820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6"/>
            <p:cNvSpPr/>
            <p:nvPr/>
          </p:nvSpPr>
          <p:spPr>
            <a:xfrm>
              <a:off x="4166225" y="3503750"/>
              <a:ext cx="334200" cy="349300"/>
            </a:xfrm>
            <a:custGeom>
              <a:avLst/>
              <a:gdLst/>
              <a:ahLst/>
              <a:cxnLst/>
              <a:rect l="l" t="t" r="r" b="b"/>
              <a:pathLst>
                <a:path w="13368" h="13972" extrusionOk="0">
                  <a:moveTo>
                    <a:pt x="12863" y="1"/>
                  </a:moveTo>
                  <a:cubicBezTo>
                    <a:pt x="9585" y="505"/>
                    <a:pt x="6306" y="2018"/>
                    <a:pt x="3532" y="4288"/>
                  </a:cubicBezTo>
                  <a:cubicBezTo>
                    <a:pt x="1010" y="6558"/>
                    <a:pt x="1" y="10089"/>
                    <a:pt x="505" y="13620"/>
                  </a:cubicBezTo>
                  <a:cubicBezTo>
                    <a:pt x="505" y="13846"/>
                    <a:pt x="760" y="13971"/>
                    <a:pt x="1017" y="13971"/>
                  </a:cubicBezTo>
                  <a:cubicBezTo>
                    <a:pt x="1333" y="13971"/>
                    <a:pt x="1653" y="13784"/>
                    <a:pt x="1514" y="13367"/>
                  </a:cubicBezTo>
                  <a:cubicBezTo>
                    <a:pt x="1514" y="10341"/>
                    <a:pt x="2775" y="7315"/>
                    <a:pt x="4793" y="4792"/>
                  </a:cubicBezTo>
                  <a:cubicBezTo>
                    <a:pt x="7062" y="2523"/>
                    <a:pt x="9837" y="1009"/>
                    <a:pt x="12863" y="253"/>
                  </a:cubicBezTo>
                  <a:cubicBezTo>
                    <a:pt x="13368" y="253"/>
                    <a:pt x="13115" y="1"/>
                    <a:pt x="12863" y="1"/>
                  </a:cubicBezTo>
                  <a:close/>
                </a:path>
              </a:pathLst>
            </a:custGeom>
            <a:solidFill>
              <a:srgbClr val="820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6"/>
            <p:cNvSpPr/>
            <p:nvPr/>
          </p:nvSpPr>
          <p:spPr>
            <a:xfrm>
              <a:off x="3718575" y="4096425"/>
              <a:ext cx="3171500" cy="1037225"/>
            </a:xfrm>
            <a:custGeom>
              <a:avLst/>
              <a:gdLst/>
              <a:ahLst/>
              <a:cxnLst/>
              <a:rect l="l" t="t" r="r" b="b"/>
              <a:pathLst>
                <a:path w="126860" h="41489" extrusionOk="0">
                  <a:moveTo>
                    <a:pt x="0" y="1"/>
                  </a:moveTo>
                  <a:lnTo>
                    <a:pt x="0" y="1"/>
                  </a:lnTo>
                  <a:cubicBezTo>
                    <a:pt x="252" y="3784"/>
                    <a:pt x="757" y="7567"/>
                    <a:pt x="2018" y="11350"/>
                  </a:cubicBezTo>
                  <a:cubicBezTo>
                    <a:pt x="3026" y="14629"/>
                    <a:pt x="4540" y="17907"/>
                    <a:pt x="6557" y="20934"/>
                  </a:cubicBezTo>
                  <a:cubicBezTo>
                    <a:pt x="15889" y="34805"/>
                    <a:pt x="34805" y="40101"/>
                    <a:pt x="50694" y="41110"/>
                  </a:cubicBezTo>
                  <a:cubicBezTo>
                    <a:pt x="53531" y="41363"/>
                    <a:pt x="56368" y="41489"/>
                    <a:pt x="59198" y="41489"/>
                  </a:cubicBezTo>
                  <a:cubicBezTo>
                    <a:pt x="67686" y="41489"/>
                    <a:pt x="76103" y="40354"/>
                    <a:pt x="84237" y="38084"/>
                  </a:cubicBezTo>
                  <a:cubicBezTo>
                    <a:pt x="100378" y="33292"/>
                    <a:pt x="122572" y="20177"/>
                    <a:pt x="126860" y="1262"/>
                  </a:cubicBezTo>
                  <a:lnTo>
                    <a:pt x="126860" y="1262"/>
                  </a:lnTo>
                  <a:cubicBezTo>
                    <a:pt x="122320" y="9332"/>
                    <a:pt x="114502" y="15385"/>
                    <a:pt x="106683" y="19925"/>
                  </a:cubicBezTo>
                  <a:cubicBezTo>
                    <a:pt x="96091" y="25978"/>
                    <a:pt x="84237" y="30265"/>
                    <a:pt x="71879" y="32031"/>
                  </a:cubicBezTo>
                  <a:cubicBezTo>
                    <a:pt x="67552" y="32723"/>
                    <a:pt x="63195" y="33059"/>
                    <a:pt x="58839" y="33059"/>
                  </a:cubicBezTo>
                  <a:cubicBezTo>
                    <a:pt x="50500" y="33059"/>
                    <a:pt x="42165" y="31828"/>
                    <a:pt x="34048" y="29509"/>
                  </a:cubicBezTo>
                  <a:cubicBezTo>
                    <a:pt x="24212" y="26482"/>
                    <a:pt x="15132" y="20934"/>
                    <a:pt x="7818" y="13368"/>
                  </a:cubicBezTo>
                  <a:cubicBezTo>
                    <a:pt x="4288" y="9585"/>
                    <a:pt x="1765" y="5045"/>
                    <a:pt x="0" y="1"/>
                  </a:cubicBezTo>
                  <a:close/>
                </a:path>
              </a:pathLst>
            </a:custGeom>
            <a:solidFill>
              <a:srgbClr val="A9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6"/>
            <p:cNvSpPr/>
            <p:nvPr/>
          </p:nvSpPr>
          <p:spPr>
            <a:xfrm>
              <a:off x="4235575" y="3581925"/>
              <a:ext cx="1992475" cy="735225"/>
            </a:xfrm>
            <a:custGeom>
              <a:avLst/>
              <a:gdLst/>
              <a:ahLst/>
              <a:cxnLst/>
              <a:rect l="l" t="t" r="r" b="b"/>
              <a:pathLst>
                <a:path w="79699" h="29409" extrusionOk="0">
                  <a:moveTo>
                    <a:pt x="61989" y="1"/>
                  </a:moveTo>
                  <a:cubicBezTo>
                    <a:pt x="60833" y="1"/>
                    <a:pt x="59673" y="51"/>
                    <a:pt x="58513" y="152"/>
                  </a:cubicBezTo>
                  <a:cubicBezTo>
                    <a:pt x="44137" y="404"/>
                    <a:pt x="30014" y="3179"/>
                    <a:pt x="16394" y="8223"/>
                  </a:cubicBezTo>
                  <a:cubicBezTo>
                    <a:pt x="13368" y="9232"/>
                    <a:pt x="10341" y="10745"/>
                    <a:pt x="7315" y="12258"/>
                  </a:cubicBezTo>
                  <a:cubicBezTo>
                    <a:pt x="4793" y="13519"/>
                    <a:pt x="2523" y="15537"/>
                    <a:pt x="1010" y="17807"/>
                  </a:cubicBezTo>
                  <a:cubicBezTo>
                    <a:pt x="1" y="18815"/>
                    <a:pt x="1" y="20329"/>
                    <a:pt x="505" y="21590"/>
                  </a:cubicBezTo>
                  <a:cubicBezTo>
                    <a:pt x="1514" y="22851"/>
                    <a:pt x="3027" y="23860"/>
                    <a:pt x="4541" y="24616"/>
                  </a:cubicBezTo>
                  <a:cubicBezTo>
                    <a:pt x="8576" y="26129"/>
                    <a:pt x="12611" y="27390"/>
                    <a:pt x="17151" y="27895"/>
                  </a:cubicBezTo>
                  <a:cubicBezTo>
                    <a:pt x="21439" y="28904"/>
                    <a:pt x="25726" y="29156"/>
                    <a:pt x="30014" y="29408"/>
                  </a:cubicBezTo>
                  <a:cubicBezTo>
                    <a:pt x="37580" y="29408"/>
                    <a:pt x="45146" y="28399"/>
                    <a:pt x="52712" y="26634"/>
                  </a:cubicBezTo>
                  <a:cubicBezTo>
                    <a:pt x="58008" y="25121"/>
                    <a:pt x="63305" y="23103"/>
                    <a:pt x="68097" y="20329"/>
                  </a:cubicBezTo>
                  <a:cubicBezTo>
                    <a:pt x="70114" y="18815"/>
                    <a:pt x="71880" y="17302"/>
                    <a:pt x="73897" y="15537"/>
                  </a:cubicBezTo>
                  <a:cubicBezTo>
                    <a:pt x="73645" y="15032"/>
                    <a:pt x="73897" y="14528"/>
                    <a:pt x="74402" y="14528"/>
                  </a:cubicBezTo>
                  <a:lnTo>
                    <a:pt x="74906" y="14024"/>
                  </a:lnTo>
                  <a:cubicBezTo>
                    <a:pt x="76924" y="12258"/>
                    <a:pt x="78437" y="10240"/>
                    <a:pt x="79698" y="7718"/>
                  </a:cubicBezTo>
                  <a:cubicBezTo>
                    <a:pt x="79446" y="5449"/>
                    <a:pt x="77681" y="3431"/>
                    <a:pt x="75411" y="2422"/>
                  </a:cubicBezTo>
                  <a:cubicBezTo>
                    <a:pt x="71174" y="808"/>
                    <a:pt x="66614" y="1"/>
                    <a:pt x="61989" y="1"/>
                  </a:cubicBezTo>
                  <a:close/>
                </a:path>
              </a:pathLst>
            </a:custGeom>
            <a:solidFill>
              <a:srgbClr val="A91D2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6"/>
            <p:cNvSpPr/>
            <p:nvPr/>
          </p:nvSpPr>
          <p:spPr>
            <a:xfrm>
              <a:off x="4601275" y="1084300"/>
              <a:ext cx="2017675" cy="691875"/>
            </a:xfrm>
            <a:custGeom>
              <a:avLst/>
              <a:gdLst/>
              <a:ahLst/>
              <a:cxnLst/>
              <a:rect l="l" t="t" r="r" b="b"/>
              <a:pathLst>
                <a:path w="80707" h="27675" extrusionOk="0">
                  <a:moveTo>
                    <a:pt x="32096" y="0"/>
                  </a:moveTo>
                  <a:cubicBezTo>
                    <a:pt x="27699" y="0"/>
                    <a:pt x="23296" y="227"/>
                    <a:pt x="18916" y="688"/>
                  </a:cubicBezTo>
                  <a:cubicBezTo>
                    <a:pt x="15638" y="941"/>
                    <a:pt x="12359" y="1697"/>
                    <a:pt x="9333" y="2454"/>
                  </a:cubicBezTo>
                  <a:cubicBezTo>
                    <a:pt x="6558" y="2958"/>
                    <a:pt x="3784" y="4471"/>
                    <a:pt x="1766" y="6237"/>
                  </a:cubicBezTo>
                  <a:cubicBezTo>
                    <a:pt x="505" y="6993"/>
                    <a:pt x="1" y="8507"/>
                    <a:pt x="253" y="9768"/>
                  </a:cubicBezTo>
                  <a:cubicBezTo>
                    <a:pt x="1010" y="11281"/>
                    <a:pt x="2019" y="12542"/>
                    <a:pt x="3280" y="13551"/>
                  </a:cubicBezTo>
                  <a:cubicBezTo>
                    <a:pt x="6811" y="16325"/>
                    <a:pt x="10846" y="18343"/>
                    <a:pt x="14881" y="20108"/>
                  </a:cubicBezTo>
                  <a:cubicBezTo>
                    <a:pt x="18664" y="21874"/>
                    <a:pt x="22952" y="23387"/>
                    <a:pt x="26987" y="24648"/>
                  </a:cubicBezTo>
                  <a:cubicBezTo>
                    <a:pt x="34301" y="26413"/>
                    <a:pt x="41867" y="27422"/>
                    <a:pt x="49686" y="27674"/>
                  </a:cubicBezTo>
                  <a:cubicBezTo>
                    <a:pt x="55234" y="27674"/>
                    <a:pt x="60783" y="26918"/>
                    <a:pt x="66079" y="25152"/>
                  </a:cubicBezTo>
                  <a:cubicBezTo>
                    <a:pt x="68601" y="24396"/>
                    <a:pt x="70619" y="23387"/>
                    <a:pt x="72889" y="22126"/>
                  </a:cubicBezTo>
                  <a:cubicBezTo>
                    <a:pt x="72889" y="21621"/>
                    <a:pt x="73141" y="21369"/>
                    <a:pt x="73645" y="21369"/>
                  </a:cubicBezTo>
                  <a:lnTo>
                    <a:pt x="74150" y="21369"/>
                  </a:lnTo>
                  <a:cubicBezTo>
                    <a:pt x="76420" y="20108"/>
                    <a:pt x="78437" y="18343"/>
                    <a:pt x="80455" y="16325"/>
                  </a:cubicBezTo>
                  <a:cubicBezTo>
                    <a:pt x="80707" y="13803"/>
                    <a:pt x="79698" y="11533"/>
                    <a:pt x="77681" y="10020"/>
                  </a:cubicBezTo>
                  <a:cubicBezTo>
                    <a:pt x="72889" y="6741"/>
                    <a:pt x="67592" y="4471"/>
                    <a:pt x="61792" y="3463"/>
                  </a:cubicBezTo>
                  <a:cubicBezTo>
                    <a:pt x="52146" y="1183"/>
                    <a:pt x="42135" y="0"/>
                    <a:pt x="32096" y="0"/>
                  </a:cubicBezTo>
                  <a:close/>
                </a:path>
              </a:pathLst>
            </a:custGeom>
            <a:solidFill>
              <a:srgbClr val="A91D2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4" name="Google Shape;2354;p36"/>
          <p:cNvSpPr txBox="1"/>
          <p:nvPr/>
        </p:nvSpPr>
        <p:spPr>
          <a:xfrm>
            <a:off x="5447100" y="1833013"/>
            <a:ext cx="28638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DA192E"/>
                </a:solidFill>
                <a:latin typeface="Cambria"/>
                <a:ea typeface="Cambria"/>
                <a:cs typeface="Cambria"/>
                <a:sym typeface="Cambria"/>
              </a:rPr>
              <a:t>Red blood cells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(or erythrocytes) are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enucleated. </a:t>
            </a:r>
            <a:endParaRPr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his means they do not have a nucleus, which frees up more space for carrying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haemoglobin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Google Shape;2359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2360" name="Google Shape;2360;p37"/>
          <p:cNvSpPr txBox="1"/>
          <p:nvPr/>
        </p:nvSpPr>
        <p:spPr>
          <a:xfrm>
            <a:off x="1120225" y="2263950"/>
            <a:ext cx="3653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Sperm cells are full of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mitochondria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which are needed to provide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energy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for swimming.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361" name="Google Shape;2361;p37"/>
          <p:cNvGrpSpPr/>
          <p:nvPr/>
        </p:nvGrpSpPr>
        <p:grpSpPr>
          <a:xfrm>
            <a:off x="5336795" y="633088"/>
            <a:ext cx="1970172" cy="3877303"/>
            <a:chOff x="5551285" y="809338"/>
            <a:chExt cx="1791065" cy="3524821"/>
          </a:xfrm>
        </p:grpSpPr>
        <p:grpSp>
          <p:nvGrpSpPr>
            <p:cNvPr id="2362" name="Google Shape;2362;p37"/>
            <p:cNvGrpSpPr/>
            <p:nvPr/>
          </p:nvGrpSpPr>
          <p:grpSpPr>
            <a:xfrm rot="5400000">
              <a:off x="5286042" y="2277851"/>
              <a:ext cx="3524821" cy="587795"/>
              <a:chOff x="1142425" y="2036225"/>
              <a:chExt cx="5473325" cy="912725"/>
            </a:xfrm>
          </p:grpSpPr>
          <p:sp>
            <p:nvSpPr>
              <p:cNvPr id="2363" name="Google Shape;2363;p37"/>
              <p:cNvSpPr/>
              <p:nvPr/>
            </p:nvSpPr>
            <p:spPr>
              <a:xfrm>
                <a:off x="1142425" y="2036225"/>
                <a:ext cx="1379525" cy="912725"/>
              </a:xfrm>
              <a:custGeom>
                <a:avLst/>
                <a:gdLst/>
                <a:ahLst/>
                <a:cxnLst/>
                <a:rect l="l" t="t" r="r" b="b"/>
                <a:pathLst>
                  <a:path w="55181" h="36509" extrusionOk="0">
                    <a:moveTo>
                      <a:pt x="27591" y="1"/>
                    </a:moveTo>
                    <a:cubicBezTo>
                      <a:pt x="12356" y="1"/>
                      <a:pt x="1" y="8176"/>
                      <a:pt x="1" y="18255"/>
                    </a:cubicBezTo>
                    <a:cubicBezTo>
                      <a:pt x="1" y="28334"/>
                      <a:pt x="12356" y="36509"/>
                      <a:pt x="27591" y="36509"/>
                    </a:cubicBezTo>
                    <a:cubicBezTo>
                      <a:pt x="42826" y="36509"/>
                      <a:pt x="55181" y="28334"/>
                      <a:pt x="55181" y="18255"/>
                    </a:cubicBezTo>
                    <a:cubicBezTo>
                      <a:pt x="55181" y="8176"/>
                      <a:pt x="42826" y="1"/>
                      <a:pt x="27591" y="1"/>
                    </a:cubicBezTo>
                    <a:close/>
                  </a:path>
                </a:pathLst>
              </a:custGeom>
              <a:solidFill>
                <a:srgbClr val="CFE2F3"/>
              </a:solidFill>
              <a:ln w="9525" cap="flat" cmpd="sng">
                <a:solidFill>
                  <a:srgbClr val="00A5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37"/>
              <p:cNvSpPr/>
              <p:nvPr/>
            </p:nvSpPr>
            <p:spPr>
              <a:xfrm>
                <a:off x="1142425" y="2036225"/>
                <a:ext cx="1379525" cy="912725"/>
              </a:xfrm>
              <a:custGeom>
                <a:avLst/>
                <a:gdLst/>
                <a:ahLst/>
                <a:cxnLst/>
                <a:rect l="l" t="t" r="r" b="b"/>
                <a:pathLst>
                  <a:path w="55181" h="36509" fill="none" extrusionOk="0">
                    <a:moveTo>
                      <a:pt x="1" y="18255"/>
                    </a:moveTo>
                    <a:lnTo>
                      <a:pt x="1" y="18255"/>
                    </a:lnTo>
                    <a:cubicBezTo>
                      <a:pt x="1" y="8176"/>
                      <a:pt x="12356" y="1"/>
                      <a:pt x="27591" y="1"/>
                    </a:cubicBezTo>
                    <a:lnTo>
                      <a:pt x="27591" y="1"/>
                    </a:lnTo>
                    <a:cubicBezTo>
                      <a:pt x="42826" y="1"/>
                      <a:pt x="55181" y="8176"/>
                      <a:pt x="55181" y="18255"/>
                    </a:cubicBezTo>
                    <a:lnTo>
                      <a:pt x="55181" y="18255"/>
                    </a:lnTo>
                    <a:cubicBezTo>
                      <a:pt x="55181" y="28334"/>
                      <a:pt x="42826" y="36509"/>
                      <a:pt x="27591" y="36509"/>
                    </a:cubicBezTo>
                    <a:lnTo>
                      <a:pt x="27591" y="36509"/>
                    </a:lnTo>
                    <a:cubicBezTo>
                      <a:pt x="12356" y="36509"/>
                      <a:pt x="1" y="28334"/>
                      <a:pt x="1" y="1825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0A5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37"/>
              <p:cNvSpPr/>
              <p:nvPr/>
            </p:nvSpPr>
            <p:spPr>
              <a:xfrm>
                <a:off x="1142425" y="2065250"/>
                <a:ext cx="398325" cy="854675"/>
              </a:xfrm>
              <a:custGeom>
                <a:avLst/>
                <a:gdLst/>
                <a:ahLst/>
                <a:cxnLst/>
                <a:rect l="l" t="t" r="r" b="b"/>
                <a:pathLst>
                  <a:path w="15933" h="34187" extrusionOk="0">
                    <a:moveTo>
                      <a:pt x="15932" y="1"/>
                    </a:moveTo>
                    <a:cubicBezTo>
                      <a:pt x="7130" y="1"/>
                      <a:pt x="1" y="7642"/>
                      <a:pt x="1" y="17094"/>
                    </a:cubicBezTo>
                    <a:cubicBezTo>
                      <a:pt x="1" y="26523"/>
                      <a:pt x="7130" y="34187"/>
                      <a:pt x="15932" y="34187"/>
                    </a:cubicBezTo>
                    <a:cubicBezTo>
                      <a:pt x="10916" y="30146"/>
                      <a:pt x="7966" y="23805"/>
                      <a:pt x="7966" y="17094"/>
                    </a:cubicBezTo>
                    <a:cubicBezTo>
                      <a:pt x="7966" y="10359"/>
                      <a:pt x="10916" y="4042"/>
                      <a:pt x="15932" y="1"/>
                    </a:cubicBezTo>
                    <a:close/>
                  </a:path>
                </a:pathLst>
              </a:custGeom>
              <a:solidFill>
                <a:srgbClr val="CFE2F3"/>
              </a:solidFill>
              <a:ln w="9525" cap="flat" cmpd="sng">
                <a:solidFill>
                  <a:srgbClr val="00A5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37"/>
              <p:cNvSpPr/>
              <p:nvPr/>
            </p:nvSpPr>
            <p:spPr>
              <a:xfrm>
                <a:off x="1142425" y="2065250"/>
                <a:ext cx="398325" cy="854675"/>
              </a:xfrm>
              <a:custGeom>
                <a:avLst/>
                <a:gdLst/>
                <a:ahLst/>
                <a:cxnLst/>
                <a:rect l="l" t="t" r="r" b="b"/>
                <a:pathLst>
                  <a:path w="15933" h="34187" fill="none" extrusionOk="0">
                    <a:moveTo>
                      <a:pt x="15932" y="34187"/>
                    </a:moveTo>
                    <a:lnTo>
                      <a:pt x="15932" y="34187"/>
                    </a:lnTo>
                    <a:cubicBezTo>
                      <a:pt x="7130" y="34187"/>
                      <a:pt x="1" y="26523"/>
                      <a:pt x="1" y="17094"/>
                    </a:cubicBezTo>
                    <a:cubicBezTo>
                      <a:pt x="1" y="7642"/>
                      <a:pt x="7130" y="1"/>
                      <a:pt x="15932" y="1"/>
                    </a:cubicBezTo>
                    <a:lnTo>
                      <a:pt x="15932" y="1"/>
                    </a:lnTo>
                    <a:cubicBezTo>
                      <a:pt x="10916" y="4042"/>
                      <a:pt x="7966" y="10359"/>
                      <a:pt x="7966" y="17094"/>
                    </a:cubicBezTo>
                    <a:cubicBezTo>
                      <a:pt x="7966" y="23805"/>
                      <a:pt x="10916" y="30146"/>
                      <a:pt x="15932" y="3418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0A5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37"/>
              <p:cNvSpPr/>
              <p:nvPr/>
            </p:nvSpPr>
            <p:spPr>
              <a:xfrm>
                <a:off x="2473150" y="2361375"/>
                <a:ext cx="937125" cy="262450"/>
              </a:xfrm>
              <a:custGeom>
                <a:avLst/>
                <a:gdLst/>
                <a:ahLst/>
                <a:cxnLst/>
                <a:rect l="l" t="t" r="r" b="b"/>
                <a:pathLst>
                  <a:path w="37485" h="10498" extrusionOk="0">
                    <a:moveTo>
                      <a:pt x="1" y="0"/>
                    </a:moveTo>
                    <a:lnTo>
                      <a:pt x="1" y="10497"/>
                    </a:lnTo>
                    <a:lnTo>
                      <a:pt x="37484" y="10497"/>
                    </a:lnTo>
                    <a:lnTo>
                      <a:pt x="37484" y="0"/>
                    </a:lnTo>
                    <a:close/>
                  </a:path>
                </a:pathLst>
              </a:custGeom>
              <a:solidFill>
                <a:srgbClr val="CFE2F3"/>
              </a:solidFill>
              <a:ln w="9525" cap="flat" cmpd="sng">
                <a:solidFill>
                  <a:srgbClr val="00A5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37"/>
              <p:cNvSpPr/>
              <p:nvPr/>
            </p:nvSpPr>
            <p:spPr>
              <a:xfrm>
                <a:off x="2473150" y="2361375"/>
                <a:ext cx="937125" cy="262450"/>
              </a:xfrm>
              <a:custGeom>
                <a:avLst/>
                <a:gdLst/>
                <a:ahLst/>
                <a:cxnLst/>
                <a:rect l="l" t="t" r="r" b="b"/>
                <a:pathLst>
                  <a:path w="37485" h="10498" fill="none" extrusionOk="0">
                    <a:moveTo>
                      <a:pt x="1" y="0"/>
                    </a:moveTo>
                    <a:lnTo>
                      <a:pt x="37484" y="0"/>
                    </a:lnTo>
                    <a:lnTo>
                      <a:pt x="37484" y="10497"/>
                    </a:lnTo>
                    <a:lnTo>
                      <a:pt x="1" y="1049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0A5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37"/>
              <p:cNvSpPr/>
              <p:nvPr/>
            </p:nvSpPr>
            <p:spPr>
              <a:xfrm>
                <a:off x="3410250" y="2280075"/>
                <a:ext cx="3205500" cy="441875"/>
              </a:xfrm>
              <a:custGeom>
                <a:avLst/>
                <a:gdLst/>
                <a:ahLst/>
                <a:cxnLst/>
                <a:rect l="l" t="t" r="r" b="b"/>
                <a:pathLst>
                  <a:path w="128220" h="17675" fill="none" extrusionOk="0">
                    <a:moveTo>
                      <a:pt x="0" y="10870"/>
                    </a:moveTo>
                    <a:cubicBezTo>
                      <a:pt x="1742" y="6202"/>
                      <a:pt x="8756" y="1650"/>
                      <a:pt x="13215" y="3879"/>
                    </a:cubicBezTo>
                    <a:cubicBezTo>
                      <a:pt x="20437" y="7479"/>
                      <a:pt x="29286" y="17674"/>
                      <a:pt x="35742" y="12820"/>
                    </a:cubicBezTo>
                    <a:cubicBezTo>
                      <a:pt x="38970" y="10405"/>
                      <a:pt x="40689" y="6062"/>
                      <a:pt x="44288" y="4274"/>
                    </a:cubicBezTo>
                    <a:cubicBezTo>
                      <a:pt x="47331" y="2741"/>
                      <a:pt x="51023" y="2764"/>
                      <a:pt x="54391" y="3113"/>
                    </a:cubicBezTo>
                    <a:cubicBezTo>
                      <a:pt x="62914" y="3949"/>
                      <a:pt x="69928" y="12031"/>
                      <a:pt x="78474" y="12031"/>
                    </a:cubicBezTo>
                    <a:cubicBezTo>
                      <a:pt x="86277" y="12031"/>
                      <a:pt x="93268" y="1"/>
                      <a:pt x="100235" y="3484"/>
                    </a:cubicBezTo>
                    <a:cubicBezTo>
                      <a:pt x="108897" y="7804"/>
                      <a:pt x="119557" y="15584"/>
                      <a:pt x="128220" y="11264"/>
                    </a:cubicBezTo>
                  </a:path>
                </a:pathLst>
              </a:custGeom>
              <a:noFill/>
              <a:ln w="9525" cap="flat" cmpd="sng">
                <a:solidFill>
                  <a:srgbClr val="00A5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37"/>
              <p:cNvSpPr/>
              <p:nvPr/>
            </p:nvSpPr>
            <p:spPr>
              <a:xfrm>
                <a:off x="2926600" y="2353225"/>
                <a:ext cx="80150" cy="289175"/>
              </a:xfrm>
              <a:custGeom>
                <a:avLst/>
                <a:gdLst/>
                <a:ahLst/>
                <a:cxnLst/>
                <a:rect l="l" t="t" r="r" b="b"/>
                <a:pathLst>
                  <a:path w="3206" h="11567" extrusionOk="0">
                    <a:moveTo>
                      <a:pt x="1603" y="1"/>
                    </a:moveTo>
                    <a:cubicBezTo>
                      <a:pt x="721" y="1"/>
                      <a:pt x="1" y="2602"/>
                      <a:pt x="1" y="5784"/>
                    </a:cubicBezTo>
                    <a:cubicBezTo>
                      <a:pt x="1" y="7317"/>
                      <a:pt x="163" y="8803"/>
                      <a:pt x="465" y="9871"/>
                    </a:cubicBezTo>
                    <a:cubicBezTo>
                      <a:pt x="767" y="10963"/>
                      <a:pt x="1185" y="11567"/>
                      <a:pt x="1603" y="11567"/>
                    </a:cubicBezTo>
                    <a:cubicBezTo>
                      <a:pt x="2486" y="11567"/>
                      <a:pt x="3206" y="8989"/>
                      <a:pt x="3206" y="5784"/>
                    </a:cubicBezTo>
                    <a:cubicBezTo>
                      <a:pt x="3206" y="4251"/>
                      <a:pt x="3020" y="2788"/>
                      <a:pt x="2718" y="1696"/>
                    </a:cubicBezTo>
                    <a:cubicBezTo>
                      <a:pt x="2439" y="605"/>
                      <a:pt x="2021" y="1"/>
                      <a:pt x="1603" y="1"/>
                    </a:cubicBezTo>
                    <a:close/>
                  </a:path>
                </a:pathLst>
              </a:custGeom>
              <a:solidFill>
                <a:srgbClr val="CFE2F3"/>
              </a:solidFill>
              <a:ln w="9525" cap="flat" cmpd="sng">
                <a:solidFill>
                  <a:srgbClr val="00A5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37"/>
              <p:cNvSpPr/>
              <p:nvPr/>
            </p:nvSpPr>
            <p:spPr>
              <a:xfrm>
                <a:off x="2926600" y="2353225"/>
                <a:ext cx="80150" cy="289175"/>
              </a:xfrm>
              <a:custGeom>
                <a:avLst/>
                <a:gdLst/>
                <a:ahLst/>
                <a:cxnLst/>
                <a:rect l="l" t="t" r="r" b="b"/>
                <a:pathLst>
                  <a:path w="3206" h="11567" fill="none" extrusionOk="0">
                    <a:moveTo>
                      <a:pt x="1" y="5784"/>
                    </a:moveTo>
                    <a:lnTo>
                      <a:pt x="1" y="5784"/>
                    </a:lnTo>
                    <a:cubicBezTo>
                      <a:pt x="1" y="2602"/>
                      <a:pt x="721" y="1"/>
                      <a:pt x="1603" y="1"/>
                    </a:cubicBezTo>
                    <a:lnTo>
                      <a:pt x="1603" y="1"/>
                    </a:lnTo>
                    <a:cubicBezTo>
                      <a:pt x="2021" y="1"/>
                      <a:pt x="2439" y="605"/>
                      <a:pt x="2718" y="1696"/>
                    </a:cubicBezTo>
                    <a:cubicBezTo>
                      <a:pt x="3020" y="2788"/>
                      <a:pt x="3206" y="4251"/>
                      <a:pt x="3206" y="5784"/>
                    </a:cubicBezTo>
                    <a:lnTo>
                      <a:pt x="3206" y="5784"/>
                    </a:lnTo>
                    <a:cubicBezTo>
                      <a:pt x="3206" y="8989"/>
                      <a:pt x="2486" y="11567"/>
                      <a:pt x="1603" y="11567"/>
                    </a:cubicBezTo>
                    <a:lnTo>
                      <a:pt x="1603" y="11567"/>
                    </a:lnTo>
                    <a:cubicBezTo>
                      <a:pt x="1185" y="11567"/>
                      <a:pt x="767" y="10963"/>
                      <a:pt x="465" y="9871"/>
                    </a:cubicBezTo>
                    <a:cubicBezTo>
                      <a:pt x="163" y="8803"/>
                      <a:pt x="1" y="7317"/>
                      <a:pt x="1" y="578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37"/>
              <p:cNvSpPr/>
              <p:nvPr/>
            </p:nvSpPr>
            <p:spPr>
              <a:xfrm>
                <a:off x="3038675" y="2353225"/>
                <a:ext cx="79550" cy="289175"/>
              </a:xfrm>
              <a:custGeom>
                <a:avLst/>
                <a:gdLst/>
                <a:ahLst/>
                <a:cxnLst/>
                <a:rect l="l" t="t" r="r" b="b"/>
                <a:pathLst>
                  <a:path w="3182" h="11567" extrusionOk="0">
                    <a:moveTo>
                      <a:pt x="1602" y="1"/>
                    </a:moveTo>
                    <a:cubicBezTo>
                      <a:pt x="720" y="1"/>
                      <a:pt x="0" y="2602"/>
                      <a:pt x="0" y="5784"/>
                    </a:cubicBezTo>
                    <a:cubicBezTo>
                      <a:pt x="0" y="7317"/>
                      <a:pt x="163" y="8803"/>
                      <a:pt x="464" y="9871"/>
                    </a:cubicBezTo>
                    <a:cubicBezTo>
                      <a:pt x="766" y="10963"/>
                      <a:pt x="1161" y="11567"/>
                      <a:pt x="1602" y="11567"/>
                    </a:cubicBezTo>
                    <a:cubicBezTo>
                      <a:pt x="2462" y="11567"/>
                      <a:pt x="3182" y="8989"/>
                      <a:pt x="3182" y="5784"/>
                    </a:cubicBezTo>
                    <a:cubicBezTo>
                      <a:pt x="3182" y="4251"/>
                      <a:pt x="3019" y="2788"/>
                      <a:pt x="2717" y="1696"/>
                    </a:cubicBezTo>
                    <a:cubicBezTo>
                      <a:pt x="2415" y="605"/>
                      <a:pt x="2020" y="1"/>
                      <a:pt x="1602" y="1"/>
                    </a:cubicBezTo>
                    <a:close/>
                  </a:path>
                </a:pathLst>
              </a:custGeom>
              <a:solidFill>
                <a:srgbClr val="CFE2F3"/>
              </a:solidFill>
              <a:ln w="9525" cap="flat" cmpd="sng">
                <a:solidFill>
                  <a:srgbClr val="00A5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37"/>
              <p:cNvSpPr/>
              <p:nvPr/>
            </p:nvSpPr>
            <p:spPr>
              <a:xfrm>
                <a:off x="3038675" y="2353225"/>
                <a:ext cx="79550" cy="289175"/>
              </a:xfrm>
              <a:custGeom>
                <a:avLst/>
                <a:gdLst/>
                <a:ahLst/>
                <a:cxnLst/>
                <a:rect l="l" t="t" r="r" b="b"/>
                <a:pathLst>
                  <a:path w="3182" h="11567" fill="none" extrusionOk="0">
                    <a:moveTo>
                      <a:pt x="0" y="5784"/>
                    </a:moveTo>
                    <a:lnTo>
                      <a:pt x="0" y="5784"/>
                    </a:lnTo>
                    <a:cubicBezTo>
                      <a:pt x="0" y="2602"/>
                      <a:pt x="720" y="1"/>
                      <a:pt x="1602" y="1"/>
                    </a:cubicBezTo>
                    <a:lnTo>
                      <a:pt x="1602" y="1"/>
                    </a:lnTo>
                    <a:cubicBezTo>
                      <a:pt x="2020" y="1"/>
                      <a:pt x="2415" y="605"/>
                      <a:pt x="2717" y="1696"/>
                    </a:cubicBezTo>
                    <a:cubicBezTo>
                      <a:pt x="3019" y="2788"/>
                      <a:pt x="3182" y="4251"/>
                      <a:pt x="3182" y="5784"/>
                    </a:cubicBezTo>
                    <a:lnTo>
                      <a:pt x="3182" y="5784"/>
                    </a:lnTo>
                    <a:cubicBezTo>
                      <a:pt x="3182" y="8989"/>
                      <a:pt x="2462" y="11567"/>
                      <a:pt x="1602" y="11567"/>
                    </a:cubicBezTo>
                    <a:lnTo>
                      <a:pt x="1602" y="11567"/>
                    </a:lnTo>
                    <a:cubicBezTo>
                      <a:pt x="1161" y="11567"/>
                      <a:pt x="766" y="10963"/>
                      <a:pt x="464" y="9871"/>
                    </a:cubicBezTo>
                    <a:cubicBezTo>
                      <a:pt x="163" y="8803"/>
                      <a:pt x="0" y="7317"/>
                      <a:pt x="0" y="578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37"/>
              <p:cNvSpPr/>
              <p:nvPr/>
            </p:nvSpPr>
            <p:spPr>
              <a:xfrm>
                <a:off x="3162325" y="2353225"/>
                <a:ext cx="80150" cy="289175"/>
              </a:xfrm>
              <a:custGeom>
                <a:avLst/>
                <a:gdLst/>
                <a:ahLst/>
                <a:cxnLst/>
                <a:rect l="l" t="t" r="r" b="b"/>
                <a:pathLst>
                  <a:path w="3206" h="11567" extrusionOk="0">
                    <a:moveTo>
                      <a:pt x="1603" y="1"/>
                    </a:moveTo>
                    <a:cubicBezTo>
                      <a:pt x="721" y="1"/>
                      <a:pt x="1" y="2602"/>
                      <a:pt x="1" y="5784"/>
                    </a:cubicBezTo>
                    <a:cubicBezTo>
                      <a:pt x="1" y="7317"/>
                      <a:pt x="186" y="8803"/>
                      <a:pt x="465" y="9871"/>
                    </a:cubicBezTo>
                    <a:cubicBezTo>
                      <a:pt x="767" y="10963"/>
                      <a:pt x="1185" y="11567"/>
                      <a:pt x="1603" y="11567"/>
                    </a:cubicBezTo>
                    <a:cubicBezTo>
                      <a:pt x="2486" y="11567"/>
                      <a:pt x="3206" y="8989"/>
                      <a:pt x="3206" y="5784"/>
                    </a:cubicBezTo>
                    <a:cubicBezTo>
                      <a:pt x="3206" y="4251"/>
                      <a:pt x="3020" y="2788"/>
                      <a:pt x="2741" y="1696"/>
                    </a:cubicBezTo>
                    <a:cubicBezTo>
                      <a:pt x="2439" y="605"/>
                      <a:pt x="2021" y="1"/>
                      <a:pt x="1603" y="1"/>
                    </a:cubicBezTo>
                    <a:close/>
                  </a:path>
                </a:pathLst>
              </a:custGeom>
              <a:solidFill>
                <a:srgbClr val="CFE2F3"/>
              </a:solidFill>
              <a:ln w="9525" cap="flat" cmpd="sng">
                <a:solidFill>
                  <a:srgbClr val="00A5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37"/>
              <p:cNvSpPr/>
              <p:nvPr/>
            </p:nvSpPr>
            <p:spPr>
              <a:xfrm>
                <a:off x="3162325" y="2353225"/>
                <a:ext cx="80150" cy="289175"/>
              </a:xfrm>
              <a:custGeom>
                <a:avLst/>
                <a:gdLst/>
                <a:ahLst/>
                <a:cxnLst/>
                <a:rect l="l" t="t" r="r" b="b"/>
                <a:pathLst>
                  <a:path w="3206" h="11567" fill="none" extrusionOk="0">
                    <a:moveTo>
                      <a:pt x="1" y="5784"/>
                    </a:moveTo>
                    <a:lnTo>
                      <a:pt x="1" y="5784"/>
                    </a:lnTo>
                    <a:cubicBezTo>
                      <a:pt x="1" y="2602"/>
                      <a:pt x="721" y="1"/>
                      <a:pt x="1603" y="1"/>
                    </a:cubicBezTo>
                    <a:lnTo>
                      <a:pt x="1603" y="1"/>
                    </a:lnTo>
                    <a:cubicBezTo>
                      <a:pt x="2021" y="1"/>
                      <a:pt x="2439" y="605"/>
                      <a:pt x="2741" y="1696"/>
                    </a:cubicBezTo>
                    <a:cubicBezTo>
                      <a:pt x="3020" y="2788"/>
                      <a:pt x="3206" y="4251"/>
                      <a:pt x="3206" y="5784"/>
                    </a:cubicBezTo>
                    <a:lnTo>
                      <a:pt x="3206" y="5784"/>
                    </a:lnTo>
                    <a:cubicBezTo>
                      <a:pt x="3206" y="8989"/>
                      <a:pt x="2486" y="11567"/>
                      <a:pt x="1603" y="11567"/>
                    </a:cubicBezTo>
                    <a:lnTo>
                      <a:pt x="1603" y="11567"/>
                    </a:lnTo>
                    <a:cubicBezTo>
                      <a:pt x="1185" y="11567"/>
                      <a:pt x="767" y="10963"/>
                      <a:pt x="465" y="9871"/>
                    </a:cubicBezTo>
                    <a:cubicBezTo>
                      <a:pt x="186" y="8803"/>
                      <a:pt x="1" y="7317"/>
                      <a:pt x="1" y="578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37"/>
              <p:cNvSpPr/>
              <p:nvPr/>
            </p:nvSpPr>
            <p:spPr>
              <a:xfrm>
                <a:off x="3286575" y="2353225"/>
                <a:ext cx="79575" cy="289175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11567" extrusionOk="0">
                    <a:moveTo>
                      <a:pt x="1580" y="1"/>
                    </a:moveTo>
                    <a:cubicBezTo>
                      <a:pt x="697" y="1"/>
                      <a:pt x="1" y="2602"/>
                      <a:pt x="1" y="5784"/>
                    </a:cubicBezTo>
                    <a:cubicBezTo>
                      <a:pt x="1" y="7317"/>
                      <a:pt x="163" y="8803"/>
                      <a:pt x="465" y="9871"/>
                    </a:cubicBezTo>
                    <a:cubicBezTo>
                      <a:pt x="767" y="10963"/>
                      <a:pt x="1162" y="11567"/>
                      <a:pt x="1580" y="11567"/>
                    </a:cubicBezTo>
                    <a:cubicBezTo>
                      <a:pt x="2462" y="11567"/>
                      <a:pt x="3182" y="8989"/>
                      <a:pt x="3182" y="5784"/>
                    </a:cubicBezTo>
                    <a:cubicBezTo>
                      <a:pt x="3182" y="4251"/>
                      <a:pt x="3020" y="2788"/>
                      <a:pt x="2718" y="1696"/>
                    </a:cubicBezTo>
                    <a:cubicBezTo>
                      <a:pt x="2416" y="605"/>
                      <a:pt x="2021" y="1"/>
                      <a:pt x="1580" y="1"/>
                    </a:cubicBezTo>
                    <a:close/>
                  </a:path>
                </a:pathLst>
              </a:custGeom>
              <a:solidFill>
                <a:srgbClr val="CFE2F3"/>
              </a:solidFill>
              <a:ln w="9525" cap="flat" cmpd="sng">
                <a:solidFill>
                  <a:srgbClr val="00A5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37"/>
              <p:cNvSpPr/>
              <p:nvPr/>
            </p:nvSpPr>
            <p:spPr>
              <a:xfrm>
                <a:off x="3286575" y="2353225"/>
                <a:ext cx="79575" cy="289175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11567" fill="none" extrusionOk="0">
                    <a:moveTo>
                      <a:pt x="1" y="5784"/>
                    </a:moveTo>
                    <a:lnTo>
                      <a:pt x="1" y="5784"/>
                    </a:lnTo>
                    <a:cubicBezTo>
                      <a:pt x="1" y="2602"/>
                      <a:pt x="697" y="1"/>
                      <a:pt x="1580" y="1"/>
                    </a:cubicBezTo>
                    <a:lnTo>
                      <a:pt x="1580" y="1"/>
                    </a:lnTo>
                    <a:cubicBezTo>
                      <a:pt x="2021" y="1"/>
                      <a:pt x="2416" y="605"/>
                      <a:pt x="2718" y="1696"/>
                    </a:cubicBezTo>
                    <a:cubicBezTo>
                      <a:pt x="3020" y="2788"/>
                      <a:pt x="3182" y="4251"/>
                      <a:pt x="3182" y="5784"/>
                    </a:cubicBezTo>
                    <a:lnTo>
                      <a:pt x="3182" y="5784"/>
                    </a:lnTo>
                    <a:cubicBezTo>
                      <a:pt x="3182" y="8989"/>
                      <a:pt x="2462" y="11567"/>
                      <a:pt x="1580" y="11567"/>
                    </a:cubicBezTo>
                    <a:lnTo>
                      <a:pt x="1580" y="11567"/>
                    </a:lnTo>
                    <a:cubicBezTo>
                      <a:pt x="1162" y="11567"/>
                      <a:pt x="767" y="10963"/>
                      <a:pt x="465" y="9871"/>
                    </a:cubicBezTo>
                    <a:cubicBezTo>
                      <a:pt x="163" y="8803"/>
                      <a:pt x="1" y="7317"/>
                      <a:pt x="1" y="578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37"/>
              <p:cNvSpPr/>
              <p:nvPr/>
            </p:nvSpPr>
            <p:spPr>
              <a:xfrm>
                <a:off x="2802350" y="2348000"/>
                <a:ext cx="79575" cy="289175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11567" extrusionOk="0">
                    <a:moveTo>
                      <a:pt x="1603" y="1"/>
                    </a:moveTo>
                    <a:cubicBezTo>
                      <a:pt x="721" y="1"/>
                      <a:pt x="1" y="2579"/>
                      <a:pt x="1" y="5784"/>
                    </a:cubicBezTo>
                    <a:cubicBezTo>
                      <a:pt x="1" y="7317"/>
                      <a:pt x="163" y="8780"/>
                      <a:pt x="465" y="9871"/>
                    </a:cubicBezTo>
                    <a:cubicBezTo>
                      <a:pt x="767" y="10963"/>
                      <a:pt x="1162" y="11567"/>
                      <a:pt x="1603" y="11567"/>
                    </a:cubicBezTo>
                    <a:cubicBezTo>
                      <a:pt x="2463" y="11567"/>
                      <a:pt x="3183" y="8965"/>
                      <a:pt x="3183" y="5784"/>
                    </a:cubicBezTo>
                    <a:cubicBezTo>
                      <a:pt x="3183" y="4251"/>
                      <a:pt x="3020" y="2788"/>
                      <a:pt x="2718" y="1696"/>
                    </a:cubicBezTo>
                    <a:cubicBezTo>
                      <a:pt x="2416" y="605"/>
                      <a:pt x="2021" y="1"/>
                      <a:pt x="1603" y="1"/>
                    </a:cubicBezTo>
                    <a:close/>
                  </a:path>
                </a:pathLst>
              </a:custGeom>
              <a:solidFill>
                <a:srgbClr val="CFE2F3"/>
              </a:solidFill>
              <a:ln w="9525" cap="flat" cmpd="sng">
                <a:solidFill>
                  <a:srgbClr val="00A5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37"/>
              <p:cNvSpPr/>
              <p:nvPr/>
            </p:nvSpPr>
            <p:spPr>
              <a:xfrm>
                <a:off x="2802350" y="2348000"/>
                <a:ext cx="79575" cy="289175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11567" fill="none" extrusionOk="0">
                    <a:moveTo>
                      <a:pt x="1" y="5784"/>
                    </a:moveTo>
                    <a:lnTo>
                      <a:pt x="1" y="5784"/>
                    </a:lnTo>
                    <a:cubicBezTo>
                      <a:pt x="1" y="2579"/>
                      <a:pt x="721" y="1"/>
                      <a:pt x="1603" y="1"/>
                    </a:cubicBezTo>
                    <a:lnTo>
                      <a:pt x="1603" y="1"/>
                    </a:lnTo>
                    <a:cubicBezTo>
                      <a:pt x="2021" y="1"/>
                      <a:pt x="2416" y="605"/>
                      <a:pt x="2718" y="1696"/>
                    </a:cubicBezTo>
                    <a:cubicBezTo>
                      <a:pt x="3020" y="2788"/>
                      <a:pt x="3183" y="4251"/>
                      <a:pt x="3183" y="5784"/>
                    </a:cubicBezTo>
                    <a:lnTo>
                      <a:pt x="3183" y="5784"/>
                    </a:lnTo>
                    <a:cubicBezTo>
                      <a:pt x="3183" y="8965"/>
                      <a:pt x="2463" y="11567"/>
                      <a:pt x="1603" y="11567"/>
                    </a:cubicBezTo>
                    <a:lnTo>
                      <a:pt x="1603" y="11567"/>
                    </a:lnTo>
                    <a:cubicBezTo>
                      <a:pt x="1162" y="11567"/>
                      <a:pt x="767" y="10963"/>
                      <a:pt x="465" y="9871"/>
                    </a:cubicBezTo>
                    <a:cubicBezTo>
                      <a:pt x="163" y="8780"/>
                      <a:pt x="1" y="7317"/>
                      <a:pt x="1" y="578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37"/>
              <p:cNvSpPr/>
              <p:nvPr/>
            </p:nvSpPr>
            <p:spPr>
              <a:xfrm>
                <a:off x="2684500" y="2353225"/>
                <a:ext cx="79575" cy="289175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11567" extrusionOk="0">
                    <a:moveTo>
                      <a:pt x="1580" y="1"/>
                    </a:moveTo>
                    <a:cubicBezTo>
                      <a:pt x="720" y="1"/>
                      <a:pt x="0" y="2602"/>
                      <a:pt x="0" y="5784"/>
                    </a:cubicBezTo>
                    <a:cubicBezTo>
                      <a:pt x="0" y="7317"/>
                      <a:pt x="163" y="8803"/>
                      <a:pt x="465" y="9871"/>
                    </a:cubicBezTo>
                    <a:cubicBezTo>
                      <a:pt x="767" y="10963"/>
                      <a:pt x="1162" y="11567"/>
                      <a:pt x="1580" y="11567"/>
                    </a:cubicBezTo>
                    <a:cubicBezTo>
                      <a:pt x="2462" y="11567"/>
                      <a:pt x="3182" y="8989"/>
                      <a:pt x="3182" y="5784"/>
                    </a:cubicBezTo>
                    <a:cubicBezTo>
                      <a:pt x="3182" y="4251"/>
                      <a:pt x="3020" y="2788"/>
                      <a:pt x="2718" y="1696"/>
                    </a:cubicBezTo>
                    <a:cubicBezTo>
                      <a:pt x="2416" y="605"/>
                      <a:pt x="2021" y="1"/>
                      <a:pt x="1580" y="1"/>
                    </a:cubicBezTo>
                    <a:close/>
                  </a:path>
                </a:pathLst>
              </a:custGeom>
              <a:solidFill>
                <a:srgbClr val="CFE2F3"/>
              </a:solidFill>
              <a:ln w="9525" cap="flat" cmpd="sng">
                <a:solidFill>
                  <a:srgbClr val="00A5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37"/>
              <p:cNvSpPr/>
              <p:nvPr/>
            </p:nvSpPr>
            <p:spPr>
              <a:xfrm>
                <a:off x="2684500" y="2353225"/>
                <a:ext cx="79575" cy="289175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11567" fill="none" extrusionOk="0">
                    <a:moveTo>
                      <a:pt x="0" y="5784"/>
                    </a:moveTo>
                    <a:lnTo>
                      <a:pt x="0" y="5784"/>
                    </a:lnTo>
                    <a:cubicBezTo>
                      <a:pt x="0" y="2602"/>
                      <a:pt x="720" y="1"/>
                      <a:pt x="1580" y="1"/>
                    </a:cubicBezTo>
                    <a:lnTo>
                      <a:pt x="1580" y="1"/>
                    </a:lnTo>
                    <a:cubicBezTo>
                      <a:pt x="2021" y="1"/>
                      <a:pt x="2416" y="605"/>
                      <a:pt x="2718" y="1696"/>
                    </a:cubicBezTo>
                    <a:cubicBezTo>
                      <a:pt x="3020" y="2788"/>
                      <a:pt x="3182" y="4251"/>
                      <a:pt x="3182" y="5784"/>
                    </a:cubicBezTo>
                    <a:lnTo>
                      <a:pt x="3182" y="5784"/>
                    </a:lnTo>
                    <a:cubicBezTo>
                      <a:pt x="3182" y="8989"/>
                      <a:pt x="2462" y="11567"/>
                      <a:pt x="1580" y="11567"/>
                    </a:cubicBezTo>
                    <a:lnTo>
                      <a:pt x="1580" y="11567"/>
                    </a:lnTo>
                    <a:cubicBezTo>
                      <a:pt x="1162" y="11567"/>
                      <a:pt x="767" y="10963"/>
                      <a:pt x="465" y="9871"/>
                    </a:cubicBezTo>
                    <a:cubicBezTo>
                      <a:pt x="163" y="8803"/>
                      <a:pt x="0" y="7317"/>
                      <a:pt x="0" y="578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37"/>
              <p:cNvSpPr/>
              <p:nvPr/>
            </p:nvSpPr>
            <p:spPr>
              <a:xfrm>
                <a:off x="2563150" y="2361375"/>
                <a:ext cx="79575" cy="289150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11566" extrusionOk="0">
                    <a:moveTo>
                      <a:pt x="1603" y="0"/>
                    </a:moveTo>
                    <a:cubicBezTo>
                      <a:pt x="721" y="0"/>
                      <a:pt x="1" y="2601"/>
                      <a:pt x="1" y="5783"/>
                    </a:cubicBezTo>
                    <a:cubicBezTo>
                      <a:pt x="1" y="7316"/>
                      <a:pt x="163" y="8802"/>
                      <a:pt x="465" y="9870"/>
                    </a:cubicBezTo>
                    <a:cubicBezTo>
                      <a:pt x="767" y="10962"/>
                      <a:pt x="1185" y="11566"/>
                      <a:pt x="1603" y="11566"/>
                    </a:cubicBezTo>
                    <a:cubicBezTo>
                      <a:pt x="2486" y="11566"/>
                      <a:pt x="3182" y="8988"/>
                      <a:pt x="3182" y="5783"/>
                    </a:cubicBezTo>
                    <a:cubicBezTo>
                      <a:pt x="3182" y="4250"/>
                      <a:pt x="3020" y="2787"/>
                      <a:pt x="2718" y="1695"/>
                    </a:cubicBezTo>
                    <a:cubicBezTo>
                      <a:pt x="2416" y="604"/>
                      <a:pt x="2021" y="0"/>
                      <a:pt x="1603" y="0"/>
                    </a:cubicBezTo>
                    <a:close/>
                  </a:path>
                </a:pathLst>
              </a:custGeom>
              <a:solidFill>
                <a:srgbClr val="CFE2F3"/>
              </a:solidFill>
              <a:ln w="9525" cap="flat" cmpd="sng">
                <a:solidFill>
                  <a:srgbClr val="00A5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37"/>
              <p:cNvSpPr/>
              <p:nvPr/>
            </p:nvSpPr>
            <p:spPr>
              <a:xfrm>
                <a:off x="2563150" y="2361375"/>
                <a:ext cx="79575" cy="289150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11566" fill="none" extrusionOk="0">
                    <a:moveTo>
                      <a:pt x="1" y="5783"/>
                    </a:moveTo>
                    <a:lnTo>
                      <a:pt x="1" y="5783"/>
                    </a:lnTo>
                    <a:cubicBezTo>
                      <a:pt x="1" y="2601"/>
                      <a:pt x="721" y="0"/>
                      <a:pt x="1603" y="0"/>
                    </a:cubicBezTo>
                    <a:lnTo>
                      <a:pt x="1603" y="0"/>
                    </a:lnTo>
                    <a:cubicBezTo>
                      <a:pt x="2021" y="0"/>
                      <a:pt x="2416" y="604"/>
                      <a:pt x="2718" y="1695"/>
                    </a:cubicBezTo>
                    <a:cubicBezTo>
                      <a:pt x="3020" y="2787"/>
                      <a:pt x="3182" y="4250"/>
                      <a:pt x="3182" y="5783"/>
                    </a:cubicBezTo>
                    <a:lnTo>
                      <a:pt x="3182" y="5783"/>
                    </a:lnTo>
                    <a:cubicBezTo>
                      <a:pt x="3182" y="8988"/>
                      <a:pt x="2486" y="11566"/>
                      <a:pt x="1603" y="11566"/>
                    </a:cubicBezTo>
                    <a:lnTo>
                      <a:pt x="1603" y="11566"/>
                    </a:lnTo>
                    <a:cubicBezTo>
                      <a:pt x="1185" y="11566"/>
                      <a:pt x="767" y="10962"/>
                      <a:pt x="465" y="9870"/>
                    </a:cubicBezTo>
                    <a:cubicBezTo>
                      <a:pt x="163" y="8802"/>
                      <a:pt x="1" y="7316"/>
                      <a:pt x="1" y="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37"/>
              <p:cNvSpPr/>
              <p:nvPr/>
            </p:nvSpPr>
            <p:spPr>
              <a:xfrm>
                <a:off x="2460975" y="2403175"/>
                <a:ext cx="90000" cy="179425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7177" extrusionOk="0">
                    <a:moveTo>
                      <a:pt x="604" y="0"/>
                    </a:moveTo>
                    <a:cubicBezTo>
                      <a:pt x="279" y="0"/>
                      <a:pt x="0" y="279"/>
                      <a:pt x="0" y="604"/>
                    </a:cubicBezTo>
                    <a:lnTo>
                      <a:pt x="0" y="6573"/>
                    </a:lnTo>
                    <a:cubicBezTo>
                      <a:pt x="0" y="6921"/>
                      <a:pt x="279" y="7176"/>
                      <a:pt x="604" y="7176"/>
                    </a:cubicBezTo>
                    <a:lnTo>
                      <a:pt x="2996" y="7176"/>
                    </a:lnTo>
                    <a:cubicBezTo>
                      <a:pt x="3344" y="7176"/>
                      <a:pt x="3600" y="6921"/>
                      <a:pt x="3600" y="6573"/>
                    </a:cubicBezTo>
                    <a:lnTo>
                      <a:pt x="3600" y="604"/>
                    </a:lnTo>
                    <a:cubicBezTo>
                      <a:pt x="3600" y="441"/>
                      <a:pt x="3530" y="279"/>
                      <a:pt x="3437" y="186"/>
                    </a:cubicBezTo>
                    <a:cubicBezTo>
                      <a:pt x="3321" y="70"/>
                      <a:pt x="3159" y="0"/>
                      <a:pt x="2996" y="0"/>
                    </a:cubicBezTo>
                    <a:close/>
                  </a:path>
                </a:pathLst>
              </a:custGeom>
              <a:solidFill>
                <a:srgbClr val="CFE2F3"/>
              </a:solidFill>
              <a:ln w="9525" cap="flat" cmpd="sng">
                <a:solidFill>
                  <a:srgbClr val="00A5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37"/>
              <p:cNvSpPr/>
              <p:nvPr/>
            </p:nvSpPr>
            <p:spPr>
              <a:xfrm>
                <a:off x="2460975" y="2403175"/>
                <a:ext cx="90000" cy="179425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7177" fill="none" extrusionOk="0">
                    <a:moveTo>
                      <a:pt x="0" y="604"/>
                    </a:moveTo>
                    <a:lnTo>
                      <a:pt x="0" y="604"/>
                    </a:lnTo>
                    <a:cubicBezTo>
                      <a:pt x="0" y="279"/>
                      <a:pt x="279" y="0"/>
                      <a:pt x="604" y="0"/>
                    </a:cubicBezTo>
                    <a:lnTo>
                      <a:pt x="2996" y="0"/>
                    </a:lnTo>
                    <a:lnTo>
                      <a:pt x="2996" y="0"/>
                    </a:lnTo>
                    <a:cubicBezTo>
                      <a:pt x="3159" y="0"/>
                      <a:pt x="3321" y="70"/>
                      <a:pt x="3437" y="186"/>
                    </a:cubicBezTo>
                    <a:cubicBezTo>
                      <a:pt x="3530" y="279"/>
                      <a:pt x="3600" y="441"/>
                      <a:pt x="3600" y="604"/>
                    </a:cubicBezTo>
                    <a:lnTo>
                      <a:pt x="3600" y="6573"/>
                    </a:lnTo>
                    <a:cubicBezTo>
                      <a:pt x="3600" y="6921"/>
                      <a:pt x="3344" y="7176"/>
                      <a:pt x="2996" y="7176"/>
                    </a:cubicBezTo>
                    <a:lnTo>
                      <a:pt x="604" y="7176"/>
                    </a:lnTo>
                    <a:cubicBezTo>
                      <a:pt x="279" y="7176"/>
                      <a:pt x="0" y="6921"/>
                      <a:pt x="0" y="657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0A5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386" name="Google Shape;2386;p37"/>
            <p:cNvCxnSpPr/>
            <p:nvPr/>
          </p:nvCxnSpPr>
          <p:spPr>
            <a:xfrm rot="10800000" flipH="1">
              <a:off x="6624050" y="2100800"/>
              <a:ext cx="360600" cy="2931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87" name="Google Shape;2387;p37"/>
            <p:cNvSpPr txBox="1"/>
            <p:nvPr/>
          </p:nvSpPr>
          <p:spPr>
            <a:xfrm>
              <a:off x="5551285" y="2251396"/>
              <a:ext cx="10911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0000"/>
                  </a:solidFill>
                  <a:latin typeface="Kalam"/>
                  <a:ea typeface="Kalam"/>
                  <a:cs typeface="Kalam"/>
                  <a:sym typeface="Kalam"/>
                </a:rPr>
                <a:t>MITOCHONDRIA</a:t>
              </a:r>
              <a:endParaRPr sz="9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Organisation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93" name="Google Shape;2393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29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Multicellular organisms </a:t>
            </a:r>
            <a:r>
              <a:rPr lang="en" b="1">
                <a:solidFill>
                  <a:srgbClr val="CCCCCC"/>
                </a:solidFill>
              </a:rPr>
              <a:t>organise </a:t>
            </a:r>
            <a:r>
              <a:rPr lang="en">
                <a:solidFill>
                  <a:srgbClr val="CCCCCC"/>
                </a:solidFill>
              </a:rPr>
              <a:t>their cells into groups.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 group of cells is called a </a:t>
            </a:r>
            <a:r>
              <a:rPr lang="en" b="1">
                <a:solidFill>
                  <a:srgbClr val="CCCCCC"/>
                </a:solidFill>
              </a:rPr>
              <a:t>tissue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Epithelial tissue for example.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 group of tissues </a:t>
            </a:r>
            <a:r>
              <a:rPr lang="en" b="1">
                <a:solidFill>
                  <a:srgbClr val="CCCCCC"/>
                </a:solidFill>
              </a:rPr>
              <a:t>working together </a:t>
            </a:r>
            <a:r>
              <a:rPr lang="en">
                <a:solidFill>
                  <a:srgbClr val="CCCCCC"/>
                </a:solidFill>
              </a:rPr>
              <a:t>form an</a:t>
            </a:r>
            <a:r>
              <a:rPr lang="en" b="1">
                <a:solidFill>
                  <a:srgbClr val="CCCCCC"/>
                </a:solidFill>
              </a:rPr>
              <a:t> organ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heart, brain etc.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Different organs make up an </a:t>
            </a:r>
            <a:r>
              <a:rPr lang="en" b="1">
                <a:solidFill>
                  <a:srgbClr val="CCCCCC"/>
                </a:solidFill>
              </a:rPr>
              <a:t>organ system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circulatory system, the digestive system etc.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2394" name="Google Shape;2394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grpSp>
        <p:nvGrpSpPr>
          <p:cNvPr id="2395" name="Google Shape;2395;p38"/>
          <p:cNvGrpSpPr/>
          <p:nvPr/>
        </p:nvGrpSpPr>
        <p:grpSpPr>
          <a:xfrm>
            <a:off x="5590000" y="1310525"/>
            <a:ext cx="2561975" cy="3100300"/>
            <a:chOff x="5348225" y="1452975"/>
            <a:chExt cx="2561975" cy="3100300"/>
          </a:xfrm>
        </p:grpSpPr>
        <p:grpSp>
          <p:nvGrpSpPr>
            <p:cNvPr id="2396" name="Google Shape;2396;p38"/>
            <p:cNvGrpSpPr/>
            <p:nvPr/>
          </p:nvGrpSpPr>
          <p:grpSpPr>
            <a:xfrm>
              <a:off x="5348225" y="1452975"/>
              <a:ext cx="2106900" cy="3100300"/>
              <a:chOff x="5825900" y="1458600"/>
              <a:chExt cx="2106900" cy="3100300"/>
            </a:xfrm>
          </p:grpSpPr>
          <p:sp>
            <p:nvSpPr>
              <p:cNvPr id="2397" name="Google Shape;2397;p38"/>
              <p:cNvSpPr txBox="1"/>
              <p:nvPr/>
            </p:nvSpPr>
            <p:spPr>
              <a:xfrm>
                <a:off x="5825900" y="1458600"/>
                <a:ext cx="2106900" cy="323100"/>
              </a:xfrm>
              <a:prstGeom prst="rect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ORGANELLES</a:t>
                </a:r>
                <a:endParaRPr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2398" name="Google Shape;2398;p38"/>
              <p:cNvSpPr txBox="1"/>
              <p:nvPr/>
            </p:nvSpPr>
            <p:spPr>
              <a:xfrm>
                <a:off x="5825900" y="2152900"/>
                <a:ext cx="2106900" cy="323100"/>
              </a:xfrm>
              <a:prstGeom prst="rect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CELLS</a:t>
                </a:r>
                <a:endParaRPr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2399" name="Google Shape;2399;p38"/>
              <p:cNvSpPr txBox="1"/>
              <p:nvPr/>
            </p:nvSpPr>
            <p:spPr>
              <a:xfrm>
                <a:off x="5825900" y="2847200"/>
                <a:ext cx="2106900" cy="323100"/>
              </a:xfrm>
              <a:prstGeom prst="rect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TISSUES</a:t>
                </a:r>
                <a:endParaRPr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2400" name="Google Shape;2400;p38"/>
              <p:cNvSpPr txBox="1"/>
              <p:nvPr/>
            </p:nvSpPr>
            <p:spPr>
              <a:xfrm>
                <a:off x="5825900" y="3541488"/>
                <a:ext cx="2106900" cy="323100"/>
              </a:xfrm>
              <a:prstGeom prst="rect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ORGANS</a:t>
                </a:r>
                <a:endParaRPr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2401" name="Google Shape;2401;p38"/>
              <p:cNvSpPr txBox="1"/>
              <p:nvPr/>
            </p:nvSpPr>
            <p:spPr>
              <a:xfrm>
                <a:off x="5825900" y="4235800"/>
                <a:ext cx="2106900" cy="323100"/>
              </a:xfrm>
              <a:prstGeom prst="rect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ORGAN SYSTEMS</a:t>
                </a:r>
                <a:endParaRPr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cxnSp>
            <p:nvCxnSpPr>
              <p:cNvPr id="2402" name="Google Shape;2402;p38"/>
              <p:cNvCxnSpPr>
                <a:stCxn id="2397" idx="2"/>
                <a:endCxn id="2398" idx="0"/>
              </p:cNvCxnSpPr>
              <p:nvPr/>
            </p:nvCxnSpPr>
            <p:spPr>
              <a:xfrm>
                <a:off x="6879350" y="1781700"/>
                <a:ext cx="0" cy="371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FA9F5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2403" name="Google Shape;2403;p38"/>
              <p:cNvCxnSpPr/>
              <p:nvPr/>
            </p:nvCxnSpPr>
            <p:spPr>
              <a:xfrm>
                <a:off x="6879350" y="2491650"/>
                <a:ext cx="0" cy="355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FA9F5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2404" name="Google Shape;2404;p38"/>
              <p:cNvCxnSpPr/>
              <p:nvPr/>
            </p:nvCxnSpPr>
            <p:spPr>
              <a:xfrm>
                <a:off x="6879350" y="3185950"/>
                <a:ext cx="0" cy="355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FA9F5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2405" name="Google Shape;2405;p38"/>
              <p:cNvCxnSpPr/>
              <p:nvPr/>
            </p:nvCxnSpPr>
            <p:spPr>
              <a:xfrm>
                <a:off x="6879350" y="3880200"/>
                <a:ext cx="0" cy="355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3FA9F5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sp>
          <p:nvSpPr>
            <p:cNvPr id="2406" name="Google Shape;2406;p38"/>
            <p:cNvSpPr txBox="1"/>
            <p:nvPr/>
          </p:nvSpPr>
          <p:spPr>
            <a:xfrm rot="5400000">
              <a:off x="6695200" y="2849375"/>
              <a:ext cx="21069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3FA9F5"/>
                  </a:solidFill>
                  <a:latin typeface="Kalam"/>
                  <a:ea typeface="Kalam"/>
                  <a:cs typeface="Kalam"/>
                  <a:sym typeface="Kalam"/>
                </a:rPr>
                <a:t>INCREASING COMPLEXITY → </a:t>
              </a:r>
              <a:endParaRPr sz="900">
                <a:solidFill>
                  <a:srgbClr val="3FA9F5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69" name="Google Shape;69;p15"/>
          <p:cNvSpPr txBox="1"/>
          <p:nvPr/>
        </p:nvSpPr>
        <p:spPr>
          <a:xfrm>
            <a:off x="1476738" y="203175"/>
            <a:ext cx="619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 typical eukaryotic animal cell.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70" name="Google Shape;70;p15"/>
          <p:cNvGrpSpPr/>
          <p:nvPr/>
        </p:nvGrpSpPr>
        <p:grpSpPr>
          <a:xfrm>
            <a:off x="424238" y="645800"/>
            <a:ext cx="7128225" cy="4200400"/>
            <a:chOff x="238475" y="755500"/>
            <a:chExt cx="7128225" cy="4200400"/>
          </a:xfrm>
        </p:grpSpPr>
        <p:sp>
          <p:nvSpPr>
            <p:cNvPr id="71" name="Google Shape;71;p15"/>
            <p:cNvSpPr/>
            <p:nvPr/>
          </p:nvSpPr>
          <p:spPr>
            <a:xfrm>
              <a:off x="5556550" y="2567825"/>
              <a:ext cx="1749350" cy="1481775"/>
            </a:xfrm>
            <a:custGeom>
              <a:avLst/>
              <a:gdLst/>
              <a:ahLst/>
              <a:cxnLst/>
              <a:rect l="l" t="t" r="r" b="b"/>
              <a:pathLst>
                <a:path w="69974" h="59271" extrusionOk="0">
                  <a:moveTo>
                    <a:pt x="1913" y="50820"/>
                  </a:moveTo>
                  <a:cubicBezTo>
                    <a:pt x="2476" y="50361"/>
                    <a:pt x="3158" y="49872"/>
                    <a:pt x="3707" y="49308"/>
                  </a:cubicBezTo>
                  <a:cubicBezTo>
                    <a:pt x="7309" y="45617"/>
                    <a:pt x="9755" y="42148"/>
                    <a:pt x="11608" y="37315"/>
                  </a:cubicBezTo>
                  <a:cubicBezTo>
                    <a:pt x="14366" y="30110"/>
                    <a:pt x="15018" y="22238"/>
                    <a:pt x="15048" y="14544"/>
                  </a:cubicBezTo>
                  <a:cubicBezTo>
                    <a:pt x="15062" y="11120"/>
                    <a:pt x="13906" y="2239"/>
                    <a:pt x="17701" y="772"/>
                  </a:cubicBezTo>
                  <a:cubicBezTo>
                    <a:pt x="19703" y="1"/>
                    <a:pt x="25440" y="3618"/>
                    <a:pt x="27367" y="4241"/>
                  </a:cubicBezTo>
                  <a:cubicBezTo>
                    <a:pt x="34187" y="6420"/>
                    <a:pt x="40947" y="7280"/>
                    <a:pt x="48033" y="8243"/>
                  </a:cubicBezTo>
                  <a:cubicBezTo>
                    <a:pt x="52658" y="8866"/>
                    <a:pt x="53385" y="8392"/>
                    <a:pt x="57343" y="11386"/>
                  </a:cubicBezTo>
                  <a:cubicBezTo>
                    <a:pt x="62888" y="15597"/>
                    <a:pt x="64844" y="21023"/>
                    <a:pt x="67409" y="27323"/>
                  </a:cubicBezTo>
                  <a:cubicBezTo>
                    <a:pt x="68936" y="31089"/>
                    <a:pt x="69974" y="32853"/>
                    <a:pt x="67513" y="36633"/>
                  </a:cubicBezTo>
                  <a:cubicBezTo>
                    <a:pt x="65052" y="40428"/>
                    <a:pt x="60145" y="43957"/>
                    <a:pt x="55683" y="44594"/>
                  </a:cubicBezTo>
                  <a:cubicBezTo>
                    <a:pt x="49545" y="45484"/>
                    <a:pt x="43749" y="46136"/>
                    <a:pt x="37982" y="48434"/>
                  </a:cubicBezTo>
                  <a:cubicBezTo>
                    <a:pt x="34957" y="49635"/>
                    <a:pt x="31177" y="50079"/>
                    <a:pt x="28701" y="51636"/>
                  </a:cubicBezTo>
                  <a:cubicBezTo>
                    <a:pt x="26077" y="53281"/>
                    <a:pt x="25188" y="56454"/>
                    <a:pt x="22149" y="57477"/>
                  </a:cubicBezTo>
                  <a:cubicBezTo>
                    <a:pt x="16945" y="59271"/>
                    <a:pt x="14544" y="53637"/>
                    <a:pt x="9755" y="53267"/>
                  </a:cubicBezTo>
                  <a:cubicBezTo>
                    <a:pt x="7606" y="53089"/>
                    <a:pt x="4492" y="55327"/>
                    <a:pt x="2343" y="54082"/>
                  </a:cubicBezTo>
                  <a:cubicBezTo>
                    <a:pt x="0" y="52718"/>
                    <a:pt x="682" y="51829"/>
                    <a:pt x="1913" y="50820"/>
                  </a:cubicBezTo>
                  <a:close/>
                </a:path>
              </a:pathLst>
            </a:custGeom>
            <a:solidFill>
              <a:srgbClr val="58A4D9"/>
            </a:solidFill>
            <a:ln w="5200" cap="flat" cmpd="sng">
              <a:solidFill>
                <a:srgbClr val="000000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6428250" y="3548125"/>
              <a:ext cx="155325" cy="115300"/>
            </a:xfrm>
            <a:custGeom>
              <a:avLst/>
              <a:gdLst/>
              <a:ahLst/>
              <a:cxnLst/>
              <a:rect l="l" t="t" r="r" b="b"/>
              <a:pathLst>
                <a:path w="6213" h="4612" extrusionOk="0">
                  <a:moveTo>
                    <a:pt x="638" y="3989"/>
                  </a:moveTo>
                  <a:cubicBezTo>
                    <a:pt x="1" y="2951"/>
                    <a:pt x="1468" y="727"/>
                    <a:pt x="2995" y="327"/>
                  </a:cubicBezTo>
                  <a:cubicBezTo>
                    <a:pt x="4300" y="1"/>
                    <a:pt x="6212" y="312"/>
                    <a:pt x="5931" y="2061"/>
                  </a:cubicBezTo>
                  <a:cubicBezTo>
                    <a:pt x="5693" y="3470"/>
                    <a:pt x="3559" y="4389"/>
                    <a:pt x="2328" y="4507"/>
                  </a:cubicBezTo>
                  <a:cubicBezTo>
                    <a:pt x="1409" y="4611"/>
                    <a:pt x="875" y="4389"/>
                    <a:pt x="638" y="3989"/>
                  </a:cubicBezTo>
                  <a:close/>
                </a:path>
              </a:pathLst>
            </a:custGeom>
            <a:solidFill>
              <a:srgbClr val="0B1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1969650" y="1573200"/>
              <a:ext cx="4377825" cy="3382700"/>
            </a:xfrm>
            <a:custGeom>
              <a:avLst/>
              <a:gdLst/>
              <a:ahLst/>
              <a:cxnLst/>
              <a:rect l="l" t="t" r="r" b="b"/>
              <a:pathLst>
                <a:path w="175113" h="135308" extrusionOk="0">
                  <a:moveTo>
                    <a:pt x="137278" y="0"/>
                  </a:moveTo>
                  <a:cubicBezTo>
                    <a:pt x="133290" y="0"/>
                    <a:pt x="129506" y="748"/>
                    <a:pt x="127154" y="2976"/>
                  </a:cubicBezTo>
                  <a:cubicBezTo>
                    <a:pt x="125182" y="4829"/>
                    <a:pt x="123670" y="7067"/>
                    <a:pt x="121283" y="8505"/>
                  </a:cubicBezTo>
                  <a:cubicBezTo>
                    <a:pt x="112848" y="13605"/>
                    <a:pt x="101092" y="19061"/>
                    <a:pt x="91130" y="19209"/>
                  </a:cubicBezTo>
                  <a:cubicBezTo>
                    <a:pt x="91079" y="19210"/>
                    <a:pt x="91029" y="19210"/>
                    <a:pt x="90979" y="19210"/>
                  </a:cubicBezTo>
                  <a:cubicBezTo>
                    <a:pt x="86065" y="19210"/>
                    <a:pt x="81280" y="15660"/>
                    <a:pt x="76364" y="15073"/>
                  </a:cubicBezTo>
                  <a:cubicBezTo>
                    <a:pt x="71986" y="14555"/>
                    <a:pt x="67652" y="13525"/>
                    <a:pt x="63280" y="13525"/>
                  </a:cubicBezTo>
                  <a:cubicBezTo>
                    <a:pt x="61389" y="13525"/>
                    <a:pt x="59492" y="13718"/>
                    <a:pt x="57581" y="14228"/>
                  </a:cubicBezTo>
                  <a:cubicBezTo>
                    <a:pt x="51933" y="15740"/>
                    <a:pt x="47470" y="20647"/>
                    <a:pt x="41333" y="21255"/>
                  </a:cubicBezTo>
                  <a:cubicBezTo>
                    <a:pt x="40562" y="24902"/>
                    <a:pt x="40873" y="28400"/>
                    <a:pt x="38590" y="31617"/>
                  </a:cubicBezTo>
                  <a:cubicBezTo>
                    <a:pt x="38901" y="25643"/>
                    <a:pt x="37449" y="18735"/>
                    <a:pt x="33327" y="14124"/>
                  </a:cubicBezTo>
                  <a:cubicBezTo>
                    <a:pt x="31736" y="12346"/>
                    <a:pt x="30813" y="11549"/>
                    <a:pt x="29995" y="11549"/>
                  </a:cubicBezTo>
                  <a:cubicBezTo>
                    <a:pt x="29121" y="11549"/>
                    <a:pt x="28366" y="12458"/>
                    <a:pt x="27042" y="14050"/>
                  </a:cubicBezTo>
                  <a:cubicBezTo>
                    <a:pt x="24922" y="16615"/>
                    <a:pt x="23202" y="19580"/>
                    <a:pt x="21601" y="22426"/>
                  </a:cubicBezTo>
                  <a:cubicBezTo>
                    <a:pt x="27694" y="27541"/>
                    <a:pt x="24566" y="37651"/>
                    <a:pt x="22639" y="44130"/>
                  </a:cubicBezTo>
                  <a:cubicBezTo>
                    <a:pt x="19110" y="56019"/>
                    <a:pt x="24492" y="74861"/>
                    <a:pt x="15152" y="84142"/>
                  </a:cubicBezTo>
                  <a:cubicBezTo>
                    <a:pt x="10200" y="89049"/>
                    <a:pt x="1" y="99174"/>
                    <a:pt x="6094" y="106854"/>
                  </a:cubicBezTo>
                  <a:cubicBezTo>
                    <a:pt x="10556" y="112487"/>
                    <a:pt x="21601" y="113376"/>
                    <a:pt x="28242" y="113554"/>
                  </a:cubicBezTo>
                  <a:cubicBezTo>
                    <a:pt x="28574" y="113564"/>
                    <a:pt x="28904" y="113568"/>
                    <a:pt x="29233" y="113568"/>
                  </a:cubicBezTo>
                  <a:cubicBezTo>
                    <a:pt x="36197" y="113568"/>
                    <a:pt x="42725" y="111552"/>
                    <a:pt x="49605" y="110901"/>
                  </a:cubicBezTo>
                  <a:cubicBezTo>
                    <a:pt x="50307" y="110836"/>
                    <a:pt x="51004" y="110809"/>
                    <a:pt x="51698" y="110809"/>
                  </a:cubicBezTo>
                  <a:cubicBezTo>
                    <a:pt x="55137" y="110809"/>
                    <a:pt x="58500" y="111473"/>
                    <a:pt x="61942" y="111473"/>
                  </a:cubicBezTo>
                  <a:cubicBezTo>
                    <a:pt x="62399" y="111473"/>
                    <a:pt x="62858" y="111461"/>
                    <a:pt x="63318" y="111434"/>
                  </a:cubicBezTo>
                  <a:cubicBezTo>
                    <a:pt x="64667" y="111360"/>
                    <a:pt x="66016" y="111271"/>
                    <a:pt x="67380" y="111153"/>
                  </a:cubicBezTo>
                  <a:cubicBezTo>
                    <a:pt x="72940" y="110701"/>
                    <a:pt x="78583" y="110041"/>
                    <a:pt x="84159" y="110041"/>
                  </a:cubicBezTo>
                  <a:cubicBezTo>
                    <a:pt x="90104" y="110041"/>
                    <a:pt x="95973" y="110791"/>
                    <a:pt x="101581" y="113347"/>
                  </a:cubicBezTo>
                  <a:cubicBezTo>
                    <a:pt x="107126" y="115867"/>
                    <a:pt x="111306" y="122316"/>
                    <a:pt x="116910" y="125607"/>
                  </a:cubicBezTo>
                  <a:cubicBezTo>
                    <a:pt x="122988" y="129180"/>
                    <a:pt x="129615" y="132026"/>
                    <a:pt x="136449" y="133790"/>
                  </a:cubicBezTo>
                  <a:cubicBezTo>
                    <a:pt x="139964" y="134696"/>
                    <a:pt x="143848" y="135307"/>
                    <a:pt x="147623" y="135307"/>
                  </a:cubicBezTo>
                  <a:cubicBezTo>
                    <a:pt x="156205" y="135307"/>
                    <a:pt x="164230" y="132151"/>
                    <a:pt x="166114" y="122123"/>
                  </a:cubicBezTo>
                  <a:cubicBezTo>
                    <a:pt x="167522" y="114711"/>
                    <a:pt x="166663" y="106913"/>
                    <a:pt x="164602" y="99663"/>
                  </a:cubicBezTo>
                  <a:cubicBezTo>
                    <a:pt x="162037" y="90635"/>
                    <a:pt x="162778" y="84853"/>
                    <a:pt x="166025" y="76314"/>
                  </a:cubicBezTo>
                  <a:cubicBezTo>
                    <a:pt x="167433" y="72623"/>
                    <a:pt x="167596" y="68561"/>
                    <a:pt x="169642" y="64855"/>
                  </a:cubicBezTo>
                  <a:cubicBezTo>
                    <a:pt x="171214" y="62008"/>
                    <a:pt x="173437" y="58510"/>
                    <a:pt x="173942" y="55293"/>
                  </a:cubicBezTo>
                  <a:cubicBezTo>
                    <a:pt x="175113" y="47910"/>
                    <a:pt x="171629" y="38022"/>
                    <a:pt x="168946" y="31351"/>
                  </a:cubicBezTo>
                  <a:cubicBezTo>
                    <a:pt x="165951" y="23849"/>
                    <a:pt x="162512" y="16541"/>
                    <a:pt x="158687" y="9439"/>
                  </a:cubicBezTo>
                  <a:cubicBezTo>
                    <a:pt x="156537" y="5511"/>
                    <a:pt x="154343" y="3020"/>
                    <a:pt x="150073" y="1879"/>
                  </a:cubicBezTo>
                  <a:cubicBezTo>
                    <a:pt x="146822" y="1010"/>
                    <a:pt x="141913" y="0"/>
                    <a:pt x="137278" y="0"/>
                  </a:cubicBezTo>
                  <a:close/>
                </a:path>
              </a:pathLst>
            </a:custGeom>
            <a:solidFill>
              <a:srgbClr val="50B4D3"/>
            </a:solidFill>
            <a:ln w="5550" cap="flat" cmpd="sng">
              <a:solidFill>
                <a:srgbClr val="231F20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2504100" y="1526750"/>
              <a:ext cx="3787425" cy="2657025"/>
            </a:xfrm>
            <a:custGeom>
              <a:avLst/>
              <a:gdLst/>
              <a:ahLst/>
              <a:cxnLst/>
              <a:rect l="l" t="t" r="r" b="b"/>
              <a:pathLst>
                <a:path w="151497" h="106281" extrusionOk="0">
                  <a:moveTo>
                    <a:pt x="47203" y="91515"/>
                  </a:moveTo>
                  <a:cubicBezTo>
                    <a:pt x="42162" y="92345"/>
                    <a:pt x="36262" y="90625"/>
                    <a:pt x="31162" y="90432"/>
                  </a:cubicBezTo>
                  <a:cubicBezTo>
                    <a:pt x="27886" y="90299"/>
                    <a:pt x="24580" y="90269"/>
                    <a:pt x="21333" y="89958"/>
                  </a:cubicBezTo>
                  <a:cubicBezTo>
                    <a:pt x="17776" y="89617"/>
                    <a:pt x="12231" y="90062"/>
                    <a:pt x="9340" y="87645"/>
                  </a:cubicBezTo>
                  <a:cubicBezTo>
                    <a:pt x="6168" y="84992"/>
                    <a:pt x="4359" y="80663"/>
                    <a:pt x="3040" y="76838"/>
                  </a:cubicBezTo>
                  <a:cubicBezTo>
                    <a:pt x="1261" y="71709"/>
                    <a:pt x="1186" y="66164"/>
                    <a:pt x="905" y="60798"/>
                  </a:cubicBezTo>
                  <a:cubicBezTo>
                    <a:pt x="653" y="55520"/>
                    <a:pt x="1943" y="50539"/>
                    <a:pt x="2506" y="45439"/>
                  </a:cubicBezTo>
                  <a:cubicBezTo>
                    <a:pt x="2965" y="41288"/>
                    <a:pt x="3840" y="37107"/>
                    <a:pt x="3292" y="32927"/>
                  </a:cubicBezTo>
                  <a:cubicBezTo>
                    <a:pt x="3114" y="31489"/>
                    <a:pt x="3129" y="29858"/>
                    <a:pt x="2817" y="28465"/>
                  </a:cubicBezTo>
                  <a:cubicBezTo>
                    <a:pt x="2699" y="27931"/>
                    <a:pt x="119" y="24047"/>
                    <a:pt x="0" y="24284"/>
                  </a:cubicBezTo>
                  <a:cubicBezTo>
                    <a:pt x="1587" y="21438"/>
                    <a:pt x="3321" y="18473"/>
                    <a:pt x="5441" y="15908"/>
                  </a:cubicBezTo>
                  <a:cubicBezTo>
                    <a:pt x="7991" y="12810"/>
                    <a:pt x="8436" y="12305"/>
                    <a:pt x="11712" y="15982"/>
                  </a:cubicBezTo>
                  <a:cubicBezTo>
                    <a:pt x="15833" y="20578"/>
                    <a:pt x="17286" y="27501"/>
                    <a:pt x="16990" y="33475"/>
                  </a:cubicBezTo>
                  <a:cubicBezTo>
                    <a:pt x="19273" y="30258"/>
                    <a:pt x="18947" y="26760"/>
                    <a:pt x="19718" y="23113"/>
                  </a:cubicBezTo>
                  <a:cubicBezTo>
                    <a:pt x="25855" y="22505"/>
                    <a:pt x="30317" y="17583"/>
                    <a:pt x="35981" y="16071"/>
                  </a:cubicBezTo>
                  <a:cubicBezTo>
                    <a:pt x="42311" y="14381"/>
                    <a:pt x="48478" y="16175"/>
                    <a:pt x="54764" y="16916"/>
                  </a:cubicBezTo>
                  <a:cubicBezTo>
                    <a:pt x="59730" y="17524"/>
                    <a:pt x="64548" y="21126"/>
                    <a:pt x="69529" y="21052"/>
                  </a:cubicBezTo>
                  <a:cubicBezTo>
                    <a:pt x="79492" y="20904"/>
                    <a:pt x="91248" y="15463"/>
                    <a:pt x="99668" y="10349"/>
                  </a:cubicBezTo>
                  <a:cubicBezTo>
                    <a:pt x="102055" y="8911"/>
                    <a:pt x="103582" y="6672"/>
                    <a:pt x="105539" y="4819"/>
                  </a:cubicBezTo>
                  <a:cubicBezTo>
                    <a:pt x="110624" y="1"/>
                    <a:pt x="122425" y="2106"/>
                    <a:pt x="128473" y="3722"/>
                  </a:cubicBezTo>
                  <a:cubicBezTo>
                    <a:pt x="132728" y="4863"/>
                    <a:pt x="134922" y="7354"/>
                    <a:pt x="137072" y="11283"/>
                  </a:cubicBezTo>
                  <a:cubicBezTo>
                    <a:pt x="137931" y="12869"/>
                    <a:pt x="138065" y="13818"/>
                    <a:pt x="138391" y="15463"/>
                  </a:cubicBezTo>
                  <a:cubicBezTo>
                    <a:pt x="138747" y="17198"/>
                    <a:pt x="139933" y="18695"/>
                    <a:pt x="140511" y="20355"/>
                  </a:cubicBezTo>
                  <a:cubicBezTo>
                    <a:pt x="141282" y="22579"/>
                    <a:pt x="142112" y="24758"/>
                    <a:pt x="143016" y="26923"/>
                  </a:cubicBezTo>
                  <a:cubicBezTo>
                    <a:pt x="145596" y="33060"/>
                    <a:pt x="147775" y="39213"/>
                    <a:pt x="149080" y="45736"/>
                  </a:cubicBezTo>
                  <a:cubicBezTo>
                    <a:pt x="149969" y="50124"/>
                    <a:pt x="151496" y="55075"/>
                    <a:pt x="148398" y="58856"/>
                  </a:cubicBezTo>
                  <a:cubicBezTo>
                    <a:pt x="144721" y="63377"/>
                    <a:pt x="139028" y="64400"/>
                    <a:pt x="134240" y="67261"/>
                  </a:cubicBezTo>
                  <a:cubicBezTo>
                    <a:pt x="133039" y="67973"/>
                    <a:pt x="131705" y="68744"/>
                    <a:pt x="130786" y="69767"/>
                  </a:cubicBezTo>
                  <a:cubicBezTo>
                    <a:pt x="129956" y="70715"/>
                    <a:pt x="129970" y="71694"/>
                    <a:pt x="129185" y="72702"/>
                  </a:cubicBezTo>
                  <a:cubicBezTo>
                    <a:pt x="127243" y="75193"/>
                    <a:pt x="123566" y="76719"/>
                    <a:pt x="120823" y="78172"/>
                  </a:cubicBezTo>
                  <a:cubicBezTo>
                    <a:pt x="119430" y="76556"/>
                    <a:pt x="120468" y="73488"/>
                    <a:pt x="118555" y="72124"/>
                  </a:cubicBezTo>
                  <a:cubicBezTo>
                    <a:pt x="116702" y="70790"/>
                    <a:pt x="113070" y="72628"/>
                    <a:pt x="111810" y="74244"/>
                  </a:cubicBezTo>
                  <a:cubicBezTo>
                    <a:pt x="109749" y="76883"/>
                    <a:pt x="112210" y="77965"/>
                    <a:pt x="114212" y="78973"/>
                  </a:cubicBezTo>
                  <a:cubicBezTo>
                    <a:pt x="115857" y="79818"/>
                    <a:pt x="115472" y="79833"/>
                    <a:pt x="114048" y="80396"/>
                  </a:cubicBezTo>
                  <a:cubicBezTo>
                    <a:pt x="112447" y="81034"/>
                    <a:pt x="111365" y="81982"/>
                    <a:pt x="110016" y="83020"/>
                  </a:cubicBezTo>
                  <a:cubicBezTo>
                    <a:pt x="108860" y="83924"/>
                    <a:pt x="107525" y="84947"/>
                    <a:pt x="106725" y="86222"/>
                  </a:cubicBezTo>
                  <a:cubicBezTo>
                    <a:pt x="106147" y="87171"/>
                    <a:pt x="105969" y="88224"/>
                    <a:pt x="105331" y="89158"/>
                  </a:cubicBezTo>
                  <a:cubicBezTo>
                    <a:pt x="104427" y="90447"/>
                    <a:pt x="103419" y="91322"/>
                    <a:pt x="102767" y="92834"/>
                  </a:cubicBezTo>
                  <a:cubicBezTo>
                    <a:pt x="102263" y="94020"/>
                    <a:pt x="101936" y="95295"/>
                    <a:pt x="101358" y="96466"/>
                  </a:cubicBezTo>
                  <a:cubicBezTo>
                    <a:pt x="100365" y="98527"/>
                    <a:pt x="99105" y="100499"/>
                    <a:pt x="97356" y="101996"/>
                  </a:cubicBezTo>
                  <a:cubicBezTo>
                    <a:pt x="94391" y="104516"/>
                    <a:pt x="88668" y="106280"/>
                    <a:pt x="85006" y="104427"/>
                  </a:cubicBezTo>
                  <a:cubicBezTo>
                    <a:pt x="83198" y="103523"/>
                    <a:pt x="81923" y="102441"/>
                    <a:pt x="79922" y="101774"/>
                  </a:cubicBezTo>
                  <a:cubicBezTo>
                    <a:pt x="77446" y="100973"/>
                    <a:pt x="75089" y="99861"/>
                    <a:pt x="72895" y="98453"/>
                  </a:cubicBezTo>
                  <a:cubicBezTo>
                    <a:pt x="69173" y="96036"/>
                    <a:pt x="65897" y="92508"/>
                    <a:pt x="61583" y="91366"/>
                  </a:cubicBezTo>
                  <a:cubicBezTo>
                    <a:pt x="57225" y="90210"/>
                    <a:pt x="52525" y="90269"/>
                    <a:pt x="48152" y="91307"/>
                  </a:cubicBezTo>
                  <a:cubicBezTo>
                    <a:pt x="47826" y="91381"/>
                    <a:pt x="47514" y="91441"/>
                    <a:pt x="47203" y="91500"/>
                  </a:cubicBezTo>
                  <a:close/>
                </a:path>
              </a:pathLst>
            </a:custGeom>
            <a:solidFill>
              <a:srgbClr val="78B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3362825" y="2758900"/>
              <a:ext cx="1558500" cy="771650"/>
            </a:xfrm>
            <a:custGeom>
              <a:avLst/>
              <a:gdLst/>
              <a:ahLst/>
              <a:cxnLst/>
              <a:rect l="l" t="t" r="r" b="b"/>
              <a:pathLst>
                <a:path w="62340" h="30866" extrusionOk="0">
                  <a:moveTo>
                    <a:pt x="6002" y="8519"/>
                  </a:moveTo>
                  <a:cubicBezTo>
                    <a:pt x="6093" y="8519"/>
                    <a:pt x="6202" y="8556"/>
                    <a:pt x="6331" y="8636"/>
                  </a:cubicBezTo>
                  <a:cubicBezTo>
                    <a:pt x="7028" y="9080"/>
                    <a:pt x="7265" y="9955"/>
                    <a:pt x="7413" y="10889"/>
                  </a:cubicBezTo>
                  <a:lnTo>
                    <a:pt x="7413" y="10904"/>
                  </a:lnTo>
                  <a:cubicBezTo>
                    <a:pt x="7561" y="11882"/>
                    <a:pt x="7591" y="12935"/>
                    <a:pt x="7932" y="13617"/>
                  </a:cubicBezTo>
                  <a:cubicBezTo>
                    <a:pt x="8226" y="14233"/>
                    <a:pt x="8119" y="14707"/>
                    <a:pt x="7761" y="14707"/>
                  </a:cubicBezTo>
                  <a:cubicBezTo>
                    <a:pt x="7576" y="14707"/>
                    <a:pt x="7325" y="14581"/>
                    <a:pt x="7028" y="14284"/>
                  </a:cubicBezTo>
                  <a:cubicBezTo>
                    <a:pt x="6613" y="13869"/>
                    <a:pt x="6331" y="13202"/>
                    <a:pt x="6123" y="12668"/>
                  </a:cubicBezTo>
                  <a:cubicBezTo>
                    <a:pt x="5921" y="12129"/>
                    <a:pt x="5095" y="8519"/>
                    <a:pt x="6002" y="8519"/>
                  </a:cubicBezTo>
                  <a:close/>
                  <a:moveTo>
                    <a:pt x="8411" y="3267"/>
                  </a:moveTo>
                  <a:cubicBezTo>
                    <a:pt x="8758" y="3267"/>
                    <a:pt x="9542" y="3869"/>
                    <a:pt x="9785" y="4070"/>
                  </a:cubicBezTo>
                  <a:cubicBezTo>
                    <a:pt x="11712" y="5656"/>
                    <a:pt x="10497" y="7613"/>
                    <a:pt x="10838" y="9673"/>
                  </a:cubicBezTo>
                  <a:cubicBezTo>
                    <a:pt x="10986" y="10667"/>
                    <a:pt x="10808" y="11526"/>
                    <a:pt x="10808" y="12520"/>
                  </a:cubicBezTo>
                  <a:cubicBezTo>
                    <a:pt x="10778" y="13098"/>
                    <a:pt x="10897" y="13646"/>
                    <a:pt x="11119" y="14165"/>
                  </a:cubicBezTo>
                  <a:cubicBezTo>
                    <a:pt x="11438" y="14882"/>
                    <a:pt x="11242" y="15531"/>
                    <a:pt x="10810" y="15531"/>
                  </a:cubicBezTo>
                  <a:cubicBezTo>
                    <a:pt x="10598" y="15531"/>
                    <a:pt x="10330" y="15376"/>
                    <a:pt x="10037" y="14995"/>
                  </a:cubicBezTo>
                  <a:cubicBezTo>
                    <a:pt x="9340" y="14106"/>
                    <a:pt x="8807" y="12712"/>
                    <a:pt x="8807" y="11586"/>
                  </a:cubicBezTo>
                  <a:cubicBezTo>
                    <a:pt x="8807" y="11497"/>
                    <a:pt x="8807" y="11393"/>
                    <a:pt x="8807" y="11304"/>
                  </a:cubicBezTo>
                  <a:cubicBezTo>
                    <a:pt x="8881" y="10103"/>
                    <a:pt x="10274" y="8947"/>
                    <a:pt x="9874" y="7746"/>
                  </a:cubicBezTo>
                  <a:cubicBezTo>
                    <a:pt x="9429" y="6427"/>
                    <a:pt x="8036" y="7049"/>
                    <a:pt x="7339" y="6278"/>
                  </a:cubicBezTo>
                  <a:cubicBezTo>
                    <a:pt x="6716" y="5596"/>
                    <a:pt x="7384" y="3402"/>
                    <a:pt x="8377" y="3269"/>
                  </a:cubicBezTo>
                  <a:cubicBezTo>
                    <a:pt x="8388" y="3267"/>
                    <a:pt x="8399" y="3267"/>
                    <a:pt x="8411" y="3267"/>
                  </a:cubicBezTo>
                  <a:close/>
                  <a:moveTo>
                    <a:pt x="10527" y="17697"/>
                  </a:moveTo>
                  <a:cubicBezTo>
                    <a:pt x="11925" y="17697"/>
                    <a:pt x="14333" y="19373"/>
                    <a:pt x="13580" y="20836"/>
                  </a:cubicBezTo>
                  <a:cubicBezTo>
                    <a:pt x="13362" y="21258"/>
                    <a:pt x="13031" y="21430"/>
                    <a:pt x="12650" y="21430"/>
                  </a:cubicBezTo>
                  <a:cubicBezTo>
                    <a:pt x="11427" y="21430"/>
                    <a:pt x="9698" y="19655"/>
                    <a:pt x="9607" y="18716"/>
                  </a:cubicBezTo>
                  <a:cubicBezTo>
                    <a:pt x="9533" y="17990"/>
                    <a:pt x="9941" y="17697"/>
                    <a:pt x="10527" y="17697"/>
                  </a:cubicBezTo>
                  <a:close/>
                  <a:moveTo>
                    <a:pt x="24223" y="25446"/>
                  </a:moveTo>
                  <a:cubicBezTo>
                    <a:pt x="24291" y="25591"/>
                    <a:pt x="24429" y="25750"/>
                    <a:pt x="24655" y="25966"/>
                  </a:cubicBezTo>
                  <a:cubicBezTo>
                    <a:pt x="25084" y="26351"/>
                    <a:pt x="25707" y="26944"/>
                    <a:pt x="25766" y="27522"/>
                  </a:cubicBezTo>
                  <a:cubicBezTo>
                    <a:pt x="25804" y="27947"/>
                    <a:pt x="25654" y="28116"/>
                    <a:pt x="25420" y="28116"/>
                  </a:cubicBezTo>
                  <a:cubicBezTo>
                    <a:pt x="24830" y="28116"/>
                    <a:pt x="23712" y="27044"/>
                    <a:pt x="23765" y="26322"/>
                  </a:cubicBezTo>
                  <a:cubicBezTo>
                    <a:pt x="23789" y="25978"/>
                    <a:pt x="23989" y="25704"/>
                    <a:pt x="24223" y="25446"/>
                  </a:cubicBezTo>
                  <a:close/>
                  <a:moveTo>
                    <a:pt x="59049" y="1"/>
                  </a:moveTo>
                  <a:cubicBezTo>
                    <a:pt x="58782" y="1"/>
                    <a:pt x="58582" y="211"/>
                    <a:pt x="58515" y="749"/>
                  </a:cubicBezTo>
                  <a:cubicBezTo>
                    <a:pt x="58277" y="2513"/>
                    <a:pt x="60546" y="3773"/>
                    <a:pt x="60383" y="5448"/>
                  </a:cubicBezTo>
                  <a:cubicBezTo>
                    <a:pt x="60131" y="8176"/>
                    <a:pt x="55653" y="10118"/>
                    <a:pt x="53563" y="11245"/>
                  </a:cubicBezTo>
                  <a:cubicBezTo>
                    <a:pt x="52170" y="12001"/>
                    <a:pt x="50954" y="13024"/>
                    <a:pt x="49531" y="13735"/>
                  </a:cubicBezTo>
                  <a:cubicBezTo>
                    <a:pt x="47989" y="14506"/>
                    <a:pt x="46329" y="15010"/>
                    <a:pt x="44742" y="15707"/>
                  </a:cubicBezTo>
                  <a:cubicBezTo>
                    <a:pt x="43008" y="16463"/>
                    <a:pt x="41599" y="17619"/>
                    <a:pt x="40028" y="18642"/>
                  </a:cubicBezTo>
                  <a:cubicBezTo>
                    <a:pt x="39005" y="19295"/>
                    <a:pt x="37597" y="19739"/>
                    <a:pt x="36826" y="20673"/>
                  </a:cubicBezTo>
                  <a:cubicBezTo>
                    <a:pt x="36089" y="21581"/>
                    <a:pt x="36165" y="27546"/>
                    <a:pt x="34280" y="27546"/>
                  </a:cubicBezTo>
                  <a:cubicBezTo>
                    <a:pt x="34194" y="27546"/>
                    <a:pt x="34104" y="27533"/>
                    <a:pt x="34009" y="27508"/>
                  </a:cubicBezTo>
                  <a:cubicBezTo>
                    <a:pt x="33105" y="27256"/>
                    <a:pt x="33757" y="24380"/>
                    <a:pt x="33550" y="23653"/>
                  </a:cubicBezTo>
                  <a:cubicBezTo>
                    <a:pt x="32734" y="20940"/>
                    <a:pt x="31548" y="17901"/>
                    <a:pt x="28835" y="16626"/>
                  </a:cubicBezTo>
                  <a:cubicBezTo>
                    <a:pt x="28305" y="16376"/>
                    <a:pt x="27702" y="16260"/>
                    <a:pt x="27086" y="16260"/>
                  </a:cubicBezTo>
                  <a:cubicBezTo>
                    <a:pt x="25840" y="16260"/>
                    <a:pt x="24539" y="16732"/>
                    <a:pt x="23676" y="17516"/>
                  </a:cubicBezTo>
                  <a:cubicBezTo>
                    <a:pt x="22238" y="18850"/>
                    <a:pt x="22772" y="21548"/>
                    <a:pt x="20845" y="22467"/>
                  </a:cubicBezTo>
                  <a:cubicBezTo>
                    <a:pt x="20325" y="22721"/>
                    <a:pt x="19830" y="22852"/>
                    <a:pt x="19366" y="22852"/>
                  </a:cubicBezTo>
                  <a:cubicBezTo>
                    <a:pt x="18586" y="22852"/>
                    <a:pt x="17893" y="22483"/>
                    <a:pt x="17316" y="21711"/>
                  </a:cubicBezTo>
                  <a:cubicBezTo>
                    <a:pt x="16056" y="20021"/>
                    <a:pt x="15508" y="17664"/>
                    <a:pt x="15552" y="15574"/>
                  </a:cubicBezTo>
                  <a:cubicBezTo>
                    <a:pt x="15552" y="15351"/>
                    <a:pt x="15567" y="15129"/>
                    <a:pt x="15597" y="14906"/>
                  </a:cubicBezTo>
                  <a:cubicBezTo>
                    <a:pt x="15952" y="12253"/>
                    <a:pt x="17998" y="10014"/>
                    <a:pt x="17464" y="7123"/>
                  </a:cubicBezTo>
                  <a:cubicBezTo>
                    <a:pt x="17138" y="5389"/>
                    <a:pt x="15374" y="2320"/>
                    <a:pt x="13758" y="1505"/>
                  </a:cubicBezTo>
                  <a:cubicBezTo>
                    <a:pt x="13039" y="1136"/>
                    <a:pt x="12227" y="972"/>
                    <a:pt x="11377" y="972"/>
                  </a:cubicBezTo>
                  <a:cubicBezTo>
                    <a:pt x="7986" y="972"/>
                    <a:pt x="3988" y="3594"/>
                    <a:pt x="2862" y="6367"/>
                  </a:cubicBezTo>
                  <a:cubicBezTo>
                    <a:pt x="1" y="13424"/>
                    <a:pt x="3900" y="19991"/>
                    <a:pt x="9844" y="23861"/>
                  </a:cubicBezTo>
                  <a:cubicBezTo>
                    <a:pt x="12187" y="25388"/>
                    <a:pt x="14811" y="26722"/>
                    <a:pt x="17583" y="27241"/>
                  </a:cubicBezTo>
                  <a:cubicBezTo>
                    <a:pt x="17955" y="27314"/>
                    <a:pt x="18344" y="27332"/>
                    <a:pt x="18736" y="27332"/>
                  </a:cubicBezTo>
                  <a:cubicBezTo>
                    <a:pt x="19115" y="27332"/>
                    <a:pt x="19497" y="27315"/>
                    <a:pt x="19871" y="27315"/>
                  </a:cubicBezTo>
                  <a:cubicBezTo>
                    <a:pt x="20362" y="27315"/>
                    <a:pt x="20839" y="27344"/>
                    <a:pt x="21274" y="27478"/>
                  </a:cubicBezTo>
                  <a:cubicBezTo>
                    <a:pt x="22446" y="27834"/>
                    <a:pt x="23187" y="29049"/>
                    <a:pt x="24299" y="29524"/>
                  </a:cubicBezTo>
                  <a:cubicBezTo>
                    <a:pt x="24837" y="29757"/>
                    <a:pt x="25848" y="30165"/>
                    <a:pt x="26670" y="30165"/>
                  </a:cubicBezTo>
                  <a:cubicBezTo>
                    <a:pt x="27048" y="30165"/>
                    <a:pt x="27386" y="30079"/>
                    <a:pt x="27620" y="29850"/>
                  </a:cubicBezTo>
                  <a:cubicBezTo>
                    <a:pt x="28316" y="29153"/>
                    <a:pt x="27679" y="27967"/>
                    <a:pt x="27293" y="27270"/>
                  </a:cubicBezTo>
                  <a:cubicBezTo>
                    <a:pt x="26798" y="26410"/>
                    <a:pt x="26027" y="24907"/>
                    <a:pt x="24981" y="24487"/>
                  </a:cubicBezTo>
                  <a:lnTo>
                    <a:pt x="24981" y="24487"/>
                  </a:lnTo>
                  <a:cubicBezTo>
                    <a:pt x="25275" y="23937"/>
                    <a:pt x="25491" y="23347"/>
                    <a:pt x="25618" y="22734"/>
                  </a:cubicBezTo>
                  <a:cubicBezTo>
                    <a:pt x="25794" y="21951"/>
                    <a:pt x="26363" y="21352"/>
                    <a:pt x="27157" y="21352"/>
                  </a:cubicBezTo>
                  <a:cubicBezTo>
                    <a:pt x="27235" y="21352"/>
                    <a:pt x="27315" y="21358"/>
                    <a:pt x="27397" y="21370"/>
                  </a:cubicBezTo>
                  <a:cubicBezTo>
                    <a:pt x="29443" y="21637"/>
                    <a:pt x="30599" y="23742"/>
                    <a:pt x="30792" y="25625"/>
                  </a:cubicBezTo>
                  <a:cubicBezTo>
                    <a:pt x="30876" y="26496"/>
                    <a:pt x="30551" y="26882"/>
                    <a:pt x="30110" y="26882"/>
                  </a:cubicBezTo>
                  <a:cubicBezTo>
                    <a:pt x="29696" y="26882"/>
                    <a:pt x="29179" y="26540"/>
                    <a:pt x="28806" y="25936"/>
                  </a:cubicBezTo>
                  <a:cubicBezTo>
                    <a:pt x="28494" y="25432"/>
                    <a:pt x="28494" y="24780"/>
                    <a:pt x="28183" y="24305"/>
                  </a:cubicBezTo>
                  <a:cubicBezTo>
                    <a:pt x="28029" y="24079"/>
                    <a:pt x="27720" y="23891"/>
                    <a:pt x="27418" y="23891"/>
                  </a:cubicBezTo>
                  <a:cubicBezTo>
                    <a:pt x="27226" y="23891"/>
                    <a:pt x="27037" y="23967"/>
                    <a:pt x="26893" y="24157"/>
                  </a:cubicBezTo>
                  <a:cubicBezTo>
                    <a:pt x="26374" y="24824"/>
                    <a:pt x="27397" y="26855"/>
                    <a:pt x="27753" y="27493"/>
                  </a:cubicBezTo>
                  <a:cubicBezTo>
                    <a:pt x="28598" y="29035"/>
                    <a:pt x="30436" y="30117"/>
                    <a:pt x="32067" y="30710"/>
                  </a:cubicBezTo>
                  <a:cubicBezTo>
                    <a:pt x="32362" y="30817"/>
                    <a:pt x="32679" y="30865"/>
                    <a:pt x="33009" y="30865"/>
                  </a:cubicBezTo>
                  <a:cubicBezTo>
                    <a:pt x="34924" y="30865"/>
                    <a:pt x="37277" y="29226"/>
                    <a:pt x="38175" y="27760"/>
                  </a:cubicBezTo>
                  <a:cubicBezTo>
                    <a:pt x="39020" y="26366"/>
                    <a:pt x="39257" y="24884"/>
                    <a:pt x="39954" y="23505"/>
                  </a:cubicBezTo>
                  <a:cubicBezTo>
                    <a:pt x="40606" y="22245"/>
                    <a:pt x="41911" y="21266"/>
                    <a:pt x="42978" y="20377"/>
                  </a:cubicBezTo>
                  <a:cubicBezTo>
                    <a:pt x="44357" y="19221"/>
                    <a:pt x="45780" y="18138"/>
                    <a:pt x="47233" y="17115"/>
                  </a:cubicBezTo>
                  <a:cubicBezTo>
                    <a:pt x="51621" y="14032"/>
                    <a:pt x="59389" y="13083"/>
                    <a:pt x="61687" y="7687"/>
                  </a:cubicBezTo>
                  <a:cubicBezTo>
                    <a:pt x="62339" y="6145"/>
                    <a:pt x="62280" y="3981"/>
                    <a:pt x="61554" y="2513"/>
                  </a:cubicBezTo>
                  <a:cubicBezTo>
                    <a:pt x="61243" y="1858"/>
                    <a:pt x="59845" y="1"/>
                    <a:pt x="59049" y="1"/>
                  </a:cubicBezTo>
                  <a:close/>
                </a:path>
              </a:pathLst>
            </a:custGeom>
            <a:solidFill>
              <a:srgbClr val="E04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5445000" y="2627875"/>
              <a:ext cx="854300" cy="812425"/>
            </a:xfrm>
            <a:custGeom>
              <a:avLst/>
              <a:gdLst/>
              <a:ahLst/>
              <a:cxnLst/>
              <a:rect l="l" t="t" r="r" b="b"/>
              <a:pathLst>
                <a:path w="34172" h="32497" extrusionOk="0">
                  <a:moveTo>
                    <a:pt x="1186" y="25055"/>
                  </a:moveTo>
                  <a:cubicBezTo>
                    <a:pt x="0" y="24209"/>
                    <a:pt x="964" y="18798"/>
                    <a:pt x="1334" y="17464"/>
                  </a:cubicBezTo>
                  <a:cubicBezTo>
                    <a:pt x="2120" y="14707"/>
                    <a:pt x="4003" y="12394"/>
                    <a:pt x="6078" y="10482"/>
                  </a:cubicBezTo>
                  <a:cubicBezTo>
                    <a:pt x="9355" y="7443"/>
                    <a:pt x="11593" y="4344"/>
                    <a:pt x="16011" y="2802"/>
                  </a:cubicBezTo>
                  <a:cubicBezTo>
                    <a:pt x="19821" y="1468"/>
                    <a:pt x="24832" y="1"/>
                    <a:pt x="28686" y="1957"/>
                  </a:cubicBezTo>
                  <a:cubicBezTo>
                    <a:pt x="33430" y="4359"/>
                    <a:pt x="34171" y="10941"/>
                    <a:pt x="31014" y="14825"/>
                  </a:cubicBezTo>
                  <a:cubicBezTo>
                    <a:pt x="27322" y="19347"/>
                    <a:pt x="21630" y="20355"/>
                    <a:pt x="16841" y="23231"/>
                  </a:cubicBezTo>
                  <a:cubicBezTo>
                    <a:pt x="15640" y="23928"/>
                    <a:pt x="14306" y="24714"/>
                    <a:pt x="13387" y="25736"/>
                  </a:cubicBezTo>
                  <a:cubicBezTo>
                    <a:pt x="12557" y="26670"/>
                    <a:pt x="12572" y="27664"/>
                    <a:pt x="11786" y="28672"/>
                  </a:cubicBezTo>
                  <a:cubicBezTo>
                    <a:pt x="10867" y="29843"/>
                    <a:pt x="9488" y="31311"/>
                    <a:pt x="8035" y="31770"/>
                  </a:cubicBezTo>
                  <a:cubicBezTo>
                    <a:pt x="5782" y="32497"/>
                    <a:pt x="4863" y="30065"/>
                    <a:pt x="4640" y="28242"/>
                  </a:cubicBezTo>
                  <a:cubicBezTo>
                    <a:pt x="4522" y="27338"/>
                    <a:pt x="5011" y="26819"/>
                    <a:pt x="4255" y="26077"/>
                  </a:cubicBezTo>
                  <a:cubicBezTo>
                    <a:pt x="3499" y="25321"/>
                    <a:pt x="2135" y="25677"/>
                    <a:pt x="1245" y="25084"/>
                  </a:cubicBezTo>
                  <a:cubicBezTo>
                    <a:pt x="1231" y="25069"/>
                    <a:pt x="1216" y="25055"/>
                    <a:pt x="1201" y="25040"/>
                  </a:cubicBezTo>
                  <a:close/>
                </a:path>
              </a:pathLst>
            </a:custGeom>
            <a:solidFill>
              <a:srgbClr val="2853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4607975" y="3274200"/>
              <a:ext cx="355225" cy="618600"/>
            </a:xfrm>
            <a:custGeom>
              <a:avLst/>
              <a:gdLst/>
              <a:ahLst/>
              <a:cxnLst/>
              <a:rect l="l" t="t" r="r" b="b"/>
              <a:pathLst>
                <a:path w="14209" h="24744" extrusionOk="0">
                  <a:moveTo>
                    <a:pt x="13373" y="0"/>
                  </a:moveTo>
                  <a:cubicBezTo>
                    <a:pt x="12306" y="0"/>
                    <a:pt x="10909" y="4229"/>
                    <a:pt x="10606" y="4939"/>
                  </a:cubicBezTo>
                  <a:cubicBezTo>
                    <a:pt x="9717" y="7059"/>
                    <a:pt x="8294" y="8912"/>
                    <a:pt x="7197" y="10928"/>
                  </a:cubicBezTo>
                  <a:cubicBezTo>
                    <a:pt x="5284" y="14441"/>
                    <a:pt x="3401" y="17970"/>
                    <a:pt x="1267" y="21276"/>
                  </a:cubicBezTo>
                  <a:cubicBezTo>
                    <a:pt x="896" y="21854"/>
                    <a:pt x="51" y="22847"/>
                    <a:pt x="21" y="23544"/>
                  </a:cubicBezTo>
                  <a:cubicBezTo>
                    <a:pt x="0" y="24177"/>
                    <a:pt x="355" y="24743"/>
                    <a:pt x="807" y="24743"/>
                  </a:cubicBezTo>
                  <a:cubicBezTo>
                    <a:pt x="990" y="24743"/>
                    <a:pt x="1189" y="24651"/>
                    <a:pt x="1385" y="24433"/>
                  </a:cubicBezTo>
                  <a:cubicBezTo>
                    <a:pt x="1682" y="24107"/>
                    <a:pt x="1978" y="22521"/>
                    <a:pt x="2260" y="21987"/>
                  </a:cubicBezTo>
                  <a:cubicBezTo>
                    <a:pt x="2675" y="21187"/>
                    <a:pt x="3031" y="20401"/>
                    <a:pt x="3372" y="19601"/>
                  </a:cubicBezTo>
                  <a:cubicBezTo>
                    <a:pt x="4795" y="16458"/>
                    <a:pt x="6485" y="13433"/>
                    <a:pt x="8427" y="10572"/>
                  </a:cubicBezTo>
                  <a:cubicBezTo>
                    <a:pt x="9672" y="8734"/>
                    <a:pt x="10532" y="6629"/>
                    <a:pt x="11659" y="4731"/>
                  </a:cubicBezTo>
                  <a:cubicBezTo>
                    <a:pt x="12237" y="3768"/>
                    <a:pt x="12949" y="2819"/>
                    <a:pt x="13482" y="1855"/>
                  </a:cubicBezTo>
                  <a:cubicBezTo>
                    <a:pt x="13779" y="1292"/>
                    <a:pt x="14209" y="817"/>
                    <a:pt x="13749" y="239"/>
                  </a:cubicBezTo>
                  <a:lnTo>
                    <a:pt x="13764" y="224"/>
                  </a:lnTo>
                  <a:cubicBezTo>
                    <a:pt x="13641" y="70"/>
                    <a:pt x="13510" y="0"/>
                    <a:pt x="13373" y="0"/>
                  </a:cubicBezTo>
                  <a:close/>
                </a:path>
              </a:pathLst>
            </a:custGeom>
            <a:solidFill>
              <a:srgbClr val="D63E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5351600" y="3391725"/>
              <a:ext cx="175325" cy="186450"/>
            </a:xfrm>
            <a:custGeom>
              <a:avLst/>
              <a:gdLst/>
              <a:ahLst/>
              <a:cxnLst/>
              <a:rect l="l" t="t" r="r" b="b"/>
              <a:pathLst>
                <a:path w="7013" h="7458" extrusionOk="0">
                  <a:moveTo>
                    <a:pt x="2268" y="5530"/>
                  </a:moveTo>
                  <a:cubicBezTo>
                    <a:pt x="2179" y="5234"/>
                    <a:pt x="2031" y="4967"/>
                    <a:pt x="1838" y="4744"/>
                  </a:cubicBezTo>
                  <a:cubicBezTo>
                    <a:pt x="1379" y="4151"/>
                    <a:pt x="593" y="3840"/>
                    <a:pt x="326" y="3099"/>
                  </a:cubicBezTo>
                  <a:cubicBezTo>
                    <a:pt x="0" y="2195"/>
                    <a:pt x="415" y="1290"/>
                    <a:pt x="1216" y="757"/>
                  </a:cubicBezTo>
                  <a:cubicBezTo>
                    <a:pt x="1601" y="505"/>
                    <a:pt x="2016" y="342"/>
                    <a:pt x="2461" y="253"/>
                  </a:cubicBezTo>
                  <a:cubicBezTo>
                    <a:pt x="3276" y="89"/>
                    <a:pt x="3973" y="1"/>
                    <a:pt x="4640" y="534"/>
                  </a:cubicBezTo>
                  <a:cubicBezTo>
                    <a:pt x="4952" y="786"/>
                    <a:pt x="5204" y="964"/>
                    <a:pt x="5322" y="1364"/>
                  </a:cubicBezTo>
                  <a:cubicBezTo>
                    <a:pt x="5426" y="1705"/>
                    <a:pt x="5441" y="2076"/>
                    <a:pt x="5589" y="2417"/>
                  </a:cubicBezTo>
                  <a:cubicBezTo>
                    <a:pt x="5841" y="2936"/>
                    <a:pt x="6182" y="3410"/>
                    <a:pt x="6597" y="3825"/>
                  </a:cubicBezTo>
                  <a:cubicBezTo>
                    <a:pt x="7012" y="4300"/>
                    <a:pt x="6894" y="5026"/>
                    <a:pt x="6760" y="5575"/>
                  </a:cubicBezTo>
                  <a:cubicBezTo>
                    <a:pt x="6686" y="5827"/>
                    <a:pt x="6582" y="6049"/>
                    <a:pt x="6449" y="6271"/>
                  </a:cubicBezTo>
                  <a:cubicBezTo>
                    <a:pt x="6153" y="6731"/>
                    <a:pt x="5708" y="7057"/>
                    <a:pt x="5189" y="7205"/>
                  </a:cubicBezTo>
                  <a:cubicBezTo>
                    <a:pt x="4359" y="7457"/>
                    <a:pt x="3365" y="7413"/>
                    <a:pt x="2743" y="6731"/>
                  </a:cubicBezTo>
                  <a:cubicBezTo>
                    <a:pt x="2476" y="6449"/>
                    <a:pt x="2417" y="6064"/>
                    <a:pt x="2328" y="5708"/>
                  </a:cubicBezTo>
                  <a:cubicBezTo>
                    <a:pt x="2313" y="5664"/>
                    <a:pt x="2298" y="5604"/>
                    <a:pt x="2283" y="5545"/>
                  </a:cubicBezTo>
                  <a:close/>
                </a:path>
              </a:pathLst>
            </a:custGeom>
            <a:solidFill>
              <a:srgbClr val="0B1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5163675" y="1636475"/>
              <a:ext cx="14850" cy="8175"/>
            </a:xfrm>
            <a:custGeom>
              <a:avLst/>
              <a:gdLst/>
              <a:ahLst/>
              <a:cxnLst/>
              <a:rect l="l" t="t" r="r" b="b"/>
              <a:pathLst>
                <a:path w="594" h="327" extrusionOk="0">
                  <a:moveTo>
                    <a:pt x="594" y="0"/>
                  </a:moveTo>
                  <a:cubicBezTo>
                    <a:pt x="490" y="52"/>
                    <a:pt x="390" y="104"/>
                    <a:pt x="292" y="158"/>
                  </a:cubicBezTo>
                  <a:lnTo>
                    <a:pt x="292" y="158"/>
                  </a:lnTo>
                  <a:cubicBezTo>
                    <a:pt x="394" y="104"/>
                    <a:pt x="498" y="52"/>
                    <a:pt x="594" y="0"/>
                  </a:cubicBezTo>
                  <a:close/>
                  <a:moveTo>
                    <a:pt x="292" y="158"/>
                  </a:moveTo>
                  <a:lnTo>
                    <a:pt x="292" y="158"/>
                  </a:lnTo>
                  <a:cubicBezTo>
                    <a:pt x="190" y="211"/>
                    <a:pt x="90" y="267"/>
                    <a:pt x="1" y="326"/>
                  </a:cubicBezTo>
                  <a:cubicBezTo>
                    <a:pt x="97" y="267"/>
                    <a:pt x="194" y="211"/>
                    <a:pt x="292" y="158"/>
                  </a:cubicBezTo>
                  <a:close/>
                </a:path>
              </a:pathLst>
            </a:custGeom>
            <a:solidFill>
              <a:srgbClr val="D7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5387925" y="2349175"/>
              <a:ext cx="503325" cy="315425"/>
            </a:xfrm>
            <a:custGeom>
              <a:avLst/>
              <a:gdLst/>
              <a:ahLst/>
              <a:cxnLst/>
              <a:rect l="l" t="t" r="r" b="b"/>
              <a:pathLst>
                <a:path w="20133" h="12617" extrusionOk="0">
                  <a:moveTo>
                    <a:pt x="12927" y="0"/>
                  </a:moveTo>
                  <a:cubicBezTo>
                    <a:pt x="14632" y="0"/>
                    <a:pt x="16011" y="1394"/>
                    <a:pt x="16011" y="3084"/>
                  </a:cubicBezTo>
                  <a:cubicBezTo>
                    <a:pt x="16011" y="4314"/>
                    <a:pt x="16337" y="3825"/>
                    <a:pt x="17063" y="4566"/>
                  </a:cubicBezTo>
                  <a:cubicBezTo>
                    <a:pt x="17731" y="5248"/>
                    <a:pt x="17345" y="4967"/>
                    <a:pt x="17582" y="5604"/>
                  </a:cubicBezTo>
                  <a:cubicBezTo>
                    <a:pt x="18086" y="6894"/>
                    <a:pt x="19836" y="6316"/>
                    <a:pt x="19984" y="7857"/>
                  </a:cubicBezTo>
                  <a:cubicBezTo>
                    <a:pt x="20132" y="9295"/>
                    <a:pt x="18487" y="9888"/>
                    <a:pt x="17330" y="9977"/>
                  </a:cubicBezTo>
                  <a:cubicBezTo>
                    <a:pt x="15270" y="10140"/>
                    <a:pt x="13090" y="7502"/>
                    <a:pt x="11252" y="8554"/>
                  </a:cubicBezTo>
                  <a:cubicBezTo>
                    <a:pt x="9473" y="9562"/>
                    <a:pt x="10541" y="12616"/>
                    <a:pt x="7813" y="12349"/>
                  </a:cubicBezTo>
                  <a:cubicBezTo>
                    <a:pt x="6345" y="12246"/>
                    <a:pt x="5204" y="11045"/>
                    <a:pt x="5174" y="9592"/>
                  </a:cubicBezTo>
                  <a:cubicBezTo>
                    <a:pt x="5159" y="8954"/>
                    <a:pt x="5797" y="7932"/>
                    <a:pt x="5381" y="7398"/>
                  </a:cubicBezTo>
                  <a:cubicBezTo>
                    <a:pt x="5040" y="6953"/>
                    <a:pt x="4373" y="7442"/>
                    <a:pt x="3988" y="7027"/>
                  </a:cubicBezTo>
                  <a:cubicBezTo>
                    <a:pt x="3336" y="6286"/>
                    <a:pt x="4299" y="6256"/>
                    <a:pt x="4136" y="5634"/>
                  </a:cubicBezTo>
                  <a:cubicBezTo>
                    <a:pt x="3766" y="4270"/>
                    <a:pt x="2342" y="5634"/>
                    <a:pt x="1290" y="5115"/>
                  </a:cubicBezTo>
                  <a:cubicBezTo>
                    <a:pt x="178" y="4566"/>
                    <a:pt x="0" y="2639"/>
                    <a:pt x="1349" y="2669"/>
                  </a:cubicBezTo>
                  <a:cubicBezTo>
                    <a:pt x="2594" y="2698"/>
                    <a:pt x="2861" y="4433"/>
                    <a:pt x="4003" y="3247"/>
                  </a:cubicBezTo>
                  <a:cubicBezTo>
                    <a:pt x="5070" y="2150"/>
                    <a:pt x="4729" y="801"/>
                    <a:pt x="6864" y="830"/>
                  </a:cubicBezTo>
                  <a:cubicBezTo>
                    <a:pt x="7961" y="845"/>
                    <a:pt x="9058" y="1171"/>
                    <a:pt x="10155" y="993"/>
                  </a:cubicBezTo>
                  <a:cubicBezTo>
                    <a:pt x="11193" y="816"/>
                    <a:pt x="11815" y="15"/>
                    <a:pt x="12942" y="15"/>
                  </a:cubicBezTo>
                  <a:close/>
                </a:path>
              </a:pathLst>
            </a:custGeom>
            <a:solidFill>
              <a:srgbClr val="FEB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4403550" y="3650650"/>
              <a:ext cx="670850" cy="343600"/>
            </a:xfrm>
            <a:custGeom>
              <a:avLst/>
              <a:gdLst/>
              <a:ahLst/>
              <a:cxnLst/>
              <a:rect l="l" t="t" r="r" b="b"/>
              <a:pathLst>
                <a:path w="26834" h="13744" extrusionOk="0">
                  <a:moveTo>
                    <a:pt x="3887" y="0"/>
                  </a:moveTo>
                  <a:cubicBezTo>
                    <a:pt x="1976" y="0"/>
                    <a:pt x="540" y="773"/>
                    <a:pt x="371" y="3282"/>
                  </a:cubicBezTo>
                  <a:cubicBezTo>
                    <a:pt x="0" y="8723"/>
                    <a:pt x="5470" y="12681"/>
                    <a:pt x="11267" y="13067"/>
                  </a:cubicBezTo>
                  <a:cubicBezTo>
                    <a:pt x="13323" y="13205"/>
                    <a:pt x="16051" y="13744"/>
                    <a:pt x="18619" y="13744"/>
                  </a:cubicBezTo>
                  <a:cubicBezTo>
                    <a:pt x="20737" y="13744"/>
                    <a:pt x="22746" y="13378"/>
                    <a:pt x="24180" y="12118"/>
                  </a:cubicBezTo>
                  <a:cubicBezTo>
                    <a:pt x="26833" y="9776"/>
                    <a:pt x="23720" y="5832"/>
                    <a:pt x="21763" y="4187"/>
                  </a:cubicBezTo>
                  <a:cubicBezTo>
                    <a:pt x="20844" y="3401"/>
                    <a:pt x="19510" y="2185"/>
                    <a:pt x="18294" y="1919"/>
                  </a:cubicBezTo>
                  <a:cubicBezTo>
                    <a:pt x="18082" y="1874"/>
                    <a:pt x="17869" y="1856"/>
                    <a:pt x="17656" y="1856"/>
                  </a:cubicBezTo>
                  <a:cubicBezTo>
                    <a:pt x="16798" y="1856"/>
                    <a:pt x="15938" y="2156"/>
                    <a:pt x="15107" y="2274"/>
                  </a:cubicBezTo>
                  <a:cubicBezTo>
                    <a:pt x="14937" y="2299"/>
                    <a:pt x="14768" y="2310"/>
                    <a:pt x="14602" y="2310"/>
                  </a:cubicBezTo>
                  <a:cubicBezTo>
                    <a:pt x="13680" y="2310"/>
                    <a:pt x="12802" y="1971"/>
                    <a:pt x="11860" y="1770"/>
                  </a:cubicBezTo>
                  <a:cubicBezTo>
                    <a:pt x="9526" y="1255"/>
                    <a:pt x="6321" y="0"/>
                    <a:pt x="3887" y="0"/>
                  </a:cubicBezTo>
                  <a:close/>
                </a:path>
              </a:pathLst>
            </a:custGeom>
            <a:solidFill>
              <a:srgbClr val="DAE479"/>
            </a:solidFill>
            <a:ln w="8150" cap="flat" cmpd="sng">
              <a:solidFill>
                <a:srgbClr val="B6D669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4412800" y="3649175"/>
              <a:ext cx="458125" cy="238875"/>
            </a:xfrm>
            <a:custGeom>
              <a:avLst/>
              <a:gdLst/>
              <a:ahLst/>
              <a:cxnLst/>
              <a:rect l="l" t="t" r="r" b="b"/>
              <a:pathLst>
                <a:path w="18325" h="9555" extrusionOk="0">
                  <a:moveTo>
                    <a:pt x="3357" y="0"/>
                  </a:moveTo>
                  <a:cubicBezTo>
                    <a:pt x="2651" y="0"/>
                    <a:pt x="2014" y="185"/>
                    <a:pt x="1543" y="688"/>
                  </a:cubicBezTo>
                  <a:cubicBezTo>
                    <a:pt x="1" y="2348"/>
                    <a:pt x="920" y="5417"/>
                    <a:pt x="2862" y="6914"/>
                  </a:cubicBezTo>
                  <a:cubicBezTo>
                    <a:pt x="4581" y="8250"/>
                    <a:pt x="7658" y="9554"/>
                    <a:pt x="10363" y="9554"/>
                  </a:cubicBezTo>
                  <a:cubicBezTo>
                    <a:pt x="12252" y="9554"/>
                    <a:pt x="13961" y="8918"/>
                    <a:pt x="14900" y="7211"/>
                  </a:cubicBezTo>
                  <a:cubicBezTo>
                    <a:pt x="15092" y="6855"/>
                    <a:pt x="15552" y="5788"/>
                    <a:pt x="15908" y="5684"/>
                  </a:cubicBezTo>
                  <a:cubicBezTo>
                    <a:pt x="15930" y="5678"/>
                    <a:pt x="15953" y="5675"/>
                    <a:pt x="15977" y="5675"/>
                  </a:cubicBezTo>
                  <a:cubicBezTo>
                    <a:pt x="16240" y="5675"/>
                    <a:pt x="16551" y="6004"/>
                    <a:pt x="16944" y="6004"/>
                  </a:cubicBezTo>
                  <a:cubicBezTo>
                    <a:pt x="17065" y="6004"/>
                    <a:pt x="17194" y="5973"/>
                    <a:pt x="17331" y="5891"/>
                  </a:cubicBezTo>
                  <a:cubicBezTo>
                    <a:pt x="18250" y="5313"/>
                    <a:pt x="18324" y="2734"/>
                    <a:pt x="17524" y="2022"/>
                  </a:cubicBezTo>
                  <a:cubicBezTo>
                    <a:pt x="17368" y="1882"/>
                    <a:pt x="17198" y="1826"/>
                    <a:pt x="17021" y="1826"/>
                  </a:cubicBezTo>
                  <a:cubicBezTo>
                    <a:pt x="16352" y="1826"/>
                    <a:pt x="15575" y="2626"/>
                    <a:pt x="15048" y="2778"/>
                  </a:cubicBezTo>
                  <a:cubicBezTo>
                    <a:pt x="14844" y="2837"/>
                    <a:pt x="14631" y="2861"/>
                    <a:pt x="14413" y="2861"/>
                  </a:cubicBezTo>
                  <a:cubicBezTo>
                    <a:pt x="13757" y="2861"/>
                    <a:pt x="13054" y="2645"/>
                    <a:pt x="12409" y="2511"/>
                  </a:cubicBezTo>
                  <a:lnTo>
                    <a:pt x="12424" y="2511"/>
                  </a:lnTo>
                  <a:cubicBezTo>
                    <a:pt x="10645" y="2126"/>
                    <a:pt x="8896" y="1622"/>
                    <a:pt x="7206" y="984"/>
                  </a:cubicBezTo>
                  <a:cubicBezTo>
                    <a:pt x="6069" y="577"/>
                    <a:pt x="4606" y="0"/>
                    <a:pt x="3357" y="0"/>
                  </a:cubicBezTo>
                  <a:close/>
                </a:path>
              </a:pathLst>
            </a:custGeom>
            <a:solidFill>
              <a:srgbClr val="FFF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4465175" y="3685025"/>
              <a:ext cx="387625" cy="175175"/>
            </a:xfrm>
            <a:custGeom>
              <a:avLst/>
              <a:gdLst/>
              <a:ahLst/>
              <a:cxnLst/>
              <a:rect l="l" t="t" r="r" b="b"/>
              <a:pathLst>
                <a:path w="15505" h="7007" extrusionOk="0">
                  <a:moveTo>
                    <a:pt x="2861" y="1"/>
                  </a:moveTo>
                  <a:cubicBezTo>
                    <a:pt x="1294" y="1"/>
                    <a:pt x="0" y="1841"/>
                    <a:pt x="530" y="3197"/>
                  </a:cubicBezTo>
                  <a:cubicBezTo>
                    <a:pt x="811" y="3953"/>
                    <a:pt x="2309" y="5273"/>
                    <a:pt x="3258" y="5332"/>
                  </a:cubicBezTo>
                  <a:cubicBezTo>
                    <a:pt x="3285" y="5334"/>
                    <a:pt x="3313" y="5335"/>
                    <a:pt x="3339" y="5335"/>
                  </a:cubicBezTo>
                  <a:cubicBezTo>
                    <a:pt x="4639" y="5335"/>
                    <a:pt x="4706" y="3258"/>
                    <a:pt x="5956" y="2634"/>
                  </a:cubicBezTo>
                  <a:lnTo>
                    <a:pt x="5956" y="2634"/>
                  </a:lnTo>
                  <a:cubicBezTo>
                    <a:pt x="6371" y="3597"/>
                    <a:pt x="5289" y="4754"/>
                    <a:pt x="5659" y="5628"/>
                  </a:cubicBezTo>
                  <a:cubicBezTo>
                    <a:pt x="6014" y="6481"/>
                    <a:pt x="8147" y="7007"/>
                    <a:pt x="9785" y="7007"/>
                  </a:cubicBezTo>
                  <a:cubicBezTo>
                    <a:pt x="10541" y="7007"/>
                    <a:pt x="11192" y="6895"/>
                    <a:pt x="11515" y="6651"/>
                  </a:cubicBezTo>
                  <a:cubicBezTo>
                    <a:pt x="12464" y="5940"/>
                    <a:pt x="12716" y="4635"/>
                    <a:pt x="13605" y="3894"/>
                  </a:cubicBezTo>
                  <a:cubicBezTo>
                    <a:pt x="13912" y="3647"/>
                    <a:pt x="14069" y="3559"/>
                    <a:pt x="14156" y="3559"/>
                  </a:cubicBezTo>
                  <a:cubicBezTo>
                    <a:pt x="14370" y="3559"/>
                    <a:pt x="14149" y="4101"/>
                    <a:pt x="14688" y="4101"/>
                  </a:cubicBezTo>
                  <a:cubicBezTo>
                    <a:pt x="15206" y="4101"/>
                    <a:pt x="15295" y="3390"/>
                    <a:pt x="15369" y="3019"/>
                  </a:cubicBezTo>
                  <a:cubicBezTo>
                    <a:pt x="15505" y="2180"/>
                    <a:pt x="15319" y="1229"/>
                    <a:pt x="14551" y="1229"/>
                  </a:cubicBezTo>
                  <a:cubicBezTo>
                    <a:pt x="14478" y="1229"/>
                    <a:pt x="14400" y="1237"/>
                    <a:pt x="14317" y="1255"/>
                  </a:cubicBezTo>
                  <a:cubicBezTo>
                    <a:pt x="13446" y="1446"/>
                    <a:pt x="13200" y="2148"/>
                    <a:pt x="12249" y="2148"/>
                  </a:cubicBezTo>
                  <a:cubicBezTo>
                    <a:pt x="12164" y="2148"/>
                    <a:pt x="12072" y="2142"/>
                    <a:pt x="11975" y="2130"/>
                  </a:cubicBezTo>
                  <a:cubicBezTo>
                    <a:pt x="11748" y="2099"/>
                    <a:pt x="11532" y="2079"/>
                    <a:pt x="11331" y="2079"/>
                  </a:cubicBezTo>
                  <a:cubicBezTo>
                    <a:pt x="11045" y="2079"/>
                    <a:pt x="10790" y="2120"/>
                    <a:pt x="10581" y="2234"/>
                  </a:cubicBezTo>
                  <a:lnTo>
                    <a:pt x="10566" y="2234"/>
                  </a:lnTo>
                  <a:cubicBezTo>
                    <a:pt x="10255" y="2411"/>
                    <a:pt x="10032" y="2738"/>
                    <a:pt x="9958" y="3093"/>
                  </a:cubicBezTo>
                  <a:cubicBezTo>
                    <a:pt x="9869" y="3464"/>
                    <a:pt x="10077" y="3790"/>
                    <a:pt x="9855" y="4176"/>
                  </a:cubicBezTo>
                  <a:cubicBezTo>
                    <a:pt x="9804" y="4264"/>
                    <a:pt x="9281" y="4825"/>
                    <a:pt x="9062" y="4825"/>
                  </a:cubicBezTo>
                  <a:cubicBezTo>
                    <a:pt x="9024" y="4825"/>
                    <a:pt x="8995" y="4808"/>
                    <a:pt x="8980" y="4769"/>
                  </a:cubicBezTo>
                  <a:cubicBezTo>
                    <a:pt x="8268" y="3079"/>
                    <a:pt x="10388" y="2382"/>
                    <a:pt x="7779" y="1240"/>
                  </a:cubicBezTo>
                  <a:cubicBezTo>
                    <a:pt x="7175" y="967"/>
                    <a:pt x="6097" y="513"/>
                    <a:pt x="5397" y="513"/>
                  </a:cubicBezTo>
                  <a:cubicBezTo>
                    <a:pt x="5375" y="513"/>
                    <a:pt x="5354" y="513"/>
                    <a:pt x="5333" y="514"/>
                  </a:cubicBezTo>
                  <a:cubicBezTo>
                    <a:pt x="4088" y="573"/>
                    <a:pt x="4429" y="1863"/>
                    <a:pt x="3198" y="2085"/>
                  </a:cubicBezTo>
                  <a:cubicBezTo>
                    <a:pt x="2828" y="1477"/>
                    <a:pt x="3391" y="692"/>
                    <a:pt x="3569" y="128"/>
                  </a:cubicBezTo>
                  <a:cubicBezTo>
                    <a:pt x="3330" y="41"/>
                    <a:pt x="3093" y="1"/>
                    <a:pt x="2861" y="1"/>
                  </a:cubicBezTo>
                  <a:close/>
                </a:path>
              </a:pathLst>
            </a:custGeom>
            <a:solidFill>
              <a:srgbClr val="B5D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3703800" y="4080700"/>
              <a:ext cx="191275" cy="112700"/>
            </a:xfrm>
            <a:custGeom>
              <a:avLst/>
              <a:gdLst/>
              <a:ahLst/>
              <a:cxnLst/>
              <a:rect l="l" t="t" r="r" b="b"/>
              <a:pathLst>
                <a:path w="7651" h="4508" extrusionOk="0">
                  <a:moveTo>
                    <a:pt x="742" y="2729"/>
                  </a:moveTo>
                  <a:cubicBezTo>
                    <a:pt x="1" y="1365"/>
                    <a:pt x="2536" y="1"/>
                    <a:pt x="4226" y="208"/>
                  </a:cubicBezTo>
                  <a:cubicBezTo>
                    <a:pt x="5604" y="372"/>
                    <a:pt x="7650" y="2254"/>
                    <a:pt x="6390" y="3544"/>
                  </a:cubicBezTo>
                  <a:cubicBezTo>
                    <a:pt x="5427" y="4508"/>
                    <a:pt x="2921" y="4241"/>
                    <a:pt x="1854" y="3678"/>
                  </a:cubicBezTo>
                  <a:cubicBezTo>
                    <a:pt x="1261" y="3381"/>
                    <a:pt x="905" y="3055"/>
                    <a:pt x="742" y="2744"/>
                  </a:cubicBezTo>
                  <a:close/>
                </a:path>
              </a:pathLst>
            </a:custGeom>
            <a:solidFill>
              <a:srgbClr val="0B1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5453875" y="2549600"/>
              <a:ext cx="629350" cy="301600"/>
            </a:xfrm>
            <a:custGeom>
              <a:avLst/>
              <a:gdLst/>
              <a:ahLst/>
              <a:cxnLst/>
              <a:rect l="l" t="t" r="r" b="b"/>
              <a:pathLst>
                <a:path w="25174" h="12064" extrusionOk="0">
                  <a:moveTo>
                    <a:pt x="3604" y="0"/>
                  </a:moveTo>
                  <a:cubicBezTo>
                    <a:pt x="3525" y="0"/>
                    <a:pt x="3446" y="1"/>
                    <a:pt x="3366" y="3"/>
                  </a:cubicBezTo>
                  <a:cubicBezTo>
                    <a:pt x="1320" y="78"/>
                    <a:pt x="45" y="1204"/>
                    <a:pt x="31" y="3309"/>
                  </a:cubicBezTo>
                  <a:cubicBezTo>
                    <a:pt x="1" y="8424"/>
                    <a:pt x="5353" y="11804"/>
                    <a:pt x="10823" y="11834"/>
                  </a:cubicBezTo>
                  <a:cubicBezTo>
                    <a:pt x="12407" y="11834"/>
                    <a:pt x="14428" y="12064"/>
                    <a:pt x="16428" y="12064"/>
                  </a:cubicBezTo>
                  <a:cubicBezTo>
                    <a:pt x="18883" y="12064"/>
                    <a:pt x="21309" y="11717"/>
                    <a:pt x="22861" y="10173"/>
                  </a:cubicBezTo>
                  <a:cubicBezTo>
                    <a:pt x="25174" y="7846"/>
                    <a:pt x="22431" y="4703"/>
                    <a:pt x="20444" y="3398"/>
                  </a:cubicBezTo>
                  <a:cubicBezTo>
                    <a:pt x="18858" y="2361"/>
                    <a:pt x="17257" y="1590"/>
                    <a:pt x="15404" y="1204"/>
                  </a:cubicBezTo>
                  <a:cubicBezTo>
                    <a:pt x="13862" y="923"/>
                    <a:pt x="12306" y="730"/>
                    <a:pt x="10749" y="626"/>
                  </a:cubicBezTo>
                  <a:lnTo>
                    <a:pt x="10630" y="626"/>
                  </a:lnTo>
                  <a:cubicBezTo>
                    <a:pt x="9266" y="508"/>
                    <a:pt x="7873" y="656"/>
                    <a:pt x="6539" y="374"/>
                  </a:cubicBezTo>
                  <a:cubicBezTo>
                    <a:pt x="5563" y="168"/>
                    <a:pt x="4601" y="0"/>
                    <a:pt x="3604" y="0"/>
                  </a:cubicBezTo>
                  <a:close/>
                </a:path>
              </a:pathLst>
            </a:custGeom>
            <a:solidFill>
              <a:srgbClr val="DAE479"/>
            </a:solidFill>
            <a:ln w="7400" cap="flat" cmpd="sng">
              <a:solidFill>
                <a:srgbClr val="B6D669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5453150" y="2548650"/>
              <a:ext cx="545200" cy="231175"/>
            </a:xfrm>
            <a:custGeom>
              <a:avLst/>
              <a:gdLst/>
              <a:ahLst/>
              <a:cxnLst/>
              <a:rect l="l" t="t" r="r" b="b"/>
              <a:pathLst>
                <a:path w="21808" h="9247" extrusionOk="0">
                  <a:moveTo>
                    <a:pt x="3294" y="1"/>
                  </a:moveTo>
                  <a:cubicBezTo>
                    <a:pt x="2545" y="1"/>
                    <a:pt x="1824" y="195"/>
                    <a:pt x="1349" y="783"/>
                  </a:cubicBezTo>
                  <a:cubicBezTo>
                    <a:pt x="0" y="2413"/>
                    <a:pt x="1038" y="5245"/>
                    <a:pt x="2950" y="6535"/>
                  </a:cubicBezTo>
                  <a:cubicBezTo>
                    <a:pt x="4863" y="7825"/>
                    <a:pt x="7072" y="8269"/>
                    <a:pt x="9266" y="8729"/>
                  </a:cubicBezTo>
                  <a:cubicBezTo>
                    <a:pt x="10783" y="9038"/>
                    <a:pt x="12337" y="9247"/>
                    <a:pt x="13887" y="9247"/>
                  </a:cubicBezTo>
                  <a:cubicBezTo>
                    <a:pt x="14942" y="9247"/>
                    <a:pt x="15995" y="9150"/>
                    <a:pt x="17034" y="8922"/>
                  </a:cubicBezTo>
                  <a:cubicBezTo>
                    <a:pt x="18383" y="8625"/>
                    <a:pt x="21808" y="7439"/>
                    <a:pt x="21481" y="5541"/>
                  </a:cubicBezTo>
                  <a:cubicBezTo>
                    <a:pt x="21333" y="4622"/>
                    <a:pt x="20251" y="4029"/>
                    <a:pt x="19495" y="3614"/>
                  </a:cubicBezTo>
                  <a:cubicBezTo>
                    <a:pt x="18517" y="3066"/>
                    <a:pt x="17405" y="2413"/>
                    <a:pt x="16337" y="2087"/>
                  </a:cubicBezTo>
                  <a:cubicBezTo>
                    <a:pt x="14840" y="1643"/>
                    <a:pt x="13254" y="1420"/>
                    <a:pt x="11682" y="1242"/>
                  </a:cubicBezTo>
                  <a:cubicBezTo>
                    <a:pt x="11015" y="1168"/>
                    <a:pt x="10333" y="1109"/>
                    <a:pt x="9666" y="1050"/>
                  </a:cubicBezTo>
                  <a:cubicBezTo>
                    <a:pt x="8095" y="886"/>
                    <a:pt x="6627" y="723"/>
                    <a:pt x="5115" y="293"/>
                  </a:cubicBezTo>
                  <a:cubicBezTo>
                    <a:pt x="4573" y="138"/>
                    <a:pt x="3923" y="1"/>
                    <a:pt x="3294" y="1"/>
                  </a:cubicBezTo>
                  <a:close/>
                </a:path>
              </a:pathLst>
            </a:custGeom>
            <a:solidFill>
              <a:srgbClr val="FFF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5470200" y="2562900"/>
              <a:ext cx="477875" cy="185175"/>
            </a:xfrm>
            <a:custGeom>
              <a:avLst/>
              <a:gdLst/>
              <a:ahLst/>
              <a:cxnLst/>
              <a:rect l="l" t="t" r="r" b="b"/>
              <a:pathLst>
                <a:path w="19115" h="7407" extrusionOk="0">
                  <a:moveTo>
                    <a:pt x="2786" y="1"/>
                  </a:moveTo>
                  <a:cubicBezTo>
                    <a:pt x="2469" y="1"/>
                    <a:pt x="2171" y="53"/>
                    <a:pt x="1957" y="153"/>
                  </a:cubicBezTo>
                  <a:cubicBezTo>
                    <a:pt x="0" y="1058"/>
                    <a:pt x="1349" y="3830"/>
                    <a:pt x="2491" y="4808"/>
                  </a:cubicBezTo>
                  <a:cubicBezTo>
                    <a:pt x="2989" y="5241"/>
                    <a:pt x="3848" y="5802"/>
                    <a:pt x="4542" y="5802"/>
                  </a:cubicBezTo>
                  <a:cubicBezTo>
                    <a:pt x="4632" y="5802"/>
                    <a:pt x="4720" y="5792"/>
                    <a:pt x="4803" y="5772"/>
                  </a:cubicBezTo>
                  <a:cubicBezTo>
                    <a:pt x="5471" y="5624"/>
                    <a:pt x="5634" y="4912"/>
                    <a:pt x="5886" y="4378"/>
                  </a:cubicBezTo>
                  <a:cubicBezTo>
                    <a:pt x="5956" y="4251"/>
                    <a:pt x="6797" y="2976"/>
                    <a:pt x="6938" y="2976"/>
                  </a:cubicBezTo>
                  <a:cubicBezTo>
                    <a:pt x="6945" y="2976"/>
                    <a:pt x="6950" y="2979"/>
                    <a:pt x="6953" y="2985"/>
                  </a:cubicBezTo>
                  <a:cubicBezTo>
                    <a:pt x="7502" y="4052"/>
                    <a:pt x="6078" y="5401"/>
                    <a:pt x="7264" y="6172"/>
                  </a:cubicBezTo>
                  <a:cubicBezTo>
                    <a:pt x="8094" y="6719"/>
                    <a:pt x="9469" y="7332"/>
                    <a:pt x="10673" y="7332"/>
                  </a:cubicBezTo>
                  <a:cubicBezTo>
                    <a:pt x="11363" y="7332"/>
                    <a:pt x="11996" y="7131"/>
                    <a:pt x="12438" y="6602"/>
                  </a:cubicBezTo>
                  <a:cubicBezTo>
                    <a:pt x="12868" y="6083"/>
                    <a:pt x="13357" y="3904"/>
                    <a:pt x="14039" y="3771"/>
                  </a:cubicBezTo>
                  <a:cubicBezTo>
                    <a:pt x="14096" y="3759"/>
                    <a:pt x="14147" y="3753"/>
                    <a:pt x="14193" y="3753"/>
                  </a:cubicBezTo>
                  <a:cubicBezTo>
                    <a:pt x="15207" y="3753"/>
                    <a:pt x="13555" y="6634"/>
                    <a:pt x="13654" y="7002"/>
                  </a:cubicBezTo>
                  <a:cubicBezTo>
                    <a:pt x="13740" y="7307"/>
                    <a:pt x="14047" y="7407"/>
                    <a:pt x="14418" y="7407"/>
                  </a:cubicBezTo>
                  <a:cubicBezTo>
                    <a:pt x="15004" y="7407"/>
                    <a:pt x="15750" y="7158"/>
                    <a:pt x="16041" y="7077"/>
                  </a:cubicBezTo>
                  <a:cubicBezTo>
                    <a:pt x="17019" y="6795"/>
                    <a:pt x="18205" y="6706"/>
                    <a:pt x="18754" y="5713"/>
                  </a:cubicBezTo>
                  <a:cubicBezTo>
                    <a:pt x="19114" y="5042"/>
                    <a:pt x="18672" y="3287"/>
                    <a:pt x="17926" y="3287"/>
                  </a:cubicBezTo>
                  <a:cubicBezTo>
                    <a:pt x="17782" y="3287"/>
                    <a:pt x="17627" y="3353"/>
                    <a:pt x="17464" y="3504"/>
                  </a:cubicBezTo>
                  <a:cubicBezTo>
                    <a:pt x="17320" y="3648"/>
                    <a:pt x="16807" y="4958"/>
                    <a:pt x="16474" y="4958"/>
                  </a:cubicBezTo>
                  <a:cubicBezTo>
                    <a:pt x="16430" y="4958"/>
                    <a:pt x="16389" y="4935"/>
                    <a:pt x="16352" y="4883"/>
                  </a:cubicBezTo>
                  <a:cubicBezTo>
                    <a:pt x="16070" y="4467"/>
                    <a:pt x="16530" y="3637"/>
                    <a:pt x="16293" y="3133"/>
                  </a:cubicBezTo>
                  <a:cubicBezTo>
                    <a:pt x="15777" y="2024"/>
                    <a:pt x="13802" y="1689"/>
                    <a:pt x="12516" y="1689"/>
                  </a:cubicBezTo>
                  <a:cubicBezTo>
                    <a:pt x="12324" y="1689"/>
                    <a:pt x="12148" y="1697"/>
                    <a:pt x="11994" y="1710"/>
                  </a:cubicBezTo>
                  <a:cubicBezTo>
                    <a:pt x="11638" y="1740"/>
                    <a:pt x="11312" y="1932"/>
                    <a:pt x="11104" y="2214"/>
                  </a:cubicBezTo>
                  <a:cubicBezTo>
                    <a:pt x="10644" y="2837"/>
                    <a:pt x="10467" y="3860"/>
                    <a:pt x="9977" y="4467"/>
                  </a:cubicBezTo>
                  <a:cubicBezTo>
                    <a:pt x="9671" y="4845"/>
                    <a:pt x="9469" y="4992"/>
                    <a:pt x="9346" y="4992"/>
                  </a:cubicBezTo>
                  <a:cubicBezTo>
                    <a:pt x="9028" y="4992"/>
                    <a:pt x="9228" y="4011"/>
                    <a:pt x="9473" y="3445"/>
                  </a:cubicBezTo>
                  <a:cubicBezTo>
                    <a:pt x="9710" y="2896"/>
                    <a:pt x="10452" y="1784"/>
                    <a:pt x="9918" y="1265"/>
                  </a:cubicBezTo>
                  <a:cubicBezTo>
                    <a:pt x="9554" y="921"/>
                    <a:pt x="8980" y="816"/>
                    <a:pt x="8369" y="816"/>
                  </a:cubicBezTo>
                  <a:cubicBezTo>
                    <a:pt x="7612" y="816"/>
                    <a:pt x="6798" y="977"/>
                    <a:pt x="6256" y="1043"/>
                  </a:cubicBezTo>
                  <a:cubicBezTo>
                    <a:pt x="5515" y="1117"/>
                    <a:pt x="5322" y="1858"/>
                    <a:pt x="4967" y="2407"/>
                  </a:cubicBezTo>
                  <a:cubicBezTo>
                    <a:pt x="4865" y="2560"/>
                    <a:pt x="4380" y="3401"/>
                    <a:pt x="4039" y="3401"/>
                  </a:cubicBezTo>
                  <a:cubicBezTo>
                    <a:pt x="3983" y="3401"/>
                    <a:pt x="3930" y="3378"/>
                    <a:pt x="3884" y="3326"/>
                  </a:cubicBezTo>
                  <a:cubicBezTo>
                    <a:pt x="3514" y="2911"/>
                    <a:pt x="4477" y="1562"/>
                    <a:pt x="4492" y="1058"/>
                  </a:cubicBezTo>
                  <a:cubicBezTo>
                    <a:pt x="4513" y="335"/>
                    <a:pt x="3589" y="1"/>
                    <a:pt x="2786" y="1"/>
                  </a:cubicBezTo>
                  <a:close/>
                </a:path>
              </a:pathLst>
            </a:custGeom>
            <a:solidFill>
              <a:srgbClr val="B5D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3166400" y="2232425"/>
              <a:ext cx="2708900" cy="1578475"/>
            </a:xfrm>
            <a:custGeom>
              <a:avLst/>
              <a:gdLst/>
              <a:ahLst/>
              <a:cxnLst/>
              <a:rect l="l" t="t" r="r" b="b"/>
              <a:pathLst>
                <a:path w="108356" h="63139" extrusionOk="0">
                  <a:moveTo>
                    <a:pt x="71245" y="33130"/>
                  </a:moveTo>
                  <a:cubicBezTo>
                    <a:pt x="70915" y="33130"/>
                    <a:pt x="70164" y="33641"/>
                    <a:pt x="70033" y="33712"/>
                  </a:cubicBezTo>
                  <a:cubicBezTo>
                    <a:pt x="70062" y="33774"/>
                    <a:pt x="70076" y="33839"/>
                    <a:pt x="70077" y="33904"/>
                  </a:cubicBezTo>
                  <a:lnTo>
                    <a:pt x="70077" y="33904"/>
                  </a:lnTo>
                  <a:cubicBezTo>
                    <a:pt x="70038" y="33868"/>
                    <a:pt x="69999" y="33833"/>
                    <a:pt x="69959" y="33801"/>
                  </a:cubicBezTo>
                  <a:lnTo>
                    <a:pt x="69959" y="33801"/>
                  </a:lnTo>
                  <a:cubicBezTo>
                    <a:pt x="69891" y="33987"/>
                    <a:pt x="69882" y="34151"/>
                    <a:pt x="69919" y="34292"/>
                  </a:cubicBezTo>
                  <a:lnTo>
                    <a:pt x="69919" y="34292"/>
                  </a:lnTo>
                  <a:cubicBezTo>
                    <a:pt x="70020" y="34187"/>
                    <a:pt x="70079" y="34046"/>
                    <a:pt x="70077" y="33904"/>
                  </a:cubicBezTo>
                  <a:lnTo>
                    <a:pt x="70077" y="33904"/>
                  </a:lnTo>
                  <a:cubicBezTo>
                    <a:pt x="70201" y="34018"/>
                    <a:pt x="70325" y="34145"/>
                    <a:pt x="70449" y="34246"/>
                  </a:cubicBezTo>
                  <a:cubicBezTo>
                    <a:pt x="70567" y="34053"/>
                    <a:pt x="70552" y="33831"/>
                    <a:pt x="70730" y="33653"/>
                  </a:cubicBezTo>
                  <a:cubicBezTo>
                    <a:pt x="70864" y="33534"/>
                    <a:pt x="71442" y="33519"/>
                    <a:pt x="71397" y="33238"/>
                  </a:cubicBezTo>
                  <a:cubicBezTo>
                    <a:pt x="71383" y="33161"/>
                    <a:pt x="71327" y="33130"/>
                    <a:pt x="71245" y="33130"/>
                  </a:cubicBezTo>
                  <a:close/>
                  <a:moveTo>
                    <a:pt x="69919" y="34292"/>
                  </a:moveTo>
                  <a:cubicBezTo>
                    <a:pt x="69900" y="34313"/>
                    <a:pt x="69878" y="34332"/>
                    <a:pt x="69856" y="34350"/>
                  </a:cubicBezTo>
                  <a:cubicBezTo>
                    <a:pt x="69891" y="34358"/>
                    <a:pt x="69923" y="34371"/>
                    <a:pt x="69952" y="34387"/>
                  </a:cubicBezTo>
                  <a:lnTo>
                    <a:pt x="69952" y="34387"/>
                  </a:lnTo>
                  <a:cubicBezTo>
                    <a:pt x="69939" y="34357"/>
                    <a:pt x="69928" y="34325"/>
                    <a:pt x="69919" y="34292"/>
                  </a:cubicBezTo>
                  <a:close/>
                  <a:moveTo>
                    <a:pt x="69952" y="34387"/>
                  </a:moveTo>
                  <a:cubicBezTo>
                    <a:pt x="69994" y="34484"/>
                    <a:pt x="70059" y="34569"/>
                    <a:pt x="70140" y="34642"/>
                  </a:cubicBezTo>
                  <a:lnTo>
                    <a:pt x="70140" y="34642"/>
                  </a:lnTo>
                  <a:cubicBezTo>
                    <a:pt x="70117" y="34538"/>
                    <a:pt x="70054" y="34443"/>
                    <a:pt x="69952" y="34387"/>
                  </a:cubicBezTo>
                  <a:close/>
                  <a:moveTo>
                    <a:pt x="84265" y="0"/>
                  </a:moveTo>
                  <a:lnTo>
                    <a:pt x="84265" y="0"/>
                  </a:lnTo>
                  <a:cubicBezTo>
                    <a:pt x="83480" y="697"/>
                    <a:pt x="85096" y="4893"/>
                    <a:pt x="85199" y="6019"/>
                  </a:cubicBezTo>
                  <a:cubicBezTo>
                    <a:pt x="85585" y="9948"/>
                    <a:pt x="85748" y="13951"/>
                    <a:pt x="84354" y="17746"/>
                  </a:cubicBezTo>
                  <a:cubicBezTo>
                    <a:pt x="83717" y="19480"/>
                    <a:pt x="82323" y="21185"/>
                    <a:pt x="81330" y="22742"/>
                  </a:cubicBezTo>
                  <a:cubicBezTo>
                    <a:pt x="80144" y="24610"/>
                    <a:pt x="78558" y="26181"/>
                    <a:pt x="77179" y="27886"/>
                  </a:cubicBezTo>
                  <a:cubicBezTo>
                    <a:pt x="76438" y="28805"/>
                    <a:pt x="75578" y="29650"/>
                    <a:pt x="74822" y="30554"/>
                  </a:cubicBezTo>
                  <a:cubicBezTo>
                    <a:pt x="74674" y="30732"/>
                    <a:pt x="74540" y="30895"/>
                    <a:pt x="74407" y="31073"/>
                  </a:cubicBezTo>
                  <a:cubicBezTo>
                    <a:pt x="73621" y="32111"/>
                    <a:pt x="73221" y="34261"/>
                    <a:pt x="72035" y="34868"/>
                  </a:cubicBezTo>
                  <a:cubicBezTo>
                    <a:pt x="71851" y="34962"/>
                    <a:pt x="71592" y="35011"/>
                    <a:pt x="71317" y="35011"/>
                  </a:cubicBezTo>
                  <a:cubicBezTo>
                    <a:pt x="70886" y="35011"/>
                    <a:pt x="70417" y="34892"/>
                    <a:pt x="70140" y="34642"/>
                  </a:cubicBezTo>
                  <a:lnTo>
                    <a:pt x="70140" y="34642"/>
                  </a:lnTo>
                  <a:cubicBezTo>
                    <a:pt x="70178" y="34809"/>
                    <a:pt x="70111" y="35000"/>
                    <a:pt x="69930" y="35091"/>
                  </a:cubicBezTo>
                  <a:cubicBezTo>
                    <a:pt x="69897" y="35104"/>
                    <a:pt x="69866" y="35111"/>
                    <a:pt x="69837" y="35111"/>
                  </a:cubicBezTo>
                  <a:cubicBezTo>
                    <a:pt x="69614" y="35111"/>
                    <a:pt x="69486" y="34746"/>
                    <a:pt x="69381" y="34602"/>
                  </a:cubicBezTo>
                  <a:cubicBezTo>
                    <a:pt x="69292" y="34483"/>
                    <a:pt x="69144" y="34587"/>
                    <a:pt x="69040" y="34379"/>
                  </a:cubicBezTo>
                  <a:cubicBezTo>
                    <a:pt x="69010" y="34320"/>
                    <a:pt x="69159" y="33994"/>
                    <a:pt x="69085" y="33890"/>
                  </a:cubicBezTo>
                  <a:cubicBezTo>
                    <a:pt x="69014" y="33773"/>
                    <a:pt x="68923" y="33727"/>
                    <a:pt x="68826" y="33727"/>
                  </a:cubicBezTo>
                  <a:cubicBezTo>
                    <a:pt x="68617" y="33727"/>
                    <a:pt x="68381" y="33940"/>
                    <a:pt x="68269" y="34112"/>
                  </a:cubicBezTo>
                  <a:cubicBezTo>
                    <a:pt x="68286" y="34111"/>
                    <a:pt x="68302" y="34110"/>
                    <a:pt x="68317" y="34110"/>
                  </a:cubicBezTo>
                  <a:cubicBezTo>
                    <a:pt x="68650" y="34110"/>
                    <a:pt x="68754" y="34408"/>
                    <a:pt x="68655" y="34705"/>
                  </a:cubicBezTo>
                  <a:cubicBezTo>
                    <a:pt x="68521" y="34602"/>
                    <a:pt x="68447" y="34424"/>
                    <a:pt x="68432" y="34246"/>
                  </a:cubicBezTo>
                  <a:cubicBezTo>
                    <a:pt x="68358" y="34350"/>
                    <a:pt x="68195" y="34498"/>
                    <a:pt x="68136" y="34602"/>
                  </a:cubicBezTo>
                  <a:cubicBezTo>
                    <a:pt x="68081" y="34371"/>
                    <a:pt x="67825" y="34084"/>
                    <a:pt x="67625" y="34084"/>
                  </a:cubicBezTo>
                  <a:cubicBezTo>
                    <a:pt x="67503" y="34084"/>
                    <a:pt x="67402" y="34191"/>
                    <a:pt x="67380" y="34483"/>
                  </a:cubicBezTo>
                  <a:cubicBezTo>
                    <a:pt x="67350" y="34824"/>
                    <a:pt x="68002" y="34972"/>
                    <a:pt x="67943" y="35269"/>
                  </a:cubicBezTo>
                  <a:cubicBezTo>
                    <a:pt x="67928" y="35387"/>
                    <a:pt x="67469" y="35610"/>
                    <a:pt x="67365" y="35684"/>
                  </a:cubicBezTo>
                  <a:cubicBezTo>
                    <a:pt x="67986" y="36172"/>
                    <a:pt x="67139" y="36295"/>
                    <a:pt x="66536" y="36295"/>
                  </a:cubicBezTo>
                  <a:cubicBezTo>
                    <a:pt x="66333" y="36295"/>
                    <a:pt x="66157" y="36281"/>
                    <a:pt x="66075" y="36262"/>
                  </a:cubicBezTo>
                  <a:cubicBezTo>
                    <a:pt x="65408" y="36099"/>
                    <a:pt x="64800" y="35758"/>
                    <a:pt x="64148" y="35521"/>
                  </a:cubicBezTo>
                  <a:cubicBezTo>
                    <a:pt x="60990" y="34364"/>
                    <a:pt x="57714" y="33505"/>
                    <a:pt x="54438" y="32734"/>
                  </a:cubicBezTo>
                  <a:cubicBezTo>
                    <a:pt x="46966" y="30955"/>
                    <a:pt x="39687" y="28909"/>
                    <a:pt x="32393" y="26537"/>
                  </a:cubicBezTo>
                  <a:cubicBezTo>
                    <a:pt x="28627" y="25321"/>
                    <a:pt x="24877" y="24224"/>
                    <a:pt x="21141" y="22964"/>
                  </a:cubicBezTo>
                  <a:cubicBezTo>
                    <a:pt x="17094" y="21615"/>
                    <a:pt x="13032" y="20370"/>
                    <a:pt x="9696" y="17672"/>
                  </a:cubicBezTo>
                  <a:cubicBezTo>
                    <a:pt x="8436" y="16649"/>
                    <a:pt x="7117" y="15804"/>
                    <a:pt x="5842" y="14810"/>
                  </a:cubicBezTo>
                  <a:cubicBezTo>
                    <a:pt x="4759" y="13936"/>
                    <a:pt x="3766" y="12972"/>
                    <a:pt x="2877" y="11905"/>
                  </a:cubicBezTo>
                  <a:cubicBezTo>
                    <a:pt x="2209" y="11134"/>
                    <a:pt x="1350" y="9725"/>
                    <a:pt x="312" y="9562"/>
                  </a:cubicBezTo>
                  <a:lnTo>
                    <a:pt x="312" y="9562"/>
                  </a:lnTo>
                  <a:cubicBezTo>
                    <a:pt x="1" y="11860"/>
                    <a:pt x="4181" y="14588"/>
                    <a:pt x="5693" y="15819"/>
                  </a:cubicBezTo>
                  <a:cubicBezTo>
                    <a:pt x="9933" y="19243"/>
                    <a:pt x="14544" y="21496"/>
                    <a:pt x="19629" y="23305"/>
                  </a:cubicBezTo>
                  <a:cubicBezTo>
                    <a:pt x="29769" y="26922"/>
                    <a:pt x="40206" y="29872"/>
                    <a:pt x="50672" y="32482"/>
                  </a:cubicBezTo>
                  <a:cubicBezTo>
                    <a:pt x="54571" y="33460"/>
                    <a:pt x="58603" y="34305"/>
                    <a:pt x="62413" y="35639"/>
                  </a:cubicBezTo>
                  <a:cubicBezTo>
                    <a:pt x="63970" y="36173"/>
                    <a:pt x="65957" y="36366"/>
                    <a:pt x="67054" y="37759"/>
                  </a:cubicBezTo>
                  <a:cubicBezTo>
                    <a:pt x="65749" y="37863"/>
                    <a:pt x="67231" y="38708"/>
                    <a:pt x="67157" y="38767"/>
                  </a:cubicBezTo>
                  <a:cubicBezTo>
                    <a:pt x="67055" y="38855"/>
                    <a:pt x="66939" y="38886"/>
                    <a:pt x="66817" y="38886"/>
                  </a:cubicBezTo>
                  <a:cubicBezTo>
                    <a:pt x="66499" y="38886"/>
                    <a:pt x="66142" y="38669"/>
                    <a:pt x="65884" y="38669"/>
                  </a:cubicBezTo>
                  <a:cubicBezTo>
                    <a:pt x="65773" y="38669"/>
                    <a:pt x="65679" y="38710"/>
                    <a:pt x="65616" y="38827"/>
                  </a:cubicBezTo>
                  <a:cubicBezTo>
                    <a:pt x="65467" y="39102"/>
                    <a:pt x="65564" y="39184"/>
                    <a:pt x="65756" y="39184"/>
                  </a:cubicBezTo>
                  <a:cubicBezTo>
                    <a:pt x="66042" y="39184"/>
                    <a:pt x="66539" y="39002"/>
                    <a:pt x="66749" y="39002"/>
                  </a:cubicBezTo>
                  <a:cubicBezTo>
                    <a:pt x="66763" y="39002"/>
                    <a:pt x="66776" y="39003"/>
                    <a:pt x="66787" y="39005"/>
                  </a:cubicBezTo>
                  <a:cubicBezTo>
                    <a:pt x="67098" y="39568"/>
                    <a:pt x="66475" y="39435"/>
                    <a:pt x="66327" y="39716"/>
                  </a:cubicBezTo>
                  <a:cubicBezTo>
                    <a:pt x="66218" y="39934"/>
                    <a:pt x="66285" y="40033"/>
                    <a:pt x="66394" y="40033"/>
                  </a:cubicBezTo>
                  <a:cubicBezTo>
                    <a:pt x="66523" y="40033"/>
                    <a:pt x="66710" y="39897"/>
                    <a:pt x="66742" y="39657"/>
                  </a:cubicBezTo>
                  <a:cubicBezTo>
                    <a:pt x="66905" y="39657"/>
                    <a:pt x="67691" y="39864"/>
                    <a:pt x="67795" y="39983"/>
                  </a:cubicBezTo>
                  <a:cubicBezTo>
                    <a:pt x="68195" y="40457"/>
                    <a:pt x="67424" y="40487"/>
                    <a:pt x="67365" y="40858"/>
                  </a:cubicBezTo>
                  <a:cubicBezTo>
                    <a:pt x="67257" y="40734"/>
                    <a:pt x="67121" y="40659"/>
                    <a:pt x="66992" y="40659"/>
                  </a:cubicBezTo>
                  <a:cubicBezTo>
                    <a:pt x="66874" y="40659"/>
                    <a:pt x="66761" y="40723"/>
                    <a:pt x="66683" y="40873"/>
                  </a:cubicBezTo>
                  <a:cubicBezTo>
                    <a:pt x="66605" y="40834"/>
                    <a:pt x="66539" y="40818"/>
                    <a:pt x="66485" y="40818"/>
                  </a:cubicBezTo>
                  <a:cubicBezTo>
                    <a:pt x="66165" y="40818"/>
                    <a:pt x="66283" y="41406"/>
                    <a:pt x="66727" y="41406"/>
                  </a:cubicBezTo>
                  <a:cubicBezTo>
                    <a:pt x="66742" y="41302"/>
                    <a:pt x="66802" y="41243"/>
                    <a:pt x="66802" y="41125"/>
                  </a:cubicBezTo>
                  <a:cubicBezTo>
                    <a:pt x="67009" y="41050"/>
                    <a:pt x="67217" y="41006"/>
                    <a:pt x="67439" y="41006"/>
                  </a:cubicBezTo>
                  <a:cubicBezTo>
                    <a:pt x="67454" y="41199"/>
                    <a:pt x="67424" y="41377"/>
                    <a:pt x="67350" y="41540"/>
                  </a:cubicBezTo>
                  <a:cubicBezTo>
                    <a:pt x="67412" y="41526"/>
                    <a:pt x="67464" y="41520"/>
                    <a:pt x="67508" y="41520"/>
                  </a:cubicBezTo>
                  <a:cubicBezTo>
                    <a:pt x="67998" y="41520"/>
                    <a:pt x="67406" y="42300"/>
                    <a:pt x="67202" y="42518"/>
                  </a:cubicBezTo>
                  <a:cubicBezTo>
                    <a:pt x="65957" y="43897"/>
                    <a:pt x="63866" y="45542"/>
                    <a:pt x="62280" y="46491"/>
                  </a:cubicBezTo>
                  <a:cubicBezTo>
                    <a:pt x="60264" y="47707"/>
                    <a:pt x="58337" y="48774"/>
                    <a:pt x="56231" y="49856"/>
                  </a:cubicBezTo>
                  <a:cubicBezTo>
                    <a:pt x="50568" y="52762"/>
                    <a:pt x="45098" y="54319"/>
                    <a:pt x="38768" y="55416"/>
                  </a:cubicBezTo>
                  <a:cubicBezTo>
                    <a:pt x="33268" y="56364"/>
                    <a:pt x="27605" y="57387"/>
                    <a:pt x="22208" y="58959"/>
                  </a:cubicBezTo>
                  <a:cubicBezTo>
                    <a:pt x="19896" y="59641"/>
                    <a:pt x="15137" y="60604"/>
                    <a:pt x="13936" y="62932"/>
                  </a:cubicBezTo>
                  <a:cubicBezTo>
                    <a:pt x="14069" y="63079"/>
                    <a:pt x="14220" y="63138"/>
                    <a:pt x="14379" y="63138"/>
                  </a:cubicBezTo>
                  <a:cubicBezTo>
                    <a:pt x="14895" y="63138"/>
                    <a:pt x="15507" y="62518"/>
                    <a:pt x="15937" y="62235"/>
                  </a:cubicBezTo>
                  <a:cubicBezTo>
                    <a:pt x="16693" y="61716"/>
                    <a:pt x="17524" y="61316"/>
                    <a:pt x="18383" y="61019"/>
                  </a:cubicBezTo>
                  <a:cubicBezTo>
                    <a:pt x="20251" y="60338"/>
                    <a:pt x="22164" y="59819"/>
                    <a:pt x="24091" y="59315"/>
                  </a:cubicBezTo>
                  <a:cubicBezTo>
                    <a:pt x="27901" y="58321"/>
                    <a:pt x="31800" y="57565"/>
                    <a:pt x="35699" y="56587"/>
                  </a:cubicBezTo>
                  <a:cubicBezTo>
                    <a:pt x="40132" y="55460"/>
                    <a:pt x="44594" y="54897"/>
                    <a:pt x="49012" y="53785"/>
                  </a:cubicBezTo>
                  <a:cubicBezTo>
                    <a:pt x="52451" y="52925"/>
                    <a:pt x="55564" y="51072"/>
                    <a:pt x="58826" y="49619"/>
                  </a:cubicBezTo>
                  <a:cubicBezTo>
                    <a:pt x="61109" y="48596"/>
                    <a:pt x="63229" y="46817"/>
                    <a:pt x="65082" y="45157"/>
                  </a:cubicBezTo>
                  <a:cubicBezTo>
                    <a:pt x="65571" y="44712"/>
                    <a:pt x="66416" y="43778"/>
                    <a:pt x="67098" y="43689"/>
                  </a:cubicBezTo>
                  <a:cubicBezTo>
                    <a:pt x="67113" y="43687"/>
                    <a:pt x="67130" y="43686"/>
                    <a:pt x="67149" y="43686"/>
                  </a:cubicBezTo>
                  <a:cubicBezTo>
                    <a:pt x="67624" y="43686"/>
                    <a:pt x="69184" y="44390"/>
                    <a:pt x="69085" y="44860"/>
                  </a:cubicBezTo>
                  <a:cubicBezTo>
                    <a:pt x="69134" y="44870"/>
                    <a:pt x="69185" y="44875"/>
                    <a:pt x="69237" y="44875"/>
                  </a:cubicBezTo>
                  <a:cubicBezTo>
                    <a:pt x="69340" y="44875"/>
                    <a:pt x="69445" y="44855"/>
                    <a:pt x="69544" y="44816"/>
                  </a:cubicBezTo>
                  <a:cubicBezTo>
                    <a:pt x="69558" y="44440"/>
                    <a:pt x="69246" y="43934"/>
                    <a:pt x="69831" y="43934"/>
                  </a:cubicBezTo>
                  <a:cubicBezTo>
                    <a:pt x="69870" y="43934"/>
                    <a:pt x="69912" y="43937"/>
                    <a:pt x="69959" y="43941"/>
                  </a:cubicBezTo>
                  <a:cubicBezTo>
                    <a:pt x="70730" y="44030"/>
                    <a:pt x="70137" y="44608"/>
                    <a:pt x="69959" y="44994"/>
                  </a:cubicBezTo>
                  <a:lnTo>
                    <a:pt x="70537" y="45068"/>
                  </a:lnTo>
                  <a:cubicBezTo>
                    <a:pt x="70374" y="45409"/>
                    <a:pt x="70745" y="45631"/>
                    <a:pt x="71071" y="45646"/>
                  </a:cubicBezTo>
                  <a:cubicBezTo>
                    <a:pt x="71144" y="45327"/>
                    <a:pt x="70975" y="45007"/>
                    <a:pt x="70661" y="44925"/>
                  </a:cubicBezTo>
                  <a:lnTo>
                    <a:pt x="70661" y="44925"/>
                  </a:lnTo>
                  <a:cubicBezTo>
                    <a:pt x="70669" y="44926"/>
                    <a:pt x="70677" y="44926"/>
                    <a:pt x="70686" y="44926"/>
                  </a:cubicBezTo>
                  <a:cubicBezTo>
                    <a:pt x="70883" y="44926"/>
                    <a:pt x="71224" y="44592"/>
                    <a:pt x="71590" y="44592"/>
                  </a:cubicBezTo>
                  <a:cubicBezTo>
                    <a:pt x="71663" y="44592"/>
                    <a:pt x="71738" y="44605"/>
                    <a:pt x="71812" y="44638"/>
                  </a:cubicBezTo>
                  <a:cubicBezTo>
                    <a:pt x="72168" y="44801"/>
                    <a:pt x="72242" y="45098"/>
                    <a:pt x="72465" y="45379"/>
                  </a:cubicBezTo>
                  <a:cubicBezTo>
                    <a:pt x="73132" y="46284"/>
                    <a:pt x="73369" y="47247"/>
                    <a:pt x="73695" y="48329"/>
                  </a:cubicBezTo>
                  <a:cubicBezTo>
                    <a:pt x="74125" y="49767"/>
                    <a:pt x="74481" y="51250"/>
                    <a:pt x="74807" y="52732"/>
                  </a:cubicBezTo>
                  <a:cubicBezTo>
                    <a:pt x="75252" y="54689"/>
                    <a:pt x="75519" y="56631"/>
                    <a:pt x="75830" y="58603"/>
                  </a:cubicBezTo>
                  <a:cubicBezTo>
                    <a:pt x="75993" y="59581"/>
                    <a:pt x="76037" y="61524"/>
                    <a:pt x="76660" y="62280"/>
                  </a:cubicBezTo>
                  <a:cubicBezTo>
                    <a:pt x="76705" y="62369"/>
                    <a:pt x="76734" y="62472"/>
                    <a:pt x="76764" y="62576"/>
                  </a:cubicBezTo>
                  <a:cubicBezTo>
                    <a:pt x="76787" y="62632"/>
                    <a:pt x="76815" y="62657"/>
                    <a:pt x="76846" y="62657"/>
                  </a:cubicBezTo>
                  <a:cubicBezTo>
                    <a:pt x="77069" y="62657"/>
                    <a:pt x="77446" y="61376"/>
                    <a:pt x="77446" y="61272"/>
                  </a:cubicBezTo>
                  <a:cubicBezTo>
                    <a:pt x="77490" y="60530"/>
                    <a:pt x="77179" y="59774"/>
                    <a:pt x="76986" y="59063"/>
                  </a:cubicBezTo>
                  <a:cubicBezTo>
                    <a:pt x="76319" y="56364"/>
                    <a:pt x="75652" y="53696"/>
                    <a:pt x="74955" y="50998"/>
                  </a:cubicBezTo>
                  <a:cubicBezTo>
                    <a:pt x="74570" y="49501"/>
                    <a:pt x="74095" y="48018"/>
                    <a:pt x="73858" y="46491"/>
                  </a:cubicBezTo>
                  <a:cubicBezTo>
                    <a:pt x="73754" y="45898"/>
                    <a:pt x="73488" y="44816"/>
                    <a:pt x="73784" y="44223"/>
                  </a:cubicBezTo>
                  <a:cubicBezTo>
                    <a:pt x="73932" y="43926"/>
                    <a:pt x="73947" y="43867"/>
                    <a:pt x="74229" y="43734"/>
                  </a:cubicBezTo>
                  <a:lnTo>
                    <a:pt x="74229" y="43734"/>
                  </a:lnTo>
                  <a:cubicBezTo>
                    <a:pt x="74078" y="43809"/>
                    <a:pt x="74312" y="43853"/>
                    <a:pt x="74572" y="43853"/>
                  </a:cubicBezTo>
                  <a:cubicBezTo>
                    <a:pt x="74872" y="43853"/>
                    <a:pt x="75205" y="43795"/>
                    <a:pt x="75015" y="43660"/>
                  </a:cubicBezTo>
                  <a:cubicBezTo>
                    <a:pt x="74422" y="43230"/>
                    <a:pt x="74229" y="43408"/>
                    <a:pt x="74940" y="42963"/>
                  </a:cubicBezTo>
                  <a:lnTo>
                    <a:pt x="74940" y="42963"/>
                  </a:lnTo>
                  <a:cubicBezTo>
                    <a:pt x="74930" y="43268"/>
                    <a:pt x="75053" y="43385"/>
                    <a:pt x="75246" y="43385"/>
                  </a:cubicBezTo>
                  <a:cubicBezTo>
                    <a:pt x="75334" y="43385"/>
                    <a:pt x="75437" y="43360"/>
                    <a:pt x="75548" y="43319"/>
                  </a:cubicBezTo>
                  <a:cubicBezTo>
                    <a:pt x="76067" y="43126"/>
                    <a:pt x="75830" y="43052"/>
                    <a:pt x="75771" y="42740"/>
                  </a:cubicBezTo>
                  <a:cubicBezTo>
                    <a:pt x="75726" y="42533"/>
                    <a:pt x="75444" y="42281"/>
                    <a:pt x="75593" y="41955"/>
                  </a:cubicBezTo>
                  <a:cubicBezTo>
                    <a:pt x="75635" y="41863"/>
                    <a:pt x="75688" y="41794"/>
                    <a:pt x="75743" y="41752"/>
                  </a:cubicBezTo>
                  <a:lnTo>
                    <a:pt x="75743" y="41752"/>
                  </a:lnTo>
                  <a:cubicBezTo>
                    <a:pt x="75864" y="41852"/>
                    <a:pt x="75972" y="41964"/>
                    <a:pt x="76067" y="42088"/>
                  </a:cubicBezTo>
                  <a:cubicBezTo>
                    <a:pt x="76075" y="41824"/>
                    <a:pt x="75984" y="41703"/>
                    <a:pt x="75872" y="41703"/>
                  </a:cubicBezTo>
                  <a:cubicBezTo>
                    <a:pt x="75831" y="41703"/>
                    <a:pt x="75786" y="41720"/>
                    <a:pt x="75743" y="41752"/>
                  </a:cubicBezTo>
                  <a:lnTo>
                    <a:pt x="75743" y="41752"/>
                  </a:lnTo>
                  <a:cubicBezTo>
                    <a:pt x="75677" y="41697"/>
                    <a:pt x="75607" y="41646"/>
                    <a:pt x="75533" y="41599"/>
                  </a:cubicBezTo>
                  <a:cubicBezTo>
                    <a:pt x="75711" y="41243"/>
                    <a:pt x="76156" y="41258"/>
                    <a:pt x="76393" y="41080"/>
                  </a:cubicBezTo>
                  <a:cubicBezTo>
                    <a:pt x="76543" y="40966"/>
                    <a:pt x="76614" y="40788"/>
                    <a:pt x="76716" y="40648"/>
                  </a:cubicBezTo>
                  <a:lnTo>
                    <a:pt x="76716" y="40648"/>
                  </a:lnTo>
                  <a:cubicBezTo>
                    <a:pt x="76744" y="40672"/>
                    <a:pt x="76775" y="40693"/>
                    <a:pt x="76808" y="40709"/>
                  </a:cubicBezTo>
                  <a:cubicBezTo>
                    <a:pt x="76883" y="40635"/>
                    <a:pt x="76942" y="40532"/>
                    <a:pt x="77001" y="40443"/>
                  </a:cubicBezTo>
                  <a:lnTo>
                    <a:pt x="77001" y="40443"/>
                  </a:lnTo>
                  <a:cubicBezTo>
                    <a:pt x="76869" y="40473"/>
                    <a:pt x="76785" y="40552"/>
                    <a:pt x="76716" y="40648"/>
                  </a:cubicBezTo>
                  <a:lnTo>
                    <a:pt x="76716" y="40648"/>
                  </a:lnTo>
                  <a:cubicBezTo>
                    <a:pt x="76572" y="40524"/>
                    <a:pt x="76512" y="40317"/>
                    <a:pt x="76586" y="40131"/>
                  </a:cubicBezTo>
                  <a:cubicBezTo>
                    <a:pt x="76654" y="39927"/>
                    <a:pt x="76718" y="39881"/>
                    <a:pt x="76792" y="39881"/>
                  </a:cubicBezTo>
                  <a:cubicBezTo>
                    <a:pt x="76853" y="39881"/>
                    <a:pt x="76921" y="39912"/>
                    <a:pt x="77002" y="39912"/>
                  </a:cubicBezTo>
                  <a:cubicBezTo>
                    <a:pt x="77016" y="39912"/>
                    <a:pt x="77031" y="39911"/>
                    <a:pt x="77046" y="39909"/>
                  </a:cubicBezTo>
                  <a:cubicBezTo>
                    <a:pt x="77550" y="39864"/>
                    <a:pt x="77950" y="40013"/>
                    <a:pt x="77816" y="39212"/>
                  </a:cubicBezTo>
                  <a:cubicBezTo>
                    <a:pt x="77787" y="39079"/>
                    <a:pt x="77357" y="39212"/>
                    <a:pt x="77416" y="38797"/>
                  </a:cubicBezTo>
                  <a:cubicBezTo>
                    <a:pt x="78786" y="38696"/>
                    <a:pt x="80060" y="38511"/>
                    <a:pt x="81428" y="38511"/>
                  </a:cubicBezTo>
                  <a:cubicBezTo>
                    <a:pt x="81674" y="38511"/>
                    <a:pt x="81922" y="38517"/>
                    <a:pt x="82175" y="38530"/>
                  </a:cubicBezTo>
                  <a:cubicBezTo>
                    <a:pt x="82921" y="38565"/>
                    <a:pt x="83669" y="38576"/>
                    <a:pt x="84417" y="38576"/>
                  </a:cubicBezTo>
                  <a:cubicBezTo>
                    <a:pt x="85914" y="38576"/>
                    <a:pt x="87413" y="38530"/>
                    <a:pt x="88906" y="38530"/>
                  </a:cubicBezTo>
                  <a:cubicBezTo>
                    <a:pt x="94035" y="38530"/>
                    <a:pt x="99135" y="38604"/>
                    <a:pt x="104234" y="38604"/>
                  </a:cubicBezTo>
                  <a:cubicBezTo>
                    <a:pt x="104837" y="38604"/>
                    <a:pt x="105434" y="38591"/>
                    <a:pt x="106028" y="38591"/>
                  </a:cubicBezTo>
                  <a:cubicBezTo>
                    <a:pt x="106325" y="38591"/>
                    <a:pt x="106621" y="38594"/>
                    <a:pt x="106918" y="38604"/>
                  </a:cubicBezTo>
                  <a:cubicBezTo>
                    <a:pt x="106963" y="38607"/>
                    <a:pt x="107009" y="38608"/>
                    <a:pt x="107058" y="38608"/>
                  </a:cubicBezTo>
                  <a:cubicBezTo>
                    <a:pt x="107581" y="38608"/>
                    <a:pt x="108261" y="38449"/>
                    <a:pt x="108356" y="37893"/>
                  </a:cubicBezTo>
                  <a:cubicBezTo>
                    <a:pt x="107929" y="37677"/>
                    <a:pt x="107432" y="37601"/>
                    <a:pt x="106903" y="37601"/>
                  </a:cubicBezTo>
                  <a:cubicBezTo>
                    <a:pt x="105612" y="37601"/>
                    <a:pt x="104129" y="38056"/>
                    <a:pt x="103004" y="38056"/>
                  </a:cubicBezTo>
                  <a:cubicBezTo>
                    <a:pt x="101003" y="38056"/>
                    <a:pt x="98972" y="38130"/>
                    <a:pt x="96941" y="38130"/>
                  </a:cubicBezTo>
                  <a:cubicBezTo>
                    <a:pt x="93368" y="38130"/>
                    <a:pt x="89854" y="37982"/>
                    <a:pt x="86281" y="37982"/>
                  </a:cubicBezTo>
                  <a:cubicBezTo>
                    <a:pt x="84684" y="37982"/>
                    <a:pt x="83087" y="38076"/>
                    <a:pt x="81490" y="38076"/>
                  </a:cubicBezTo>
                  <a:cubicBezTo>
                    <a:pt x="80982" y="38076"/>
                    <a:pt x="80474" y="38066"/>
                    <a:pt x="79966" y="38041"/>
                  </a:cubicBezTo>
                  <a:cubicBezTo>
                    <a:pt x="79151" y="37996"/>
                    <a:pt x="77757" y="38100"/>
                    <a:pt x="77075" y="37596"/>
                  </a:cubicBezTo>
                  <a:cubicBezTo>
                    <a:pt x="76334" y="37063"/>
                    <a:pt x="76675" y="36470"/>
                    <a:pt x="77387" y="36099"/>
                  </a:cubicBezTo>
                  <a:cubicBezTo>
                    <a:pt x="77267" y="36004"/>
                    <a:pt x="77181" y="35972"/>
                    <a:pt x="77105" y="35972"/>
                  </a:cubicBezTo>
                  <a:cubicBezTo>
                    <a:pt x="76954" y="35972"/>
                    <a:pt x="76842" y="36099"/>
                    <a:pt x="76586" y="36129"/>
                  </a:cubicBezTo>
                  <a:cubicBezTo>
                    <a:pt x="76579" y="36129"/>
                    <a:pt x="76573" y="36129"/>
                    <a:pt x="76566" y="36129"/>
                  </a:cubicBezTo>
                  <a:cubicBezTo>
                    <a:pt x="76399" y="36129"/>
                    <a:pt x="76335" y="35984"/>
                    <a:pt x="76177" y="35984"/>
                  </a:cubicBezTo>
                  <a:cubicBezTo>
                    <a:pt x="76141" y="35984"/>
                    <a:pt x="76100" y="35991"/>
                    <a:pt x="76052" y="36010"/>
                  </a:cubicBezTo>
                  <a:cubicBezTo>
                    <a:pt x="75874" y="36084"/>
                    <a:pt x="75519" y="36722"/>
                    <a:pt x="75400" y="36885"/>
                  </a:cubicBezTo>
                  <a:cubicBezTo>
                    <a:pt x="75341" y="36904"/>
                    <a:pt x="75281" y="36913"/>
                    <a:pt x="75220" y="36913"/>
                  </a:cubicBezTo>
                  <a:cubicBezTo>
                    <a:pt x="75051" y="36913"/>
                    <a:pt x="74883" y="36842"/>
                    <a:pt x="74763" y="36722"/>
                  </a:cubicBezTo>
                  <a:cubicBezTo>
                    <a:pt x="74985" y="36588"/>
                    <a:pt x="75341" y="36425"/>
                    <a:pt x="75400" y="36143"/>
                  </a:cubicBezTo>
                  <a:cubicBezTo>
                    <a:pt x="75222" y="36054"/>
                    <a:pt x="75044" y="35951"/>
                    <a:pt x="74881" y="35847"/>
                  </a:cubicBezTo>
                  <a:cubicBezTo>
                    <a:pt x="75059" y="35728"/>
                    <a:pt x="75267" y="35625"/>
                    <a:pt x="75474" y="35565"/>
                  </a:cubicBezTo>
                  <a:cubicBezTo>
                    <a:pt x="75192" y="35372"/>
                    <a:pt x="74881" y="35269"/>
                    <a:pt x="74629" y="35032"/>
                  </a:cubicBezTo>
                  <a:cubicBezTo>
                    <a:pt x="74436" y="35284"/>
                    <a:pt x="74318" y="35610"/>
                    <a:pt x="74125" y="35847"/>
                  </a:cubicBezTo>
                  <a:cubicBezTo>
                    <a:pt x="74120" y="35853"/>
                    <a:pt x="74114" y="35856"/>
                    <a:pt x="74106" y="35856"/>
                  </a:cubicBezTo>
                  <a:cubicBezTo>
                    <a:pt x="74023" y="35856"/>
                    <a:pt x="73798" y="35517"/>
                    <a:pt x="73784" y="35476"/>
                  </a:cubicBezTo>
                  <a:cubicBezTo>
                    <a:pt x="73161" y="33816"/>
                    <a:pt x="75726" y="30762"/>
                    <a:pt x="76542" y="29531"/>
                  </a:cubicBezTo>
                  <a:cubicBezTo>
                    <a:pt x="78113" y="27145"/>
                    <a:pt x="80500" y="25469"/>
                    <a:pt x="82027" y="23083"/>
                  </a:cubicBezTo>
                  <a:cubicBezTo>
                    <a:pt x="83776" y="20355"/>
                    <a:pt x="85036" y="17345"/>
                    <a:pt x="85970" y="14247"/>
                  </a:cubicBezTo>
                  <a:lnTo>
                    <a:pt x="86015" y="14217"/>
                  </a:lnTo>
                  <a:cubicBezTo>
                    <a:pt x="87038" y="10867"/>
                    <a:pt x="86118" y="6894"/>
                    <a:pt x="85436" y="3544"/>
                  </a:cubicBezTo>
                  <a:cubicBezTo>
                    <a:pt x="85229" y="2476"/>
                    <a:pt x="85081" y="816"/>
                    <a:pt x="84265" y="0"/>
                  </a:cubicBezTo>
                  <a:close/>
                </a:path>
              </a:pathLst>
            </a:custGeom>
            <a:solidFill>
              <a:srgbClr val="EF9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4915650" y="3182025"/>
              <a:ext cx="196550" cy="102150"/>
            </a:xfrm>
            <a:custGeom>
              <a:avLst/>
              <a:gdLst/>
              <a:ahLst/>
              <a:cxnLst/>
              <a:rect l="l" t="t" r="r" b="b"/>
              <a:pathLst>
                <a:path w="7862" h="4086" extrusionOk="0">
                  <a:moveTo>
                    <a:pt x="718" y="1"/>
                  </a:moveTo>
                  <a:cubicBezTo>
                    <a:pt x="365" y="1"/>
                    <a:pt x="0" y="101"/>
                    <a:pt x="241" y="413"/>
                  </a:cubicBezTo>
                  <a:cubicBezTo>
                    <a:pt x="449" y="680"/>
                    <a:pt x="953" y="798"/>
                    <a:pt x="1249" y="976"/>
                  </a:cubicBezTo>
                  <a:cubicBezTo>
                    <a:pt x="1753" y="1287"/>
                    <a:pt x="2257" y="1584"/>
                    <a:pt x="2776" y="1866"/>
                  </a:cubicBezTo>
                  <a:cubicBezTo>
                    <a:pt x="3814" y="2444"/>
                    <a:pt x="4881" y="2977"/>
                    <a:pt x="5949" y="3482"/>
                  </a:cubicBezTo>
                  <a:cubicBezTo>
                    <a:pt x="6315" y="3672"/>
                    <a:pt x="6844" y="4085"/>
                    <a:pt x="7294" y="4085"/>
                  </a:cubicBezTo>
                  <a:cubicBezTo>
                    <a:pt x="7336" y="4085"/>
                    <a:pt x="7377" y="4082"/>
                    <a:pt x="7417" y="4075"/>
                  </a:cubicBezTo>
                  <a:cubicBezTo>
                    <a:pt x="7698" y="4015"/>
                    <a:pt x="7861" y="3763"/>
                    <a:pt x="7580" y="3600"/>
                  </a:cubicBezTo>
                  <a:cubicBezTo>
                    <a:pt x="7387" y="3467"/>
                    <a:pt x="7090" y="3452"/>
                    <a:pt x="6913" y="3289"/>
                  </a:cubicBezTo>
                  <a:cubicBezTo>
                    <a:pt x="6794" y="3170"/>
                    <a:pt x="6794" y="3066"/>
                    <a:pt x="6794" y="2903"/>
                  </a:cubicBezTo>
                  <a:cubicBezTo>
                    <a:pt x="6794" y="2814"/>
                    <a:pt x="6809" y="2800"/>
                    <a:pt x="6735" y="2725"/>
                  </a:cubicBezTo>
                  <a:cubicBezTo>
                    <a:pt x="6660" y="2681"/>
                    <a:pt x="6586" y="2636"/>
                    <a:pt x="6497" y="2607"/>
                  </a:cubicBezTo>
                  <a:cubicBezTo>
                    <a:pt x="5519" y="2132"/>
                    <a:pt x="4496" y="1717"/>
                    <a:pt x="3518" y="1228"/>
                  </a:cubicBezTo>
                  <a:cubicBezTo>
                    <a:pt x="3073" y="991"/>
                    <a:pt x="2628" y="739"/>
                    <a:pt x="2169" y="502"/>
                  </a:cubicBezTo>
                  <a:lnTo>
                    <a:pt x="2183" y="487"/>
                  </a:lnTo>
                  <a:cubicBezTo>
                    <a:pt x="1857" y="324"/>
                    <a:pt x="1501" y="176"/>
                    <a:pt x="1146" y="57"/>
                  </a:cubicBezTo>
                  <a:cubicBezTo>
                    <a:pt x="1050" y="24"/>
                    <a:pt x="885" y="1"/>
                    <a:pt x="718" y="1"/>
                  </a:cubicBezTo>
                  <a:close/>
                </a:path>
              </a:pathLst>
            </a:custGeom>
            <a:solidFill>
              <a:srgbClr val="7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4922250" y="3160750"/>
              <a:ext cx="196975" cy="98700"/>
            </a:xfrm>
            <a:custGeom>
              <a:avLst/>
              <a:gdLst/>
              <a:ahLst/>
              <a:cxnLst/>
              <a:rect l="l" t="t" r="r" b="b"/>
              <a:pathLst>
                <a:path w="7879" h="3948" extrusionOk="0">
                  <a:moveTo>
                    <a:pt x="325" y="0"/>
                  </a:moveTo>
                  <a:cubicBezTo>
                    <a:pt x="134" y="0"/>
                    <a:pt x="1" y="122"/>
                    <a:pt x="7" y="493"/>
                  </a:cubicBezTo>
                  <a:cubicBezTo>
                    <a:pt x="733" y="804"/>
                    <a:pt x="1504" y="1012"/>
                    <a:pt x="2216" y="1338"/>
                  </a:cubicBezTo>
                  <a:cubicBezTo>
                    <a:pt x="3580" y="1961"/>
                    <a:pt x="4884" y="2717"/>
                    <a:pt x="6085" y="3621"/>
                  </a:cubicBezTo>
                  <a:cubicBezTo>
                    <a:pt x="6307" y="3830"/>
                    <a:pt x="6589" y="3947"/>
                    <a:pt x="6891" y="3947"/>
                  </a:cubicBezTo>
                  <a:cubicBezTo>
                    <a:pt x="6953" y="3947"/>
                    <a:pt x="7015" y="3942"/>
                    <a:pt x="7078" y="3932"/>
                  </a:cubicBezTo>
                  <a:cubicBezTo>
                    <a:pt x="7360" y="3917"/>
                    <a:pt x="7879" y="3725"/>
                    <a:pt x="7701" y="3339"/>
                  </a:cubicBezTo>
                  <a:cubicBezTo>
                    <a:pt x="7568" y="3058"/>
                    <a:pt x="6975" y="3013"/>
                    <a:pt x="6737" y="2894"/>
                  </a:cubicBezTo>
                  <a:cubicBezTo>
                    <a:pt x="6411" y="2731"/>
                    <a:pt x="6085" y="2568"/>
                    <a:pt x="5759" y="2405"/>
                  </a:cubicBezTo>
                  <a:cubicBezTo>
                    <a:pt x="4973" y="2005"/>
                    <a:pt x="4158" y="1649"/>
                    <a:pt x="3372" y="1249"/>
                  </a:cubicBezTo>
                  <a:cubicBezTo>
                    <a:pt x="2868" y="1012"/>
                    <a:pt x="2379" y="819"/>
                    <a:pt x="1875" y="626"/>
                  </a:cubicBezTo>
                  <a:cubicBezTo>
                    <a:pt x="1667" y="537"/>
                    <a:pt x="1460" y="448"/>
                    <a:pt x="1252" y="374"/>
                  </a:cubicBezTo>
                  <a:cubicBezTo>
                    <a:pt x="990" y="252"/>
                    <a:pt x="599" y="0"/>
                    <a:pt x="325" y="0"/>
                  </a:cubicBezTo>
                  <a:close/>
                </a:path>
              </a:pathLst>
            </a:custGeom>
            <a:solidFill>
              <a:srgbClr val="D7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4910550" y="3128575"/>
              <a:ext cx="200525" cy="124200"/>
            </a:xfrm>
            <a:custGeom>
              <a:avLst/>
              <a:gdLst/>
              <a:ahLst/>
              <a:cxnLst/>
              <a:rect l="l" t="t" r="r" b="b"/>
              <a:pathLst>
                <a:path w="8021" h="4968" extrusionOk="0">
                  <a:moveTo>
                    <a:pt x="2180" y="772"/>
                  </a:moveTo>
                  <a:cubicBezTo>
                    <a:pt x="2669" y="965"/>
                    <a:pt x="3173" y="1142"/>
                    <a:pt x="3662" y="1394"/>
                  </a:cubicBezTo>
                  <a:cubicBezTo>
                    <a:pt x="4670" y="1913"/>
                    <a:pt x="5708" y="2254"/>
                    <a:pt x="6761" y="2684"/>
                  </a:cubicBezTo>
                  <a:cubicBezTo>
                    <a:pt x="7072" y="2818"/>
                    <a:pt x="7665" y="2892"/>
                    <a:pt x="7798" y="3233"/>
                  </a:cubicBezTo>
                  <a:cubicBezTo>
                    <a:pt x="8021" y="3766"/>
                    <a:pt x="7591" y="4374"/>
                    <a:pt x="7146" y="4656"/>
                  </a:cubicBezTo>
                  <a:cubicBezTo>
                    <a:pt x="7013" y="4745"/>
                    <a:pt x="6657" y="4967"/>
                    <a:pt x="6494" y="4893"/>
                  </a:cubicBezTo>
                  <a:cubicBezTo>
                    <a:pt x="6420" y="4863"/>
                    <a:pt x="6286" y="4611"/>
                    <a:pt x="6212" y="4537"/>
                  </a:cubicBezTo>
                  <a:cubicBezTo>
                    <a:pt x="6094" y="4448"/>
                    <a:pt x="5975" y="4345"/>
                    <a:pt x="5856" y="4256"/>
                  </a:cubicBezTo>
                  <a:cubicBezTo>
                    <a:pt x="5189" y="3766"/>
                    <a:pt x="4478" y="3336"/>
                    <a:pt x="3736" y="2966"/>
                  </a:cubicBezTo>
                  <a:cubicBezTo>
                    <a:pt x="2980" y="2566"/>
                    <a:pt x="2209" y="2180"/>
                    <a:pt x="1439" y="1824"/>
                  </a:cubicBezTo>
                  <a:cubicBezTo>
                    <a:pt x="1023" y="1632"/>
                    <a:pt x="668" y="1335"/>
                    <a:pt x="267" y="1157"/>
                  </a:cubicBezTo>
                  <a:cubicBezTo>
                    <a:pt x="742" y="905"/>
                    <a:pt x="1" y="1"/>
                    <a:pt x="608" y="90"/>
                  </a:cubicBezTo>
                  <a:cubicBezTo>
                    <a:pt x="920" y="134"/>
                    <a:pt x="1261" y="386"/>
                    <a:pt x="1542" y="505"/>
                  </a:cubicBezTo>
                  <a:cubicBezTo>
                    <a:pt x="1765" y="609"/>
                    <a:pt x="1972" y="698"/>
                    <a:pt x="2180" y="772"/>
                  </a:cubicBezTo>
                  <a:close/>
                </a:path>
              </a:pathLst>
            </a:custGeom>
            <a:solidFill>
              <a:srgbClr val="FB80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4881275" y="3108950"/>
              <a:ext cx="199775" cy="140475"/>
            </a:xfrm>
            <a:custGeom>
              <a:avLst/>
              <a:gdLst/>
              <a:ahLst/>
              <a:cxnLst/>
              <a:rect l="l" t="t" r="r" b="b"/>
              <a:pathLst>
                <a:path w="7991" h="5619" extrusionOk="0">
                  <a:moveTo>
                    <a:pt x="1942" y="697"/>
                  </a:moveTo>
                  <a:cubicBezTo>
                    <a:pt x="2446" y="890"/>
                    <a:pt x="2936" y="1068"/>
                    <a:pt x="3425" y="1320"/>
                  </a:cubicBezTo>
                  <a:cubicBezTo>
                    <a:pt x="4211" y="1720"/>
                    <a:pt x="5041" y="2076"/>
                    <a:pt x="5827" y="2476"/>
                  </a:cubicBezTo>
                  <a:lnTo>
                    <a:pt x="6790" y="2950"/>
                  </a:lnTo>
                  <a:cubicBezTo>
                    <a:pt x="7398" y="3247"/>
                    <a:pt x="7813" y="3291"/>
                    <a:pt x="7917" y="4033"/>
                  </a:cubicBezTo>
                  <a:cubicBezTo>
                    <a:pt x="7991" y="4522"/>
                    <a:pt x="7932" y="5189"/>
                    <a:pt x="7650" y="5619"/>
                  </a:cubicBezTo>
                  <a:cubicBezTo>
                    <a:pt x="7561" y="5471"/>
                    <a:pt x="7428" y="5337"/>
                    <a:pt x="7279" y="5248"/>
                  </a:cubicBezTo>
                  <a:cubicBezTo>
                    <a:pt x="6701" y="4848"/>
                    <a:pt x="5990" y="4566"/>
                    <a:pt x="5367" y="4225"/>
                  </a:cubicBezTo>
                  <a:cubicBezTo>
                    <a:pt x="4211" y="3588"/>
                    <a:pt x="3099" y="2906"/>
                    <a:pt x="1913" y="2313"/>
                  </a:cubicBezTo>
                  <a:cubicBezTo>
                    <a:pt x="1676" y="2194"/>
                    <a:pt x="1275" y="2135"/>
                    <a:pt x="1068" y="1972"/>
                  </a:cubicBezTo>
                  <a:cubicBezTo>
                    <a:pt x="875" y="1794"/>
                    <a:pt x="979" y="1646"/>
                    <a:pt x="934" y="1379"/>
                  </a:cubicBezTo>
                  <a:cubicBezTo>
                    <a:pt x="890" y="1097"/>
                    <a:pt x="771" y="845"/>
                    <a:pt x="593" y="623"/>
                  </a:cubicBezTo>
                  <a:cubicBezTo>
                    <a:pt x="490" y="504"/>
                    <a:pt x="0" y="326"/>
                    <a:pt x="15" y="193"/>
                  </a:cubicBezTo>
                  <a:cubicBezTo>
                    <a:pt x="30" y="59"/>
                    <a:pt x="267" y="0"/>
                    <a:pt x="386" y="0"/>
                  </a:cubicBezTo>
                  <a:cubicBezTo>
                    <a:pt x="682" y="45"/>
                    <a:pt x="1023" y="297"/>
                    <a:pt x="1305" y="415"/>
                  </a:cubicBezTo>
                  <a:cubicBezTo>
                    <a:pt x="1527" y="519"/>
                    <a:pt x="1735" y="608"/>
                    <a:pt x="1942" y="682"/>
                  </a:cubicBezTo>
                  <a:close/>
                </a:path>
              </a:pathLst>
            </a:custGeom>
            <a:solidFill>
              <a:srgbClr val="FCC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4887200" y="3176025"/>
              <a:ext cx="204975" cy="132700"/>
            </a:xfrm>
            <a:custGeom>
              <a:avLst/>
              <a:gdLst/>
              <a:ahLst/>
              <a:cxnLst/>
              <a:rect l="l" t="t" r="r" b="b"/>
              <a:pathLst>
                <a:path w="8199" h="5308" extrusionOk="0">
                  <a:moveTo>
                    <a:pt x="1839" y="2358"/>
                  </a:moveTo>
                  <a:lnTo>
                    <a:pt x="1557" y="2224"/>
                  </a:lnTo>
                  <a:cubicBezTo>
                    <a:pt x="1187" y="2031"/>
                    <a:pt x="816" y="1854"/>
                    <a:pt x="445" y="1661"/>
                  </a:cubicBezTo>
                  <a:cubicBezTo>
                    <a:pt x="1" y="1424"/>
                    <a:pt x="119" y="979"/>
                    <a:pt x="371" y="579"/>
                  </a:cubicBezTo>
                  <a:cubicBezTo>
                    <a:pt x="460" y="445"/>
                    <a:pt x="638" y="75"/>
                    <a:pt x="771" y="45"/>
                  </a:cubicBezTo>
                  <a:cubicBezTo>
                    <a:pt x="994" y="0"/>
                    <a:pt x="1498" y="416"/>
                    <a:pt x="1691" y="519"/>
                  </a:cubicBezTo>
                  <a:cubicBezTo>
                    <a:pt x="2491" y="979"/>
                    <a:pt x="3395" y="1320"/>
                    <a:pt x="4241" y="1705"/>
                  </a:cubicBezTo>
                  <a:cubicBezTo>
                    <a:pt x="4982" y="2061"/>
                    <a:pt x="5738" y="2358"/>
                    <a:pt x="6494" y="2684"/>
                  </a:cubicBezTo>
                  <a:cubicBezTo>
                    <a:pt x="6835" y="2817"/>
                    <a:pt x="7176" y="3054"/>
                    <a:pt x="7546" y="3084"/>
                  </a:cubicBezTo>
                  <a:cubicBezTo>
                    <a:pt x="7472" y="3306"/>
                    <a:pt x="7472" y="3544"/>
                    <a:pt x="7532" y="3781"/>
                  </a:cubicBezTo>
                  <a:cubicBezTo>
                    <a:pt x="7606" y="4122"/>
                    <a:pt x="8199" y="4908"/>
                    <a:pt x="7606" y="5130"/>
                  </a:cubicBezTo>
                  <a:cubicBezTo>
                    <a:pt x="7102" y="5308"/>
                    <a:pt x="6449" y="4552"/>
                    <a:pt x="6034" y="4359"/>
                  </a:cubicBezTo>
                  <a:cubicBezTo>
                    <a:pt x="5278" y="4003"/>
                    <a:pt x="4537" y="3633"/>
                    <a:pt x="3781" y="3262"/>
                  </a:cubicBezTo>
                  <a:cubicBezTo>
                    <a:pt x="3143" y="2951"/>
                    <a:pt x="2491" y="2654"/>
                    <a:pt x="1854" y="2358"/>
                  </a:cubicBezTo>
                  <a:close/>
                </a:path>
              </a:pathLst>
            </a:custGeom>
            <a:solidFill>
              <a:srgbClr val="BA4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4856800" y="3181225"/>
              <a:ext cx="216475" cy="107875"/>
            </a:xfrm>
            <a:custGeom>
              <a:avLst/>
              <a:gdLst/>
              <a:ahLst/>
              <a:cxnLst/>
              <a:rect l="l" t="t" r="r" b="b"/>
              <a:pathLst>
                <a:path w="8659" h="4315" extrusionOk="0">
                  <a:moveTo>
                    <a:pt x="1899" y="1557"/>
                  </a:moveTo>
                  <a:lnTo>
                    <a:pt x="1617" y="1423"/>
                  </a:lnTo>
                  <a:cubicBezTo>
                    <a:pt x="1246" y="1230"/>
                    <a:pt x="876" y="1053"/>
                    <a:pt x="505" y="860"/>
                  </a:cubicBezTo>
                  <a:cubicBezTo>
                    <a:pt x="1" y="593"/>
                    <a:pt x="253" y="400"/>
                    <a:pt x="683" y="178"/>
                  </a:cubicBezTo>
                  <a:cubicBezTo>
                    <a:pt x="1054" y="0"/>
                    <a:pt x="1528" y="59"/>
                    <a:pt x="1928" y="89"/>
                  </a:cubicBezTo>
                  <a:cubicBezTo>
                    <a:pt x="2566" y="148"/>
                    <a:pt x="3203" y="430"/>
                    <a:pt x="3796" y="697"/>
                  </a:cubicBezTo>
                  <a:cubicBezTo>
                    <a:pt x="4463" y="993"/>
                    <a:pt x="5116" y="1319"/>
                    <a:pt x="5768" y="1646"/>
                  </a:cubicBezTo>
                  <a:cubicBezTo>
                    <a:pt x="6316" y="1927"/>
                    <a:pt x="6924" y="2150"/>
                    <a:pt x="7473" y="2431"/>
                  </a:cubicBezTo>
                  <a:cubicBezTo>
                    <a:pt x="7754" y="2565"/>
                    <a:pt x="8006" y="2846"/>
                    <a:pt x="8318" y="2906"/>
                  </a:cubicBezTo>
                  <a:cubicBezTo>
                    <a:pt x="8436" y="2935"/>
                    <a:pt x="8510" y="2787"/>
                    <a:pt x="8659" y="2906"/>
                  </a:cubicBezTo>
                  <a:cubicBezTo>
                    <a:pt x="8466" y="3039"/>
                    <a:pt x="8318" y="3202"/>
                    <a:pt x="8199" y="3395"/>
                  </a:cubicBezTo>
                  <a:cubicBezTo>
                    <a:pt x="8051" y="3677"/>
                    <a:pt x="8021" y="4314"/>
                    <a:pt x="7547" y="4136"/>
                  </a:cubicBezTo>
                  <a:cubicBezTo>
                    <a:pt x="6257" y="3677"/>
                    <a:pt x="5056" y="3054"/>
                    <a:pt x="3841" y="2446"/>
                  </a:cubicBezTo>
                  <a:cubicBezTo>
                    <a:pt x="3188" y="2120"/>
                    <a:pt x="2536" y="1838"/>
                    <a:pt x="1899" y="1542"/>
                  </a:cubicBezTo>
                  <a:close/>
                </a:path>
              </a:pathLst>
            </a:custGeom>
            <a:solidFill>
              <a:srgbClr val="E96C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4846800" y="3154525"/>
              <a:ext cx="223875" cy="112700"/>
            </a:xfrm>
            <a:custGeom>
              <a:avLst/>
              <a:gdLst/>
              <a:ahLst/>
              <a:cxnLst/>
              <a:rect l="l" t="t" r="r" b="b"/>
              <a:pathLst>
                <a:path w="8955" h="4508" extrusionOk="0">
                  <a:moveTo>
                    <a:pt x="2121" y="549"/>
                  </a:moveTo>
                  <a:cubicBezTo>
                    <a:pt x="2269" y="549"/>
                    <a:pt x="2402" y="564"/>
                    <a:pt x="2536" y="579"/>
                  </a:cubicBezTo>
                  <a:cubicBezTo>
                    <a:pt x="2877" y="668"/>
                    <a:pt x="3188" y="786"/>
                    <a:pt x="3485" y="935"/>
                  </a:cubicBezTo>
                  <a:cubicBezTo>
                    <a:pt x="4107" y="1231"/>
                    <a:pt x="4685" y="1631"/>
                    <a:pt x="5308" y="1928"/>
                  </a:cubicBezTo>
                  <a:cubicBezTo>
                    <a:pt x="5782" y="2135"/>
                    <a:pt x="6272" y="2298"/>
                    <a:pt x="6731" y="2551"/>
                  </a:cubicBezTo>
                  <a:cubicBezTo>
                    <a:pt x="6954" y="2669"/>
                    <a:pt x="7131" y="2847"/>
                    <a:pt x="7339" y="2995"/>
                  </a:cubicBezTo>
                  <a:cubicBezTo>
                    <a:pt x="7576" y="3129"/>
                    <a:pt x="7828" y="3262"/>
                    <a:pt x="8080" y="3366"/>
                  </a:cubicBezTo>
                  <a:cubicBezTo>
                    <a:pt x="8347" y="3484"/>
                    <a:pt x="8807" y="3544"/>
                    <a:pt x="8955" y="3825"/>
                  </a:cubicBezTo>
                  <a:cubicBezTo>
                    <a:pt x="8896" y="3707"/>
                    <a:pt x="8303" y="4033"/>
                    <a:pt x="8228" y="4092"/>
                  </a:cubicBezTo>
                  <a:cubicBezTo>
                    <a:pt x="8065" y="4241"/>
                    <a:pt x="7947" y="4507"/>
                    <a:pt x="7680" y="4463"/>
                  </a:cubicBezTo>
                  <a:cubicBezTo>
                    <a:pt x="7295" y="4404"/>
                    <a:pt x="6968" y="4063"/>
                    <a:pt x="6627" y="3900"/>
                  </a:cubicBezTo>
                  <a:cubicBezTo>
                    <a:pt x="6212" y="3692"/>
                    <a:pt x="5782" y="3455"/>
                    <a:pt x="5367" y="3232"/>
                  </a:cubicBezTo>
                  <a:cubicBezTo>
                    <a:pt x="4092" y="2536"/>
                    <a:pt x="2803" y="1898"/>
                    <a:pt x="1483" y="1276"/>
                  </a:cubicBezTo>
                  <a:cubicBezTo>
                    <a:pt x="1142" y="1112"/>
                    <a:pt x="772" y="994"/>
                    <a:pt x="431" y="816"/>
                  </a:cubicBezTo>
                  <a:cubicBezTo>
                    <a:pt x="282" y="742"/>
                    <a:pt x="75" y="623"/>
                    <a:pt x="45" y="460"/>
                  </a:cubicBezTo>
                  <a:cubicBezTo>
                    <a:pt x="1" y="253"/>
                    <a:pt x="134" y="60"/>
                    <a:pt x="342" y="30"/>
                  </a:cubicBezTo>
                  <a:cubicBezTo>
                    <a:pt x="549" y="1"/>
                    <a:pt x="697" y="223"/>
                    <a:pt x="890" y="253"/>
                  </a:cubicBezTo>
                  <a:cubicBezTo>
                    <a:pt x="1068" y="282"/>
                    <a:pt x="1246" y="193"/>
                    <a:pt x="1424" y="282"/>
                  </a:cubicBezTo>
                  <a:cubicBezTo>
                    <a:pt x="1513" y="327"/>
                    <a:pt x="1542" y="431"/>
                    <a:pt x="1646" y="475"/>
                  </a:cubicBezTo>
                  <a:cubicBezTo>
                    <a:pt x="1794" y="519"/>
                    <a:pt x="1972" y="534"/>
                    <a:pt x="2135" y="534"/>
                  </a:cubicBezTo>
                  <a:close/>
                </a:path>
              </a:pathLst>
            </a:custGeom>
            <a:solidFill>
              <a:srgbClr val="E94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4849025" y="3129325"/>
              <a:ext cx="220925" cy="119375"/>
            </a:xfrm>
            <a:custGeom>
              <a:avLst/>
              <a:gdLst/>
              <a:ahLst/>
              <a:cxnLst/>
              <a:rect l="l" t="t" r="r" b="b"/>
              <a:pathLst>
                <a:path w="8837" h="4775" extrusionOk="0">
                  <a:moveTo>
                    <a:pt x="1928" y="697"/>
                  </a:moveTo>
                  <a:cubicBezTo>
                    <a:pt x="2432" y="890"/>
                    <a:pt x="2921" y="1068"/>
                    <a:pt x="3410" y="1320"/>
                  </a:cubicBezTo>
                  <a:cubicBezTo>
                    <a:pt x="4196" y="1720"/>
                    <a:pt x="5026" y="2076"/>
                    <a:pt x="5827" y="2476"/>
                  </a:cubicBezTo>
                  <a:cubicBezTo>
                    <a:pt x="6153" y="2639"/>
                    <a:pt x="6464" y="2802"/>
                    <a:pt x="6790" y="2951"/>
                  </a:cubicBezTo>
                  <a:cubicBezTo>
                    <a:pt x="7458" y="3277"/>
                    <a:pt x="8821" y="3840"/>
                    <a:pt x="8836" y="4774"/>
                  </a:cubicBezTo>
                  <a:cubicBezTo>
                    <a:pt x="8377" y="4759"/>
                    <a:pt x="7873" y="4344"/>
                    <a:pt x="7487" y="4107"/>
                  </a:cubicBezTo>
                  <a:cubicBezTo>
                    <a:pt x="6672" y="3603"/>
                    <a:pt x="5768" y="3247"/>
                    <a:pt x="4893" y="2847"/>
                  </a:cubicBezTo>
                  <a:cubicBezTo>
                    <a:pt x="4270" y="2550"/>
                    <a:pt x="3677" y="2224"/>
                    <a:pt x="3055" y="1957"/>
                  </a:cubicBezTo>
                  <a:cubicBezTo>
                    <a:pt x="2728" y="1839"/>
                    <a:pt x="2432" y="1676"/>
                    <a:pt x="2150" y="1483"/>
                  </a:cubicBezTo>
                  <a:cubicBezTo>
                    <a:pt x="1587" y="1009"/>
                    <a:pt x="964" y="801"/>
                    <a:pt x="342" y="460"/>
                  </a:cubicBezTo>
                  <a:cubicBezTo>
                    <a:pt x="238" y="401"/>
                    <a:pt x="1" y="342"/>
                    <a:pt x="15" y="193"/>
                  </a:cubicBezTo>
                  <a:cubicBezTo>
                    <a:pt x="30" y="60"/>
                    <a:pt x="267" y="1"/>
                    <a:pt x="386" y="15"/>
                  </a:cubicBezTo>
                  <a:cubicBezTo>
                    <a:pt x="683" y="60"/>
                    <a:pt x="1024" y="297"/>
                    <a:pt x="1305" y="430"/>
                  </a:cubicBezTo>
                  <a:lnTo>
                    <a:pt x="1943" y="682"/>
                  </a:lnTo>
                  <a:close/>
                </a:path>
              </a:pathLst>
            </a:custGeom>
            <a:solidFill>
              <a:srgbClr val="FCA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5075100" y="3204200"/>
              <a:ext cx="35600" cy="46725"/>
            </a:xfrm>
            <a:custGeom>
              <a:avLst/>
              <a:gdLst/>
              <a:ahLst/>
              <a:cxnLst/>
              <a:rect l="l" t="t" r="r" b="b"/>
              <a:pathLst>
                <a:path w="1424" h="1869" extrusionOk="0">
                  <a:moveTo>
                    <a:pt x="861" y="801"/>
                  </a:moveTo>
                  <a:cubicBezTo>
                    <a:pt x="564" y="845"/>
                    <a:pt x="475" y="1097"/>
                    <a:pt x="549" y="1379"/>
                  </a:cubicBezTo>
                  <a:cubicBezTo>
                    <a:pt x="490" y="1142"/>
                    <a:pt x="1" y="1749"/>
                    <a:pt x="1" y="1838"/>
                  </a:cubicBezTo>
                  <a:cubicBezTo>
                    <a:pt x="268" y="1868"/>
                    <a:pt x="520" y="1735"/>
                    <a:pt x="653" y="1497"/>
                  </a:cubicBezTo>
                  <a:cubicBezTo>
                    <a:pt x="994" y="1557"/>
                    <a:pt x="1039" y="1171"/>
                    <a:pt x="1128" y="964"/>
                  </a:cubicBezTo>
                  <a:cubicBezTo>
                    <a:pt x="1202" y="771"/>
                    <a:pt x="1409" y="564"/>
                    <a:pt x="1394" y="356"/>
                  </a:cubicBezTo>
                  <a:cubicBezTo>
                    <a:pt x="1424" y="104"/>
                    <a:pt x="1098" y="0"/>
                    <a:pt x="950" y="193"/>
                  </a:cubicBezTo>
                  <a:cubicBezTo>
                    <a:pt x="890" y="252"/>
                    <a:pt x="801" y="786"/>
                    <a:pt x="861" y="786"/>
                  </a:cubicBezTo>
                  <a:close/>
                </a:path>
              </a:pathLst>
            </a:custGeom>
            <a:solidFill>
              <a:srgbClr val="A80C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5067700" y="3194925"/>
              <a:ext cx="20400" cy="59325"/>
            </a:xfrm>
            <a:custGeom>
              <a:avLst/>
              <a:gdLst/>
              <a:ahLst/>
              <a:cxnLst/>
              <a:rect l="l" t="t" r="r" b="b"/>
              <a:pathLst>
                <a:path w="816" h="2373" extrusionOk="0">
                  <a:moveTo>
                    <a:pt x="89" y="312"/>
                  </a:moveTo>
                  <a:cubicBezTo>
                    <a:pt x="30" y="534"/>
                    <a:pt x="223" y="786"/>
                    <a:pt x="252" y="1009"/>
                  </a:cubicBezTo>
                  <a:cubicBezTo>
                    <a:pt x="0" y="1127"/>
                    <a:pt x="163" y="1498"/>
                    <a:pt x="282" y="1661"/>
                  </a:cubicBezTo>
                  <a:cubicBezTo>
                    <a:pt x="15" y="1839"/>
                    <a:pt x="415" y="2165"/>
                    <a:pt x="193" y="2373"/>
                  </a:cubicBezTo>
                  <a:cubicBezTo>
                    <a:pt x="460" y="2135"/>
                    <a:pt x="326" y="1928"/>
                    <a:pt x="415" y="1661"/>
                  </a:cubicBezTo>
                  <a:cubicBezTo>
                    <a:pt x="475" y="1453"/>
                    <a:pt x="786" y="1231"/>
                    <a:pt x="490" y="1038"/>
                  </a:cubicBezTo>
                  <a:cubicBezTo>
                    <a:pt x="564" y="757"/>
                    <a:pt x="816" y="534"/>
                    <a:pt x="608" y="223"/>
                  </a:cubicBezTo>
                  <a:cubicBezTo>
                    <a:pt x="504" y="1"/>
                    <a:pt x="149" y="30"/>
                    <a:pt x="104" y="282"/>
                  </a:cubicBezTo>
                  <a:lnTo>
                    <a:pt x="104" y="312"/>
                  </a:lnTo>
                  <a:close/>
                </a:path>
              </a:pathLst>
            </a:custGeom>
            <a:solidFill>
              <a:srgbClr val="A80C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5041375" y="3215675"/>
              <a:ext cx="34500" cy="37100"/>
            </a:xfrm>
            <a:custGeom>
              <a:avLst/>
              <a:gdLst/>
              <a:ahLst/>
              <a:cxnLst/>
              <a:rect l="l" t="t" r="r" b="b"/>
              <a:pathLst>
                <a:path w="1380" h="1484" extrusionOk="0">
                  <a:moveTo>
                    <a:pt x="416" y="890"/>
                  </a:moveTo>
                  <a:cubicBezTo>
                    <a:pt x="490" y="1098"/>
                    <a:pt x="727" y="1335"/>
                    <a:pt x="905" y="1113"/>
                  </a:cubicBezTo>
                  <a:cubicBezTo>
                    <a:pt x="950" y="1068"/>
                    <a:pt x="1350" y="1424"/>
                    <a:pt x="1379" y="1483"/>
                  </a:cubicBezTo>
                  <a:cubicBezTo>
                    <a:pt x="1379" y="1261"/>
                    <a:pt x="1231" y="861"/>
                    <a:pt x="935" y="890"/>
                  </a:cubicBezTo>
                  <a:cubicBezTo>
                    <a:pt x="1024" y="727"/>
                    <a:pt x="905" y="534"/>
                    <a:pt x="727" y="534"/>
                  </a:cubicBezTo>
                  <a:cubicBezTo>
                    <a:pt x="549" y="534"/>
                    <a:pt x="564" y="1"/>
                    <a:pt x="223" y="223"/>
                  </a:cubicBezTo>
                  <a:cubicBezTo>
                    <a:pt x="1" y="357"/>
                    <a:pt x="60" y="979"/>
                    <a:pt x="401" y="846"/>
                  </a:cubicBezTo>
                  <a:cubicBezTo>
                    <a:pt x="416" y="846"/>
                    <a:pt x="416" y="861"/>
                    <a:pt x="416" y="875"/>
                  </a:cubicBezTo>
                  <a:close/>
                </a:path>
              </a:pathLst>
            </a:custGeom>
            <a:solidFill>
              <a:srgbClr val="A80C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5032850" y="3249025"/>
              <a:ext cx="41175" cy="20050"/>
            </a:xfrm>
            <a:custGeom>
              <a:avLst/>
              <a:gdLst/>
              <a:ahLst/>
              <a:cxnLst/>
              <a:rect l="l" t="t" r="r" b="b"/>
              <a:pathLst>
                <a:path w="1647" h="802" extrusionOk="0">
                  <a:moveTo>
                    <a:pt x="1113" y="105"/>
                  </a:moveTo>
                  <a:cubicBezTo>
                    <a:pt x="1202" y="90"/>
                    <a:pt x="1291" y="75"/>
                    <a:pt x="1394" y="60"/>
                  </a:cubicBezTo>
                  <a:cubicBezTo>
                    <a:pt x="1483" y="60"/>
                    <a:pt x="1557" y="149"/>
                    <a:pt x="1646" y="164"/>
                  </a:cubicBezTo>
                  <a:cubicBezTo>
                    <a:pt x="1335" y="90"/>
                    <a:pt x="1335" y="297"/>
                    <a:pt x="1142" y="446"/>
                  </a:cubicBezTo>
                  <a:cubicBezTo>
                    <a:pt x="1053" y="535"/>
                    <a:pt x="979" y="490"/>
                    <a:pt x="875" y="520"/>
                  </a:cubicBezTo>
                  <a:cubicBezTo>
                    <a:pt x="816" y="520"/>
                    <a:pt x="801" y="475"/>
                    <a:pt x="742" y="490"/>
                  </a:cubicBezTo>
                  <a:cubicBezTo>
                    <a:pt x="712" y="505"/>
                    <a:pt x="668" y="624"/>
                    <a:pt x="638" y="638"/>
                  </a:cubicBezTo>
                  <a:cubicBezTo>
                    <a:pt x="475" y="802"/>
                    <a:pt x="208" y="742"/>
                    <a:pt x="134" y="535"/>
                  </a:cubicBezTo>
                  <a:cubicBezTo>
                    <a:pt x="1" y="149"/>
                    <a:pt x="534" y="134"/>
                    <a:pt x="742" y="268"/>
                  </a:cubicBezTo>
                  <a:cubicBezTo>
                    <a:pt x="712" y="1"/>
                    <a:pt x="994" y="105"/>
                    <a:pt x="1113" y="105"/>
                  </a:cubicBezTo>
                  <a:close/>
                </a:path>
              </a:pathLst>
            </a:custGeom>
            <a:solidFill>
              <a:srgbClr val="A80C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5043600" y="3253475"/>
              <a:ext cx="31150" cy="39325"/>
            </a:xfrm>
            <a:custGeom>
              <a:avLst/>
              <a:gdLst/>
              <a:ahLst/>
              <a:cxnLst/>
              <a:rect l="l" t="t" r="r" b="b"/>
              <a:pathLst>
                <a:path w="1246" h="1573" extrusionOk="0">
                  <a:moveTo>
                    <a:pt x="846" y="431"/>
                  </a:moveTo>
                  <a:cubicBezTo>
                    <a:pt x="875" y="342"/>
                    <a:pt x="920" y="268"/>
                    <a:pt x="994" y="208"/>
                  </a:cubicBezTo>
                  <a:cubicBezTo>
                    <a:pt x="1024" y="164"/>
                    <a:pt x="1246" y="60"/>
                    <a:pt x="1231" y="1"/>
                  </a:cubicBezTo>
                  <a:cubicBezTo>
                    <a:pt x="1246" y="194"/>
                    <a:pt x="1142" y="223"/>
                    <a:pt x="1083" y="357"/>
                  </a:cubicBezTo>
                  <a:cubicBezTo>
                    <a:pt x="1053" y="475"/>
                    <a:pt x="1024" y="579"/>
                    <a:pt x="1038" y="698"/>
                  </a:cubicBezTo>
                  <a:cubicBezTo>
                    <a:pt x="1009" y="846"/>
                    <a:pt x="905" y="861"/>
                    <a:pt x="816" y="964"/>
                  </a:cubicBezTo>
                  <a:cubicBezTo>
                    <a:pt x="772" y="1039"/>
                    <a:pt x="727" y="1128"/>
                    <a:pt x="727" y="1217"/>
                  </a:cubicBezTo>
                  <a:cubicBezTo>
                    <a:pt x="668" y="1409"/>
                    <a:pt x="431" y="1572"/>
                    <a:pt x="253" y="1380"/>
                  </a:cubicBezTo>
                  <a:cubicBezTo>
                    <a:pt x="1" y="1113"/>
                    <a:pt x="534" y="846"/>
                    <a:pt x="579" y="935"/>
                  </a:cubicBezTo>
                  <a:cubicBezTo>
                    <a:pt x="490" y="712"/>
                    <a:pt x="579" y="505"/>
                    <a:pt x="846" y="520"/>
                  </a:cubicBezTo>
                  <a:lnTo>
                    <a:pt x="846" y="431"/>
                  </a:lnTo>
                  <a:close/>
                </a:path>
              </a:pathLst>
            </a:custGeom>
            <a:solidFill>
              <a:srgbClr val="A80C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5"/>
            <p:cNvSpPr/>
            <p:nvPr/>
          </p:nvSpPr>
          <p:spPr>
            <a:xfrm>
              <a:off x="5068075" y="3256075"/>
              <a:ext cx="20400" cy="49325"/>
            </a:xfrm>
            <a:custGeom>
              <a:avLst/>
              <a:gdLst/>
              <a:ahLst/>
              <a:cxnLst/>
              <a:rect l="l" t="t" r="r" b="b"/>
              <a:pathLst>
                <a:path w="816" h="1973" extrusionOk="0">
                  <a:moveTo>
                    <a:pt x="119" y="727"/>
                  </a:moveTo>
                  <a:cubicBezTo>
                    <a:pt x="119" y="653"/>
                    <a:pt x="148" y="623"/>
                    <a:pt x="178" y="564"/>
                  </a:cubicBezTo>
                  <a:cubicBezTo>
                    <a:pt x="193" y="490"/>
                    <a:pt x="193" y="416"/>
                    <a:pt x="208" y="327"/>
                  </a:cubicBezTo>
                  <a:cubicBezTo>
                    <a:pt x="223" y="208"/>
                    <a:pt x="311" y="119"/>
                    <a:pt x="356" y="1"/>
                  </a:cubicBezTo>
                  <a:cubicBezTo>
                    <a:pt x="297" y="149"/>
                    <a:pt x="311" y="327"/>
                    <a:pt x="386" y="475"/>
                  </a:cubicBezTo>
                  <a:cubicBezTo>
                    <a:pt x="460" y="608"/>
                    <a:pt x="563" y="712"/>
                    <a:pt x="475" y="890"/>
                  </a:cubicBezTo>
                  <a:cubicBezTo>
                    <a:pt x="697" y="875"/>
                    <a:pt x="667" y="1157"/>
                    <a:pt x="623" y="1290"/>
                  </a:cubicBezTo>
                  <a:cubicBezTo>
                    <a:pt x="816" y="1439"/>
                    <a:pt x="712" y="1854"/>
                    <a:pt x="489" y="1898"/>
                  </a:cubicBezTo>
                  <a:cubicBezTo>
                    <a:pt x="208" y="1972"/>
                    <a:pt x="0" y="1631"/>
                    <a:pt x="267" y="1483"/>
                  </a:cubicBezTo>
                  <a:cubicBezTo>
                    <a:pt x="30" y="1394"/>
                    <a:pt x="15" y="1053"/>
                    <a:pt x="252" y="964"/>
                  </a:cubicBezTo>
                  <a:cubicBezTo>
                    <a:pt x="178" y="905"/>
                    <a:pt x="134" y="816"/>
                    <a:pt x="119" y="727"/>
                  </a:cubicBezTo>
                  <a:close/>
                </a:path>
              </a:pathLst>
            </a:custGeom>
            <a:solidFill>
              <a:srgbClr val="A80C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5076600" y="3239775"/>
              <a:ext cx="41150" cy="22625"/>
            </a:xfrm>
            <a:custGeom>
              <a:avLst/>
              <a:gdLst/>
              <a:ahLst/>
              <a:cxnLst/>
              <a:rect l="l" t="t" r="r" b="b"/>
              <a:pathLst>
                <a:path w="1646" h="905" extrusionOk="0">
                  <a:moveTo>
                    <a:pt x="1542" y="193"/>
                  </a:moveTo>
                  <a:cubicBezTo>
                    <a:pt x="1646" y="356"/>
                    <a:pt x="1408" y="831"/>
                    <a:pt x="1216" y="608"/>
                  </a:cubicBezTo>
                  <a:cubicBezTo>
                    <a:pt x="1127" y="756"/>
                    <a:pt x="786" y="905"/>
                    <a:pt x="697" y="667"/>
                  </a:cubicBezTo>
                  <a:cubicBezTo>
                    <a:pt x="741" y="786"/>
                    <a:pt x="371" y="682"/>
                    <a:pt x="356" y="682"/>
                  </a:cubicBezTo>
                  <a:cubicBezTo>
                    <a:pt x="222" y="638"/>
                    <a:pt x="104" y="579"/>
                    <a:pt x="0" y="490"/>
                  </a:cubicBezTo>
                  <a:cubicBezTo>
                    <a:pt x="267" y="623"/>
                    <a:pt x="252" y="415"/>
                    <a:pt x="475" y="371"/>
                  </a:cubicBezTo>
                  <a:cubicBezTo>
                    <a:pt x="549" y="356"/>
                    <a:pt x="593" y="445"/>
                    <a:pt x="652" y="430"/>
                  </a:cubicBezTo>
                  <a:cubicBezTo>
                    <a:pt x="756" y="401"/>
                    <a:pt x="771" y="252"/>
                    <a:pt x="890" y="223"/>
                  </a:cubicBezTo>
                  <a:cubicBezTo>
                    <a:pt x="934" y="208"/>
                    <a:pt x="1201" y="223"/>
                    <a:pt x="1156" y="326"/>
                  </a:cubicBezTo>
                  <a:cubicBezTo>
                    <a:pt x="1216" y="193"/>
                    <a:pt x="1364" y="0"/>
                    <a:pt x="1512" y="149"/>
                  </a:cubicBezTo>
                  <a:cubicBezTo>
                    <a:pt x="1512" y="149"/>
                    <a:pt x="1527" y="163"/>
                    <a:pt x="1542" y="178"/>
                  </a:cubicBezTo>
                  <a:close/>
                </a:path>
              </a:pathLst>
            </a:custGeom>
            <a:solidFill>
              <a:srgbClr val="A80C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5078075" y="3254225"/>
              <a:ext cx="37450" cy="34500"/>
            </a:xfrm>
            <a:custGeom>
              <a:avLst/>
              <a:gdLst/>
              <a:ahLst/>
              <a:cxnLst/>
              <a:rect l="l" t="t" r="r" b="b"/>
              <a:pathLst>
                <a:path w="1498" h="1380" extrusionOk="0">
                  <a:moveTo>
                    <a:pt x="549" y="549"/>
                  </a:moveTo>
                  <a:cubicBezTo>
                    <a:pt x="682" y="534"/>
                    <a:pt x="949" y="519"/>
                    <a:pt x="920" y="742"/>
                  </a:cubicBezTo>
                  <a:cubicBezTo>
                    <a:pt x="994" y="697"/>
                    <a:pt x="1127" y="623"/>
                    <a:pt x="1201" y="682"/>
                  </a:cubicBezTo>
                  <a:cubicBezTo>
                    <a:pt x="1498" y="890"/>
                    <a:pt x="771" y="1379"/>
                    <a:pt x="712" y="1009"/>
                  </a:cubicBezTo>
                  <a:cubicBezTo>
                    <a:pt x="534" y="1068"/>
                    <a:pt x="356" y="920"/>
                    <a:pt x="371" y="727"/>
                  </a:cubicBezTo>
                  <a:cubicBezTo>
                    <a:pt x="163" y="757"/>
                    <a:pt x="163" y="594"/>
                    <a:pt x="134" y="445"/>
                  </a:cubicBezTo>
                  <a:cubicBezTo>
                    <a:pt x="89" y="297"/>
                    <a:pt x="0" y="164"/>
                    <a:pt x="60" y="1"/>
                  </a:cubicBezTo>
                  <a:cubicBezTo>
                    <a:pt x="75" y="134"/>
                    <a:pt x="163" y="267"/>
                    <a:pt x="297" y="341"/>
                  </a:cubicBezTo>
                  <a:cubicBezTo>
                    <a:pt x="416" y="416"/>
                    <a:pt x="519" y="386"/>
                    <a:pt x="534" y="564"/>
                  </a:cubicBezTo>
                  <a:close/>
                </a:path>
              </a:pathLst>
            </a:custGeom>
            <a:solidFill>
              <a:srgbClr val="A80C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4929075" y="3113975"/>
              <a:ext cx="30425" cy="209775"/>
            </a:xfrm>
            <a:custGeom>
              <a:avLst/>
              <a:gdLst/>
              <a:ahLst/>
              <a:cxnLst/>
              <a:rect l="l" t="t" r="r" b="b"/>
              <a:pathLst>
                <a:path w="1217" h="8391" extrusionOk="0">
                  <a:moveTo>
                    <a:pt x="615" y="1"/>
                  </a:moveTo>
                  <a:cubicBezTo>
                    <a:pt x="512" y="1"/>
                    <a:pt x="424" y="74"/>
                    <a:pt x="401" y="244"/>
                  </a:cubicBezTo>
                  <a:cubicBezTo>
                    <a:pt x="386" y="481"/>
                    <a:pt x="505" y="748"/>
                    <a:pt x="446" y="970"/>
                  </a:cubicBezTo>
                  <a:cubicBezTo>
                    <a:pt x="401" y="1133"/>
                    <a:pt x="297" y="1178"/>
                    <a:pt x="164" y="1252"/>
                  </a:cubicBezTo>
                  <a:cubicBezTo>
                    <a:pt x="75" y="1311"/>
                    <a:pt x="45" y="1282"/>
                    <a:pt x="16" y="1400"/>
                  </a:cubicBezTo>
                  <a:cubicBezTo>
                    <a:pt x="1" y="1489"/>
                    <a:pt x="1" y="1578"/>
                    <a:pt x="16" y="1652"/>
                  </a:cubicBezTo>
                  <a:cubicBezTo>
                    <a:pt x="45" y="2749"/>
                    <a:pt x="149" y="3832"/>
                    <a:pt x="149" y="4943"/>
                  </a:cubicBezTo>
                  <a:cubicBezTo>
                    <a:pt x="149" y="5447"/>
                    <a:pt x="119" y="5951"/>
                    <a:pt x="119" y="6470"/>
                  </a:cubicBezTo>
                  <a:cubicBezTo>
                    <a:pt x="119" y="6841"/>
                    <a:pt x="134" y="7212"/>
                    <a:pt x="194" y="7582"/>
                  </a:cubicBezTo>
                  <a:cubicBezTo>
                    <a:pt x="228" y="7823"/>
                    <a:pt x="492" y="8390"/>
                    <a:pt x="727" y="8390"/>
                  </a:cubicBezTo>
                  <a:cubicBezTo>
                    <a:pt x="796" y="8390"/>
                    <a:pt x="863" y="8341"/>
                    <a:pt x="920" y="8220"/>
                  </a:cubicBezTo>
                  <a:cubicBezTo>
                    <a:pt x="1068" y="7908"/>
                    <a:pt x="935" y="7419"/>
                    <a:pt x="964" y="7063"/>
                  </a:cubicBezTo>
                  <a:cubicBezTo>
                    <a:pt x="1009" y="6485"/>
                    <a:pt x="1039" y="5892"/>
                    <a:pt x="1053" y="5299"/>
                  </a:cubicBezTo>
                  <a:cubicBezTo>
                    <a:pt x="1098" y="4113"/>
                    <a:pt x="1098" y="2927"/>
                    <a:pt x="1053" y="1741"/>
                  </a:cubicBezTo>
                  <a:cubicBezTo>
                    <a:pt x="1053" y="1296"/>
                    <a:pt x="1216" y="555"/>
                    <a:pt x="905" y="170"/>
                  </a:cubicBezTo>
                  <a:cubicBezTo>
                    <a:pt x="820" y="63"/>
                    <a:pt x="711" y="1"/>
                    <a:pt x="615" y="1"/>
                  </a:cubicBezTo>
                  <a:close/>
                </a:path>
              </a:pathLst>
            </a:custGeom>
            <a:solidFill>
              <a:srgbClr val="7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4905375" y="3121150"/>
              <a:ext cx="31875" cy="209525"/>
            </a:xfrm>
            <a:custGeom>
              <a:avLst/>
              <a:gdLst/>
              <a:ahLst/>
              <a:cxnLst/>
              <a:rect l="l" t="t" r="r" b="b"/>
              <a:pathLst>
                <a:path w="1275" h="8381" extrusionOk="0">
                  <a:moveTo>
                    <a:pt x="433" y="0"/>
                  </a:moveTo>
                  <a:cubicBezTo>
                    <a:pt x="347" y="0"/>
                    <a:pt x="264" y="38"/>
                    <a:pt x="193" y="135"/>
                  </a:cubicBezTo>
                  <a:cubicBezTo>
                    <a:pt x="0" y="387"/>
                    <a:pt x="222" y="935"/>
                    <a:pt x="222" y="1202"/>
                  </a:cubicBezTo>
                  <a:cubicBezTo>
                    <a:pt x="237" y="1573"/>
                    <a:pt x="237" y="1914"/>
                    <a:pt x="237" y="2284"/>
                  </a:cubicBezTo>
                  <a:cubicBezTo>
                    <a:pt x="252" y="3174"/>
                    <a:pt x="311" y="4063"/>
                    <a:pt x="311" y="4953"/>
                  </a:cubicBezTo>
                  <a:cubicBezTo>
                    <a:pt x="311" y="5487"/>
                    <a:pt x="371" y="6020"/>
                    <a:pt x="430" y="6554"/>
                  </a:cubicBezTo>
                  <a:lnTo>
                    <a:pt x="415" y="6539"/>
                  </a:lnTo>
                  <a:lnTo>
                    <a:pt x="415" y="6539"/>
                  </a:lnTo>
                  <a:cubicBezTo>
                    <a:pt x="445" y="6762"/>
                    <a:pt x="460" y="6999"/>
                    <a:pt x="474" y="7221"/>
                  </a:cubicBezTo>
                  <a:cubicBezTo>
                    <a:pt x="511" y="7638"/>
                    <a:pt x="406" y="8380"/>
                    <a:pt x="822" y="8380"/>
                  </a:cubicBezTo>
                  <a:cubicBezTo>
                    <a:pt x="909" y="8380"/>
                    <a:pt x="1018" y="8348"/>
                    <a:pt x="1156" y="8274"/>
                  </a:cubicBezTo>
                  <a:cubicBezTo>
                    <a:pt x="1112" y="7503"/>
                    <a:pt x="949" y="6717"/>
                    <a:pt x="919" y="5931"/>
                  </a:cubicBezTo>
                  <a:cubicBezTo>
                    <a:pt x="830" y="4434"/>
                    <a:pt x="919" y="2922"/>
                    <a:pt x="1171" y="1439"/>
                  </a:cubicBezTo>
                  <a:cubicBezTo>
                    <a:pt x="1275" y="1098"/>
                    <a:pt x="1216" y="728"/>
                    <a:pt x="1008" y="416"/>
                  </a:cubicBezTo>
                  <a:cubicBezTo>
                    <a:pt x="891" y="246"/>
                    <a:pt x="652" y="0"/>
                    <a:pt x="433" y="0"/>
                  </a:cubicBezTo>
                  <a:close/>
                </a:path>
              </a:pathLst>
            </a:custGeom>
            <a:solidFill>
              <a:srgbClr val="D7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4876825" y="3137475"/>
              <a:ext cx="57850" cy="221300"/>
            </a:xfrm>
            <a:custGeom>
              <a:avLst/>
              <a:gdLst/>
              <a:ahLst/>
              <a:cxnLst/>
              <a:rect l="l" t="t" r="r" b="b"/>
              <a:pathLst>
                <a:path w="2314" h="8852" extrusionOk="0">
                  <a:moveTo>
                    <a:pt x="623" y="6568"/>
                  </a:moveTo>
                  <a:cubicBezTo>
                    <a:pt x="564" y="6034"/>
                    <a:pt x="505" y="5501"/>
                    <a:pt x="505" y="4967"/>
                  </a:cubicBezTo>
                  <a:cubicBezTo>
                    <a:pt x="505" y="3825"/>
                    <a:pt x="327" y="2743"/>
                    <a:pt x="238" y="1617"/>
                  </a:cubicBezTo>
                  <a:cubicBezTo>
                    <a:pt x="208" y="1290"/>
                    <a:pt x="0" y="727"/>
                    <a:pt x="238" y="445"/>
                  </a:cubicBezTo>
                  <a:cubicBezTo>
                    <a:pt x="623" y="1"/>
                    <a:pt x="1350" y="119"/>
                    <a:pt x="1809" y="371"/>
                  </a:cubicBezTo>
                  <a:cubicBezTo>
                    <a:pt x="1943" y="445"/>
                    <a:pt x="2298" y="668"/>
                    <a:pt x="2313" y="846"/>
                  </a:cubicBezTo>
                  <a:cubicBezTo>
                    <a:pt x="2313" y="920"/>
                    <a:pt x="2150" y="1172"/>
                    <a:pt x="2135" y="1261"/>
                  </a:cubicBezTo>
                  <a:cubicBezTo>
                    <a:pt x="2091" y="1394"/>
                    <a:pt x="2061" y="1557"/>
                    <a:pt x="2046" y="1706"/>
                  </a:cubicBezTo>
                  <a:cubicBezTo>
                    <a:pt x="1913" y="2521"/>
                    <a:pt x="1839" y="3351"/>
                    <a:pt x="1854" y="4166"/>
                  </a:cubicBezTo>
                  <a:cubicBezTo>
                    <a:pt x="1854" y="5026"/>
                    <a:pt x="1854" y="5886"/>
                    <a:pt x="1883" y="6746"/>
                  </a:cubicBezTo>
                  <a:cubicBezTo>
                    <a:pt x="1898" y="7191"/>
                    <a:pt x="1809" y="7650"/>
                    <a:pt x="1824" y="8080"/>
                  </a:cubicBezTo>
                  <a:cubicBezTo>
                    <a:pt x="1379" y="7769"/>
                    <a:pt x="934" y="8851"/>
                    <a:pt x="727" y="8273"/>
                  </a:cubicBezTo>
                  <a:cubicBezTo>
                    <a:pt x="623" y="7976"/>
                    <a:pt x="682" y="7561"/>
                    <a:pt x="668" y="7250"/>
                  </a:cubicBezTo>
                  <a:cubicBezTo>
                    <a:pt x="653" y="7028"/>
                    <a:pt x="638" y="6790"/>
                    <a:pt x="608" y="6568"/>
                  </a:cubicBezTo>
                  <a:close/>
                </a:path>
              </a:pathLst>
            </a:custGeom>
            <a:solidFill>
              <a:srgbClr val="FB80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4880150" y="3158225"/>
              <a:ext cx="53775" cy="234625"/>
            </a:xfrm>
            <a:custGeom>
              <a:avLst/>
              <a:gdLst/>
              <a:ahLst/>
              <a:cxnLst/>
              <a:rect l="l" t="t" r="r" b="b"/>
              <a:pathLst>
                <a:path w="2151" h="9385" extrusionOk="0">
                  <a:moveTo>
                    <a:pt x="372" y="7384"/>
                  </a:moveTo>
                  <a:cubicBezTo>
                    <a:pt x="312" y="6850"/>
                    <a:pt x="253" y="6316"/>
                    <a:pt x="253" y="5783"/>
                  </a:cubicBezTo>
                  <a:cubicBezTo>
                    <a:pt x="253" y="4893"/>
                    <a:pt x="194" y="4004"/>
                    <a:pt x="194" y="3114"/>
                  </a:cubicBezTo>
                  <a:cubicBezTo>
                    <a:pt x="194" y="2743"/>
                    <a:pt x="194" y="2388"/>
                    <a:pt x="179" y="2032"/>
                  </a:cubicBezTo>
                  <a:cubicBezTo>
                    <a:pt x="164" y="1365"/>
                    <a:pt x="1" y="979"/>
                    <a:pt x="609" y="549"/>
                  </a:cubicBezTo>
                  <a:cubicBezTo>
                    <a:pt x="1024" y="253"/>
                    <a:pt x="1646" y="1"/>
                    <a:pt x="2151" y="60"/>
                  </a:cubicBezTo>
                  <a:cubicBezTo>
                    <a:pt x="2062" y="208"/>
                    <a:pt x="2017" y="386"/>
                    <a:pt x="2002" y="564"/>
                  </a:cubicBezTo>
                  <a:cubicBezTo>
                    <a:pt x="1899" y="1261"/>
                    <a:pt x="1973" y="2017"/>
                    <a:pt x="1958" y="2729"/>
                  </a:cubicBezTo>
                  <a:cubicBezTo>
                    <a:pt x="1913" y="4048"/>
                    <a:pt x="1824" y="5353"/>
                    <a:pt x="1839" y="6672"/>
                  </a:cubicBezTo>
                  <a:cubicBezTo>
                    <a:pt x="1839" y="6939"/>
                    <a:pt x="1958" y="7339"/>
                    <a:pt x="1913" y="7576"/>
                  </a:cubicBezTo>
                  <a:cubicBezTo>
                    <a:pt x="1854" y="7828"/>
                    <a:pt x="1676" y="7799"/>
                    <a:pt x="1454" y="7962"/>
                  </a:cubicBezTo>
                  <a:cubicBezTo>
                    <a:pt x="1217" y="8140"/>
                    <a:pt x="1039" y="8362"/>
                    <a:pt x="935" y="8614"/>
                  </a:cubicBezTo>
                  <a:cubicBezTo>
                    <a:pt x="876" y="8762"/>
                    <a:pt x="935" y="9281"/>
                    <a:pt x="816" y="9341"/>
                  </a:cubicBezTo>
                  <a:cubicBezTo>
                    <a:pt x="698" y="9385"/>
                    <a:pt x="520" y="9192"/>
                    <a:pt x="490" y="9089"/>
                  </a:cubicBezTo>
                  <a:cubicBezTo>
                    <a:pt x="386" y="8792"/>
                    <a:pt x="446" y="8377"/>
                    <a:pt x="431" y="8066"/>
                  </a:cubicBezTo>
                  <a:cubicBezTo>
                    <a:pt x="416" y="7828"/>
                    <a:pt x="386" y="7606"/>
                    <a:pt x="372" y="7384"/>
                  </a:cubicBezTo>
                  <a:close/>
                </a:path>
              </a:pathLst>
            </a:custGeom>
            <a:solidFill>
              <a:srgbClr val="FCC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4935750" y="3119700"/>
              <a:ext cx="54500" cy="224600"/>
            </a:xfrm>
            <a:custGeom>
              <a:avLst/>
              <a:gdLst/>
              <a:ahLst/>
              <a:cxnLst/>
              <a:rect l="l" t="t" r="r" b="b"/>
              <a:pathLst>
                <a:path w="2180" h="8984" extrusionOk="0">
                  <a:moveTo>
                    <a:pt x="1958" y="6820"/>
                  </a:moveTo>
                  <a:lnTo>
                    <a:pt x="1958" y="7131"/>
                  </a:lnTo>
                  <a:cubicBezTo>
                    <a:pt x="1972" y="7546"/>
                    <a:pt x="1987" y="7961"/>
                    <a:pt x="1972" y="8376"/>
                  </a:cubicBezTo>
                  <a:cubicBezTo>
                    <a:pt x="1958" y="8895"/>
                    <a:pt x="1513" y="8984"/>
                    <a:pt x="1053" y="8939"/>
                  </a:cubicBezTo>
                  <a:cubicBezTo>
                    <a:pt x="890" y="8925"/>
                    <a:pt x="475" y="8939"/>
                    <a:pt x="401" y="8821"/>
                  </a:cubicBezTo>
                  <a:cubicBezTo>
                    <a:pt x="253" y="8643"/>
                    <a:pt x="401" y="8006"/>
                    <a:pt x="401" y="7798"/>
                  </a:cubicBezTo>
                  <a:cubicBezTo>
                    <a:pt x="431" y="6864"/>
                    <a:pt x="327" y="5915"/>
                    <a:pt x="282" y="4966"/>
                  </a:cubicBezTo>
                  <a:cubicBezTo>
                    <a:pt x="253" y="4166"/>
                    <a:pt x="179" y="3351"/>
                    <a:pt x="119" y="2535"/>
                  </a:cubicBezTo>
                  <a:cubicBezTo>
                    <a:pt x="90" y="2165"/>
                    <a:pt x="134" y="1749"/>
                    <a:pt x="1" y="1408"/>
                  </a:cubicBezTo>
                  <a:cubicBezTo>
                    <a:pt x="223" y="1379"/>
                    <a:pt x="445" y="1275"/>
                    <a:pt x="623" y="1112"/>
                  </a:cubicBezTo>
                  <a:cubicBezTo>
                    <a:pt x="905" y="890"/>
                    <a:pt x="1320" y="0"/>
                    <a:pt x="1780" y="430"/>
                  </a:cubicBezTo>
                  <a:cubicBezTo>
                    <a:pt x="2180" y="786"/>
                    <a:pt x="1780" y="1705"/>
                    <a:pt x="1824" y="2179"/>
                  </a:cubicBezTo>
                  <a:cubicBezTo>
                    <a:pt x="1854" y="3010"/>
                    <a:pt x="1854" y="3840"/>
                    <a:pt x="1869" y="4685"/>
                  </a:cubicBezTo>
                  <a:cubicBezTo>
                    <a:pt x="1869" y="5382"/>
                    <a:pt x="1913" y="6093"/>
                    <a:pt x="1943" y="6805"/>
                  </a:cubicBezTo>
                  <a:close/>
                </a:path>
              </a:pathLst>
            </a:custGeom>
            <a:solidFill>
              <a:srgbClr val="BA4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4936500" y="3155275"/>
              <a:ext cx="48950" cy="220175"/>
            </a:xfrm>
            <a:custGeom>
              <a:avLst/>
              <a:gdLst/>
              <a:ahLst/>
              <a:cxnLst/>
              <a:rect l="l" t="t" r="r" b="b"/>
              <a:pathLst>
                <a:path w="1958" h="8807" extrusionOk="0">
                  <a:moveTo>
                    <a:pt x="1928" y="6701"/>
                  </a:moveTo>
                  <a:lnTo>
                    <a:pt x="1942" y="6998"/>
                  </a:lnTo>
                  <a:cubicBezTo>
                    <a:pt x="1942" y="7413"/>
                    <a:pt x="1957" y="7843"/>
                    <a:pt x="1942" y="8258"/>
                  </a:cubicBezTo>
                  <a:cubicBezTo>
                    <a:pt x="1942" y="8806"/>
                    <a:pt x="1646" y="8688"/>
                    <a:pt x="1260" y="8406"/>
                  </a:cubicBezTo>
                  <a:cubicBezTo>
                    <a:pt x="919" y="8154"/>
                    <a:pt x="756" y="7724"/>
                    <a:pt x="608" y="7339"/>
                  </a:cubicBezTo>
                  <a:cubicBezTo>
                    <a:pt x="371" y="6746"/>
                    <a:pt x="326" y="6049"/>
                    <a:pt x="282" y="5411"/>
                  </a:cubicBezTo>
                  <a:cubicBezTo>
                    <a:pt x="252" y="4670"/>
                    <a:pt x="252" y="3944"/>
                    <a:pt x="237" y="3217"/>
                  </a:cubicBezTo>
                  <a:cubicBezTo>
                    <a:pt x="237" y="2595"/>
                    <a:pt x="163" y="1957"/>
                    <a:pt x="149" y="1335"/>
                  </a:cubicBezTo>
                  <a:cubicBezTo>
                    <a:pt x="149" y="1023"/>
                    <a:pt x="282" y="667"/>
                    <a:pt x="193" y="371"/>
                  </a:cubicBezTo>
                  <a:cubicBezTo>
                    <a:pt x="163" y="252"/>
                    <a:pt x="0" y="252"/>
                    <a:pt x="45" y="74"/>
                  </a:cubicBezTo>
                  <a:cubicBezTo>
                    <a:pt x="237" y="178"/>
                    <a:pt x="460" y="237"/>
                    <a:pt x="682" y="252"/>
                  </a:cubicBezTo>
                  <a:cubicBezTo>
                    <a:pt x="1008" y="252"/>
                    <a:pt x="1587" y="0"/>
                    <a:pt x="1661" y="504"/>
                  </a:cubicBezTo>
                  <a:cubicBezTo>
                    <a:pt x="1839" y="1853"/>
                    <a:pt x="1824" y="3217"/>
                    <a:pt x="1839" y="4581"/>
                  </a:cubicBezTo>
                  <a:cubicBezTo>
                    <a:pt x="1839" y="5293"/>
                    <a:pt x="1898" y="6004"/>
                    <a:pt x="1928" y="6716"/>
                  </a:cubicBezTo>
                  <a:close/>
                </a:path>
              </a:pathLst>
            </a:custGeom>
            <a:solidFill>
              <a:srgbClr val="E96C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4930925" y="3161200"/>
              <a:ext cx="36350" cy="239450"/>
            </a:xfrm>
            <a:custGeom>
              <a:avLst/>
              <a:gdLst/>
              <a:ahLst/>
              <a:cxnLst/>
              <a:rect l="l" t="t" r="r" b="b"/>
              <a:pathLst>
                <a:path w="1454" h="9578" extrusionOk="0">
                  <a:moveTo>
                    <a:pt x="372" y="7561"/>
                  </a:moveTo>
                  <a:cubicBezTo>
                    <a:pt x="312" y="7443"/>
                    <a:pt x="268" y="7309"/>
                    <a:pt x="223" y="7176"/>
                  </a:cubicBezTo>
                  <a:cubicBezTo>
                    <a:pt x="149" y="6850"/>
                    <a:pt x="105" y="6509"/>
                    <a:pt x="105" y="6168"/>
                  </a:cubicBezTo>
                  <a:cubicBezTo>
                    <a:pt x="90" y="5486"/>
                    <a:pt x="179" y="4789"/>
                    <a:pt x="149" y="4107"/>
                  </a:cubicBezTo>
                  <a:cubicBezTo>
                    <a:pt x="134" y="3588"/>
                    <a:pt x="45" y="3069"/>
                    <a:pt x="60" y="2550"/>
                  </a:cubicBezTo>
                  <a:cubicBezTo>
                    <a:pt x="60" y="2298"/>
                    <a:pt x="149" y="2061"/>
                    <a:pt x="179" y="1794"/>
                  </a:cubicBezTo>
                  <a:cubicBezTo>
                    <a:pt x="194" y="1527"/>
                    <a:pt x="194" y="1246"/>
                    <a:pt x="179" y="979"/>
                  </a:cubicBezTo>
                  <a:cubicBezTo>
                    <a:pt x="179" y="682"/>
                    <a:pt x="1" y="252"/>
                    <a:pt x="194" y="0"/>
                  </a:cubicBezTo>
                  <a:cubicBezTo>
                    <a:pt x="120" y="104"/>
                    <a:pt x="668" y="475"/>
                    <a:pt x="742" y="519"/>
                  </a:cubicBezTo>
                  <a:cubicBezTo>
                    <a:pt x="950" y="593"/>
                    <a:pt x="1246" y="579"/>
                    <a:pt x="1335" y="831"/>
                  </a:cubicBezTo>
                  <a:cubicBezTo>
                    <a:pt x="1454" y="1201"/>
                    <a:pt x="1291" y="1646"/>
                    <a:pt x="1306" y="2017"/>
                  </a:cubicBezTo>
                  <a:cubicBezTo>
                    <a:pt x="1306" y="2491"/>
                    <a:pt x="1306" y="2965"/>
                    <a:pt x="1291" y="3440"/>
                  </a:cubicBezTo>
                  <a:cubicBezTo>
                    <a:pt x="1261" y="4893"/>
                    <a:pt x="1276" y="6346"/>
                    <a:pt x="1320" y="7798"/>
                  </a:cubicBezTo>
                  <a:cubicBezTo>
                    <a:pt x="1335" y="8184"/>
                    <a:pt x="1394" y="8554"/>
                    <a:pt x="1394" y="8940"/>
                  </a:cubicBezTo>
                  <a:cubicBezTo>
                    <a:pt x="1394" y="9118"/>
                    <a:pt x="1394" y="9340"/>
                    <a:pt x="1246" y="9459"/>
                  </a:cubicBezTo>
                  <a:cubicBezTo>
                    <a:pt x="1083" y="9577"/>
                    <a:pt x="861" y="9548"/>
                    <a:pt x="742" y="9385"/>
                  </a:cubicBezTo>
                  <a:cubicBezTo>
                    <a:pt x="624" y="9222"/>
                    <a:pt x="757" y="8984"/>
                    <a:pt x="698" y="8806"/>
                  </a:cubicBezTo>
                  <a:cubicBezTo>
                    <a:pt x="638" y="8614"/>
                    <a:pt x="475" y="8510"/>
                    <a:pt x="475" y="8302"/>
                  </a:cubicBezTo>
                  <a:cubicBezTo>
                    <a:pt x="475" y="8199"/>
                    <a:pt x="549" y="8125"/>
                    <a:pt x="549" y="8021"/>
                  </a:cubicBezTo>
                  <a:cubicBezTo>
                    <a:pt x="520" y="7858"/>
                    <a:pt x="460" y="7709"/>
                    <a:pt x="386" y="7561"/>
                  </a:cubicBezTo>
                  <a:close/>
                </a:path>
              </a:pathLst>
            </a:custGeom>
            <a:solidFill>
              <a:srgbClr val="E94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4913875" y="3162675"/>
              <a:ext cx="25600" cy="249450"/>
            </a:xfrm>
            <a:custGeom>
              <a:avLst/>
              <a:gdLst/>
              <a:ahLst/>
              <a:cxnLst/>
              <a:rect l="l" t="t" r="r" b="b"/>
              <a:pathLst>
                <a:path w="1024" h="9978" extrusionOk="0">
                  <a:moveTo>
                    <a:pt x="342" y="7977"/>
                  </a:moveTo>
                  <a:cubicBezTo>
                    <a:pt x="297" y="7443"/>
                    <a:pt x="223" y="6924"/>
                    <a:pt x="223" y="6375"/>
                  </a:cubicBezTo>
                  <a:cubicBezTo>
                    <a:pt x="223" y="5501"/>
                    <a:pt x="164" y="4611"/>
                    <a:pt x="164" y="3722"/>
                  </a:cubicBezTo>
                  <a:cubicBezTo>
                    <a:pt x="164" y="3366"/>
                    <a:pt x="164" y="2995"/>
                    <a:pt x="149" y="2640"/>
                  </a:cubicBezTo>
                  <a:cubicBezTo>
                    <a:pt x="134" y="1898"/>
                    <a:pt x="1" y="431"/>
                    <a:pt x="846" y="1"/>
                  </a:cubicBezTo>
                  <a:cubicBezTo>
                    <a:pt x="1024" y="401"/>
                    <a:pt x="890" y="1053"/>
                    <a:pt x="861" y="1498"/>
                  </a:cubicBezTo>
                  <a:cubicBezTo>
                    <a:pt x="772" y="2462"/>
                    <a:pt x="876" y="3425"/>
                    <a:pt x="920" y="4374"/>
                  </a:cubicBezTo>
                  <a:cubicBezTo>
                    <a:pt x="935" y="5056"/>
                    <a:pt x="920" y="5738"/>
                    <a:pt x="965" y="6420"/>
                  </a:cubicBezTo>
                  <a:cubicBezTo>
                    <a:pt x="994" y="6761"/>
                    <a:pt x="994" y="7102"/>
                    <a:pt x="965" y="7443"/>
                  </a:cubicBezTo>
                  <a:cubicBezTo>
                    <a:pt x="802" y="8154"/>
                    <a:pt x="890" y="8807"/>
                    <a:pt x="876" y="9518"/>
                  </a:cubicBezTo>
                  <a:cubicBezTo>
                    <a:pt x="876" y="9637"/>
                    <a:pt x="920" y="9874"/>
                    <a:pt x="802" y="9933"/>
                  </a:cubicBezTo>
                  <a:cubicBezTo>
                    <a:pt x="668" y="9978"/>
                    <a:pt x="505" y="9800"/>
                    <a:pt x="461" y="9681"/>
                  </a:cubicBezTo>
                  <a:cubicBezTo>
                    <a:pt x="372" y="9385"/>
                    <a:pt x="431" y="8970"/>
                    <a:pt x="401" y="8658"/>
                  </a:cubicBezTo>
                  <a:cubicBezTo>
                    <a:pt x="386" y="8436"/>
                    <a:pt x="372" y="8214"/>
                    <a:pt x="357" y="7991"/>
                  </a:cubicBezTo>
                  <a:close/>
                </a:path>
              </a:pathLst>
            </a:custGeom>
            <a:solidFill>
              <a:srgbClr val="FCA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4878675" y="3138225"/>
              <a:ext cx="54875" cy="19300"/>
            </a:xfrm>
            <a:custGeom>
              <a:avLst/>
              <a:gdLst/>
              <a:ahLst/>
              <a:cxnLst/>
              <a:rect l="l" t="t" r="r" b="b"/>
              <a:pathLst>
                <a:path w="2195" h="772" extrusionOk="0">
                  <a:moveTo>
                    <a:pt x="860" y="460"/>
                  </a:moveTo>
                  <a:cubicBezTo>
                    <a:pt x="1053" y="697"/>
                    <a:pt x="1320" y="653"/>
                    <a:pt x="1528" y="460"/>
                  </a:cubicBezTo>
                  <a:cubicBezTo>
                    <a:pt x="1350" y="623"/>
                    <a:pt x="2121" y="771"/>
                    <a:pt x="2195" y="756"/>
                  </a:cubicBezTo>
                  <a:cubicBezTo>
                    <a:pt x="2106" y="504"/>
                    <a:pt x="1854" y="326"/>
                    <a:pt x="1587" y="326"/>
                  </a:cubicBezTo>
                  <a:cubicBezTo>
                    <a:pt x="1483" y="0"/>
                    <a:pt x="1127" y="119"/>
                    <a:pt x="890" y="149"/>
                  </a:cubicBezTo>
                  <a:cubicBezTo>
                    <a:pt x="712" y="163"/>
                    <a:pt x="416" y="74"/>
                    <a:pt x="238" y="178"/>
                  </a:cubicBezTo>
                  <a:cubicBezTo>
                    <a:pt x="1" y="282"/>
                    <a:pt x="45" y="623"/>
                    <a:pt x="297" y="653"/>
                  </a:cubicBezTo>
                  <a:cubicBezTo>
                    <a:pt x="371" y="682"/>
                    <a:pt x="890" y="504"/>
                    <a:pt x="860" y="460"/>
                  </a:cubicBezTo>
                  <a:close/>
                </a:path>
              </a:pathLst>
            </a:custGeom>
            <a:solidFill>
              <a:srgbClr val="A80C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4881275" y="3154150"/>
              <a:ext cx="56725" cy="30425"/>
            </a:xfrm>
            <a:custGeom>
              <a:avLst/>
              <a:gdLst/>
              <a:ahLst/>
              <a:cxnLst/>
              <a:rect l="l" t="t" r="r" b="b"/>
              <a:pathLst>
                <a:path w="2269" h="1217" extrusionOk="0">
                  <a:moveTo>
                    <a:pt x="490" y="1157"/>
                  </a:moveTo>
                  <a:cubicBezTo>
                    <a:pt x="712" y="1098"/>
                    <a:pt x="860" y="816"/>
                    <a:pt x="1023" y="698"/>
                  </a:cubicBezTo>
                  <a:cubicBezTo>
                    <a:pt x="1261" y="861"/>
                    <a:pt x="1498" y="549"/>
                    <a:pt x="1587" y="371"/>
                  </a:cubicBezTo>
                  <a:cubicBezTo>
                    <a:pt x="1868" y="520"/>
                    <a:pt x="1987" y="16"/>
                    <a:pt x="2269" y="119"/>
                  </a:cubicBezTo>
                  <a:cubicBezTo>
                    <a:pt x="1928" y="1"/>
                    <a:pt x="1809" y="208"/>
                    <a:pt x="1527" y="253"/>
                  </a:cubicBezTo>
                  <a:cubicBezTo>
                    <a:pt x="1320" y="297"/>
                    <a:pt x="979" y="119"/>
                    <a:pt x="934" y="475"/>
                  </a:cubicBezTo>
                  <a:cubicBezTo>
                    <a:pt x="653" y="520"/>
                    <a:pt x="341" y="416"/>
                    <a:pt x="163" y="727"/>
                  </a:cubicBezTo>
                  <a:cubicBezTo>
                    <a:pt x="0" y="935"/>
                    <a:pt x="193" y="1216"/>
                    <a:pt x="445" y="1157"/>
                  </a:cubicBezTo>
                  <a:lnTo>
                    <a:pt x="475" y="1157"/>
                  </a:lnTo>
                  <a:close/>
                </a:path>
              </a:pathLst>
            </a:custGeom>
            <a:solidFill>
              <a:srgbClr val="A80C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4911675" y="3154900"/>
              <a:ext cx="27800" cy="43375"/>
            </a:xfrm>
            <a:custGeom>
              <a:avLst/>
              <a:gdLst/>
              <a:ahLst/>
              <a:cxnLst/>
              <a:rect l="l" t="t" r="r" b="b"/>
              <a:pathLst>
                <a:path w="1112" h="1735" extrusionOk="0">
                  <a:moveTo>
                    <a:pt x="860" y="1127"/>
                  </a:moveTo>
                  <a:cubicBezTo>
                    <a:pt x="1008" y="964"/>
                    <a:pt x="1112" y="653"/>
                    <a:pt x="845" y="593"/>
                  </a:cubicBezTo>
                  <a:cubicBezTo>
                    <a:pt x="771" y="579"/>
                    <a:pt x="919" y="60"/>
                    <a:pt x="964" y="0"/>
                  </a:cubicBezTo>
                  <a:cubicBezTo>
                    <a:pt x="756" y="104"/>
                    <a:pt x="460" y="416"/>
                    <a:pt x="623" y="653"/>
                  </a:cubicBezTo>
                  <a:cubicBezTo>
                    <a:pt x="445" y="653"/>
                    <a:pt x="326" y="860"/>
                    <a:pt x="415" y="1009"/>
                  </a:cubicBezTo>
                  <a:cubicBezTo>
                    <a:pt x="504" y="1157"/>
                    <a:pt x="0" y="1394"/>
                    <a:pt x="356" y="1602"/>
                  </a:cubicBezTo>
                  <a:cubicBezTo>
                    <a:pt x="578" y="1735"/>
                    <a:pt x="1097" y="1394"/>
                    <a:pt x="830" y="1157"/>
                  </a:cubicBezTo>
                  <a:cubicBezTo>
                    <a:pt x="830" y="1142"/>
                    <a:pt x="845" y="1142"/>
                    <a:pt x="860" y="1127"/>
                  </a:cubicBezTo>
                  <a:close/>
                </a:path>
              </a:pathLst>
            </a:custGeom>
            <a:solidFill>
              <a:srgbClr val="A80C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4936125" y="3156750"/>
              <a:ext cx="29675" cy="36725"/>
            </a:xfrm>
            <a:custGeom>
              <a:avLst/>
              <a:gdLst/>
              <a:ahLst/>
              <a:cxnLst/>
              <a:rect l="l" t="t" r="r" b="b"/>
              <a:pathLst>
                <a:path w="1187" h="1469" extrusionOk="0">
                  <a:moveTo>
                    <a:pt x="208" y="490"/>
                  </a:moveTo>
                  <a:cubicBezTo>
                    <a:pt x="164" y="416"/>
                    <a:pt x="75" y="356"/>
                    <a:pt x="45" y="267"/>
                  </a:cubicBezTo>
                  <a:cubicBezTo>
                    <a:pt x="0" y="178"/>
                    <a:pt x="45" y="90"/>
                    <a:pt x="15" y="1"/>
                  </a:cubicBezTo>
                  <a:cubicBezTo>
                    <a:pt x="104" y="312"/>
                    <a:pt x="282" y="223"/>
                    <a:pt x="505" y="312"/>
                  </a:cubicBezTo>
                  <a:cubicBezTo>
                    <a:pt x="623" y="356"/>
                    <a:pt x="608" y="430"/>
                    <a:pt x="668" y="519"/>
                  </a:cubicBezTo>
                  <a:cubicBezTo>
                    <a:pt x="712" y="564"/>
                    <a:pt x="668" y="608"/>
                    <a:pt x="727" y="653"/>
                  </a:cubicBezTo>
                  <a:cubicBezTo>
                    <a:pt x="757" y="668"/>
                    <a:pt x="860" y="653"/>
                    <a:pt x="905" y="668"/>
                  </a:cubicBezTo>
                  <a:cubicBezTo>
                    <a:pt x="1112" y="742"/>
                    <a:pt x="1186" y="994"/>
                    <a:pt x="1038" y="1172"/>
                  </a:cubicBezTo>
                  <a:cubicBezTo>
                    <a:pt x="757" y="1468"/>
                    <a:pt x="505" y="994"/>
                    <a:pt x="519" y="757"/>
                  </a:cubicBezTo>
                  <a:cubicBezTo>
                    <a:pt x="312" y="890"/>
                    <a:pt x="282" y="579"/>
                    <a:pt x="208" y="490"/>
                  </a:cubicBezTo>
                  <a:close/>
                </a:path>
              </a:pathLst>
            </a:custGeom>
            <a:solidFill>
              <a:srgbClr val="A80C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4936875" y="3151200"/>
              <a:ext cx="43750" cy="19300"/>
            </a:xfrm>
            <a:custGeom>
              <a:avLst/>
              <a:gdLst/>
              <a:ahLst/>
              <a:cxnLst/>
              <a:rect l="l" t="t" r="r" b="b"/>
              <a:pathLst>
                <a:path w="1750" h="772" extrusionOk="0">
                  <a:moveTo>
                    <a:pt x="549" y="326"/>
                  </a:moveTo>
                  <a:cubicBezTo>
                    <a:pt x="460" y="356"/>
                    <a:pt x="371" y="341"/>
                    <a:pt x="282" y="312"/>
                  </a:cubicBezTo>
                  <a:cubicBezTo>
                    <a:pt x="222" y="297"/>
                    <a:pt x="45" y="148"/>
                    <a:pt x="0" y="178"/>
                  </a:cubicBezTo>
                  <a:cubicBezTo>
                    <a:pt x="148" y="89"/>
                    <a:pt x="237" y="163"/>
                    <a:pt x="386" y="163"/>
                  </a:cubicBezTo>
                  <a:cubicBezTo>
                    <a:pt x="489" y="134"/>
                    <a:pt x="593" y="104"/>
                    <a:pt x="697" y="45"/>
                  </a:cubicBezTo>
                  <a:cubicBezTo>
                    <a:pt x="845" y="0"/>
                    <a:pt x="919" y="89"/>
                    <a:pt x="1038" y="119"/>
                  </a:cubicBezTo>
                  <a:cubicBezTo>
                    <a:pt x="1127" y="134"/>
                    <a:pt x="1216" y="119"/>
                    <a:pt x="1305" y="89"/>
                  </a:cubicBezTo>
                  <a:cubicBezTo>
                    <a:pt x="1512" y="45"/>
                    <a:pt x="1749" y="193"/>
                    <a:pt x="1675" y="415"/>
                  </a:cubicBezTo>
                  <a:cubicBezTo>
                    <a:pt x="1542" y="771"/>
                    <a:pt x="1068" y="415"/>
                    <a:pt x="1142" y="341"/>
                  </a:cubicBezTo>
                  <a:cubicBezTo>
                    <a:pt x="979" y="534"/>
                    <a:pt x="741" y="534"/>
                    <a:pt x="638" y="297"/>
                  </a:cubicBezTo>
                  <a:cubicBezTo>
                    <a:pt x="623" y="312"/>
                    <a:pt x="593" y="326"/>
                    <a:pt x="549" y="341"/>
                  </a:cubicBezTo>
                  <a:close/>
                </a:path>
              </a:pathLst>
            </a:custGeom>
            <a:solidFill>
              <a:srgbClr val="A80C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4937600" y="3123400"/>
              <a:ext cx="45250" cy="29300"/>
            </a:xfrm>
            <a:custGeom>
              <a:avLst/>
              <a:gdLst/>
              <a:ahLst/>
              <a:cxnLst/>
              <a:rect l="l" t="t" r="r" b="b"/>
              <a:pathLst>
                <a:path w="1810" h="1172" extrusionOk="0">
                  <a:moveTo>
                    <a:pt x="772" y="1038"/>
                  </a:moveTo>
                  <a:cubicBezTo>
                    <a:pt x="698" y="1083"/>
                    <a:pt x="653" y="1053"/>
                    <a:pt x="579" y="1068"/>
                  </a:cubicBezTo>
                  <a:cubicBezTo>
                    <a:pt x="505" y="1097"/>
                    <a:pt x="431" y="1112"/>
                    <a:pt x="371" y="1142"/>
                  </a:cubicBezTo>
                  <a:cubicBezTo>
                    <a:pt x="238" y="1157"/>
                    <a:pt x="119" y="1172"/>
                    <a:pt x="1" y="1172"/>
                  </a:cubicBezTo>
                  <a:cubicBezTo>
                    <a:pt x="164" y="1142"/>
                    <a:pt x="312" y="1053"/>
                    <a:pt x="401" y="919"/>
                  </a:cubicBezTo>
                  <a:cubicBezTo>
                    <a:pt x="490" y="801"/>
                    <a:pt x="520" y="638"/>
                    <a:pt x="727" y="653"/>
                  </a:cubicBezTo>
                  <a:cubicBezTo>
                    <a:pt x="623" y="460"/>
                    <a:pt x="890" y="356"/>
                    <a:pt x="1024" y="341"/>
                  </a:cubicBezTo>
                  <a:cubicBezTo>
                    <a:pt x="1068" y="89"/>
                    <a:pt x="1468" y="0"/>
                    <a:pt x="1632" y="178"/>
                  </a:cubicBezTo>
                  <a:cubicBezTo>
                    <a:pt x="1809" y="386"/>
                    <a:pt x="1617" y="727"/>
                    <a:pt x="1350" y="564"/>
                  </a:cubicBezTo>
                  <a:cubicBezTo>
                    <a:pt x="1394" y="816"/>
                    <a:pt x="1083" y="979"/>
                    <a:pt x="890" y="816"/>
                  </a:cubicBezTo>
                  <a:cubicBezTo>
                    <a:pt x="875" y="905"/>
                    <a:pt x="831" y="994"/>
                    <a:pt x="757" y="1038"/>
                  </a:cubicBezTo>
                  <a:close/>
                </a:path>
              </a:pathLst>
            </a:custGeom>
            <a:solidFill>
              <a:srgbClr val="A80C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4908325" y="3119325"/>
              <a:ext cx="27075" cy="35225"/>
            </a:xfrm>
            <a:custGeom>
              <a:avLst/>
              <a:gdLst/>
              <a:ahLst/>
              <a:cxnLst/>
              <a:rect l="l" t="t" r="r" b="b"/>
              <a:pathLst>
                <a:path w="1083" h="1409" extrusionOk="0">
                  <a:moveTo>
                    <a:pt x="75" y="178"/>
                  </a:moveTo>
                  <a:cubicBezTo>
                    <a:pt x="179" y="0"/>
                    <a:pt x="697" y="0"/>
                    <a:pt x="594" y="282"/>
                  </a:cubicBezTo>
                  <a:cubicBezTo>
                    <a:pt x="772" y="282"/>
                    <a:pt x="1053" y="519"/>
                    <a:pt x="890" y="712"/>
                  </a:cubicBezTo>
                  <a:cubicBezTo>
                    <a:pt x="964" y="608"/>
                    <a:pt x="1038" y="994"/>
                    <a:pt x="1053" y="1008"/>
                  </a:cubicBezTo>
                  <a:cubicBezTo>
                    <a:pt x="1083" y="1142"/>
                    <a:pt x="1083" y="1275"/>
                    <a:pt x="1053" y="1409"/>
                  </a:cubicBezTo>
                  <a:cubicBezTo>
                    <a:pt x="1053" y="1112"/>
                    <a:pt x="860" y="1216"/>
                    <a:pt x="727" y="1038"/>
                  </a:cubicBezTo>
                  <a:cubicBezTo>
                    <a:pt x="683" y="979"/>
                    <a:pt x="727" y="905"/>
                    <a:pt x="697" y="860"/>
                  </a:cubicBezTo>
                  <a:cubicBezTo>
                    <a:pt x="638" y="786"/>
                    <a:pt x="490" y="830"/>
                    <a:pt x="416" y="742"/>
                  </a:cubicBezTo>
                  <a:cubicBezTo>
                    <a:pt x="386" y="712"/>
                    <a:pt x="267" y="460"/>
                    <a:pt x="386" y="460"/>
                  </a:cubicBezTo>
                  <a:cubicBezTo>
                    <a:pt x="223" y="460"/>
                    <a:pt x="1" y="415"/>
                    <a:pt x="60" y="223"/>
                  </a:cubicBezTo>
                  <a:cubicBezTo>
                    <a:pt x="60" y="208"/>
                    <a:pt x="75" y="193"/>
                    <a:pt x="75" y="178"/>
                  </a:cubicBezTo>
                  <a:close/>
                </a:path>
              </a:pathLst>
            </a:custGeom>
            <a:solidFill>
              <a:srgbClr val="A80C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4935025" y="3108950"/>
              <a:ext cx="22625" cy="42275"/>
            </a:xfrm>
            <a:custGeom>
              <a:avLst/>
              <a:gdLst/>
              <a:ahLst/>
              <a:cxnLst/>
              <a:rect l="l" t="t" r="r" b="b"/>
              <a:pathLst>
                <a:path w="905" h="1691" extrusionOk="0">
                  <a:moveTo>
                    <a:pt x="267" y="993"/>
                  </a:moveTo>
                  <a:cubicBezTo>
                    <a:pt x="193" y="875"/>
                    <a:pt x="44" y="652"/>
                    <a:pt x="267" y="578"/>
                  </a:cubicBezTo>
                  <a:cubicBezTo>
                    <a:pt x="193" y="534"/>
                    <a:pt x="59" y="445"/>
                    <a:pt x="89" y="341"/>
                  </a:cubicBezTo>
                  <a:cubicBezTo>
                    <a:pt x="148" y="0"/>
                    <a:pt x="904" y="415"/>
                    <a:pt x="593" y="623"/>
                  </a:cubicBezTo>
                  <a:cubicBezTo>
                    <a:pt x="741" y="756"/>
                    <a:pt x="682" y="993"/>
                    <a:pt x="504" y="1068"/>
                  </a:cubicBezTo>
                  <a:cubicBezTo>
                    <a:pt x="623" y="1245"/>
                    <a:pt x="474" y="1320"/>
                    <a:pt x="371" y="1409"/>
                  </a:cubicBezTo>
                  <a:cubicBezTo>
                    <a:pt x="252" y="1512"/>
                    <a:pt x="178" y="1661"/>
                    <a:pt x="0" y="1690"/>
                  </a:cubicBezTo>
                  <a:cubicBezTo>
                    <a:pt x="119" y="1586"/>
                    <a:pt x="178" y="1453"/>
                    <a:pt x="208" y="1320"/>
                  </a:cubicBezTo>
                  <a:cubicBezTo>
                    <a:pt x="208" y="1171"/>
                    <a:pt x="119" y="1082"/>
                    <a:pt x="267" y="993"/>
                  </a:cubicBezTo>
                  <a:close/>
                </a:path>
              </a:pathLst>
            </a:custGeom>
            <a:solidFill>
              <a:srgbClr val="A80C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5"/>
            <p:cNvSpPr/>
            <p:nvPr/>
          </p:nvSpPr>
          <p:spPr>
            <a:xfrm>
              <a:off x="5587675" y="3068925"/>
              <a:ext cx="98250" cy="98600"/>
            </a:xfrm>
            <a:custGeom>
              <a:avLst/>
              <a:gdLst/>
              <a:ahLst/>
              <a:cxnLst/>
              <a:rect l="l" t="t" r="r" b="b"/>
              <a:pathLst>
                <a:path w="3930" h="3944" extrusionOk="0">
                  <a:moveTo>
                    <a:pt x="3929" y="1972"/>
                  </a:moveTo>
                  <a:cubicBezTo>
                    <a:pt x="3929" y="3054"/>
                    <a:pt x="3055" y="3943"/>
                    <a:pt x="1972" y="3943"/>
                  </a:cubicBezTo>
                  <a:cubicBezTo>
                    <a:pt x="875" y="3943"/>
                    <a:pt x="1" y="3054"/>
                    <a:pt x="1" y="1972"/>
                  </a:cubicBezTo>
                  <a:cubicBezTo>
                    <a:pt x="1" y="890"/>
                    <a:pt x="875" y="0"/>
                    <a:pt x="1972" y="0"/>
                  </a:cubicBezTo>
                  <a:cubicBezTo>
                    <a:pt x="3055" y="0"/>
                    <a:pt x="3929" y="890"/>
                    <a:pt x="3929" y="1972"/>
                  </a:cubicBezTo>
                  <a:close/>
                </a:path>
              </a:pathLst>
            </a:custGeom>
            <a:solidFill>
              <a:srgbClr val="9EA2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5"/>
            <p:cNvSpPr/>
            <p:nvPr/>
          </p:nvSpPr>
          <p:spPr>
            <a:xfrm>
              <a:off x="3772000" y="3372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close/>
                </a:path>
              </a:pathLst>
            </a:custGeom>
            <a:noFill/>
            <a:ln w="4450" cap="flat" cmpd="sng">
              <a:solidFill>
                <a:srgbClr val="15AD73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5"/>
            <p:cNvSpPr/>
            <p:nvPr/>
          </p:nvSpPr>
          <p:spPr>
            <a:xfrm>
              <a:off x="3764225" y="3791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close/>
                </a:path>
              </a:pathLst>
            </a:custGeom>
            <a:noFill/>
            <a:ln w="4450" cap="flat" cmpd="sng">
              <a:solidFill>
                <a:srgbClr val="15AD73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3893575" y="344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close/>
                </a:path>
              </a:pathLst>
            </a:custGeom>
            <a:noFill/>
            <a:ln w="4450" cap="flat" cmpd="sng">
              <a:solidFill>
                <a:srgbClr val="15AD73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3595950" y="3579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close/>
                </a:path>
              </a:pathLst>
            </a:custGeom>
            <a:noFill/>
            <a:ln w="4450" cap="flat" cmpd="sng">
              <a:solidFill>
                <a:srgbClr val="15AD73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2952925" y="3321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close/>
                </a:path>
              </a:pathLst>
            </a:custGeom>
            <a:noFill/>
            <a:ln w="4450" cap="flat" cmpd="sng">
              <a:solidFill>
                <a:srgbClr val="15AD73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3078575" y="325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close/>
                </a:path>
              </a:pathLst>
            </a:custGeom>
            <a:noFill/>
            <a:ln w="4450" cap="flat" cmpd="sng">
              <a:solidFill>
                <a:srgbClr val="15AD73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2963300" y="2317675"/>
              <a:ext cx="679000" cy="645275"/>
            </a:xfrm>
            <a:custGeom>
              <a:avLst/>
              <a:gdLst/>
              <a:ahLst/>
              <a:cxnLst/>
              <a:rect l="l" t="t" r="r" b="b"/>
              <a:pathLst>
                <a:path w="27160" h="25811" extrusionOk="0">
                  <a:moveTo>
                    <a:pt x="24491" y="17404"/>
                  </a:moveTo>
                  <a:cubicBezTo>
                    <a:pt x="25233" y="17197"/>
                    <a:pt x="25944" y="17004"/>
                    <a:pt x="26359" y="16307"/>
                  </a:cubicBezTo>
                  <a:cubicBezTo>
                    <a:pt x="26819" y="15551"/>
                    <a:pt x="27160" y="14662"/>
                    <a:pt x="26923" y="13787"/>
                  </a:cubicBezTo>
                  <a:cubicBezTo>
                    <a:pt x="26582" y="12601"/>
                    <a:pt x="25900" y="11519"/>
                    <a:pt x="25410" y="10377"/>
                  </a:cubicBezTo>
                  <a:cubicBezTo>
                    <a:pt x="24743" y="8791"/>
                    <a:pt x="23883" y="7324"/>
                    <a:pt x="23157" y="5752"/>
                  </a:cubicBezTo>
                  <a:cubicBezTo>
                    <a:pt x="22742" y="4863"/>
                    <a:pt x="22164" y="4047"/>
                    <a:pt x="21689" y="3187"/>
                  </a:cubicBezTo>
                  <a:cubicBezTo>
                    <a:pt x="21319" y="2520"/>
                    <a:pt x="20429" y="0"/>
                    <a:pt x="19317" y="1305"/>
                  </a:cubicBezTo>
                  <a:cubicBezTo>
                    <a:pt x="18917" y="1779"/>
                    <a:pt x="18576" y="2328"/>
                    <a:pt x="18146" y="2817"/>
                  </a:cubicBezTo>
                  <a:cubicBezTo>
                    <a:pt x="17598" y="3425"/>
                    <a:pt x="17183" y="4151"/>
                    <a:pt x="16708" y="4833"/>
                  </a:cubicBezTo>
                  <a:cubicBezTo>
                    <a:pt x="16204" y="5500"/>
                    <a:pt x="15656" y="6108"/>
                    <a:pt x="15033" y="6671"/>
                  </a:cubicBezTo>
                  <a:cubicBezTo>
                    <a:pt x="13951" y="7709"/>
                    <a:pt x="12676" y="8524"/>
                    <a:pt x="11267" y="9073"/>
                  </a:cubicBezTo>
                  <a:cubicBezTo>
                    <a:pt x="9770" y="9666"/>
                    <a:pt x="8406" y="10526"/>
                    <a:pt x="6820" y="11015"/>
                  </a:cubicBezTo>
                  <a:cubicBezTo>
                    <a:pt x="5100" y="11563"/>
                    <a:pt x="3321" y="11934"/>
                    <a:pt x="1527" y="12127"/>
                  </a:cubicBezTo>
                  <a:cubicBezTo>
                    <a:pt x="371" y="12260"/>
                    <a:pt x="1" y="12690"/>
                    <a:pt x="386" y="13802"/>
                  </a:cubicBezTo>
                  <a:cubicBezTo>
                    <a:pt x="668" y="14558"/>
                    <a:pt x="1157" y="15225"/>
                    <a:pt x="1527" y="15937"/>
                  </a:cubicBezTo>
                  <a:cubicBezTo>
                    <a:pt x="2076" y="17019"/>
                    <a:pt x="2758" y="18101"/>
                    <a:pt x="3188" y="19213"/>
                  </a:cubicBezTo>
                  <a:cubicBezTo>
                    <a:pt x="3662" y="20444"/>
                    <a:pt x="4151" y="21748"/>
                    <a:pt x="4744" y="22905"/>
                  </a:cubicBezTo>
                  <a:cubicBezTo>
                    <a:pt x="5204" y="23809"/>
                    <a:pt x="5871" y="24906"/>
                    <a:pt x="6820" y="25336"/>
                  </a:cubicBezTo>
                  <a:cubicBezTo>
                    <a:pt x="7873" y="25810"/>
                    <a:pt x="9059" y="25454"/>
                    <a:pt x="10007" y="24906"/>
                  </a:cubicBezTo>
                  <a:cubicBezTo>
                    <a:pt x="11238" y="24209"/>
                    <a:pt x="12409" y="23290"/>
                    <a:pt x="13580" y="22475"/>
                  </a:cubicBezTo>
                  <a:cubicBezTo>
                    <a:pt x="15255" y="21274"/>
                    <a:pt x="17049" y="20266"/>
                    <a:pt x="18947" y="19465"/>
                  </a:cubicBezTo>
                  <a:cubicBezTo>
                    <a:pt x="19866" y="19095"/>
                    <a:pt x="20963" y="18946"/>
                    <a:pt x="21823" y="18472"/>
                  </a:cubicBezTo>
                  <a:cubicBezTo>
                    <a:pt x="22668" y="18012"/>
                    <a:pt x="23557" y="17642"/>
                    <a:pt x="24491" y="17390"/>
                  </a:cubicBezTo>
                  <a:close/>
                </a:path>
              </a:pathLst>
            </a:custGeom>
            <a:solidFill>
              <a:srgbClr val="CCEB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2963300" y="2441075"/>
              <a:ext cx="647125" cy="516300"/>
            </a:xfrm>
            <a:custGeom>
              <a:avLst/>
              <a:gdLst/>
              <a:ahLst/>
              <a:cxnLst/>
              <a:rect l="l" t="t" r="r" b="b"/>
              <a:pathLst>
                <a:path w="25885" h="20652" extrusionOk="0">
                  <a:moveTo>
                    <a:pt x="2254" y="14929"/>
                  </a:moveTo>
                  <a:cubicBezTo>
                    <a:pt x="2372" y="15092"/>
                    <a:pt x="2476" y="15256"/>
                    <a:pt x="2595" y="15419"/>
                  </a:cubicBezTo>
                  <a:cubicBezTo>
                    <a:pt x="3262" y="16323"/>
                    <a:pt x="3633" y="17376"/>
                    <a:pt x="4300" y="18265"/>
                  </a:cubicBezTo>
                  <a:cubicBezTo>
                    <a:pt x="4848" y="19006"/>
                    <a:pt x="4982" y="20133"/>
                    <a:pt x="5975" y="20415"/>
                  </a:cubicBezTo>
                  <a:cubicBezTo>
                    <a:pt x="6820" y="20652"/>
                    <a:pt x="7324" y="20192"/>
                    <a:pt x="7858" y="19659"/>
                  </a:cubicBezTo>
                  <a:cubicBezTo>
                    <a:pt x="11594" y="15878"/>
                    <a:pt x="16604" y="13225"/>
                    <a:pt x="21645" y="11609"/>
                  </a:cubicBezTo>
                  <a:cubicBezTo>
                    <a:pt x="22520" y="11327"/>
                    <a:pt x="23394" y="11208"/>
                    <a:pt x="24239" y="10912"/>
                  </a:cubicBezTo>
                  <a:cubicBezTo>
                    <a:pt x="24995" y="10660"/>
                    <a:pt x="25662" y="10512"/>
                    <a:pt x="25781" y="9622"/>
                  </a:cubicBezTo>
                  <a:cubicBezTo>
                    <a:pt x="25885" y="8762"/>
                    <a:pt x="25648" y="8095"/>
                    <a:pt x="25381" y="7280"/>
                  </a:cubicBezTo>
                  <a:cubicBezTo>
                    <a:pt x="25188" y="6761"/>
                    <a:pt x="25084" y="6242"/>
                    <a:pt x="24892" y="5708"/>
                  </a:cubicBezTo>
                  <a:cubicBezTo>
                    <a:pt x="24536" y="4849"/>
                    <a:pt x="24536" y="3781"/>
                    <a:pt x="24358" y="2877"/>
                  </a:cubicBezTo>
                  <a:cubicBezTo>
                    <a:pt x="24210" y="2180"/>
                    <a:pt x="24121" y="1439"/>
                    <a:pt x="23943" y="742"/>
                  </a:cubicBezTo>
                  <a:cubicBezTo>
                    <a:pt x="23750" y="1"/>
                    <a:pt x="23379" y="119"/>
                    <a:pt x="22697" y="208"/>
                  </a:cubicBezTo>
                  <a:cubicBezTo>
                    <a:pt x="21423" y="371"/>
                    <a:pt x="20325" y="890"/>
                    <a:pt x="19125" y="1305"/>
                  </a:cubicBezTo>
                  <a:cubicBezTo>
                    <a:pt x="16649" y="2136"/>
                    <a:pt x="14040" y="3173"/>
                    <a:pt x="11875" y="4656"/>
                  </a:cubicBezTo>
                  <a:cubicBezTo>
                    <a:pt x="11030" y="5234"/>
                    <a:pt x="10141" y="5723"/>
                    <a:pt x="9251" y="6287"/>
                  </a:cubicBezTo>
                  <a:cubicBezTo>
                    <a:pt x="7368" y="7443"/>
                    <a:pt x="5352" y="8392"/>
                    <a:pt x="3573" y="9681"/>
                  </a:cubicBezTo>
                  <a:cubicBezTo>
                    <a:pt x="2936" y="10141"/>
                    <a:pt x="2298" y="10704"/>
                    <a:pt x="1587" y="11045"/>
                  </a:cubicBezTo>
                  <a:cubicBezTo>
                    <a:pt x="757" y="11460"/>
                    <a:pt x="1" y="11623"/>
                    <a:pt x="712" y="12543"/>
                  </a:cubicBezTo>
                  <a:cubicBezTo>
                    <a:pt x="1275" y="13284"/>
                    <a:pt x="1735" y="14129"/>
                    <a:pt x="2269" y="14915"/>
                  </a:cubicBezTo>
                  <a:close/>
                </a:path>
              </a:pathLst>
            </a:custGeom>
            <a:solidFill>
              <a:srgbClr val="CCEB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3072275" y="2511875"/>
              <a:ext cx="542225" cy="474425"/>
            </a:xfrm>
            <a:custGeom>
              <a:avLst/>
              <a:gdLst/>
              <a:ahLst/>
              <a:cxnLst/>
              <a:rect l="l" t="t" r="r" b="b"/>
              <a:pathLst>
                <a:path w="21689" h="18977" extrusionOk="0">
                  <a:moveTo>
                    <a:pt x="20740" y="10704"/>
                  </a:moveTo>
                  <a:cubicBezTo>
                    <a:pt x="21244" y="10407"/>
                    <a:pt x="21630" y="10452"/>
                    <a:pt x="21659" y="9785"/>
                  </a:cubicBezTo>
                  <a:cubicBezTo>
                    <a:pt x="21689" y="9281"/>
                    <a:pt x="21496" y="8791"/>
                    <a:pt x="21407" y="8317"/>
                  </a:cubicBezTo>
                  <a:cubicBezTo>
                    <a:pt x="21303" y="7665"/>
                    <a:pt x="21229" y="7012"/>
                    <a:pt x="21200" y="6360"/>
                  </a:cubicBezTo>
                  <a:cubicBezTo>
                    <a:pt x="21170" y="5693"/>
                    <a:pt x="20977" y="5115"/>
                    <a:pt x="21022" y="4448"/>
                  </a:cubicBezTo>
                  <a:cubicBezTo>
                    <a:pt x="21066" y="3395"/>
                    <a:pt x="20888" y="2343"/>
                    <a:pt x="21140" y="1290"/>
                  </a:cubicBezTo>
                  <a:cubicBezTo>
                    <a:pt x="21185" y="1112"/>
                    <a:pt x="21452" y="682"/>
                    <a:pt x="21333" y="519"/>
                  </a:cubicBezTo>
                  <a:cubicBezTo>
                    <a:pt x="21170" y="312"/>
                    <a:pt x="20814" y="490"/>
                    <a:pt x="20607" y="475"/>
                  </a:cubicBezTo>
                  <a:cubicBezTo>
                    <a:pt x="20340" y="445"/>
                    <a:pt x="20162" y="326"/>
                    <a:pt x="19865" y="238"/>
                  </a:cubicBezTo>
                  <a:cubicBezTo>
                    <a:pt x="19020" y="0"/>
                    <a:pt x="17834" y="430"/>
                    <a:pt x="16930" y="445"/>
                  </a:cubicBezTo>
                  <a:cubicBezTo>
                    <a:pt x="14410" y="549"/>
                    <a:pt x="11934" y="1142"/>
                    <a:pt x="9636" y="2180"/>
                  </a:cubicBezTo>
                  <a:cubicBezTo>
                    <a:pt x="8465" y="2713"/>
                    <a:pt x="7294" y="3128"/>
                    <a:pt x="6197" y="3795"/>
                  </a:cubicBezTo>
                  <a:cubicBezTo>
                    <a:pt x="5456" y="4255"/>
                    <a:pt x="4536" y="4655"/>
                    <a:pt x="3943" y="5293"/>
                  </a:cubicBezTo>
                  <a:cubicBezTo>
                    <a:pt x="3158" y="6138"/>
                    <a:pt x="2565" y="7235"/>
                    <a:pt x="1927" y="8213"/>
                  </a:cubicBezTo>
                  <a:cubicBezTo>
                    <a:pt x="1408" y="9043"/>
                    <a:pt x="949" y="9903"/>
                    <a:pt x="563" y="10808"/>
                  </a:cubicBezTo>
                  <a:cubicBezTo>
                    <a:pt x="356" y="11238"/>
                    <a:pt x="0" y="11638"/>
                    <a:pt x="59" y="12157"/>
                  </a:cubicBezTo>
                  <a:cubicBezTo>
                    <a:pt x="104" y="12616"/>
                    <a:pt x="430" y="13017"/>
                    <a:pt x="682" y="13387"/>
                  </a:cubicBezTo>
                  <a:cubicBezTo>
                    <a:pt x="1275" y="14203"/>
                    <a:pt x="1898" y="15018"/>
                    <a:pt x="2461" y="15863"/>
                  </a:cubicBezTo>
                  <a:cubicBezTo>
                    <a:pt x="2950" y="16604"/>
                    <a:pt x="3276" y="17405"/>
                    <a:pt x="3691" y="18190"/>
                  </a:cubicBezTo>
                  <a:cubicBezTo>
                    <a:pt x="3869" y="18546"/>
                    <a:pt x="3914" y="18783"/>
                    <a:pt x="4270" y="18887"/>
                  </a:cubicBezTo>
                  <a:cubicBezTo>
                    <a:pt x="4581" y="18976"/>
                    <a:pt x="5070" y="18843"/>
                    <a:pt x="5352" y="18724"/>
                  </a:cubicBezTo>
                  <a:cubicBezTo>
                    <a:pt x="5945" y="18472"/>
                    <a:pt x="6449" y="17909"/>
                    <a:pt x="6983" y="17538"/>
                  </a:cubicBezTo>
                  <a:cubicBezTo>
                    <a:pt x="8109" y="16738"/>
                    <a:pt x="9206" y="15878"/>
                    <a:pt x="10437" y="15166"/>
                  </a:cubicBezTo>
                  <a:cubicBezTo>
                    <a:pt x="11652" y="14455"/>
                    <a:pt x="12764" y="13565"/>
                    <a:pt x="14039" y="13017"/>
                  </a:cubicBezTo>
                  <a:cubicBezTo>
                    <a:pt x="15077" y="12587"/>
                    <a:pt x="16130" y="12201"/>
                    <a:pt x="17212" y="11890"/>
                  </a:cubicBezTo>
                  <a:cubicBezTo>
                    <a:pt x="18427" y="11549"/>
                    <a:pt x="19658" y="11312"/>
                    <a:pt x="20740" y="10704"/>
                  </a:cubicBezTo>
                  <a:close/>
                </a:path>
              </a:pathLst>
            </a:custGeom>
            <a:solidFill>
              <a:srgbClr val="CCEB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3184925" y="2568200"/>
              <a:ext cx="318025" cy="316900"/>
            </a:xfrm>
            <a:custGeom>
              <a:avLst/>
              <a:gdLst/>
              <a:ahLst/>
              <a:cxnLst/>
              <a:rect l="l" t="t" r="r" b="b"/>
              <a:pathLst>
                <a:path w="12721" h="12676" extrusionOk="0">
                  <a:moveTo>
                    <a:pt x="10734" y="4789"/>
                  </a:moveTo>
                  <a:cubicBezTo>
                    <a:pt x="10467" y="4285"/>
                    <a:pt x="10200" y="3781"/>
                    <a:pt x="9904" y="3277"/>
                  </a:cubicBezTo>
                  <a:cubicBezTo>
                    <a:pt x="9593" y="2788"/>
                    <a:pt x="9237" y="2328"/>
                    <a:pt x="8955" y="1795"/>
                  </a:cubicBezTo>
                  <a:cubicBezTo>
                    <a:pt x="8807" y="1439"/>
                    <a:pt x="8614" y="1113"/>
                    <a:pt x="8377" y="801"/>
                  </a:cubicBezTo>
                  <a:cubicBezTo>
                    <a:pt x="7902" y="253"/>
                    <a:pt x="7087" y="223"/>
                    <a:pt x="6376" y="134"/>
                  </a:cubicBezTo>
                  <a:cubicBezTo>
                    <a:pt x="5204" y="1"/>
                    <a:pt x="4048" y="416"/>
                    <a:pt x="2995" y="920"/>
                  </a:cubicBezTo>
                  <a:cubicBezTo>
                    <a:pt x="2165" y="1305"/>
                    <a:pt x="1913" y="2150"/>
                    <a:pt x="1424" y="2862"/>
                  </a:cubicBezTo>
                  <a:cubicBezTo>
                    <a:pt x="831" y="3722"/>
                    <a:pt x="1" y="4048"/>
                    <a:pt x="164" y="5234"/>
                  </a:cubicBezTo>
                  <a:cubicBezTo>
                    <a:pt x="327" y="6420"/>
                    <a:pt x="831" y="7636"/>
                    <a:pt x="1187" y="8792"/>
                  </a:cubicBezTo>
                  <a:cubicBezTo>
                    <a:pt x="1483" y="9741"/>
                    <a:pt x="1795" y="10793"/>
                    <a:pt x="2417" y="11594"/>
                  </a:cubicBezTo>
                  <a:cubicBezTo>
                    <a:pt x="3247" y="12676"/>
                    <a:pt x="4671" y="12305"/>
                    <a:pt x="5842" y="12068"/>
                  </a:cubicBezTo>
                  <a:cubicBezTo>
                    <a:pt x="7043" y="11831"/>
                    <a:pt x="8318" y="11297"/>
                    <a:pt x="9385" y="10734"/>
                  </a:cubicBezTo>
                  <a:cubicBezTo>
                    <a:pt x="11075" y="9859"/>
                    <a:pt x="12721" y="8228"/>
                    <a:pt x="11549" y="6257"/>
                  </a:cubicBezTo>
                  <a:cubicBezTo>
                    <a:pt x="11253" y="5782"/>
                    <a:pt x="11001" y="5278"/>
                    <a:pt x="10734" y="4774"/>
                  </a:cubicBezTo>
                  <a:close/>
                </a:path>
              </a:pathLst>
            </a:custGeom>
            <a:solidFill>
              <a:srgbClr val="CCEB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3193450" y="2576350"/>
              <a:ext cx="327300" cy="366575"/>
            </a:xfrm>
            <a:custGeom>
              <a:avLst/>
              <a:gdLst/>
              <a:ahLst/>
              <a:cxnLst/>
              <a:rect l="l" t="t" r="r" b="b"/>
              <a:pathLst>
                <a:path w="13092" h="14663" extrusionOk="0">
                  <a:moveTo>
                    <a:pt x="11950" y="8169"/>
                  </a:moveTo>
                  <a:cubicBezTo>
                    <a:pt x="13091" y="7695"/>
                    <a:pt x="11816" y="5397"/>
                    <a:pt x="11846" y="4508"/>
                  </a:cubicBezTo>
                  <a:cubicBezTo>
                    <a:pt x="11861" y="3737"/>
                    <a:pt x="12261" y="3055"/>
                    <a:pt x="12291" y="2284"/>
                  </a:cubicBezTo>
                  <a:cubicBezTo>
                    <a:pt x="12365" y="1"/>
                    <a:pt x="6642" y="920"/>
                    <a:pt x="5367" y="905"/>
                  </a:cubicBezTo>
                  <a:cubicBezTo>
                    <a:pt x="3648" y="890"/>
                    <a:pt x="2477" y="1943"/>
                    <a:pt x="1691" y="3425"/>
                  </a:cubicBezTo>
                  <a:cubicBezTo>
                    <a:pt x="1320" y="4107"/>
                    <a:pt x="1053" y="4774"/>
                    <a:pt x="742" y="5456"/>
                  </a:cubicBezTo>
                  <a:cubicBezTo>
                    <a:pt x="416" y="6153"/>
                    <a:pt x="1" y="6568"/>
                    <a:pt x="431" y="7310"/>
                  </a:cubicBezTo>
                  <a:cubicBezTo>
                    <a:pt x="1246" y="8733"/>
                    <a:pt x="3336" y="9014"/>
                    <a:pt x="4152" y="10438"/>
                  </a:cubicBezTo>
                  <a:cubicBezTo>
                    <a:pt x="4522" y="11075"/>
                    <a:pt x="4092" y="11490"/>
                    <a:pt x="4107" y="12217"/>
                  </a:cubicBezTo>
                  <a:cubicBezTo>
                    <a:pt x="4152" y="13818"/>
                    <a:pt x="6094" y="14663"/>
                    <a:pt x="6865" y="13002"/>
                  </a:cubicBezTo>
                  <a:cubicBezTo>
                    <a:pt x="7206" y="12276"/>
                    <a:pt x="6642" y="11772"/>
                    <a:pt x="6628" y="11031"/>
                  </a:cubicBezTo>
                  <a:cubicBezTo>
                    <a:pt x="6598" y="10260"/>
                    <a:pt x="6850" y="9504"/>
                    <a:pt x="7354" y="8896"/>
                  </a:cubicBezTo>
                  <a:cubicBezTo>
                    <a:pt x="7888" y="8332"/>
                    <a:pt x="8599" y="7962"/>
                    <a:pt x="9370" y="7858"/>
                  </a:cubicBezTo>
                  <a:cubicBezTo>
                    <a:pt x="10111" y="7814"/>
                    <a:pt x="10823" y="8332"/>
                    <a:pt x="11609" y="8258"/>
                  </a:cubicBezTo>
                  <a:cubicBezTo>
                    <a:pt x="11727" y="8243"/>
                    <a:pt x="11846" y="8214"/>
                    <a:pt x="11950" y="8169"/>
                  </a:cubicBezTo>
                  <a:close/>
                </a:path>
              </a:pathLst>
            </a:custGeom>
            <a:solidFill>
              <a:srgbClr val="CCEB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3269425" y="2666425"/>
              <a:ext cx="55625" cy="62650"/>
            </a:xfrm>
            <a:custGeom>
              <a:avLst/>
              <a:gdLst/>
              <a:ahLst/>
              <a:cxnLst/>
              <a:rect l="l" t="t" r="r" b="b"/>
              <a:pathLst>
                <a:path w="2225" h="2506" extrusionOk="0">
                  <a:moveTo>
                    <a:pt x="1335" y="60"/>
                  </a:moveTo>
                  <a:cubicBezTo>
                    <a:pt x="965" y="0"/>
                    <a:pt x="742" y="401"/>
                    <a:pt x="579" y="667"/>
                  </a:cubicBezTo>
                  <a:cubicBezTo>
                    <a:pt x="460" y="845"/>
                    <a:pt x="119" y="1201"/>
                    <a:pt x="90" y="1409"/>
                  </a:cubicBezTo>
                  <a:cubicBezTo>
                    <a:pt x="1" y="1928"/>
                    <a:pt x="787" y="2506"/>
                    <a:pt x="1246" y="2491"/>
                  </a:cubicBezTo>
                  <a:cubicBezTo>
                    <a:pt x="2225" y="2476"/>
                    <a:pt x="2195" y="1201"/>
                    <a:pt x="1869" y="564"/>
                  </a:cubicBezTo>
                  <a:cubicBezTo>
                    <a:pt x="1691" y="237"/>
                    <a:pt x="1513" y="89"/>
                    <a:pt x="1335" y="60"/>
                  </a:cubicBezTo>
                  <a:close/>
                </a:path>
              </a:pathLst>
            </a:custGeom>
            <a:solidFill>
              <a:srgbClr val="CCEB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3504050" y="2703475"/>
              <a:ext cx="68575" cy="63025"/>
            </a:xfrm>
            <a:custGeom>
              <a:avLst/>
              <a:gdLst/>
              <a:ahLst/>
              <a:cxnLst/>
              <a:rect l="l" t="t" r="r" b="b"/>
              <a:pathLst>
                <a:path w="2743" h="2521" extrusionOk="0">
                  <a:moveTo>
                    <a:pt x="1809" y="30"/>
                  </a:moveTo>
                  <a:cubicBezTo>
                    <a:pt x="1735" y="16"/>
                    <a:pt x="1646" y="1"/>
                    <a:pt x="1557" y="1"/>
                  </a:cubicBezTo>
                  <a:cubicBezTo>
                    <a:pt x="0" y="30"/>
                    <a:pt x="104" y="2521"/>
                    <a:pt x="1379" y="2343"/>
                  </a:cubicBezTo>
                  <a:cubicBezTo>
                    <a:pt x="2683" y="2150"/>
                    <a:pt x="2743" y="297"/>
                    <a:pt x="1824" y="30"/>
                  </a:cubicBezTo>
                  <a:close/>
                </a:path>
              </a:pathLst>
            </a:custGeom>
            <a:solidFill>
              <a:srgbClr val="99D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5"/>
            <p:cNvSpPr/>
            <p:nvPr/>
          </p:nvSpPr>
          <p:spPr>
            <a:xfrm>
              <a:off x="3197175" y="2594400"/>
              <a:ext cx="315175" cy="176325"/>
            </a:xfrm>
            <a:custGeom>
              <a:avLst/>
              <a:gdLst/>
              <a:ahLst/>
              <a:cxnLst/>
              <a:rect l="l" t="t" r="r" b="b"/>
              <a:pathLst>
                <a:path w="12607" h="7053" extrusionOk="0">
                  <a:moveTo>
                    <a:pt x="6787" y="0"/>
                  </a:moveTo>
                  <a:cubicBezTo>
                    <a:pt x="4832" y="0"/>
                    <a:pt x="2995" y="371"/>
                    <a:pt x="1749" y="2244"/>
                  </a:cubicBezTo>
                  <a:cubicBezTo>
                    <a:pt x="1230" y="3030"/>
                    <a:pt x="0" y="5149"/>
                    <a:pt x="45" y="6128"/>
                  </a:cubicBezTo>
                  <a:cubicBezTo>
                    <a:pt x="65" y="6688"/>
                    <a:pt x="505" y="7052"/>
                    <a:pt x="995" y="7052"/>
                  </a:cubicBezTo>
                  <a:cubicBezTo>
                    <a:pt x="1218" y="7052"/>
                    <a:pt x="1452" y="6977"/>
                    <a:pt x="1660" y="6810"/>
                  </a:cubicBezTo>
                  <a:cubicBezTo>
                    <a:pt x="2239" y="6350"/>
                    <a:pt x="2090" y="5520"/>
                    <a:pt x="2076" y="4868"/>
                  </a:cubicBezTo>
                  <a:cubicBezTo>
                    <a:pt x="2046" y="3504"/>
                    <a:pt x="1764" y="2333"/>
                    <a:pt x="2965" y="1369"/>
                  </a:cubicBezTo>
                  <a:cubicBezTo>
                    <a:pt x="3825" y="684"/>
                    <a:pt x="5156" y="187"/>
                    <a:pt x="6334" y="187"/>
                  </a:cubicBezTo>
                  <a:cubicBezTo>
                    <a:pt x="6557" y="187"/>
                    <a:pt x="6775" y="205"/>
                    <a:pt x="6983" y="242"/>
                  </a:cubicBezTo>
                  <a:cubicBezTo>
                    <a:pt x="7353" y="317"/>
                    <a:pt x="7724" y="435"/>
                    <a:pt x="8050" y="613"/>
                  </a:cubicBezTo>
                  <a:cubicBezTo>
                    <a:pt x="8984" y="1058"/>
                    <a:pt x="9799" y="1725"/>
                    <a:pt x="10882" y="1799"/>
                  </a:cubicBezTo>
                  <a:cubicBezTo>
                    <a:pt x="10938" y="1803"/>
                    <a:pt x="10997" y="1804"/>
                    <a:pt x="11056" y="1804"/>
                  </a:cubicBezTo>
                  <a:cubicBezTo>
                    <a:pt x="11761" y="1804"/>
                    <a:pt x="12606" y="1547"/>
                    <a:pt x="12142" y="672"/>
                  </a:cubicBezTo>
                  <a:cubicBezTo>
                    <a:pt x="11902" y="213"/>
                    <a:pt x="11441" y="143"/>
                    <a:pt x="10972" y="143"/>
                  </a:cubicBezTo>
                  <a:cubicBezTo>
                    <a:pt x="10766" y="143"/>
                    <a:pt x="10558" y="156"/>
                    <a:pt x="10368" y="156"/>
                  </a:cubicBezTo>
                  <a:cubicBezTo>
                    <a:pt x="10320" y="156"/>
                    <a:pt x="10274" y="156"/>
                    <a:pt x="10229" y="154"/>
                  </a:cubicBezTo>
                  <a:cubicBezTo>
                    <a:pt x="9105" y="126"/>
                    <a:pt x="7926" y="0"/>
                    <a:pt x="6787" y="0"/>
                  </a:cubicBezTo>
                  <a:close/>
                </a:path>
              </a:pathLst>
            </a:custGeom>
            <a:solidFill>
              <a:srgbClr val="298224"/>
            </a:solidFill>
            <a:ln w="750" cap="flat" cmpd="sng">
              <a:solidFill>
                <a:srgbClr val="FFFFBF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3061150" y="2508500"/>
              <a:ext cx="553350" cy="313375"/>
            </a:xfrm>
            <a:custGeom>
              <a:avLst/>
              <a:gdLst/>
              <a:ahLst/>
              <a:cxnLst/>
              <a:rect l="l" t="t" r="r" b="b"/>
              <a:pathLst>
                <a:path w="22134" h="12535" extrusionOk="0">
                  <a:moveTo>
                    <a:pt x="19808" y="0"/>
                  </a:moveTo>
                  <a:cubicBezTo>
                    <a:pt x="19118" y="0"/>
                    <a:pt x="18438" y="72"/>
                    <a:pt x="17746" y="195"/>
                  </a:cubicBezTo>
                  <a:cubicBezTo>
                    <a:pt x="15522" y="536"/>
                    <a:pt x="13194" y="773"/>
                    <a:pt x="11045" y="1440"/>
                  </a:cubicBezTo>
                  <a:cubicBezTo>
                    <a:pt x="7146" y="2670"/>
                    <a:pt x="0" y="6317"/>
                    <a:pt x="89" y="11239"/>
                  </a:cubicBezTo>
                  <a:cubicBezTo>
                    <a:pt x="102" y="11811"/>
                    <a:pt x="343" y="12534"/>
                    <a:pt x="943" y="12534"/>
                  </a:cubicBezTo>
                  <a:cubicBezTo>
                    <a:pt x="1044" y="12534"/>
                    <a:pt x="1154" y="12514"/>
                    <a:pt x="1275" y="12470"/>
                  </a:cubicBezTo>
                  <a:cubicBezTo>
                    <a:pt x="1824" y="12262"/>
                    <a:pt x="2135" y="11239"/>
                    <a:pt x="2268" y="10765"/>
                  </a:cubicBezTo>
                  <a:cubicBezTo>
                    <a:pt x="2654" y="9356"/>
                    <a:pt x="3010" y="8037"/>
                    <a:pt x="3707" y="6821"/>
                  </a:cubicBezTo>
                  <a:cubicBezTo>
                    <a:pt x="3795" y="6658"/>
                    <a:pt x="3914" y="6466"/>
                    <a:pt x="4047" y="6273"/>
                  </a:cubicBezTo>
                  <a:lnTo>
                    <a:pt x="4047" y="6258"/>
                  </a:lnTo>
                  <a:cubicBezTo>
                    <a:pt x="4594" y="5399"/>
                    <a:pt x="5414" y="4324"/>
                    <a:pt x="6389" y="4324"/>
                  </a:cubicBezTo>
                  <a:cubicBezTo>
                    <a:pt x="6524" y="4324"/>
                    <a:pt x="6663" y="4345"/>
                    <a:pt x="6805" y="4390"/>
                  </a:cubicBezTo>
                  <a:cubicBezTo>
                    <a:pt x="6568" y="4864"/>
                    <a:pt x="4552" y="6169"/>
                    <a:pt x="4967" y="6866"/>
                  </a:cubicBezTo>
                  <a:cubicBezTo>
                    <a:pt x="5110" y="7107"/>
                    <a:pt x="5263" y="7208"/>
                    <a:pt x="5418" y="7208"/>
                  </a:cubicBezTo>
                  <a:cubicBezTo>
                    <a:pt x="6157" y="7208"/>
                    <a:pt x="6941" y="4923"/>
                    <a:pt x="7027" y="4776"/>
                  </a:cubicBezTo>
                  <a:cubicBezTo>
                    <a:pt x="7517" y="3945"/>
                    <a:pt x="8851" y="3219"/>
                    <a:pt x="9725" y="2997"/>
                  </a:cubicBezTo>
                  <a:cubicBezTo>
                    <a:pt x="9865" y="2960"/>
                    <a:pt x="10027" y="2947"/>
                    <a:pt x="10202" y="2947"/>
                  </a:cubicBezTo>
                  <a:cubicBezTo>
                    <a:pt x="10763" y="2947"/>
                    <a:pt x="11465" y="3088"/>
                    <a:pt x="12061" y="3088"/>
                  </a:cubicBezTo>
                  <a:cubicBezTo>
                    <a:pt x="12500" y="3088"/>
                    <a:pt x="12882" y="3011"/>
                    <a:pt x="13106" y="2744"/>
                  </a:cubicBezTo>
                  <a:cubicBezTo>
                    <a:pt x="12909" y="2370"/>
                    <a:pt x="12483" y="2291"/>
                    <a:pt x="12064" y="2291"/>
                  </a:cubicBezTo>
                  <a:cubicBezTo>
                    <a:pt x="11820" y="2291"/>
                    <a:pt x="11579" y="2318"/>
                    <a:pt x="11387" y="2329"/>
                  </a:cubicBezTo>
                  <a:lnTo>
                    <a:pt x="11387" y="2329"/>
                  </a:lnTo>
                  <a:cubicBezTo>
                    <a:pt x="11454" y="2322"/>
                    <a:pt x="12054" y="1840"/>
                    <a:pt x="12201" y="1781"/>
                  </a:cubicBezTo>
                  <a:cubicBezTo>
                    <a:pt x="12646" y="1633"/>
                    <a:pt x="13106" y="1559"/>
                    <a:pt x="13565" y="1544"/>
                  </a:cubicBezTo>
                  <a:cubicBezTo>
                    <a:pt x="14469" y="1514"/>
                    <a:pt x="15374" y="1544"/>
                    <a:pt x="16308" y="1484"/>
                  </a:cubicBezTo>
                  <a:cubicBezTo>
                    <a:pt x="16366" y="1481"/>
                    <a:pt x="16425" y="1480"/>
                    <a:pt x="16486" y="1480"/>
                  </a:cubicBezTo>
                  <a:cubicBezTo>
                    <a:pt x="17391" y="1480"/>
                    <a:pt x="18597" y="1811"/>
                    <a:pt x="19690" y="1811"/>
                  </a:cubicBezTo>
                  <a:cubicBezTo>
                    <a:pt x="20572" y="1811"/>
                    <a:pt x="21380" y="1596"/>
                    <a:pt x="21897" y="817"/>
                  </a:cubicBezTo>
                  <a:cubicBezTo>
                    <a:pt x="22134" y="447"/>
                    <a:pt x="20177" y="2"/>
                    <a:pt x="19999" y="2"/>
                  </a:cubicBezTo>
                  <a:cubicBezTo>
                    <a:pt x="19935" y="1"/>
                    <a:pt x="19871" y="0"/>
                    <a:pt x="19808" y="0"/>
                  </a:cubicBezTo>
                  <a:close/>
                </a:path>
              </a:pathLst>
            </a:custGeom>
            <a:solidFill>
              <a:srgbClr val="298224"/>
            </a:solidFill>
            <a:ln w="1475" cap="flat" cmpd="sng">
              <a:solidFill>
                <a:srgbClr val="FFFFBF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2967325" y="2435125"/>
              <a:ext cx="594050" cy="310000"/>
            </a:xfrm>
            <a:custGeom>
              <a:avLst/>
              <a:gdLst/>
              <a:ahLst/>
              <a:cxnLst/>
              <a:rect l="l" t="t" r="r" b="b"/>
              <a:pathLst>
                <a:path w="23762" h="12400" extrusionOk="0">
                  <a:moveTo>
                    <a:pt x="22891" y="1"/>
                  </a:moveTo>
                  <a:cubicBezTo>
                    <a:pt x="22469" y="1"/>
                    <a:pt x="21998" y="100"/>
                    <a:pt x="21766" y="150"/>
                  </a:cubicBezTo>
                  <a:cubicBezTo>
                    <a:pt x="18904" y="743"/>
                    <a:pt x="16354" y="2388"/>
                    <a:pt x="13760" y="3663"/>
                  </a:cubicBezTo>
                  <a:cubicBezTo>
                    <a:pt x="12767" y="4167"/>
                    <a:pt x="11774" y="4716"/>
                    <a:pt x="10795" y="5264"/>
                  </a:cubicBezTo>
                  <a:lnTo>
                    <a:pt x="10780" y="5264"/>
                  </a:lnTo>
                  <a:cubicBezTo>
                    <a:pt x="9431" y="6035"/>
                    <a:pt x="8082" y="6821"/>
                    <a:pt x="6703" y="7533"/>
                  </a:cubicBezTo>
                  <a:cubicBezTo>
                    <a:pt x="5280" y="8274"/>
                    <a:pt x="3813" y="9015"/>
                    <a:pt x="2404" y="9801"/>
                  </a:cubicBezTo>
                  <a:cubicBezTo>
                    <a:pt x="1752" y="10171"/>
                    <a:pt x="818" y="10720"/>
                    <a:pt x="447" y="11372"/>
                  </a:cubicBezTo>
                  <a:cubicBezTo>
                    <a:pt x="1" y="12144"/>
                    <a:pt x="324" y="12399"/>
                    <a:pt x="820" y="12399"/>
                  </a:cubicBezTo>
                  <a:cubicBezTo>
                    <a:pt x="1229" y="12399"/>
                    <a:pt x="1755" y="12226"/>
                    <a:pt x="2063" y="12025"/>
                  </a:cubicBezTo>
                  <a:cubicBezTo>
                    <a:pt x="3145" y="11283"/>
                    <a:pt x="3916" y="10186"/>
                    <a:pt x="4969" y="9430"/>
                  </a:cubicBezTo>
                  <a:cubicBezTo>
                    <a:pt x="6081" y="8630"/>
                    <a:pt x="7252" y="8155"/>
                    <a:pt x="8364" y="7429"/>
                  </a:cubicBezTo>
                  <a:cubicBezTo>
                    <a:pt x="11403" y="5472"/>
                    <a:pt x="14590" y="3678"/>
                    <a:pt x="17985" y="2433"/>
                  </a:cubicBezTo>
                  <a:cubicBezTo>
                    <a:pt x="19319" y="1944"/>
                    <a:pt x="20817" y="1899"/>
                    <a:pt x="22166" y="1454"/>
                  </a:cubicBezTo>
                  <a:cubicBezTo>
                    <a:pt x="22507" y="1351"/>
                    <a:pt x="23678" y="1054"/>
                    <a:pt x="23722" y="565"/>
                  </a:cubicBezTo>
                  <a:cubicBezTo>
                    <a:pt x="23761" y="122"/>
                    <a:pt x="23356" y="1"/>
                    <a:pt x="22891" y="1"/>
                  </a:cubicBezTo>
                  <a:close/>
                </a:path>
              </a:pathLst>
            </a:custGeom>
            <a:solidFill>
              <a:srgbClr val="298224"/>
            </a:solidFill>
            <a:ln w="750" cap="flat" cmpd="sng">
              <a:solidFill>
                <a:srgbClr val="FFFFBF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5"/>
            <p:cNvSpPr/>
            <p:nvPr/>
          </p:nvSpPr>
          <p:spPr>
            <a:xfrm>
              <a:off x="2948475" y="2340500"/>
              <a:ext cx="539275" cy="319400"/>
            </a:xfrm>
            <a:custGeom>
              <a:avLst/>
              <a:gdLst/>
              <a:ahLst/>
              <a:cxnLst/>
              <a:rect l="l" t="t" r="r" b="b"/>
              <a:pathLst>
                <a:path w="21571" h="12776" extrusionOk="0">
                  <a:moveTo>
                    <a:pt x="20844" y="0"/>
                  </a:moveTo>
                  <a:cubicBezTo>
                    <a:pt x="19291" y="0"/>
                    <a:pt x="18366" y="1723"/>
                    <a:pt x="17613" y="2867"/>
                  </a:cubicBezTo>
                  <a:cubicBezTo>
                    <a:pt x="16619" y="4365"/>
                    <a:pt x="15389" y="5966"/>
                    <a:pt x="13862" y="6959"/>
                  </a:cubicBezTo>
                  <a:cubicBezTo>
                    <a:pt x="13002" y="7493"/>
                    <a:pt x="12098" y="7938"/>
                    <a:pt x="11149" y="8279"/>
                  </a:cubicBezTo>
                  <a:cubicBezTo>
                    <a:pt x="9355" y="8975"/>
                    <a:pt x="7472" y="9731"/>
                    <a:pt x="5590" y="10250"/>
                  </a:cubicBezTo>
                  <a:lnTo>
                    <a:pt x="5590" y="10265"/>
                  </a:lnTo>
                  <a:cubicBezTo>
                    <a:pt x="5071" y="10413"/>
                    <a:pt x="4537" y="10532"/>
                    <a:pt x="4003" y="10636"/>
                  </a:cubicBezTo>
                  <a:cubicBezTo>
                    <a:pt x="3306" y="10784"/>
                    <a:pt x="1" y="10917"/>
                    <a:pt x="608" y="12281"/>
                  </a:cubicBezTo>
                  <a:cubicBezTo>
                    <a:pt x="766" y="12645"/>
                    <a:pt x="1139" y="12776"/>
                    <a:pt x="1594" y="12776"/>
                  </a:cubicBezTo>
                  <a:cubicBezTo>
                    <a:pt x="2511" y="12776"/>
                    <a:pt x="3760" y="12247"/>
                    <a:pt x="4255" y="12029"/>
                  </a:cubicBezTo>
                  <a:cubicBezTo>
                    <a:pt x="6212" y="11199"/>
                    <a:pt x="8139" y="10413"/>
                    <a:pt x="10052" y="9509"/>
                  </a:cubicBezTo>
                  <a:cubicBezTo>
                    <a:pt x="11208" y="8960"/>
                    <a:pt x="12350" y="8367"/>
                    <a:pt x="13447" y="7715"/>
                  </a:cubicBezTo>
                  <a:cubicBezTo>
                    <a:pt x="15389" y="6559"/>
                    <a:pt x="17123" y="4958"/>
                    <a:pt x="18843" y="3535"/>
                  </a:cubicBezTo>
                  <a:cubicBezTo>
                    <a:pt x="19451" y="3075"/>
                    <a:pt x="19999" y="2556"/>
                    <a:pt x="20489" y="1978"/>
                  </a:cubicBezTo>
                  <a:cubicBezTo>
                    <a:pt x="20592" y="1845"/>
                    <a:pt x="21571" y="80"/>
                    <a:pt x="21141" y="21"/>
                  </a:cubicBezTo>
                  <a:cubicBezTo>
                    <a:pt x="21039" y="7"/>
                    <a:pt x="20940" y="0"/>
                    <a:pt x="20844" y="0"/>
                  </a:cubicBezTo>
                  <a:close/>
                </a:path>
              </a:pathLst>
            </a:custGeom>
            <a:solidFill>
              <a:srgbClr val="298224"/>
            </a:solidFill>
            <a:ln w="1475" cap="flat" cmpd="sng">
              <a:solidFill>
                <a:srgbClr val="FFFFBF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5"/>
            <p:cNvSpPr/>
            <p:nvPr/>
          </p:nvSpPr>
          <p:spPr>
            <a:xfrm>
              <a:off x="3258675" y="2664450"/>
              <a:ext cx="60075" cy="43400"/>
            </a:xfrm>
            <a:custGeom>
              <a:avLst/>
              <a:gdLst/>
              <a:ahLst/>
              <a:cxnLst/>
              <a:rect l="l" t="t" r="r" b="b"/>
              <a:pathLst>
                <a:path w="2403" h="1736" extrusionOk="0">
                  <a:moveTo>
                    <a:pt x="1470" y="0"/>
                  </a:moveTo>
                  <a:cubicBezTo>
                    <a:pt x="1442" y="0"/>
                    <a:pt x="1411" y="2"/>
                    <a:pt x="1380" y="5"/>
                  </a:cubicBezTo>
                  <a:cubicBezTo>
                    <a:pt x="816" y="64"/>
                    <a:pt x="1" y="1547"/>
                    <a:pt x="816" y="1725"/>
                  </a:cubicBezTo>
                  <a:cubicBezTo>
                    <a:pt x="853" y="1732"/>
                    <a:pt x="889" y="1736"/>
                    <a:pt x="925" y="1736"/>
                  </a:cubicBezTo>
                  <a:cubicBezTo>
                    <a:pt x="1717" y="1736"/>
                    <a:pt x="2402" y="0"/>
                    <a:pt x="1470" y="0"/>
                  </a:cubicBezTo>
                  <a:close/>
                </a:path>
              </a:pathLst>
            </a:custGeom>
            <a:solidFill>
              <a:srgbClr val="298224"/>
            </a:solidFill>
            <a:ln w="750" cap="flat" cmpd="sng">
              <a:solidFill>
                <a:srgbClr val="FFFFBF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5"/>
            <p:cNvSpPr/>
            <p:nvPr/>
          </p:nvSpPr>
          <p:spPr>
            <a:xfrm>
              <a:off x="3337450" y="2605725"/>
              <a:ext cx="46075" cy="25325"/>
            </a:xfrm>
            <a:custGeom>
              <a:avLst/>
              <a:gdLst/>
              <a:ahLst/>
              <a:cxnLst/>
              <a:rect l="l" t="t" r="r" b="b"/>
              <a:pathLst>
                <a:path w="1843" h="1013" extrusionOk="0">
                  <a:moveTo>
                    <a:pt x="1014" y="0"/>
                  </a:moveTo>
                  <a:cubicBezTo>
                    <a:pt x="516" y="0"/>
                    <a:pt x="1" y="236"/>
                    <a:pt x="186" y="694"/>
                  </a:cubicBezTo>
                  <a:cubicBezTo>
                    <a:pt x="269" y="911"/>
                    <a:pt x="570" y="1013"/>
                    <a:pt x="890" y="1013"/>
                  </a:cubicBezTo>
                  <a:cubicBezTo>
                    <a:pt x="1312" y="1013"/>
                    <a:pt x="1768" y="836"/>
                    <a:pt x="1801" y="516"/>
                  </a:cubicBezTo>
                  <a:cubicBezTo>
                    <a:pt x="1842" y="169"/>
                    <a:pt x="1434" y="0"/>
                    <a:pt x="1014" y="0"/>
                  </a:cubicBezTo>
                  <a:close/>
                </a:path>
              </a:pathLst>
            </a:custGeom>
            <a:solidFill>
              <a:srgbClr val="298224"/>
            </a:solidFill>
            <a:ln w="750" cap="flat" cmpd="sng">
              <a:solidFill>
                <a:srgbClr val="FFFFBF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5"/>
            <p:cNvSpPr/>
            <p:nvPr/>
          </p:nvSpPr>
          <p:spPr>
            <a:xfrm>
              <a:off x="3570000" y="2447750"/>
              <a:ext cx="60075" cy="55250"/>
            </a:xfrm>
            <a:custGeom>
              <a:avLst/>
              <a:gdLst/>
              <a:ahLst/>
              <a:cxnLst/>
              <a:rect l="l" t="t" r="r" b="b"/>
              <a:pathLst>
                <a:path w="2403" h="2210" extrusionOk="0">
                  <a:moveTo>
                    <a:pt x="1587" y="30"/>
                  </a:moveTo>
                  <a:cubicBezTo>
                    <a:pt x="1513" y="15"/>
                    <a:pt x="1439" y="1"/>
                    <a:pt x="1365" y="1"/>
                  </a:cubicBezTo>
                  <a:cubicBezTo>
                    <a:pt x="1" y="15"/>
                    <a:pt x="105" y="2210"/>
                    <a:pt x="1217" y="2061"/>
                  </a:cubicBezTo>
                  <a:cubicBezTo>
                    <a:pt x="2373" y="1913"/>
                    <a:pt x="2403" y="282"/>
                    <a:pt x="1587" y="30"/>
                  </a:cubicBezTo>
                  <a:close/>
                </a:path>
              </a:pathLst>
            </a:custGeom>
            <a:solidFill>
              <a:srgbClr val="99D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5"/>
            <p:cNvSpPr/>
            <p:nvPr/>
          </p:nvSpPr>
          <p:spPr>
            <a:xfrm>
              <a:off x="3516275" y="2261925"/>
              <a:ext cx="1353525" cy="953825"/>
            </a:xfrm>
            <a:custGeom>
              <a:avLst/>
              <a:gdLst/>
              <a:ahLst/>
              <a:cxnLst/>
              <a:rect l="l" t="t" r="r" b="b"/>
              <a:pathLst>
                <a:path w="54141" h="38153" extrusionOk="0">
                  <a:moveTo>
                    <a:pt x="26639" y="0"/>
                  </a:moveTo>
                  <a:cubicBezTo>
                    <a:pt x="25316" y="0"/>
                    <a:pt x="23891" y="755"/>
                    <a:pt x="22653" y="1311"/>
                  </a:cubicBezTo>
                  <a:cubicBezTo>
                    <a:pt x="21982" y="1612"/>
                    <a:pt x="20706" y="2382"/>
                    <a:pt x="19819" y="2382"/>
                  </a:cubicBezTo>
                  <a:cubicBezTo>
                    <a:pt x="19569" y="2382"/>
                    <a:pt x="19350" y="2321"/>
                    <a:pt x="19184" y="2171"/>
                  </a:cubicBezTo>
                  <a:cubicBezTo>
                    <a:pt x="18828" y="1859"/>
                    <a:pt x="18828" y="1222"/>
                    <a:pt x="18339" y="970"/>
                  </a:cubicBezTo>
                  <a:cubicBezTo>
                    <a:pt x="18149" y="872"/>
                    <a:pt x="17913" y="831"/>
                    <a:pt x="17649" y="831"/>
                  </a:cubicBezTo>
                  <a:cubicBezTo>
                    <a:pt x="16632" y="831"/>
                    <a:pt x="15211" y="1441"/>
                    <a:pt x="14529" y="1771"/>
                  </a:cubicBezTo>
                  <a:cubicBezTo>
                    <a:pt x="13328" y="2364"/>
                    <a:pt x="12231" y="3120"/>
                    <a:pt x="11252" y="4024"/>
                  </a:cubicBezTo>
                  <a:cubicBezTo>
                    <a:pt x="9340" y="5744"/>
                    <a:pt x="7798" y="7804"/>
                    <a:pt x="6182" y="9791"/>
                  </a:cubicBezTo>
                  <a:cubicBezTo>
                    <a:pt x="4151" y="12281"/>
                    <a:pt x="2298" y="15009"/>
                    <a:pt x="1201" y="18033"/>
                  </a:cubicBezTo>
                  <a:cubicBezTo>
                    <a:pt x="312" y="20524"/>
                    <a:pt x="0" y="22095"/>
                    <a:pt x="1987" y="23860"/>
                  </a:cubicBezTo>
                  <a:cubicBezTo>
                    <a:pt x="3810" y="25446"/>
                    <a:pt x="5471" y="27240"/>
                    <a:pt x="6924" y="29182"/>
                  </a:cubicBezTo>
                  <a:cubicBezTo>
                    <a:pt x="8332" y="31109"/>
                    <a:pt x="9147" y="33318"/>
                    <a:pt x="10437" y="35304"/>
                  </a:cubicBezTo>
                  <a:cubicBezTo>
                    <a:pt x="11104" y="36327"/>
                    <a:pt x="11816" y="37662"/>
                    <a:pt x="13061" y="38032"/>
                  </a:cubicBezTo>
                  <a:cubicBezTo>
                    <a:pt x="13335" y="38116"/>
                    <a:pt x="13611" y="38153"/>
                    <a:pt x="13889" y="38153"/>
                  </a:cubicBezTo>
                  <a:cubicBezTo>
                    <a:pt x="15280" y="38153"/>
                    <a:pt x="16698" y="37232"/>
                    <a:pt x="17909" y="36713"/>
                  </a:cubicBezTo>
                  <a:cubicBezTo>
                    <a:pt x="20681" y="35542"/>
                    <a:pt x="23587" y="34445"/>
                    <a:pt x="26537" y="33777"/>
                  </a:cubicBezTo>
                  <a:cubicBezTo>
                    <a:pt x="34009" y="32087"/>
                    <a:pt x="41718" y="29849"/>
                    <a:pt x="48033" y="25298"/>
                  </a:cubicBezTo>
                  <a:cubicBezTo>
                    <a:pt x="49931" y="23934"/>
                    <a:pt x="51205" y="22407"/>
                    <a:pt x="51947" y="20791"/>
                  </a:cubicBezTo>
                  <a:lnTo>
                    <a:pt x="51917" y="20791"/>
                  </a:lnTo>
                  <a:cubicBezTo>
                    <a:pt x="54141" y="15943"/>
                    <a:pt x="51413" y="10695"/>
                    <a:pt x="48033" y="7226"/>
                  </a:cubicBezTo>
                  <a:cubicBezTo>
                    <a:pt x="44119" y="3223"/>
                    <a:pt x="39153" y="1103"/>
                    <a:pt x="33697" y="273"/>
                  </a:cubicBezTo>
                  <a:cubicBezTo>
                    <a:pt x="33284" y="210"/>
                    <a:pt x="32750" y="150"/>
                    <a:pt x="32220" y="150"/>
                  </a:cubicBezTo>
                  <a:cubicBezTo>
                    <a:pt x="31630" y="150"/>
                    <a:pt x="31043" y="225"/>
                    <a:pt x="30629" y="451"/>
                  </a:cubicBezTo>
                  <a:cubicBezTo>
                    <a:pt x="30084" y="753"/>
                    <a:pt x="29813" y="1188"/>
                    <a:pt x="29403" y="1188"/>
                  </a:cubicBezTo>
                  <a:cubicBezTo>
                    <a:pt x="29188" y="1188"/>
                    <a:pt x="28934" y="1069"/>
                    <a:pt x="28583" y="748"/>
                  </a:cubicBezTo>
                  <a:cubicBezTo>
                    <a:pt x="27989" y="205"/>
                    <a:pt x="27328" y="0"/>
                    <a:pt x="26639" y="0"/>
                  </a:cubicBezTo>
                  <a:close/>
                </a:path>
              </a:pathLst>
            </a:custGeom>
            <a:solidFill>
              <a:srgbClr val="C17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3843150" y="2380300"/>
              <a:ext cx="786125" cy="786125"/>
            </a:xfrm>
            <a:custGeom>
              <a:avLst/>
              <a:gdLst/>
              <a:ahLst/>
              <a:cxnLst/>
              <a:rect l="l" t="t" r="r" b="b"/>
              <a:pathLst>
                <a:path w="31445" h="31445" extrusionOk="0">
                  <a:moveTo>
                    <a:pt x="15715" y="1"/>
                  </a:moveTo>
                  <a:cubicBezTo>
                    <a:pt x="7043" y="1"/>
                    <a:pt x="1" y="7042"/>
                    <a:pt x="1" y="15715"/>
                  </a:cubicBezTo>
                  <a:cubicBezTo>
                    <a:pt x="1" y="24402"/>
                    <a:pt x="7043" y="31444"/>
                    <a:pt x="15715" y="31444"/>
                  </a:cubicBezTo>
                  <a:cubicBezTo>
                    <a:pt x="24403" y="31444"/>
                    <a:pt x="31444" y="24402"/>
                    <a:pt x="31444" y="15715"/>
                  </a:cubicBezTo>
                  <a:cubicBezTo>
                    <a:pt x="31444" y="7042"/>
                    <a:pt x="24403" y="1"/>
                    <a:pt x="15715" y="1"/>
                  </a:cubicBezTo>
                  <a:close/>
                </a:path>
              </a:pathLst>
            </a:custGeom>
            <a:solidFill>
              <a:srgbClr val="11BC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5"/>
            <p:cNvSpPr/>
            <p:nvPr/>
          </p:nvSpPr>
          <p:spPr>
            <a:xfrm>
              <a:off x="4057000" y="2596750"/>
              <a:ext cx="226475" cy="253150"/>
            </a:xfrm>
            <a:custGeom>
              <a:avLst/>
              <a:gdLst/>
              <a:ahLst/>
              <a:cxnLst/>
              <a:rect l="l" t="t" r="r" b="b"/>
              <a:pathLst>
                <a:path w="9059" h="10126" extrusionOk="0">
                  <a:moveTo>
                    <a:pt x="7917" y="8599"/>
                  </a:moveTo>
                  <a:cubicBezTo>
                    <a:pt x="8066" y="8421"/>
                    <a:pt x="8184" y="8213"/>
                    <a:pt x="8288" y="8050"/>
                  </a:cubicBezTo>
                  <a:cubicBezTo>
                    <a:pt x="8436" y="7828"/>
                    <a:pt x="8659" y="7798"/>
                    <a:pt x="8792" y="7442"/>
                  </a:cubicBezTo>
                  <a:cubicBezTo>
                    <a:pt x="8881" y="7235"/>
                    <a:pt x="9059" y="6375"/>
                    <a:pt x="9000" y="6182"/>
                  </a:cubicBezTo>
                  <a:cubicBezTo>
                    <a:pt x="8747" y="5382"/>
                    <a:pt x="7843" y="5856"/>
                    <a:pt x="7843" y="4789"/>
                  </a:cubicBezTo>
                  <a:cubicBezTo>
                    <a:pt x="7843" y="4581"/>
                    <a:pt x="8066" y="4418"/>
                    <a:pt x="8066" y="4196"/>
                  </a:cubicBezTo>
                  <a:cubicBezTo>
                    <a:pt x="8066" y="4033"/>
                    <a:pt x="7843" y="4092"/>
                    <a:pt x="7784" y="3988"/>
                  </a:cubicBezTo>
                  <a:cubicBezTo>
                    <a:pt x="7695" y="3825"/>
                    <a:pt x="7828" y="3677"/>
                    <a:pt x="7799" y="3529"/>
                  </a:cubicBezTo>
                  <a:cubicBezTo>
                    <a:pt x="7754" y="3232"/>
                    <a:pt x="7932" y="2995"/>
                    <a:pt x="7799" y="2698"/>
                  </a:cubicBezTo>
                  <a:cubicBezTo>
                    <a:pt x="7547" y="2105"/>
                    <a:pt x="6687" y="1898"/>
                    <a:pt x="6242" y="1483"/>
                  </a:cubicBezTo>
                  <a:cubicBezTo>
                    <a:pt x="5723" y="1008"/>
                    <a:pt x="6020" y="504"/>
                    <a:pt x="5175" y="297"/>
                  </a:cubicBezTo>
                  <a:cubicBezTo>
                    <a:pt x="3929" y="0"/>
                    <a:pt x="3485" y="1142"/>
                    <a:pt x="2566" y="1557"/>
                  </a:cubicBezTo>
                  <a:cubicBezTo>
                    <a:pt x="1632" y="1987"/>
                    <a:pt x="2091" y="2669"/>
                    <a:pt x="1602" y="3232"/>
                  </a:cubicBezTo>
                  <a:cubicBezTo>
                    <a:pt x="1335" y="3543"/>
                    <a:pt x="623" y="3662"/>
                    <a:pt x="475" y="4255"/>
                  </a:cubicBezTo>
                  <a:cubicBezTo>
                    <a:pt x="386" y="4611"/>
                    <a:pt x="668" y="4937"/>
                    <a:pt x="638" y="5293"/>
                  </a:cubicBezTo>
                  <a:cubicBezTo>
                    <a:pt x="609" y="5708"/>
                    <a:pt x="342" y="6019"/>
                    <a:pt x="208" y="6405"/>
                  </a:cubicBezTo>
                  <a:cubicBezTo>
                    <a:pt x="1" y="6983"/>
                    <a:pt x="134" y="7516"/>
                    <a:pt x="653" y="7857"/>
                  </a:cubicBezTo>
                  <a:cubicBezTo>
                    <a:pt x="875" y="7991"/>
                    <a:pt x="1261" y="7961"/>
                    <a:pt x="1468" y="8139"/>
                  </a:cubicBezTo>
                  <a:cubicBezTo>
                    <a:pt x="1617" y="8287"/>
                    <a:pt x="1720" y="8732"/>
                    <a:pt x="1913" y="8954"/>
                  </a:cubicBezTo>
                  <a:cubicBezTo>
                    <a:pt x="2180" y="9251"/>
                    <a:pt x="3974" y="10126"/>
                    <a:pt x="3900" y="9325"/>
                  </a:cubicBezTo>
                  <a:cubicBezTo>
                    <a:pt x="4760" y="8895"/>
                    <a:pt x="5382" y="9132"/>
                    <a:pt x="6153" y="9414"/>
                  </a:cubicBezTo>
                  <a:cubicBezTo>
                    <a:pt x="6924" y="9696"/>
                    <a:pt x="7517" y="9177"/>
                    <a:pt x="7932" y="8584"/>
                  </a:cubicBezTo>
                  <a:close/>
                </a:path>
              </a:pathLst>
            </a:custGeom>
            <a:solidFill>
              <a:srgbClr val="5B9B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>
              <a:off x="3951375" y="2589075"/>
              <a:ext cx="468500" cy="428350"/>
            </a:xfrm>
            <a:custGeom>
              <a:avLst/>
              <a:gdLst/>
              <a:ahLst/>
              <a:cxnLst/>
              <a:rect l="l" t="t" r="r" b="b"/>
              <a:pathLst>
                <a:path w="18740" h="17134" extrusionOk="0">
                  <a:moveTo>
                    <a:pt x="10589" y="1"/>
                  </a:moveTo>
                  <a:cubicBezTo>
                    <a:pt x="10315" y="1"/>
                    <a:pt x="10044" y="70"/>
                    <a:pt x="9785" y="233"/>
                  </a:cubicBezTo>
                  <a:cubicBezTo>
                    <a:pt x="10111" y="796"/>
                    <a:pt x="9637" y="1286"/>
                    <a:pt x="10111" y="1908"/>
                  </a:cubicBezTo>
                  <a:cubicBezTo>
                    <a:pt x="10526" y="2486"/>
                    <a:pt x="10986" y="2842"/>
                    <a:pt x="11149" y="3569"/>
                  </a:cubicBezTo>
                  <a:cubicBezTo>
                    <a:pt x="11194" y="3791"/>
                    <a:pt x="11327" y="4177"/>
                    <a:pt x="11223" y="4414"/>
                  </a:cubicBezTo>
                  <a:cubicBezTo>
                    <a:pt x="11105" y="4592"/>
                    <a:pt x="10941" y="4725"/>
                    <a:pt x="10734" y="4799"/>
                  </a:cubicBezTo>
                  <a:cubicBezTo>
                    <a:pt x="11268" y="6311"/>
                    <a:pt x="8925" y="6430"/>
                    <a:pt x="7991" y="6504"/>
                  </a:cubicBezTo>
                  <a:cubicBezTo>
                    <a:pt x="8095" y="6815"/>
                    <a:pt x="7650" y="8342"/>
                    <a:pt x="7354" y="8446"/>
                  </a:cubicBezTo>
                  <a:cubicBezTo>
                    <a:pt x="7324" y="8455"/>
                    <a:pt x="7292" y="8459"/>
                    <a:pt x="7259" y="8459"/>
                  </a:cubicBezTo>
                  <a:cubicBezTo>
                    <a:pt x="6948" y="8459"/>
                    <a:pt x="6514" y="8114"/>
                    <a:pt x="6286" y="8061"/>
                  </a:cubicBezTo>
                  <a:cubicBezTo>
                    <a:pt x="5634" y="7912"/>
                    <a:pt x="4967" y="7823"/>
                    <a:pt x="4300" y="7823"/>
                  </a:cubicBezTo>
                  <a:cubicBezTo>
                    <a:pt x="3989" y="9306"/>
                    <a:pt x="2728" y="8832"/>
                    <a:pt x="1720" y="9469"/>
                  </a:cubicBezTo>
                  <a:cubicBezTo>
                    <a:pt x="1142" y="9840"/>
                    <a:pt x="401" y="10418"/>
                    <a:pt x="179" y="11100"/>
                  </a:cubicBezTo>
                  <a:cubicBezTo>
                    <a:pt x="1" y="11737"/>
                    <a:pt x="371" y="12538"/>
                    <a:pt x="490" y="13160"/>
                  </a:cubicBezTo>
                  <a:cubicBezTo>
                    <a:pt x="653" y="14094"/>
                    <a:pt x="1246" y="16036"/>
                    <a:pt x="2432" y="16185"/>
                  </a:cubicBezTo>
                  <a:cubicBezTo>
                    <a:pt x="2580" y="15725"/>
                    <a:pt x="3277" y="15147"/>
                    <a:pt x="3766" y="15043"/>
                  </a:cubicBezTo>
                  <a:cubicBezTo>
                    <a:pt x="3925" y="15006"/>
                    <a:pt x="4049" y="14989"/>
                    <a:pt x="4147" y="14989"/>
                  </a:cubicBezTo>
                  <a:cubicBezTo>
                    <a:pt x="4670" y="14989"/>
                    <a:pt x="4440" y="15478"/>
                    <a:pt x="4715" y="15977"/>
                  </a:cubicBezTo>
                  <a:cubicBezTo>
                    <a:pt x="4892" y="16289"/>
                    <a:pt x="5058" y="16390"/>
                    <a:pt x="5225" y="16390"/>
                  </a:cubicBezTo>
                  <a:cubicBezTo>
                    <a:pt x="5526" y="16390"/>
                    <a:pt x="5830" y="16065"/>
                    <a:pt x="6210" y="16065"/>
                  </a:cubicBezTo>
                  <a:cubicBezTo>
                    <a:pt x="6221" y="16065"/>
                    <a:pt x="6231" y="16066"/>
                    <a:pt x="6242" y="16066"/>
                  </a:cubicBezTo>
                  <a:cubicBezTo>
                    <a:pt x="6865" y="16081"/>
                    <a:pt x="7398" y="17030"/>
                    <a:pt x="7932" y="17133"/>
                  </a:cubicBezTo>
                  <a:cubicBezTo>
                    <a:pt x="8421" y="16155"/>
                    <a:pt x="9919" y="16096"/>
                    <a:pt x="10853" y="15977"/>
                  </a:cubicBezTo>
                  <a:cubicBezTo>
                    <a:pt x="12291" y="15770"/>
                    <a:pt x="14144" y="15844"/>
                    <a:pt x="15448" y="15102"/>
                  </a:cubicBezTo>
                  <a:cubicBezTo>
                    <a:pt x="16768" y="14361"/>
                    <a:pt x="18739" y="11322"/>
                    <a:pt x="18473" y="9840"/>
                  </a:cubicBezTo>
                  <a:cubicBezTo>
                    <a:pt x="18324" y="9009"/>
                    <a:pt x="17776" y="7883"/>
                    <a:pt x="17390" y="7156"/>
                  </a:cubicBezTo>
                  <a:cubicBezTo>
                    <a:pt x="17153" y="6682"/>
                    <a:pt x="16827" y="6282"/>
                    <a:pt x="16442" y="5941"/>
                  </a:cubicBezTo>
                  <a:cubicBezTo>
                    <a:pt x="16278" y="5822"/>
                    <a:pt x="15389" y="5466"/>
                    <a:pt x="15344" y="5362"/>
                  </a:cubicBezTo>
                  <a:cubicBezTo>
                    <a:pt x="15033" y="4517"/>
                    <a:pt x="14885" y="3702"/>
                    <a:pt x="14544" y="2976"/>
                  </a:cubicBezTo>
                  <a:lnTo>
                    <a:pt x="14544" y="2976"/>
                  </a:lnTo>
                  <a:lnTo>
                    <a:pt x="14559" y="2991"/>
                  </a:lnTo>
                  <a:cubicBezTo>
                    <a:pt x="14322" y="2457"/>
                    <a:pt x="13981" y="1997"/>
                    <a:pt x="13536" y="1627"/>
                  </a:cubicBezTo>
                  <a:cubicBezTo>
                    <a:pt x="12749" y="1004"/>
                    <a:pt x="11637" y="1"/>
                    <a:pt x="10589" y="1"/>
                  </a:cubicBezTo>
                  <a:close/>
                </a:path>
              </a:pathLst>
            </a:custGeom>
            <a:solidFill>
              <a:srgbClr val="B9E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5"/>
            <p:cNvSpPr/>
            <p:nvPr/>
          </p:nvSpPr>
          <p:spPr>
            <a:xfrm>
              <a:off x="4469000" y="2673275"/>
              <a:ext cx="23450" cy="30800"/>
            </a:xfrm>
            <a:custGeom>
              <a:avLst/>
              <a:gdLst/>
              <a:ahLst/>
              <a:cxnLst/>
              <a:rect l="l" t="t" r="r" b="b"/>
              <a:pathLst>
                <a:path w="938" h="1232" extrusionOk="0">
                  <a:moveTo>
                    <a:pt x="388" y="0"/>
                  </a:moveTo>
                  <a:cubicBezTo>
                    <a:pt x="315" y="0"/>
                    <a:pt x="240" y="50"/>
                    <a:pt x="169" y="171"/>
                  </a:cubicBezTo>
                  <a:cubicBezTo>
                    <a:pt x="0" y="436"/>
                    <a:pt x="116" y="1231"/>
                    <a:pt x="436" y="1231"/>
                  </a:cubicBezTo>
                  <a:cubicBezTo>
                    <a:pt x="510" y="1231"/>
                    <a:pt x="594" y="1190"/>
                    <a:pt x="688" y="1090"/>
                  </a:cubicBezTo>
                  <a:cubicBezTo>
                    <a:pt x="938" y="817"/>
                    <a:pt x="682" y="0"/>
                    <a:pt x="388" y="0"/>
                  </a:cubicBezTo>
                  <a:close/>
                </a:path>
              </a:pathLst>
            </a:custGeom>
            <a:solidFill>
              <a:srgbClr val="298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5"/>
            <p:cNvSpPr/>
            <p:nvPr/>
          </p:nvSpPr>
          <p:spPr>
            <a:xfrm>
              <a:off x="4488400" y="2549400"/>
              <a:ext cx="23375" cy="29825"/>
            </a:xfrm>
            <a:custGeom>
              <a:avLst/>
              <a:gdLst/>
              <a:ahLst/>
              <a:cxnLst/>
              <a:rect l="l" t="t" r="r" b="b"/>
              <a:pathLst>
                <a:path w="935" h="1193" extrusionOk="0">
                  <a:moveTo>
                    <a:pt x="237" y="1"/>
                  </a:moveTo>
                  <a:cubicBezTo>
                    <a:pt x="107" y="1"/>
                    <a:pt x="1" y="100"/>
                    <a:pt x="1" y="323"/>
                  </a:cubicBezTo>
                  <a:cubicBezTo>
                    <a:pt x="1" y="503"/>
                    <a:pt x="327" y="1192"/>
                    <a:pt x="575" y="1192"/>
                  </a:cubicBezTo>
                  <a:cubicBezTo>
                    <a:pt x="592" y="1192"/>
                    <a:pt x="608" y="1189"/>
                    <a:pt x="624" y="1183"/>
                  </a:cubicBezTo>
                  <a:cubicBezTo>
                    <a:pt x="935" y="1064"/>
                    <a:pt x="668" y="323"/>
                    <a:pt x="550" y="175"/>
                  </a:cubicBezTo>
                  <a:cubicBezTo>
                    <a:pt x="458" y="63"/>
                    <a:pt x="340" y="1"/>
                    <a:pt x="237" y="1"/>
                  </a:cubicBezTo>
                  <a:close/>
                </a:path>
              </a:pathLst>
            </a:custGeom>
            <a:solidFill>
              <a:srgbClr val="298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5"/>
            <p:cNvSpPr/>
            <p:nvPr/>
          </p:nvSpPr>
          <p:spPr>
            <a:xfrm>
              <a:off x="4568100" y="2630100"/>
              <a:ext cx="23000" cy="36350"/>
            </a:xfrm>
            <a:custGeom>
              <a:avLst/>
              <a:gdLst/>
              <a:ahLst/>
              <a:cxnLst/>
              <a:rect l="l" t="t" r="r" b="b"/>
              <a:pathLst>
                <a:path w="920" h="1454" extrusionOk="0">
                  <a:moveTo>
                    <a:pt x="89" y="0"/>
                  </a:moveTo>
                  <a:cubicBezTo>
                    <a:pt x="0" y="727"/>
                    <a:pt x="193" y="1290"/>
                    <a:pt x="801" y="1453"/>
                  </a:cubicBezTo>
                  <a:cubicBezTo>
                    <a:pt x="919" y="934"/>
                    <a:pt x="771" y="386"/>
                    <a:pt x="386" y="0"/>
                  </a:cubicBezTo>
                  <a:close/>
                </a:path>
              </a:pathLst>
            </a:custGeom>
            <a:solidFill>
              <a:srgbClr val="298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5"/>
            <p:cNvSpPr/>
            <p:nvPr/>
          </p:nvSpPr>
          <p:spPr>
            <a:xfrm>
              <a:off x="4478875" y="2865650"/>
              <a:ext cx="27525" cy="26600"/>
            </a:xfrm>
            <a:custGeom>
              <a:avLst/>
              <a:gdLst/>
              <a:ahLst/>
              <a:cxnLst/>
              <a:rect l="l" t="t" r="r" b="b"/>
              <a:pathLst>
                <a:path w="1101" h="1064" extrusionOk="0">
                  <a:moveTo>
                    <a:pt x="729" y="1"/>
                  </a:moveTo>
                  <a:cubicBezTo>
                    <a:pt x="401" y="1"/>
                    <a:pt x="1" y="793"/>
                    <a:pt x="456" y="1015"/>
                  </a:cubicBezTo>
                  <a:cubicBezTo>
                    <a:pt x="527" y="1048"/>
                    <a:pt x="591" y="1063"/>
                    <a:pt x="648" y="1063"/>
                  </a:cubicBezTo>
                  <a:cubicBezTo>
                    <a:pt x="1000" y="1063"/>
                    <a:pt x="1100" y="506"/>
                    <a:pt x="960" y="200"/>
                  </a:cubicBezTo>
                  <a:cubicBezTo>
                    <a:pt x="900" y="58"/>
                    <a:pt x="817" y="1"/>
                    <a:pt x="729" y="1"/>
                  </a:cubicBezTo>
                  <a:close/>
                </a:path>
              </a:pathLst>
            </a:custGeom>
            <a:solidFill>
              <a:srgbClr val="298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5"/>
            <p:cNvSpPr/>
            <p:nvPr/>
          </p:nvSpPr>
          <p:spPr>
            <a:xfrm>
              <a:off x="4293100" y="2411825"/>
              <a:ext cx="42175" cy="23850"/>
            </a:xfrm>
            <a:custGeom>
              <a:avLst/>
              <a:gdLst/>
              <a:ahLst/>
              <a:cxnLst/>
              <a:rect l="l" t="t" r="r" b="b"/>
              <a:pathLst>
                <a:path w="1687" h="954" extrusionOk="0">
                  <a:moveTo>
                    <a:pt x="370" y="0"/>
                  </a:moveTo>
                  <a:cubicBezTo>
                    <a:pt x="279" y="0"/>
                    <a:pt x="181" y="5"/>
                    <a:pt x="74" y="14"/>
                  </a:cubicBezTo>
                  <a:lnTo>
                    <a:pt x="0" y="341"/>
                  </a:lnTo>
                  <a:cubicBezTo>
                    <a:pt x="263" y="793"/>
                    <a:pt x="562" y="953"/>
                    <a:pt x="807" y="953"/>
                  </a:cubicBezTo>
                  <a:cubicBezTo>
                    <a:pt x="1405" y="953"/>
                    <a:pt x="1687" y="0"/>
                    <a:pt x="370" y="0"/>
                  </a:cubicBezTo>
                  <a:close/>
                </a:path>
              </a:pathLst>
            </a:custGeom>
            <a:solidFill>
              <a:srgbClr val="298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3856875" y="2732750"/>
              <a:ext cx="14100" cy="39700"/>
            </a:xfrm>
            <a:custGeom>
              <a:avLst/>
              <a:gdLst/>
              <a:ahLst/>
              <a:cxnLst/>
              <a:rect l="l" t="t" r="r" b="b"/>
              <a:pathLst>
                <a:path w="564" h="1588" extrusionOk="0">
                  <a:moveTo>
                    <a:pt x="327" y="1"/>
                  </a:moveTo>
                  <a:cubicBezTo>
                    <a:pt x="15" y="475"/>
                    <a:pt x="0" y="1098"/>
                    <a:pt x="297" y="1587"/>
                  </a:cubicBezTo>
                  <a:cubicBezTo>
                    <a:pt x="490" y="1142"/>
                    <a:pt x="564" y="638"/>
                    <a:pt x="475" y="149"/>
                  </a:cubicBezTo>
                  <a:lnTo>
                    <a:pt x="327" y="1"/>
                  </a:lnTo>
                  <a:close/>
                </a:path>
              </a:pathLst>
            </a:custGeom>
            <a:solidFill>
              <a:srgbClr val="298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4505450" y="2751825"/>
              <a:ext cx="16350" cy="28650"/>
            </a:xfrm>
            <a:custGeom>
              <a:avLst/>
              <a:gdLst/>
              <a:ahLst/>
              <a:cxnLst/>
              <a:rect l="l" t="t" r="r" b="b"/>
              <a:pathLst>
                <a:path w="654" h="1146" extrusionOk="0">
                  <a:moveTo>
                    <a:pt x="380" y="0"/>
                  </a:moveTo>
                  <a:cubicBezTo>
                    <a:pt x="325" y="0"/>
                    <a:pt x="263" y="37"/>
                    <a:pt x="194" y="127"/>
                  </a:cubicBezTo>
                  <a:cubicBezTo>
                    <a:pt x="45" y="350"/>
                    <a:pt x="1" y="617"/>
                    <a:pt x="60" y="883"/>
                  </a:cubicBezTo>
                  <a:cubicBezTo>
                    <a:pt x="103" y="1073"/>
                    <a:pt x="177" y="1146"/>
                    <a:pt x="259" y="1146"/>
                  </a:cubicBezTo>
                  <a:cubicBezTo>
                    <a:pt x="434" y="1146"/>
                    <a:pt x="643" y="814"/>
                    <a:pt x="653" y="572"/>
                  </a:cubicBezTo>
                  <a:cubicBezTo>
                    <a:pt x="653" y="391"/>
                    <a:pt x="558" y="0"/>
                    <a:pt x="380" y="0"/>
                  </a:cubicBezTo>
                  <a:close/>
                </a:path>
              </a:pathLst>
            </a:custGeom>
            <a:solidFill>
              <a:srgbClr val="298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4129275" y="2391800"/>
              <a:ext cx="47850" cy="15825"/>
            </a:xfrm>
            <a:custGeom>
              <a:avLst/>
              <a:gdLst/>
              <a:ahLst/>
              <a:cxnLst/>
              <a:rect l="l" t="t" r="r" b="b"/>
              <a:pathLst>
                <a:path w="1914" h="633" extrusionOk="0">
                  <a:moveTo>
                    <a:pt x="1231" y="0"/>
                  </a:moveTo>
                  <a:cubicBezTo>
                    <a:pt x="697" y="15"/>
                    <a:pt x="268" y="193"/>
                    <a:pt x="1" y="593"/>
                  </a:cubicBezTo>
                  <a:cubicBezTo>
                    <a:pt x="119" y="620"/>
                    <a:pt x="239" y="632"/>
                    <a:pt x="359" y="632"/>
                  </a:cubicBezTo>
                  <a:cubicBezTo>
                    <a:pt x="901" y="632"/>
                    <a:pt x="1452" y="383"/>
                    <a:pt x="1913" y="104"/>
                  </a:cubicBezTo>
                  <a:cubicBezTo>
                    <a:pt x="1735" y="59"/>
                    <a:pt x="1557" y="30"/>
                    <a:pt x="1379" y="15"/>
                  </a:cubicBezTo>
                  <a:lnTo>
                    <a:pt x="1231" y="0"/>
                  </a:lnTo>
                  <a:close/>
                </a:path>
              </a:pathLst>
            </a:custGeom>
            <a:solidFill>
              <a:srgbClr val="298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4441725" y="2767975"/>
              <a:ext cx="21175" cy="29325"/>
            </a:xfrm>
            <a:custGeom>
              <a:avLst/>
              <a:gdLst/>
              <a:ahLst/>
              <a:cxnLst/>
              <a:rect l="l" t="t" r="r" b="b"/>
              <a:pathLst>
                <a:path w="847" h="1173" extrusionOk="0">
                  <a:moveTo>
                    <a:pt x="371" y="0"/>
                  </a:moveTo>
                  <a:cubicBezTo>
                    <a:pt x="0" y="0"/>
                    <a:pt x="89" y="845"/>
                    <a:pt x="222" y="1038"/>
                  </a:cubicBezTo>
                  <a:cubicBezTo>
                    <a:pt x="292" y="1133"/>
                    <a:pt x="357" y="1173"/>
                    <a:pt x="415" y="1173"/>
                  </a:cubicBezTo>
                  <a:cubicBezTo>
                    <a:pt x="730" y="1173"/>
                    <a:pt x="846" y="0"/>
                    <a:pt x="371" y="0"/>
                  </a:cubicBezTo>
                  <a:close/>
                </a:path>
              </a:pathLst>
            </a:custGeom>
            <a:solidFill>
              <a:srgbClr val="298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4531025" y="2631900"/>
              <a:ext cx="17550" cy="27675"/>
            </a:xfrm>
            <a:custGeom>
              <a:avLst/>
              <a:gdLst/>
              <a:ahLst/>
              <a:cxnLst/>
              <a:rect l="l" t="t" r="r" b="b"/>
              <a:pathLst>
                <a:path w="702" h="1107" extrusionOk="0">
                  <a:moveTo>
                    <a:pt x="267" y="1"/>
                  </a:moveTo>
                  <a:cubicBezTo>
                    <a:pt x="202" y="1"/>
                    <a:pt x="139" y="47"/>
                    <a:pt x="90" y="166"/>
                  </a:cubicBezTo>
                  <a:cubicBezTo>
                    <a:pt x="1" y="388"/>
                    <a:pt x="134" y="803"/>
                    <a:pt x="283" y="966"/>
                  </a:cubicBezTo>
                  <a:cubicBezTo>
                    <a:pt x="368" y="1066"/>
                    <a:pt x="438" y="1107"/>
                    <a:pt x="493" y="1107"/>
                  </a:cubicBezTo>
                  <a:cubicBezTo>
                    <a:pt x="667" y="1107"/>
                    <a:pt x="702" y="706"/>
                    <a:pt x="668" y="492"/>
                  </a:cubicBezTo>
                  <a:cubicBezTo>
                    <a:pt x="636" y="320"/>
                    <a:pt x="440" y="1"/>
                    <a:pt x="267" y="1"/>
                  </a:cubicBezTo>
                  <a:close/>
                </a:path>
              </a:pathLst>
            </a:custGeom>
            <a:solidFill>
              <a:srgbClr val="298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4558325" y="2724575"/>
              <a:ext cx="22150" cy="31225"/>
            </a:xfrm>
            <a:custGeom>
              <a:avLst/>
              <a:gdLst/>
              <a:ahLst/>
              <a:cxnLst/>
              <a:rect l="l" t="t" r="r" b="b"/>
              <a:pathLst>
                <a:path w="886" h="1249" extrusionOk="0">
                  <a:moveTo>
                    <a:pt x="527" y="1"/>
                  </a:moveTo>
                  <a:cubicBezTo>
                    <a:pt x="474" y="1"/>
                    <a:pt x="414" y="32"/>
                    <a:pt x="347" y="106"/>
                  </a:cubicBezTo>
                  <a:cubicBezTo>
                    <a:pt x="167" y="271"/>
                    <a:pt x="0" y="1249"/>
                    <a:pt x="387" y="1249"/>
                  </a:cubicBezTo>
                  <a:cubicBezTo>
                    <a:pt x="415" y="1249"/>
                    <a:pt x="446" y="1243"/>
                    <a:pt x="480" y="1232"/>
                  </a:cubicBezTo>
                  <a:cubicBezTo>
                    <a:pt x="886" y="1093"/>
                    <a:pt x="836" y="1"/>
                    <a:pt x="527" y="1"/>
                  </a:cubicBezTo>
                  <a:close/>
                </a:path>
              </a:pathLst>
            </a:custGeom>
            <a:solidFill>
              <a:srgbClr val="298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4449225" y="2928075"/>
              <a:ext cx="31050" cy="22125"/>
            </a:xfrm>
            <a:custGeom>
              <a:avLst/>
              <a:gdLst/>
              <a:ahLst/>
              <a:cxnLst/>
              <a:rect l="l" t="t" r="r" b="b"/>
              <a:pathLst>
                <a:path w="1242" h="885" extrusionOk="0">
                  <a:moveTo>
                    <a:pt x="813" y="0"/>
                  </a:moveTo>
                  <a:cubicBezTo>
                    <a:pt x="522" y="0"/>
                    <a:pt x="78" y="368"/>
                    <a:pt x="41" y="579"/>
                  </a:cubicBezTo>
                  <a:cubicBezTo>
                    <a:pt x="1" y="799"/>
                    <a:pt x="144" y="884"/>
                    <a:pt x="323" y="884"/>
                  </a:cubicBezTo>
                  <a:cubicBezTo>
                    <a:pt x="409" y="884"/>
                    <a:pt x="503" y="865"/>
                    <a:pt x="590" y="831"/>
                  </a:cubicBezTo>
                  <a:cubicBezTo>
                    <a:pt x="782" y="742"/>
                    <a:pt x="1242" y="267"/>
                    <a:pt x="960" y="45"/>
                  </a:cubicBezTo>
                  <a:cubicBezTo>
                    <a:pt x="919" y="14"/>
                    <a:pt x="869" y="0"/>
                    <a:pt x="813" y="0"/>
                  </a:cubicBezTo>
                  <a:close/>
                </a:path>
              </a:pathLst>
            </a:custGeom>
            <a:solidFill>
              <a:srgbClr val="298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5"/>
            <p:cNvSpPr/>
            <p:nvPr/>
          </p:nvSpPr>
          <p:spPr>
            <a:xfrm>
              <a:off x="4433200" y="2546850"/>
              <a:ext cx="32550" cy="34025"/>
            </a:xfrm>
            <a:custGeom>
              <a:avLst/>
              <a:gdLst/>
              <a:ahLst/>
              <a:cxnLst/>
              <a:rect l="l" t="t" r="r" b="b"/>
              <a:pathLst>
                <a:path w="1302" h="1361" extrusionOk="0">
                  <a:moveTo>
                    <a:pt x="238" y="0"/>
                  </a:moveTo>
                  <a:cubicBezTo>
                    <a:pt x="100" y="0"/>
                    <a:pt x="0" y="96"/>
                    <a:pt x="0" y="336"/>
                  </a:cubicBezTo>
                  <a:cubicBezTo>
                    <a:pt x="15" y="543"/>
                    <a:pt x="74" y="736"/>
                    <a:pt x="193" y="914"/>
                  </a:cubicBezTo>
                  <a:cubicBezTo>
                    <a:pt x="298" y="1104"/>
                    <a:pt x="508" y="1360"/>
                    <a:pt x="717" y="1360"/>
                  </a:cubicBezTo>
                  <a:cubicBezTo>
                    <a:pt x="802" y="1360"/>
                    <a:pt x="886" y="1318"/>
                    <a:pt x="964" y="1210"/>
                  </a:cubicBezTo>
                  <a:cubicBezTo>
                    <a:pt x="1302" y="742"/>
                    <a:pt x="622" y="0"/>
                    <a:pt x="238" y="0"/>
                  </a:cubicBezTo>
                  <a:close/>
                </a:path>
              </a:pathLst>
            </a:custGeom>
            <a:solidFill>
              <a:srgbClr val="298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5"/>
            <p:cNvSpPr/>
            <p:nvPr/>
          </p:nvSpPr>
          <p:spPr>
            <a:xfrm>
              <a:off x="4394525" y="2445150"/>
              <a:ext cx="27450" cy="23625"/>
            </a:xfrm>
            <a:custGeom>
              <a:avLst/>
              <a:gdLst/>
              <a:ahLst/>
              <a:cxnLst/>
              <a:rect l="l" t="t" r="r" b="b"/>
              <a:pathLst>
                <a:path w="1098" h="945" extrusionOk="0">
                  <a:moveTo>
                    <a:pt x="280" y="1"/>
                  </a:moveTo>
                  <a:cubicBezTo>
                    <a:pt x="111" y="1"/>
                    <a:pt x="1" y="97"/>
                    <a:pt x="65" y="342"/>
                  </a:cubicBezTo>
                  <a:cubicBezTo>
                    <a:pt x="133" y="588"/>
                    <a:pt x="574" y="945"/>
                    <a:pt x="855" y="945"/>
                  </a:cubicBezTo>
                  <a:cubicBezTo>
                    <a:pt x="997" y="945"/>
                    <a:pt x="1097" y="853"/>
                    <a:pt x="1088" y="609"/>
                  </a:cubicBezTo>
                  <a:cubicBezTo>
                    <a:pt x="1069" y="305"/>
                    <a:pt x="581" y="1"/>
                    <a:pt x="280" y="1"/>
                  </a:cubicBezTo>
                  <a:close/>
                </a:path>
              </a:pathLst>
            </a:custGeom>
            <a:solidFill>
              <a:srgbClr val="298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4492850" y="2503875"/>
              <a:ext cx="17875" cy="28425"/>
            </a:xfrm>
            <a:custGeom>
              <a:avLst/>
              <a:gdLst/>
              <a:ahLst/>
              <a:cxnLst/>
              <a:rect l="l" t="t" r="r" b="b"/>
              <a:pathLst>
                <a:path w="715" h="1137" extrusionOk="0">
                  <a:moveTo>
                    <a:pt x="238" y="0"/>
                  </a:moveTo>
                  <a:cubicBezTo>
                    <a:pt x="171" y="0"/>
                    <a:pt x="108" y="52"/>
                    <a:pt x="60" y="187"/>
                  </a:cubicBezTo>
                  <a:cubicBezTo>
                    <a:pt x="1" y="454"/>
                    <a:pt x="45" y="721"/>
                    <a:pt x="179" y="943"/>
                  </a:cubicBezTo>
                  <a:cubicBezTo>
                    <a:pt x="266" y="1081"/>
                    <a:pt x="346" y="1136"/>
                    <a:pt x="416" y="1136"/>
                  </a:cubicBezTo>
                  <a:cubicBezTo>
                    <a:pt x="607" y="1136"/>
                    <a:pt x="714" y="719"/>
                    <a:pt x="638" y="469"/>
                  </a:cubicBezTo>
                  <a:cubicBezTo>
                    <a:pt x="586" y="301"/>
                    <a:pt x="400" y="0"/>
                    <a:pt x="238" y="0"/>
                  </a:cubicBezTo>
                  <a:close/>
                </a:path>
              </a:pathLst>
            </a:custGeom>
            <a:solidFill>
              <a:srgbClr val="298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3572225" y="2313300"/>
              <a:ext cx="1306100" cy="1072800"/>
            </a:xfrm>
            <a:custGeom>
              <a:avLst/>
              <a:gdLst/>
              <a:ahLst/>
              <a:cxnLst/>
              <a:rect l="l" t="t" r="r" b="b"/>
              <a:pathLst>
                <a:path w="52244" h="42912" extrusionOk="0">
                  <a:moveTo>
                    <a:pt x="34148" y="0"/>
                  </a:moveTo>
                  <a:cubicBezTo>
                    <a:pt x="33401" y="0"/>
                    <a:pt x="32904" y="175"/>
                    <a:pt x="32868" y="620"/>
                  </a:cubicBezTo>
                  <a:cubicBezTo>
                    <a:pt x="32823" y="1124"/>
                    <a:pt x="37033" y="3244"/>
                    <a:pt x="37582" y="3718"/>
                  </a:cubicBezTo>
                  <a:cubicBezTo>
                    <a:pt x="39183" y="5082"/>
                    <a:pt x="40992" y="6995"/>
                    <a:pt x="41511" y="9114"/>
                  </a:cubicBezTo>
                  <a:cubicBezTo>
                    <a:pt x="42504" y="13088"/>
                    <a:pt x="43230" y="16898"/>
                    <a:pt x="42519" y="21019"/>
                  </a:cubicBezTo>
                  <a:cubicBezTo>
                    <a:pt x="42326" y="21894"/>
                    <a:pt x="42089" y="22768"/>
                    <a:pt x="41807" y="23613"/>
                  </a:cubicBezTo>
                  <a:cubicBezTo>
                    <a:pt x="41555" y="24458"/>
                    <a:pt x="41199" y="25259"/>
                    <a:pt x="40769" y="26030"/>
                  </a:cubicBezTo>
                  <a:cubicBezTo>
                    <a:pt x="40325" y="26726"/>
                    <a:pt x="39509" y="26919"/>
                    <a:pt x="38768" y="27290"/>
                  </a:cubicBezTo>
                  <a:cubicBezTo>
                    <a:pt x="37463" y="27942"/>
                    <a:pt x="36099" y="28179"/>
                    <a:pt x="34750" y="28772"/>
                  </a:cubicBezTo>
                  <a:cubicBezTo>
                    <a:pt x="34024" y="29084"/>
                    <a:pt x="33238" y="29173"/>
                    <a:pt x="32482" y="29395"/>
                  </a:cubicBezTo>
                  <a:cubicBezTo>
                    <a:pt x="31726" y="29602"/>
                    <a:pt x="31252" y="30003"/>
                    <a:pt x="30585" y="30388"/>
                  </a:cubicBezTo>
                  <a:cubicBezTo>
                    <a:pt x="29577" y="30966"/>
                    <a:pt x="27709" y="31204"/>
                    <a:pt x="26552" y="31396"/>
                  </a:cubicBezTo>
                  <a:cubicBezTo>
                    <a:pt x="25586" y="31564"/>
                    <a:pt x="24607" y="31651"/>
                    <a:pt x="23628" y="31651"/>
                  </a:cubicBezTo>
                  <a:cubicBezTo>
                    <a:pt x="21574" y="31651"/>
                    <a:pt x="19526" y="31266"/>
                    <a:pt x="17628" y="30433"/>
                  </a:cubicBezTo>
                  <a:lnTo>
                    <a:pt x="17628" y="30462"/>
                  </a:lnTo>
                  <a:cubicBezTo>
                    <a:pt x="16694" y="30047"/>
                    <a:pt x="15967" y="29528"/>
                    <a:pt x="14959" y="29395"/>
                  </a:cubicBezTo>
                  <a:cubicBezTo>
                    <a:pt x="13951" y="29291"/>
                    <a:pt x="12973" y="28935"/>
                    <a:pt x="12142" y="28372"/>
                  </a:cubicBezTo>
                  <a:cubicBezTo>
                    <a:pt x="11208" y="27749"/>
                    <a:pt x="10882" y="26949"/>
                    <a:pt x="10245" y="26133"/>
                  </a:cubicBezTo>
                  <a:cubicBezTo>
                    <a:pt x="9563" y="25274"/>
                    <a:pt x="8466" y="25377"/>
                    <a:pt x="7487" y="25333"/>
                  </a:cubicBezTo>
                  <a:cubicBezTo>
                    <a:pt x="6346" y="25288"/>
                    <a:pt x="5516" y="24473"/>
                    <a:pt x="5041" y="23465"/>
                  </a:cubicBezTo>
                  <a:cubicBezTo>
                    <a:pt x="4508" y="22353"/>
                    <a:pt x="4389" y="21301"/>
                    <a:pt x="4270" y="20085"/>
                  </a:cubicBezTo>
                  <a:cubicBezTo>
                    <a:pt x="4226" y="19566"/>
                    <a:pt x="4404" y="18780"/>
                    <a:pt x="4270" y="18276"/>
                  </a:cubicBezTo>
                  <a:cubicBezTo>
                    <a:pt x="4195" y="17974"/>
                    <a:pt x="4111" y="17868"/>
                    <a:pt x="4010" y="17868"/>
                  </a:cubicBezTo>
                  <a:cubicBezTo>
                    <a:pt x="3833" y="17868"/>
                    <a:pt x="3602" y="18190"/>
                    <a:pt x="3262" y="18350"/>
                  </a:cubicBezTo>
                  <a:cubicBezTo>
                    <a:pt x="2951" y="17357"/>
                    <a:pt x="3663" y="16557"/>
                    <a:pt x="3826" y="15637"/>
                  </a:cubicBezTo>
                  <a:cubicBezTo>
                    <a:pt x="3959" y="14867"/>
                    <a:pt x="3425" y="14022"/>
                    <a:pt x="3233" y="13295"/>
                  </a:cubicBezTo>
                  <a:cubicBezTo>
                    <a:pt x="3225" y="13295"/>
                    <a:pt x="3218" y="13295"/>
                    <a:pt x="3210" y="13295"/>
                  </a:cubicBezTo>
                  <a:cubicBezTo>
                    <a:pt x="2338" y="13295"/>
                    <a:pt x="2045" y="14161"/>
                    <a:pt x="1824" y="14837"/>
                  </a:cubicBezTo>
                  <a:cubicBezTo>
                    <a:pt x="1498" y="15800"/>
                    <a:pt x="964" y="16690"/>
                    <a:pt x="653" y="17668"/>
                  </a:cubicBezTo>
                  <a:cubicBezTo>
                    <a:pt x="179" y="19314"/>
                    <a:pt x="1" y="21019"/>
                    <a:pt x="149" y="22724"/>
                  </a:cubicBezTo>
                  <a:cubicBezTo>
                    <a:pt x="223" y="23509"/>
                    <a:pt x="446" y="24280"/>
                    <a:pt x="490" y="25066"/>
                  </a:cubicBezTo>
                  <a:cubicBezTo>
                    <a:pt x="549" y="25718"/>
                    <a:pt x="357" y="26415"/>
                    <a:pt x="609" y="27038"/>
                  </a:cubicBezTo>
                  <a:cubicBezTo>
                    <a:pt x="801" y="27527"/>
                    <a:pt x="1157" y="28016"/>
                    <a:pt x="1439" y="28476"/>
                  </a:cubicBezTo>
                  <a:cubicBezTo>
                    <a:pt x="2076" y="29588"/>
                    <a:pt x="2892" y="30581"/>
                    <a:pt x="3633" y="31619"/>
                  </a:cubicBezTo>
                  <a:cubicBezTo>
                    <a:pt x="5130" y="33768"/>
                    <a:pt x="6776" y="35621"/>
                    <a:pt x="8836" y="37222"/>
                  </a:cubicBezTo>
                  <a:cubicBezTo>
                    <a:pt x="10126" y="38231"/>
                    <a:pt x="11698" y="38794"/>
                    <a:pt x="13136" y="39505"/>
                  </a:cubicBezTo>
                  <a:cubicBezTo>
                    <a:pt x="14010" y="39935"/>
                    <a:pt x="14915" y="40321"/>
                    <a:pt x="15819" y="40706"/>
                  </a:cubicBezTo>
                  <a:cubicBezTo>
                    <a:pt x="17316" y="41344"/>
                    <a:pt x="18903" y="41774"/>
                    <a:pt x="20518" y="41996"/>
                  </a:cubicBezTo>
                  <a:cubicBezTo>
                    <a:pt x="21957" y="42174"/>
                    <a:pt x="23350" y="42500"/>
                    <a:pt x="24803" y="42708"/>
                  </a:cubicBezTo>
                  <a:cubicBezTo>
                    <a:pt x="25744" y="42845"/>
                    <a:pt x="26702" y="42912"/>
                    <a:pt x="27666" y="42912"/>
                  </a:cubicBezTo>
                  <a:cubicBezTo>
                    <a:pt x="32012" y="42912"/>
                    <a:pt x="36467" y="41550"/>
                    <a:pt x="39998" y="39135"/>
                  </a:cubicBezTo>
                  <a:cubicBezTo>
                    <a:pt x="43734" y="36570"/>
                    <a:pt x="47070" y="34213"/>
                    <a:pt x="49190" y="30121"/>
                  </a:cubicBezTo>
                  <a:cubicBezTo>
                    <a:pt x="51784" y="25111"/>
                    <a:pt x="52244" y="19581"/>
                    <a:pt x="50761" y="14140"/>
                  </a:cubicBezTo>
                  <a:cubicBezTo>
                    <a:pt x="50257" y="12272"/>
                    <a:pt x="49679" y="10063"/>
                    <a:pt x="48434" y="8521"/>
                  </a:cubicBezTo>
                  <a:cubicBezTo>
                    <a:pt x="47381" y="7247"/>
                    <a:pt x="46477" y="5379"/>
                    <a:pt x="45083" y="4415"/>
                  </a:cubicBezTo>
                  <a:cubicBezTo>
                    <a:pt x="44609" y="4089"/>
                    <a:pt x="44194" y="3955"/>
                    <a:pt x="43734" y="3585"/>
                  </a:cubicBezTo>
                  <a:cubicBezTo>
                    <a:pt x="43141" y="3110"/>
                    <a:pt x="42578" y="2636"/>
                    <a:pt x="41955" y="2206"/>
                  </a:cubicBezTo>
                  <a:cubicBezTo>
                    <a:pt x="41171" y="1679"/>
                    <a:pt x="36463" y="0"/>
                    <a:pt x="34148" y="0"/>
                  </a:cubicBezTo>
                  <a:close/>
                </a:path>
              </a:pathLst>
            </a:custGeom>
            <a:solidFill>
              <a:srgbClr val="FCB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3774225" y="2726900"/>
              <a:ext cx="354700" cy="406150"/>
            </a:xfrm>
            <a:custGeom>
              <a:avLst/>
              <a:gdLst/>
              <a:ahLst/>
              <a:cxnLst/>
              <a:rect l="l" t="t" r="r" b="b"/>
              <a:pathLst>
                <a:path w="14188" h="16246" extrusionOk="0">
                  <a:moveTo>
                    <a:pt x="1333" y="0"/>
                  </a:moveTo>
                  <a:cubicBezTo>
                    <a:pt x="900" y="0"/>
                    <a:pt x="275" y="1636"/>
                    <a:pt x="208" y="2147"/>
                  </a:cubicBezTo>
                  <a:cubicBezTo>
                    <a:pt x="0" y="3837"/>
                    <a:pt x="416" y="5320"/>
                    <a:pt x="1038" y="6832"/>
                  </a:cubicBezTo>
                  <a:cubicBezTo>
                    <a:pt x="1779" y="8641"/>
                    <a:pt x="3914" y="9293"/>
                    <a:pt x="4655" y="10983"/>
                  </a:cubicBezTo>
                  <a:cubicBezTo>
                    <a:pt x="5352" y="12569"/>
                    <a:pt x="5856" y="14348"/>
                    <a:pt x="7457" y="15371"/>
                  </a:cubicBezTo>
                  <a:cubicBezTo>
                    <a:pt x="8688" y="16157"/>
                    <a:pt x="10778" y="16231"/>
                    <a:pt x="12201" y="16246"/>
                  </a:cubicBezTo>
                  <a:cubicBezTo>
                    <a:pt x="13847" y="16246"/>
                    <a:pt x="14188" y="16216"/>
                    <a:pt x="14025" y="14541"/>
                  </a:cubicBezTo>
                  <a:cubicBezTo>
                    <a:pt x="13728" y="11235"/>
                    <a:pt x="12765" y="11769"/>
                    <a:pt x="10111" y="11279"/>
                  </a:cubicBezTo>
                  <a:cubicBezTo>
                    <a:pt x="8895" y="11057"/>
                    <a:pt x="7769" y="10538"/>
                    <a:pt x="6568" y="10227"/>
                  </a:cubicBezTo>
                  <a:cubicBezTo>
                    <a:pt x="5634" y="9990"/>
                    <a:pt x="4789" y="10049"/>
                    <a:pt x="4003" y="9382"/>
                  </a:cubicBezTo>
                  <a:cubicBezTo>
                    <a:pt x="2669" y="8270"/>
                    <a:pt x="1987" y="6239"/>
                    <a:pt x="1765" y="4564"/>
                  </a:cubicBezTo>
                  <a:cubicBezTo>
                    <a:pt x="1587" y="3304"/>
                    <a:pt x="1883" y="1925"/>
                    <a:pt x="1676" y="650"/>
                  </a:cubicBezTo>
                  <a:cubicBezTo>
                    <a:pt x="1601" y="182"/>
                    <a:pt x="1478" y="0"/>
                    <a:pt x="1333" y="0"/>
                  </a:cubicBezTo>
                  <a:close/>
                </a:path>
              </a:pathLst>
            </a:custGeom>
            <a:solidFill>
              <a:srgbClr val="DB8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5"/>
            <p:cNvSpPr/>
            <p:nvPr/>
          </p:nvSpPr>
          <p:spPr>
            <a:xfrm>
              <a:off x="4155800" y="2584375"/>
              <a:ext cx="484975" cy="521575"/>
            </a:xfrm>
            <a:custGeom>
              <a:avLst/>
              <a:gdLst/>
              <a:ahLst/>
              <a:cxnLst/>
              <a:rect l="l" t="t" r="r" b="b"/>
              <a:pathLst>
                <a:path w="19399" h="20863" extrusionOk="0">
                  <a:moveTo>
                    <a:pt x="719" y="17573"/>
                  </a:moveTo>
                  <a:lnTo>
                    <a:pt x="719" y="17573"/>
                  </a:lnTo>
                  <a:cubicBezTo>
                    <a:pt x="634" y="17703"/>
                    <a:pt x="550" y="17868"/>
                    <a:pt x="472" y="18054"/>
                  </a:cubicBezTo>
                  <a:lnTo>
                    <a:pt x="472" y="18054"/>
                  </a:lnTo>
                  <a:lnTo>
                    <a:pt x="719" y="17573"/>
                  </a:lnTo>
                  <a:close/>
                  <a:moveTo>
                    <a:pt x="17016" y="0"/>
                  </a:moveTo>
                  <a:cubicBezTo>
                    <a:pt x="16938" y="0"/>
                    <a:pt x="16858" y="2"/>
                    <a:pt x="16774" y="6"/>
                  </a:cubicBezTo>
                  <a:cubicBezTo>
                    <a:pt x="16744" y="643"/>
                    <a:pt x="17026" y="1459"/>
                    <a:pt x="17145" y="2111"/>
                  </a:cubicBezTo>
                  <a:cubicBezTo>
                    <a:pt x="17263" y="2867"/>
                    <a:pt x="17352" y="3623"/>
                    <a:pt x="17382" y="4379"/>
                  </a:cubicBezTo>
                  <a:cubicBezTo>
                    <a:pt x="17456" y="5966"/>
                    <a:pt x="16982" y="7255"/>
                    <a:pt x="16744" y="8693"/>
                  </a:cubicBezTo>
                  <a:cubicBezTo>
                    <a:pt x="16314" y="11347"/>
                    <a:pt x="15736" y="13200"/>
                    <a:pt x="13453" y="14905"/>
                  </a:cubicBezTo>
                  <a:cubicBezTo>
                    <a:pt x="11659" y="16254"/>
                    <a:pt x="8709" y="16728"/>
                    <a:pt x="6500" y="16847"/>
                  </a:cubicBezTo>
                  <a:cubicBezTo>
                    <a:pt x="4429" y="16951"/>
                    <a:pt x="2373" y="17379"/>
                    <a:pt x="435" y="18147"/>
                  </a:cubicBezTo>
                  <a:lnTo>
                    <a:pt x="435" y="18147"/>
                  </a:lnTo>
                  <a:cubicBezTo>
                    <a:pt x="447" y="18115"/>
                    <a:pt x="459" y="18084"/>
                    <a:pt x="472" y="18054"/>
                  </a:cubicBezTo>
                  <a:lnTo>
                    <a:pt x="472" y="18054"/>
                  </a:lnTo>
                  <a:lnTo>
                    <a:pt x="422" y="18152"/>
                  </a:lnTo>
                  <a:cubicBezTo>
                    <a:pt x="426" y="18150"/>
                    <a:pt x="430" y="18148"/>
                    <a:pt x="435" y="18147"/>
                  </a:cubicBezTo>
                  <a:lnTo>
                    <a:pt x="435" y="18147"/>
                  </a:lnTo>
                  <a:cubicBezTo>
                    <a:pt x="176" y="18804"/>
                    <a:pt x="0" y="19682"/>
                    <a:pt x="155" y="20212"/>
                  </a:cubicBezTo>
                  <a:cubicBezTo>
                    <a:pt x="483" y="20342"/>
                    <a:pt x="895" y="20387"/>
                    <a:pt x="1337" y="20387"/>
                  </a:cubicBezTo>
                  <a:cubicBezTo>
                    <a:pt x="2212" y="20387"/>
                    <a:pt x="3206" y="20207"/>
                    <a:pt x="3906" y="20138"/>
                  </a:cubicBezTo>
                  <a:cubicBezTo>
                    <a:pt x="4264" y="20111"/>
                    <a:pt x="4650" y="20055"/>
                    <a:pt x="5026" y="20055"/>
                  </a:cubicBezTo>
                  <a:cubicBezTo>
                    <a:pt x="5257" y="20055"/>
                    <a:pt x="5485" y="20076"/>
                    <a:pt x="5700" y="20138"/>
                  </a:cubicBezTo>
                  <a:cubicBezTo>
                    <a:pt x="6278" y="20301"/>
                    <a:pt x="6649" y="20672"/>
                    <a:pt x="7271" y="20761"/>
                  </a:cubicBezTo>
                  <a:cubicBezTo>
                    <a:pt x="7687" y="20828"/>
                    <a:pt x="8116" y="20863"/>
                    <a:pt x="8549" y="20863"/>
                  </a:cubicBezTo>
                  <a:cubicBezTo>
                    <a:pt x="10508" y="20863"/>
                    <a:pt x="12515" y="20143"/>
                    <a:pt x="13438" y="18418"/>
                  </a:cubicBezTo>
                  <a:cubicBezTo>
                    <a:pt x="14180" y="17025"/>
                    <a:pt x="15721" y="16669"/>
                    <a:pt x="16818" y="15661"/>
                  </a:cubicBezTo>
                  <a:cubicBezTo>
                    <a:pt x="17916" y="14653"/>
                    <a:pt x="18553" y="12770"/>
                    <a:pt x="18642" y="11288"/>
                  </a:cubicBezTo>
                  <a:cubicBezTo>
                    <a:pt x="18716" y="9909"/>
                    <a:pt x="18983" y="8634"/>
                    <a:pt x="19027" y="7270"/>
                  </a:cubicBezTo>
                  <a:cubicBezTo>
                    <a:pt x="19087" y="5595"/>
                    <a:pt x="19398" y="3801"/>
                    <a:pt x="19131" y="2126"/>
                  </a:cubicBezTo>
                  <a:cubicBezTo>
                    <a:pt x="18892" y="650"/>
                    <a:pt x="18440" y="0"/>
                    <a:pt x="17016" y="0"/>
                  </a:cubicBezTo>
                  <a:close/>
                </a:path>
              </a:pathLst>
            </a:custGeom>
            <a:solidFill>
              <a:srgbClr val="DB8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3672300" y="2670850"/>
              <a:ext cx="608600" cy="712600"/>
            </a:xfrm>
            <a:custGeom>
              <a:avLst/>
              <a:gdLst/>
              <a:ahLst/>
              <a:cxnLst/>
              <a:rect l="l" t="t" r="r" b="b"/>
              <a:pathLst>
                <a:path w="24344" h="28504" extrusionOk="0">
                  <a:moveTo>
                    <a:pt x="2880" y="1"/>
                  </a:moveTo>
                  <a:cubicBezTo>
                    <a:pt x="2697" y="1"/>
                    <a:pt x="2558" y="276"/>
                    <a:pt x="2313" y="683"/>
                  </a:cubicBezTo>
                  <a:cubicBezTo>
                    <a:pt x="1587" y="1869"/>
                    <a:pt x="949" y="3114"/>
                    <a:pt x="416" y="4404"/>
                  </a:cubicBezTo>
                  <a:cubicBezTo>
                    <a:pt x="1" y="5427"/>
                    <a:pt x="386" y="6717"/>
                    <a:pt x="549" y="7740"/>
                  </a:cubicBezTo>
                  <a:cubicBezTo>
                    <a:pt x="757" y="9015"/>
                    <a:pt x="1364" y="10082"/>
                    <a:pt x="2076" y="11194"/>
                  </a:cubicBezTo>
                  <a:cubicBezTo>
                    <a:pt x="3307" y="13121"/>
                    <a:pt x="4715" y="15552"/>
                    <a:pt x="6687" y="16783"/>
                  </a:cubicBezTo>
                  <a:cubicBezTo>
                    <a:pt x="7680" y="17391"/>
                    <a:pt x="8718" y="17895"/>
                    <a:pt x="9726" y="18503"/>
                  </a:cubicBezTo>
                  <a:cubicBezTo>
                    <a:pt x="10111" y="18725"/>
                    <a:pt x="10734" y="18829"/>
                    <a:pt x="11015" y="19170"/>
                  </a:cubicBezTo>
                  <a:cubicBezTo>
                    <a:pt x="11386" y="19600"/>
                    <a:pt x="11208" y="20207"/>
                    <a:pt x="11238" y="20756"/>
                  </a:cubicBezTo>
                  <a:cubicBezTo>
                    <a:pt x="11342" y="22861"/>
                    <a:pt x="11401" y="25159"/>
                    <a:pt x="12958" y="26730"/>
                  </a:cubicBezTo>
                  <a:cubicBezTo>
                    <a:pt x="14379" y="28176"/>
                    <a:pt x="16546" y="28503"/>
                    <a:pt x="18564" y="28503"/>
                  </a:cubicBezTo>
                  <a:cubicBezTo>
                    <a:pt x="19093" y="28503"/>
                    <a:pt x="19611" y="28481"/>
                    <a:pt x="20103" y="28450"/>
                  </a:cubicBezTo>
                  <a:cubicBezTo>
                    <a:pt x="20183" y="28445"/>
                    <a:pt x="20262" y="28442"/>
                    <a:pt x="20341" y="28442"/>
                  </a:cubicBezTo>
                  <a:cubicBezTo>
                    <a:pt x="20690" y="28442"/>
                    <a:pt x="21033" y="28485"/>
                    <a:pt x="21361" y="28485"/>
                  </a:cubicBezTo>
                  <a:cubicBezTo>
                    <a:pt x="21775" y="28485"/>
                    <a:pt x="22166" y="28417"/>
                    <a:pt x="22520" y="28109"/>
                  </a:cubicBezTo>
                  <a:cubicBezTo>
                    <a:pt x="23543" y="27234"/>
                    <a:pt x="23528" y="25767"/>
                    <a:pt x="23157" y="24640"/>
                  </a:cubicBezTo>
                  <a:cubicBezTo>
                    <a:pt x="22683" y="23158"/>
                    <a:pt x="22594" y="21542"/>
                    <a:pt x="23083" y="20044"/>
                  </a:cubicBezTo>
                  <a:cubicBezTo>
                    <a:pt x="23439" y="18977"/>
                    <a:pt x="24343" y="17939"/>
                    <a:pt x="23202" y="17050"/>
                  </a:cubicBezTo>
                  <a:cubicBezTo>
                    <a:pt x="22472" y="16480"/>
                    <a:pt x="21414" y="16336"/>
                    <a:pt x="20295" y="16336"/>
                  </a:cubicBezTo>
                  <a:cubicBezTo>
                    <a:pt x="19167" y="16336"/>
                    <a:pt x="17977" y="16482"/>
                    <a:pt x="17003" y="16482"/>
                  </a:cubicBezTo>
                  <a:cubicBezTo>
                    <a:pt x="16784" y="16482"/>
                    <a:pt x="16576" y="16475"/>
                    <a:pt x="16382" y="16457"/>
                  </a:cubicBezTo>
                  <a:lnTo>
                    <a:pt x="16397" y="16457"/>
                  </a:lnTo>
                  <a:cubicBezTo>
                    <a:pt x="15122" y="16323"/>
                    <a:pt x="14232" y="15893"/>
                    <a:pt x="13046" y="15538"/>
                  </a:cubicBezTo>
                  <a:cubicBezTo>
                    <a:pt x="11920" y="15211"/>
                    <a:pt x="10645" y="15226"/>
                    <a:pt x="9474" y="14974"/>
                  </a:cubicBezTo>
                  <a:cubicBezTo>
                    <a:pt x="8006" y="14678"/>
                    <a:pt x="7398" y="13047"/>
                    <a:pt x="6449" y="12083"/>
                  </a:cubicBezTo>
                  <a:cubicBezTo>
                    <a:pt x="5560" y="11194"/>
                    <a:pt x="5174" y="10438"/>
                    <a:pt x="4745" y="9222"/>
                  </a:cubicBezTo>
                  <a:cubicBezTo>
                    <a:pt x="4344" y="8125"/>
                    <a:pt x="4255" y="6821"/>
                    <a:pt x="4181" y="5620"/>
                  </a:cubicBezTo>
                  <a:cubicBezTo>
                    <a:pt x="4107" y="4330"/>
                    <a:pt x="4448" y="3100"/>
                    <a:pt x="4003" y="1869"/>
                  </a:cubicBezTo>
                  <a:cubicBezTo>
                    <a:pt x="3840" y="1410"/>
                    <a:pt x="3603" y="757"/>
                    <a:pt x="3321" y="372"/>
                  </a:cubicBezTo>
                  <a:cubicBezTo>
                    <a:pt x="3131" y="112"/>
                    <a:pt x="2997" y="1"/>
                    <a:pt x="2880" y="1"/>
                  </a:cubicBezTo>
                  <a:close/>
                </a:path>
              </a:pathLst>
            </a:custGeom>
            <a:solidFill>
              <a:srgbClr val="E59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5"/>
            <p:cNvSpPr/>
            <p:nvPr/>
          </p:nvSpPr>
          <p:spPr>
            <a:xfrm>
              <a:off x="3614475" y="2829500"/>
              <a:ext cx="466275" cy="553675"/>
            </a:xfrm>
            <a:custGeom>
              <a:avLst/>
              <a:gdLst/>
              <a:ahLst/>
              <a:cxnLst/>
              <a:rect l="l" t="t" r="r" b="b"/>
              <a:pathLst>
                <a:path w="18651" h="22147" extrusionOk="0">
                  <a:moveTo>
                    <a:pt x="2284" y="0"/>
                  </a:moveTo>
                  <a:lnTo>
                    <a:pt x="2284" y="0"/>
                  </a:lnTo>
                  <a:cubicBezTo>
                    <a:pt x="2210" y="1157"/>
                    <a:pt x="2432" y="2179"/>
                    <a:pt x="2655" y="3291"/>
                  </a:cubicBezTo>
                  <a:cubicBezTo>
                    <a:pt x="3025" y="5144"/>
                    <a:pt x="3203" y="6998"/>
                    <a:pt x="4107" y="8673"/>
                  </a:cubicBezTo>
                  <a:cubicBezTo>
                    <a:pt x="4537" y="9473"/>
                    <a:pt x="4760" y="10333"/>
                    <a:pt x="5086" y="11178"/>
                  </a:cubicBezTo>
                  <a:cubicBezTo>
                    <a:pt x="5454" y="12121"/>
                    <a:pt x="6057" y="12961"/>
                    <a:pt x="6399" y="13917"/>
                  </a:cubicBezTo>
                  <a:lnTo>
                    <a:pt x="6399" y="13917"/>
                  </a:lnTo>
                  <a:cubicBezTo>
                    <a:pt x="6270" y="13589"/>
                    <a:pt x="5437" y="13055"/>
                    <a:pt x="5190" y="12735"/>
                  </a:cubicBezTo>
                  <a:cubicBezTo>
                    <a:pt x="4819" y="12260"/>
                    <a:pt x="4508" y="11727"/>
                    <a:pt x="4256" y="11178"/>
                  </a:cubicBezTo>
                  <a:cubicBezTo>
                    <a:pt x="3633" y="9963"/>
                    <a:pt x="2966" y="8747"/>
                    <a:pt x="2343" y="7516"/>
                  </a:cubicBezTo>
                  <a:cubicBezTo>
                    <a:pt x="1810" y="6449"/>
                    <a:pt x="1187" y="4863"/>
                    <a:pt x="1009" y="3677"/>
                  </a:cubicBezTo>
                  <a:cubicBezTo>
                    <a:pt x="920" y="3010"/>
                    <a:pt x="979" y="1557"/>
                    <a:pt x="164" y="1334"/>
                  </a:cubicBezTo>
                  <a:cubicBezTo>
                    <a:pt x="119" y="1794"/>
                    <a:pt x="1" y="2313"/>
                    <a:pt x="31" y="2787"/>
                  </a:cubicBezTo>
                  <a:cubicBezTo>
                    <a:pt x="60" y="3632"/>
                    <a:pt x="283" y="4477"/>
                    <a:pt x="342" y="5322"/>
                  </a:cubicBezTo>
                  <a:cubicBezTo>
                    <a:pt x="579" y="8673"/>
                    <a:pt x="2847" y="11564"/>
                    <a:pt x="4863" y="14113"/>
                  </a:cubicBezTo>
                  <a:cubicBezTo>
                    <a:pt x="6568" y="16278"/>
                    <a:pt x="8599" y="18413"/>
                    <a:pt x="11016" y="19895"/>
                  </a:cubicBezTo>
                  <a:cubicBezTo>
                    <a:pt x="12261" y="20696"/>
                    <a:pt x="13655" y="21259"/>
                    <a:pt x="15107" y="21556"/>
                  </a:cubicBezTo>
                  <a:cubicBezTo>
                    <a:pt x="15771" y="21671"/>
                    <a:pt x="16897" y="22146"/>
                    <a:pt x="17766" y="22146"/>
                  </a:cubicBezTo>
                  <a:cubicBezTo>
                    <a:pt x="18120" y="22146"/>
                    <a:pt x="18431" y="22067"/>
                    <a:pt x="18651" y="21852"/>
                  </a:cubicBezTo>
                  <a:cubicBezTo>
                    <a:pt x="17835" y="20874"/>
                    <a:pt x="16590" y="20370"/>
                    <a:pt x="16027" y="19154"/>
                  </a:cubicBezTo>
                  <a:cubicBezTo>
                    <a:pt x="15448" y="17879"/>
                    <a:pt x="15226" y="16471"/>
                    <a:pt x="15167" y="15077"/>
                  </a:cubicBezTo>
                  <a:cubicBezTo>
                    <a:pt x="15137" y="14099"/>
                    <a:pt x="15626" y="13016"/>
                    <a:pt x="15404" y="12082"/>
                  </a:cubicBezTo>
                  <a:cubicBezTo>
                    <a:pt x="13773" y="11816"/>
                    <a:pt x="12202" y="11297"/>
                    <a:pt x="10734" y="10526"/>
                  </a:cubicBezTo>
                  <a:cubicBezTo>
                    <a:pt x="6850" y="8510"/>
                    <a:pt x="3885" y="5663"/>
                    <a:pt x="2714" y="1320"/>
                  </a:cubicBezTo>
                  <a:cubicBezTo>
                    <a:pt x="2595" y="875"/>
                    <a:pt x="2551" y="341"/>
                    <a:pt x="2284" y="0"/>
                  </a:cubicBezTo>
                  <a:close/>
                </a:path>
              </a:pathLst>
            </a:custGeom>
            <a:solidFill>
              <a:srgbClr val="F9C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4055150" y="3070000"/>
              <a:ext cx="438950" cy="316125"/>
            </a:xfrm>
            <a:custGeom>
              <a:avLst/>
              <a:gdLst/>
              <a:ahLst/>
              <a:cxnLst/>
              <a:rect l="l" t="t" r="r" b="b"/>
              <a:pathLst>
                <a:path w="17558" h="12645" extrusionOk="0">
                  <a:moveTo>
                    <a:pt x="17268" y="0"/>
                  </a:moveTo>
                  <a:cubicBezTo>
                    <a:pt x="17039" y="0"/>
                    <a:pt x="16630" y="195"/>
                    <a:pt x="16041" y="476"/>
                  </a:cubicBezTo>
                  <a:cubicBezTo>
                    <a:pt x="14603" y="1173"/>
                    <a:pt x="13047" y="2344"/>
                    <a:pt x="11431" y="2566"/>
                  </a:cubicBezTo>
                  <a:cubicBezTo>
                    <a:pt x="10185" y="2759"/>
                    <a:pt x="8955" y="2833"/>
                    <a:pt x="7695" y="3100"/>
                  </a:cubicBezTo>
                  <a:cubicBezTo>
                    <a:pt x="7339" y="3175"/>
                    <a:pt x="6974" y="3203"/>
                    <a:pt x="6604" y="3203"/>
                  </a:cubicBezTo>
                  <a:cubicBezTo>
                    <a:pt x="5393" y="3203"/>
                    <a:pt x="4123" y="2898"/>
                    <a:pt x="2931" y="2898"/>
                  </a:cubicBezTo>
                  <a:cubicBezTo>
                    <a:pt x="2388" y="2898"/>
                    <a:pt x="1862" y="2961"/>
                    <a:pt x="1365" y="3144"/>
                  </a:cubicBezTo>
                  <a:lnTo>
                    <a:pt x="1216" y="2848"/>
                  </a:lnTo>
                  <a:lnTo>
                    <a:pt x="1216" y="2848"/>
                  </a:lnTo>
                  <a:cubicBezTo>
                    <a:pt x="727" y="5339"/>
                    <a:pt x="1" y="9119"/>
                    <a:pt x="1839" y="11254"/>
                  </a:cubicBezTo>
                  <a:cubicBezTo>
                    <a:pt x="2640" y="12173"/>
                    <a:pt x="3900" y="12603"/>
                    <a:pt x="5100" y="12632"/>
                  </a:cubicBezTo>
                  <a:cubicBezTo>
                    <a:pt x="5313" y="12640"/>
                    <a:pt x="5536" y="12645"/>
                    <a:pt x="5767" y="12645"/>
                  </a:cubicBezTo>
                  <a:cubicBezTo>
                    <a:pt x="7715" y="12645"/>
                    <a:pt x="10217" y="12312"/>
                    <a:pt x="11357" y="10735"/>
                  </a:cubicBezTo>
                  <a:cubicBezTo>
                    <a:pt x="11757" y="10186"/>
                    <a:pt x="11979" y="9534"/>
                    <a:pt x="12424" y="9015"/>
                  </a:cubicBezTo>
                  <a:cubicBezTo>
                    <a:pt x="13136" y="8170"/>
                    <a:pt x="13995" y="7488"/>
                    <a:pt x="14648" y="6599"/>
                  </a:cubicBezTo>
                  <a:cubicBezTo>
                    <a:pt x="15834" y="4968"/>
                    <a:pt x="16590" y="3055"/>
                    <a:pt x="17257" y="1158"/>
                  </a:cubicBezTo>
                  <a:cubicBezTo>
                    <a:pt x="17555" y="313"/>
                    <a:pt x="17557" y="0"/>
                    <a:pt x="17268" y="0"/>
                  </a:cubicBezTo>
                  <a:close/>
                </a:path>
              </a:pathLst>
            </a:custGeom>
            <a:solidFill>
              <a:srgbClr val="FCB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5"/>
            <p:cNvSpPr/>
            <p:nvPr/>
          </p:nvSpPr>
          <p:spPr>
            <a:xfrm>
              <a:off x="3502550" y="2256500"/>
              <a:ext cx="1163425" cy="911025"/>
            </a:xfrm>
            <a:custGeom>
              <a:avLst/>
              <a:gdLst/>
              <a:ahLst/>
              <a:cxnLst/>
              <a:rect l="l" t="t" r="r" b="b"/>
              <a:pathLst>
                <a:path w="46537" h="36441" extrusionOk="0">
                  <a:moveTo>
                    <a:pt x="26999" y="0"/>
                  </a:moveTo>
                  <a:cubicBezTo>
                    <a:pt x="25052" y="0"/>
                    <a:pt x="22372" y="1280"/>
                    <a:pt x="21260" y="1706"/>
                  </a:cubicBezTo>
                  <a:cubicBezTo>
                    <a:pt x="17746" y="3055"/>
                    <a:pt x="15567" y="5056"/>
                    <a:pt x="13017" y="7873"/>
                  </a:cubicBezTo>
                  <a:cubicBezTo>
                    <a:pt x="12516" y="8410"/>
                    <a:pt x="10307" y="11813"/>
                    <a:pt x="8921" y="11813"/>
                  </a:cubicBezTo>
                  <a:cubicBezTo>
                    <a:pt x="8624" y="11813"/>
                    <a:pt x="8365" y="11657"/>
                    <a:pt x="8169" y="11283"/>
                  </a:cubicBezTo>
                  <a:cubicBezTo>
                    <a:pt x="7458" y="9919"/>
                    <a:pt x="9504" y="7843"/>
                    <a:pt x="10289" y="6954"/>
                  </a:cubicBezTo>
                  <a:cubicBezTo>
                    <a:pt x="11609" y="5457"/>
                    <a:pt x="13314" y="4374"/>
                    <a:pt x="14885" y="3159"/>
                  </a:cubicBezTo>
                  <a:cubicBezTo>
                    <a:pt x="15478" y="2699"/>
                    <a:pt x="16056" y="2195"/>
                    <a:pt x="16738" y="1943"/>
                  </a:cubicBezTo>
                  <a:cubicBezTo>
                    <a:pt x="17539" y="1632"/>
                    <a:pt x="18369" y="1706"/>
                    <a:pt x="19125" y="1202"/>
                  </a:cubicBezTo>
                  <a:cubicBezTo>
                    <a:pt x="18866" y="1043"/>
                    <a:pt x="18551" y="974"/>
                    <a:pt x="18198" y="974"/>
                  </a:cubicBezTo>
                  <a:cubicBezTo>
                    <a:pt x="16414" y="974"/>
                    <a:pt x="13684" y="2737"/>
                    <a:pt x="12557" y="3455"/>
                  </a:cubicBezTo>
                  <a:cubicBezTo>
                    <a:pt x="10171" y="4982"/>
                    <a:pt x="8451" y="6865"/>
                    <a:pt x="6716" y="9118"/>
                  </a:cubicBezTo>
                  <a:cubicBezTo>
                    <a:pt x="4804" y="11609"/>
                    <a:pt x="2817" y="14263"/>
                    <a:pt x="1676" y="17242"/>
                  </a:cubicBezTo>
                  <a:cubicBezTo>
                    <a:pt x="1305" y="18161"/>
                    <a:pt x="1" y="22846"/>
                    <a:pt x="1409" y="23187"/>
                  </a:cubicBezTo>
                  <a:cubicBezTo>
                    <a:pt x="1379" y="22209"/>
                    <a:pt x="1720" y="18072"/>
                    <a:pt x="2951" y="18043"/>
                  </a:cubicBezTo>
                  <a:lnTo>
                    <a:pt x="2951" y="18043"/>
                  </a:lnTo>
                  <a:cubicBezTo>
                    <a:pt x="3114" y="18962"/>
                    <a:pt x="2580" y="20015"/>
                    <a:pt x="2402" y="20919"/>
                  </a:cubicBezTo>
                  <a:cubicBezTo>
                    <a:pt x="2091" y="22357"/>
                    <a:pt x="2032" y="23839"/>
                    <a:pt x="2210" y="25307"/>
                  </a:cubicBezTo>
                  <a:cubicBezTo>
                    <a:pt x="2358" y="26641"/>
                    <a:pt x="2743" y="29591"/>
                    <a:pt x="4389" y="29918"/>
                  </a:cubicBezTo>
                  <a:cubicBezTo>
                    <a:pt x="4596" y="28895"/>
                    <a:pt x="3440" y="27219"/>
                    <a:pt x="3277" y="26093"/>
                  </a:cubicBezTo>
                  <a:cubicBezTo>
                    <a:pt x="3129" y="24788"/>
                    <a:pt x="3144" y="23484"/>
                    <a:pt x="3307" y="22194"/>
                  </a:cubicBezTo>
                  <a:cubicBezTo>
                    <a:pt x="3440" y="21067"/>
                    <a:pt x="3618" y="19970"/>
                    <a:pt x="4107" y="18947"/>
                  </a:cubicBezTo>
                  <a:cubicBezTo>
                    <a:pt x="4537" y="18043"/>
                    <a:pt x="6198" y="16590"/>
                    <a:pt x="6079" y="15626"/>
                  </a:cubicBezTo>
                  <a:cubicBezTo>
                    <a:pt x="6064" y="15626"/>
                    <a:pt x="6048" y="15625"/>
                    <a:pt x="6033" y="15625"/>
                  </a:cubicBezTo>
                  <a:cubicBezTo>
                    <a:pt x="5109" y="15625"/>
                    <a:pt x="4911" y="16947"/>
                    <a:pt x="4181" y="17035"/>
                  </a:cubicBezTo>
                  <a:cubicBezTo>
                    <a:pt x="4147" y="17039"/>
                    <a:pt x="4115" y="17041"/>
                    <a:pt x="4085" y="17041"/>
                  </a:cubicBezTo>
                  <a:cubicBezTo>
                    <a:pt x="3381" y="17041"/>
                    <a:pt x="3908" y="15901"/>
                    <a:pt x="4107" y="15389"/>
                  </a:cubicBezTo>
                  <a:cubicBezTo>
                    <a:pt x="4423" y="14583"/>
                    <a:pt x="5499" y="13025"/>
                    <a:pt x="6471" y="13025"/>
                  </a:cubicBezTo>
                  <a:cubicBezTo>
                    <a:pt x="6822" y="13025"/>
                    <a:pt x="7160" y="13228"/>
                    <a:pt x="7443" y="13744"/>
                  </a:cubicBezTo>
                  <a:cubicBezTo>
                    <a:pt x="7977" y="14752"/>
                    <a:pt x="7161" y="16442"/>
                    <a:pt x="6820" y="17376"/>
                  </a:cubicBezTo>
                  <a:cubicBezTo>
                    <a:pt x="6153" y="19155"/>
                    <a:pt x="5056" y="20771"/>
                    <a:pt x="4671" y="22653"/>
                  </a:cubicBezTo>
                  <a:cubicBezTo>
                    <a:pt x="4419" y="23869"/>
                    <a:pt x="4285" y="26434"/>
                    <a:pt x="5708" y="27056"/>
                  </a:cubicBezTo>
                  <a:cubicBezTo>
                    <a:pt x="5709" y="27056"/>
                    <a:pt x="5709" y="27057"/>
                    <a:pt x="5709" y="27057"/>
                  </a:cubicBezTo>
                  <a:cubicBezTo>
                    <a:pt x="5781" y="27057"/>
                    <a:pt x="5561" y="23082"/>
                    <a:pt x="5812" y="22742"/>
                  </a:cubicBezTo>
                  <a:cubicBezTo>
                    <a:pt x="6027" y="22468"/>
                    <a:pt x="6191" y="22357"/>
                    <a:pt x="6317" y="22357"/>
                  </a:cubicBezTo>
                  <a:cubicBezTo>
                    <a:pt x="6785" y="22357"/>
                    <a:pt x="6735" y="23872"/>
                    <a:pt x="6805" y="24210"/>
                  </a:cubicBezTo>
                  <a:cubicBezTo>
                    <a:pt x="7250" y="26048"/>
                    <a:pt x="8599" y="27976"/>
                    <a:pt x="9815" y="29399"/>
                  </a:cubicBezTo>
                  <a:cubicBezTo>
                    <a:pt x="11075" y="30881"/>
                    <a:pt x="12172" y="32675"/>
                    <a:pt x="13862" y="33728"/>
                  </a:cubicBezTo>
                  <a:cubicBezTo>
                    <a:pt x="14870" y="34350"/>
                    <a:pt x="15952" y="34839"/>
                    <a:pt x="17109" y="35180"/>
                  </a:cubicBezTo>
                  <a:cubicBezTo>
                    <a:pt x="17702" y="35358"/>
                    <a:pt x="18310" y="35462"/>
                    <a:pt x="18917" y="35507"/>
                  </a:cubicBezTo>
                  <a:cubicBezTo>
                    <a:pt x="18966" y="35509"/>
                    <a:pt x="19046" y="35512"/>
                    <a:pt x="19141" y="35512"/>
                  </a:cubicBezTo>
                  <a:cubicBezTo>
                    <a:pt x="19565" y="35512"/>
                    <a:pt x="20290" y="35448"/>
                    <a:pt x="19866" y="34988"/>
                  </a:cubicBezTo>
                  <a:cubicBezTo>
                    <a:pt x="19377" y="34469"/>
                    <a:pt x="18547" y="34083"/>
                    <a:pt x="17865" y="33920"/>
                  </a:cubicBezTo>
                  <a:cubicBezTo>
                    <a:pt x="16768" y="33653"/>
                    <a:pt x="15834" y="33461"/>
                    <a:pt x="14826" y="32912"/>
                  </a:cubicBezTo>
                  <a:cubicBezTo>
                    <a:pt x="13877" y="32408"/>
                    <a:pt x="13002" y="31771"/>
                    <a:pt x="12216" y="31044"/>
                  </a:cubicBezTo>
                  <a:cubicBezTo>
                    <a:pt x="11861" y="30688"/>
                    <a:pt x="10245" y="29013"/>
                    <a:pt x="10615" y="28420"/>
                  </a:cubicBezTo>
                  <a:cubicBezTo>
                    <a:pt x="10714" y="28260"/>
                    <a:pt x="10852" y="28191"/>
                    <a:pt x="11018" y="28191"/>
                  </a:cubicBezTo>
                  <a:cubicBezTo>
                    <a:pt x="12102" y="28191"/>
                    <a:pt x="14387" y="31149"/>
                    <a:pt x="14811" y="31445"/>
                  </a:cubicBezTo>
                  <a:cubicBezTo>
                    <a:pt x="15982" y="32290"/>
                    <a:pt x="17301" y="32141"/>
                    <a:pt x="18665" y="32364"/>
                  </a:cubicBezTo>
                  <a:cubicBezTo>
                    <a:pt x="20370" y="32631"/>
                    <a:pt x="22031" y="33149"/>
                    <a:pt x="23750" y="33312"/>
                  </a:cubicBezTo>
                  <a:cubicBezTo>
                    <a:pt x="25944" y="33520"/>
                    <a:pt x="28079" y="33802"/>
                    <a:pt x="30347" y="33935"/>
                  </a:cubicBezTo>
                  <a:cubicBezTo>
                    <a:pt x="31237" y="35803"/>
                    <a:pt x="24106" y="34632"/>
                    <a:pt x="23305" y="35521"/>
                  </a:cubicBezTo>
                  <a:cubicBezTo>
                    <a:pt x="23009" y="35862"/>
                    <a:pt x="28079" y="36440"/>
                    <a:pt x="28524" y="36440"/>
                  </a:cubicBezTo>
                  <a:cubicBezTo>
                    <a:pt x="29932" y="36440"/>
                    <a:pt x="31355" y="36188"/>
                    <a:pt x="32734" y="35892"/>
                  </a:cubicBezTo>
                  <a:cubicBezTo>
                    <a:pt x="34824" y="35447"/>
                    <a:pt x="39257" y="34558"/>
                    <a:pt x="39909" y="32038"/>
                  </a:cubicBezTo>
                  <a:cubicBezTo>
                    <a:pt x="39620" y="31903"/>
                    <a:pt x="39318" y="31848"/>
                    <a:pt x="39007" y="31848"/>
                  </a:cubicBezTo>
                  <a:cubicBezTo>
                    <a:pt x="37487" y="31848"/>
                    <a:pt x="35750" y="33179"/>
                    <a:pt x="34178" y="33179"/>
                  </a:cubicBezTo>
                  <a:cubicBezTo>
                    <a:pt x="34046" y="33179"/>
                    <a:pt x="33916" y="33170"/>
                    <a:pt x="33787" y="33149"/>
                  </a:cubicBezTo>
                  <a:cubicBezTo>
                    <a:pt x="35417" y="32290"/>
                    <a:pt x="37256" y="31845"/>
                    <a:pt x="38990" y="31237"/>
                  </a:cubicBezTo>
                  <a:cubicBezTo>
                    <a:pt x="42074" y="30155"/>
                    <a:pt x="44594" y="28909"/>
                    <a:pt x="45602" y="25648"/>
                  </a:cubicBezTo>
                  <a:cubicBezTo>
                    <a:pt x="46536" y="22653"/>
                    <a:pt x="46314" y="19333"/>
                    <a:pt x="45854" y="16264"/>
                  </a:cubicBezTo>
                  <a:cubicBezTo>
                    <a:pt x="45439" y="13521"/>
                    <a:pt x="44742" y="9133"/>
                    <a:pt x="42608" y="7161"/>
                  </a:cubicBezTo>
                  <a:cubicBezTo>
                    <a:pt x="41481" y="6109"/>
                    <a:pt x="40161" y="5308"/>
                    <a:pt x="38990" y="4330"/>
                  </a:cubicBezTo>
                  <a:cubicBezTo>
                    <a:pt x="38367" y="3817"/>
                    <a:pt x="37188" y="2426"/>
                    <a:pt x="36250" y="2426"/>
                  </a:cubicBezTo>
                  <a:cubicBezTo>
                    <a:pt x="36183" y="2426"/>
                    <a:pt x="36118" y="2432"/>
                    <a:pt x="36055" y="2447"/>
                  </a:cubicBezTo>
                  <a:cubicBezTo>
                    <a:pt x="34765" y="2729"/>
                    <a:pt x="36426" y="3989"/>
                    <a:pt x="36870" y="4211"/>
                  </a:cubicBezTo>
                  <a:cubicBezTo>
                    <a:pt x="37878" y="4730"/>
                    <a:pt x="38886" y="5130"/>
                    <a:pt x="39791" y="5827"/>
                  </a:cubicBezTo>
                  <a:cubicBezTo>
                    <a:pt x="41510" y="7147"/>
                    <a:pt x="42563" y="9000"/>
                    <a:pt x="43393" y="10942"/>
                  </a:cubicBezTo>
                  <a:cubicBezTo>
                    <a:pt x="44698" y="14055"/>
                    <a:pt x="45276" y="17984"/>
                    <a:pt x="44816" y="21378"/>
                  </a:cubicBezTo>
                  <a:cubicBezTo>
                    <a:pt x="44490" y="23691"/>
                    <a:pt x="44609" y="26938"/>
                    <a:pt x="42726" y="28568"/>
                  </a:cubicBezTo>
                  <a:cubicBezTo>
                    <a:pt x="42047" y="29173"/>
                    <a:pt x="37453" y="31371"/>
                    <a:pt x="35394" y="31371"/>
                  </a:cubicBezTo>
                  <a:cubicBezTo>
                    <a:pt x="34981" y="31371"/>
                    <a:pt x="34669" y="31282"/>
                    <a:pt x="34513" y="31074"/>
                  </a:cubicBezTo>
                  <a:cubicBezTo>
                    <a:pt x="33757" y="30081"/>
                    <a:pt x="35773" y="29858"/>
                    <a:pt x="36396" y="29799"/>
                  </a:cubicBezTo>
                  <a:cubicBezTo>
                    <a:pt x="38768" y="29577"/>
                    <a:pt x="40443" y="29339"/>
                    <a:pt x="41644" y="27145"/>
                  </a:cubicBezTo>
                  <a:cubicBezTo>
                    <a:pt x="42934" y="24759"/>
                    <a:pt x="43808" y="21971"/>
                    <a:pt x="43942" y="19244"/>
                  </a:cubicBezTo>
                  <a:cubicBezTo>
                    <a:pt x="43982" y="18372"/>
                    <a:pt x="43658" y="13144"/>
                    <a:pt x="42652" y="13144"/>
                  </a:cubicBezTo>
                  <a:cubicBezTo>
                    <a:pt x="42546" y="13144"/>
                    <a:pt x="42432" y="13201"/>
                    <a:pt x="42311" y="13329"/>
                  </a:cubicBezTo>
                  <a:cubicBezTo>
                    <a:pt x="43467" y="15137"/>
                    <a:pt x="43319" y="18369"/>
                    <a:pt x="42904" y="20415"/>
                  </a:cubicBezTo>
                  <a:cubicBezTo>
                    <a:pt x="42637" y="21675"/>
                    <a:pt x="42252" y="22475"/>
                    <a:pt x="41703" y="23617"/>
                  </a:cubicBezTo>
                  <a:cubicBezTo>
                    <a:pt x="41244" y="24521"/>
                    <a:pt x="41170" y="25485"/>
                    <a:pt x="40665" y="26404"/>
                  </a:cubicBezTo>
                  <a:cubicBezTo>
                    <a:pt x="39509" y="28554"/>
                    <a:pt x="36396" y="28850"/>
                    <a:pt x="34246" y="29325"/>
                  </a:cubicBezTo>
                  <a:cubicBezTo>
                    <a:pt x="33875" y="29406"/>
                    <a:pt x="33420" y="29431"/>
                    <a:pt x="32917" y="29431"/>
                  </a:cubicBezTo>
                  <a:cubicBezTo>
                    <a:pt x="32146" y="29431"/>
                    <a:pt x="31265" y="29373"/>
                    <a:pt x="30408" y="29373"/>
                  </a:cubicBezTo>
                  <a:cubicBezTo>
                    <a:pt x="28995" y="29373"/>
                    <a:pt x="27649" y="29532"/>
                    <a:pt x="26982" y="30377"/>
                  </a:cubicBezTo>
                  <a:cubicBezTo>
                    <a:pt x="26189" y="31401"/>
                    <a:pt x="27528" y="31415"/>
                    <a:pt x="28393" y="31415"/>
                  </a:cubicBezTo>
                  <a:cubicBezTo>
                    <a:pt x="28417" y="31415"/>
                    <a:pt x="28441" y="31415"/>
                    <a:pt x="28465" y="31415"/>
                  </a:cubicBezTo>
                  <a:cubicBezTo>
                    <a:pt x="29533" y="31404"/>
                    <a:pt x="31451" y="30558"/>
                    <a:pt x="32846" y="30558"/>
                  </a:cubicBezTo>
                  <a:cubicBezTo>
                    <a:pt x="33426" y="30558"/>
                    <a:pt x="33916" y="30705"/>
                    <a:pt x="34217" y="31118"/>
                  </a:cubicBezTo>
                  <a:cubicBezTo>
                    <a:pt x="33091" y="32622"/>
                    <a:pt x="30647" y="32965"/>
                    <a:pt x="28268" y="32965"/>
                  </a:cubicBezTo>
                  <a:cubicBezTo>
                    <a:pt x="26541" y="32965"/>
                    <a:pt x="24849" y="32784"/>
                    <a:pt x="23721" y="32734"/>
                  </a:cubicBezTo>
                  <a:cubicBezTo>
                    <a:pt x="22401" y="32675"/>
                    <a:pt x="20993" y="32260"/>
                    <a:pt x="19718" y="31934"/>
                  </a:cubicBezTo>
                  <a:cubicBezTo>
                    <a:pt x="18991" y="31756"/>
                    <a:pt x="15789" y="31015"/>
                    <a:pt x="15760" y="30066"/>
                  </a:cubicBezTo>
                  <a:cubicBezTo>
                    <a:pt x="15745" y="29785"/>
                    <a:pt x="16035" y="29677"/>
                    <a:pt x="16495" y="29677"/>
                  </a:cubicBezTo>
                  <a:cubicBezTo>
                    <a:pt x="17953" y="29677"/>
                    <a:pt x="21118" y="30761"/>
                    <a:pt x="21704" y="30852"/>
                  </a:cubicBezTo>
                  <a:cubicBezTo>
                    <a:pt x="21974" y="30895"/>
                    <a:pt x="23015" y="31213"/>
                    <a:pt x="23699" y="31213"/>
                  </a:cubicBezTo>
                  <a:cubicBezTo>
                    <a:pt x="24182" y="31213"/>
                    <a:pt x="24486" y="31054"/>
                    <a:pt x="24210" y="30525"/>
                  </a:cubicBezTo>
                  <a:cubicBezTo>
                    <a:pt x="24136" y="30422"/>
                    <a:pt x="24047" y="30333"/>
                    <a:pt x="23928" y="30288"/>
                  </a:cubicBezTo>
                  <a:lnTo>
                    <a:pt x="23943" y="30288"/>
                  </a:lnTo>
                  <a:cubicBezTo>
                    <a:pt x="23202" y="29903"/>
                    <a:pt x="21378" y="29858"/>
                    <a:pt x="20845" y="29784"/>
                  </a:cubicBezTo>
                  <a:cubicBezTo>
                    <a:pt x="18102" y="29399"/>
                    <a:pt x="15137" y="28094"/>
                    <a:pt x="13210" y="26063"/>
                  </a:cubicBezTo>
                  <a:cubicBezTo>
                    <a:pt x="12305" y="25099"/>
                    <a:pt x="11520" y="23928"/>
                    <a:pt x="11520" y="22564"/>
                  </a:cubicBezTo>
                  <a:cubicBezTo>
                    <a:pt x="11520" y="21289"/>
                    <a:pt x="12706" y="20281"/>
                    <a:pt x="12557" y="19066"/>
                  </a:cubicBezTo>
                  <a:cubicBezTo>
                    <a:pt x="12492" y="18537"/>
                    <a:pt x="12295" y="18336"/>
                    <a:pt x="12042" y="18336"/>
                  </a:cubicBezTo>
                  <a:cubicBezTo>
                    <a:pt x="11434" y="18336"/>
                    <a:pt x="10500" y="19493"/>
                    <a:pt x="10260" y="20089"/>
                  </a:cubicBezTo>
                  <a:cubicBezTo>
                    <a:pt x="9816" y="21219"/>
                    <a:pt x="12023" y="26946"/>
                    <a:pt x="10247" y="26946"/>
                  </a:cubicBezTo>
                  <a:cubicBezTo>
                    <a:pt x="10182" y="26946"/>
                    <a:pt x="10112" y="26939"/>
                    <a:pt x="10037" y="26923"/>
                  </a:cubicBezTo>
                  <a:cubicBezTo>
                    <a:pt x="6746" y="26226"/>
                    <a:pt x="7354" y="21630"/>
                    <a:pt x="8362" y="19466"/>
                  </a:cubicBezTo>
                  <a:cubicBezTo>
                    <a:pt x="8688" y="18784"/>
                    <a:pt x="9993" y="17643"/>
                    <a:pt x="10037" y="16931"/>
                  </a:cubicBezTo>
                  <a:cubicBezTo>
                    <a:pt x="10063" y="16382"/>
                    <a:pt x="9865" y="16186"/>
                    <a:pt x="9578" y="16186"/>
                  </a:cubicBezTo>
                  <a:cubicBezTo>
                    <a:pt x="9045" y="16186"/>
                    <a:pt x="8207" y="16865"/>
                    <a:pt x="7947" y="17213"/>
                  </a:cubicBezTo>
                  <a:cubicBezTo>
                    <a:pt x="7666" y="17582"/>
                    <a:pt x="6488" y="19143"/>
                    <a:pt x="6509" y="19594"/>
                  </a:cubicBezTo>
                  <a:lnTo>
                    <a:pt x="6509" y="19594"/>
                  </a:lnTo>
                  <a:cubicBezTo>
                    <a:pt x="6378" y="17239"/>
                    <a:pt x="8422" y="15180"/>
                    <a:pt x="9756" y="13462"/>
                  </a:cubicBezTo>
                  <a:cubicBezTo>
                    <a:pt x="9962" y="13187"/>
                    <a:pt x="12938" y="10218"/>
                    <a:pt x="13615" y="10218"/>
                  </a:cubicBezTo>
                  <a:cubicBezTo>
                    <a:pt x="13667" y="10218"/>
                    <a:pt x="13706" y="10236"/>
                    <a:pt x="13729" y="10275"/>
                  </a:cubicBezTo>
                  <a:cubicBezTo>
                    <a:pt x="14840" y="12232"/>
                    <a:pt x="10230" y="15196"/>
                    <a:pt x="11698" y="17583"/>
                  </a:cubicBezTo>
                  <a:cubicBezTo>
                    <a:pt x="12765" y="17391"/>
                    <a:pt x="13121" y="14515"/>
                    <a:pt x="13566" y="13521"/>
                  </a:cubicBezTo>
                  <a:cubicBezTo>
                    <a:pt x="14277" y="11935"/>
                    <a:pt x="15345" y="10497"/>
                    <a:pt x="16531" y="9192"/>
                  </a:cubicBezTo>
                  <a:cubicBezTo>
                    <a:pt x="17835" y="7784"/>
                    <a:pt x="19570" y="6198"/>
                    <a:pt x="21245" y="5249"/>
                  </a:cubicBezTo>
                  <a:cubicBezTo>
                    <a:pt x="22490" y="4552"/>
                    <a:pt x="24254" y="4389"/>
                    <a:pt x="25233" y="3351"/>
                  </a:cubicBezTo>
                  <a:cubicBezTo>
                    <a:pt x="24980" y="3109"/>
                    <a:pt x="24631" y="3010"/>
                    <a:pt x="24230" y="3010"/>
                  </a:cubicBezTo>
                  <a:cubicBezTo>
                    <a:pt x="22892" y="3010"/>
                    <a:pt x="20983" y="4119"/>
                    <a:pt x="20207" y="4700"/>
                  </a:cubicBezTo>
                  <a:cubicBezTo>
                    <a:pt x="18985" y="5610"/>
                    <a:pt x="17204" y="8482"/>
                    <a:pt x="15465" y="8482"/>
                  </a:cubicBezTo>
                  <a:cubicBezTo>
                    <a:pt x="15390" y="8482"/>
                    <a:pt x="15315" y="8477"/>
                    <a:pt x="15241" y="8466"/>
                  </a:cubicBezTo>
                  <a:cubicBezTo>
                    <a:pt x="15107" y="5931"/>
                    <a:pt x="20637" y="3351"/>
                    <a:pt x="22564" y="2610"/>
                  </a:cubicBezTo>
                  <a:cubicBezTo>
                    <a:pt x="24314" y="1943"/>
                    <a:pt x="27620" y="2047"/>
                    <a:pt x="28909" y="861"/>
                  </a:cubicBezTo>
                  <a:cubicBezTo>
                    <a:pt x="28524" y="232"/>
                    <a:pt x="27828" y="0"/>
                    <a:pt x="26999" y="0"/>
                  </a:cubicBezTo>
                  <a:close/>
                </a:path>
              </a:pathLst>
            </a:custGeom>
            <a:solidFill>
              <a:srgbClr val="FED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4259000" y="2265625"/>
              <a:ext cx="183850" cy="36200"/>
            </a:xfrm>
            <a:custGeom>
              <a:avLst/>
              <a:gdLst/>
              <a:ahLst/>
              <a:cxnLst/>
              <a:rect l="l" t="t" r="r" b="b"/>
              <a:pathLst>
                <a:path w="7354" h="1448" extrusionOk="0">
                  <a:moveTo>
                    <a:pt x="2100" y="1"/>
                  </a:moveTo>
                  <a:cubicBezTo>
                    <a:pt x="1501" y="1"/>
                    <a:pt x="904" y="70"/>
                    <a:pt x="727" y="333"/>
                  </a:cubicBezTo>
                  <a:cubicBezTo>
                    <a:pt x="0" y="1445"/>
                    <a:pt x="4122" y="1445"/>
                    <a:pt x="4552" y="1445"/>
                  </a:cubicBezTo>
                  <a:cubicBezTo>
                    <a:pt x="4750" y="1445"/>
                    <a:pt x="4969" y="1448"/>
                    <a:pt x="5197" y="1448"/>
                  </a:cubicBezTo>
                  <a:cubicBezTo>
                    <a:pt x="5937" y="1448"/>
                    <a:pt x="6775" y="1413"/>
                    <a:pt x="7354" y="1118"/>
                  </a:cubicBezTo>
                  <a:cubicBezTo>
                    <a:pt x="6924" y="540"/>
                    <a:pt x="6464" y="674"/>
                    <a:pt x="5871" y="570"/>
                  </a:cubicBezTo>
                  <a:cubicBezTo>
                    <a:pt x="5056" y="451"/>
                    <a:pt x="4270" y="170"/>
                    <a:pt x="3440" y="81"/>
                  </a:cubicBezTo>
                  <a:cubicBezTo>
                    <a:pt x="3205" y="59"/>
                    <a:pt x="2651" y="1"/>
                    <a:pt x="2100" y="1"/>
                  </a:cubicBezTo>
                  <a:close/>
                </a:path>
              </a:pathLst>
            </a:custGeom>
            <a:solidFill>
              <a:srgbClr val="FED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5"/>
            <p:cNvSpPr/>
            <p:nvPr/>
          </p:nvSpPr>
          <p:spPr>
            <a:xfrm>
              <a:off x="3881500" y="3328200"/>
              <a:ext cx="21250" cy="14475"/>
            </a:xfrm>
            <a:custGeom>
              <a:avLst/>
              <a:gdLst/>
              <a:ahLst/>
              <a:cxnLst/>
              <a:rect l="l" t="t" r="r" b="b"/>
              <a:pathLst>
                <a:path w="850" h="579" extrusionOk="0">
                  <a:moveTo>
                    <a:pt x="338" y="0"/>
                  </a:moveTo>
                  <a:cubicBezTo>
                    <a:pt x="215" y="0"/>
                    <a:pt x="97" y="62"/>
                    <a:pt x="53" y="214"/>
                  </a:cubicBezTo>
                  <a:cubicBezTo>
                    <a:pt x="1" y="433"/>
                    <a:pt x="176" y="579"/>
                    <a:pt x="362" y="579"/>
                  </a:cubicBezTo>
                  <a:cubicBezTo>
                    <a:pt x="441" y="579"/>
                    <a:pt x="521" y="553"/>
                    <a:pt x="587" y="496"/>
                  </a:cubicBezTo>
                  <a:lnTo>
                    <a:pt x="572" y="496"/>
                  </a:lnTo>
                  <a:cubicBezTo>
                    <a:pt x="849" y="248"/>
                    <a:pt x="584" y="0"/>
                    <a:pt x="33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5"/>
            <p:cNvSpPr/>
            <p:nvPr/>
          </p:nvSpPr>
          <p:spPr>
            <a:xfrm>
              <a:off x="3906350" y="3277150"/>
              <a:ext cx="21175" cy="14400"/>
            </a:xfrm>
            <a:custGeom>
              <a:avLst/>
              <a:gdLst/>
              <a:ahLst/>
              <a:cxnLst/>
              <a:rect l="l" t="t" r="r" b="b"/>
              <a:pathLst>
                <a:path w="847" h="576" extrusionOk="0">
                  <a:moveTo>
                    <a:pt x="337" y="1"/>
                  </a:moveTo>
                  <a:cubicBezTo>
                    <a:pt x="212" y="1"/>
                    <a:pt x="92" y="65"/>
                    <a:pt x="52" y="225"/>
                  </a:cubicBezTo>
                  <a:cubicBezTo>
                    <a:pt x="0" y="433"/>
                    <a:pt x="167" y="575"/>
                    <a:pt x="348" y="575"/>
                  </a:cubicBezTo>
                  <a:cubicBezTo>
                    <a:pt x="425" y="575"/>
                    <a:pt x="505" y="549"/>
                    <a:pt x="571" y="492"/>
                  </a:cubicBezTo>
                  <a:cubicBezTo>
                    <a:pt x="846" y="246"/>
                    <a:pt x="581" y="1"/>
                    <a:pt x="3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3922650" y="3332375"/>
              <a:ext cx="21175" cy="14400"/>
            </a:xfrm>
            <a:custGeom>
              <a:avLst/>
              <a:gdLst/>
              <a:ahLst/>
              <a:cxnLst/>
              <a:rect l="l" t="t" r="r" b="b"/>
              <a:pathLst>
                <a:path w="847" h="576" extrusionOk="0">
                  <a:moveTo>
                    <a:pt x="337" y="1"/>
                  </a:moveTo>
                  <a:cubicBezTo>
                    <a:pt x="212" y="1"/>
                    <a:pt x="93" y="65"/>
                    <a:pt x="53" y="225"/>
                  </a:cubicBezTo>
                  <a:cubicBezTo>
                    <a:pt x="1" y="433"/>
                    <a:pt x="175" y="575"/>
                    <a:pt x="355" y="575"/>
                  </a:cubicBezTo>
                  <a:cubicBezTo>
                    <a:pt x="432" y="575"/>
                    <a:pt x="510" y="549"/>
                    <a:pt x="572" y="492"/>
                  </a:cubicBezTo>
                  <a:cubicBezTo>
                    <a:pt x="846" y="246"/>
                    <a:pt x="582" y="1"/>
                    <a:pt x="3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3947750" y="3271600"/>
              <a:ext cx="20650" cy="14700"/>
            </a:xfrm>
            <a:custGeom>
              <a:avLst/>
              <a:gdLst/>
              <a:ahLst/>
              <a:cxnLst/>
              <a:rect l="l" t="t" r="r" b="b"/>
              <a:pathLst>
                <a:path w="826" h="588" extrusionOk="0">
                  <a:moveTo>
                    <a:pt x="323" y="1"/>
                  </a:moveTo>
                  <a:cubicBezTo>
                    <a:pt x="200" y="1"/>
                    <a:pt x="82" y="64"/>
                    <a:pt x="42" y="225"/>
                  </a:cubicBezTo>
                  <a:cubicBezTo>
                    <a:pt x="1" y="432"/>
                    <a:pt x="161" y="588"/>
                    <a:pt x="338" y="588"/>
                  </a:cubicBezTo>
                  <a:cubicBezTo>
                    <a:pt x="414" y="588"/>
                    <a:pt x="494" y="559"/>
                    <a:pt x="561" y="492"/>
                  </a:cubicBezTo>
                  <a:cubicBezTo>
                    <a:pt x="826" y="246"/>
                    <a:pt x="564" y="1"/>
                    <a:pt x="32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3938950" y="3361675"/>
              <a:ext cx="21175" cy="14725"/>
            </a:xfrm>
            <a:custGeom>
              <a:avLst/>
              <a:gdLst/>
              <a:ahLst/>
              <a:cxnLst/>
              <a:rect l="l" t="t" r="r" b="b"/>
              <a:pathLst>
                <a:path w="847" h="589" extrusionOk="0">
                  <a:moveTo>
                    <a:pt x="337" y="0"/>
                  </a:moveTo>
                  <a:cubicBezTo>
                    <a:pt x="213" y="0"/>
                    <a:pt x="93" y="64"/>
                    <a:pt x="53" y="224"/>
                  </a:cubicBezTo>
                  <a:cubicBezTo>
                    <a:pt x="1" y="443"/>
                    <a:pt x="169" y="589"/>
                    <a:pt x="350" y="589"/>
                  </a:cubicBezTo>
                  <a:cubicBezTo>
                    <a:pt x="427" y="589"/>
                    <a:pt x="506" y="563"/>
                    <a:pt x="572" y="506"/>
                  </a:cubicBezTo>
                  <a:lnTo>
                    <a:pt x="572" y="491"/>
                  </a:lnTo>
                  <a:cubicBezTo>
                    <a:pt x="847" y="245"/>
                    <a:pt x="582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3957375" y="3318675"/>
              <a:ext cx="20675" cy="14550"/>
            </a:xfrm>
            <a:custGeom>
              <a:avLst/>
              <a:gdLst/>
              <a:ahLst/>
              <a:cxnLst/>
              <a:rect l="l" t="t" r="r" b="b"/>
              <a:pathLst>
                <a:path w="827" h="582" extrusionOk="0">
                  <a:moveTo>
                    <a:pt x="323" y="0"/>
                  </a:moveTo>
                  <a:cubicBezTo>
                    <a:pt x="200" y="0"/>
                    <a:pt x="82" y="64"/>
                    <a:pt x="42" y="224"/>
                  </a:cubicBezTo>
                  <a:cubicBezTo>
                    <a:pt x="1" y="432"/>
                    <a:pt x="163" y="581"/>
                    <a:pt x="340" y="581"/>
                  </a:cubicBezTo>
                  <a:cubicBezTo>
                    <a:pt x="416" y="581"/>
                    <a:pt x="494" y="554"/>
                    <a:pt x="561" y="491"/>
                  </a:cubicBezTo>
                  <a:cubicBezTo>
                    <a:pt x="826" y="246"/>
                    <a:pt x="565" y="0"/>
                    <a:pt x="32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3980375" y="3366100"/>
              <a:ext cx="20900" cy="14725"/>
            </a:xfrm>
            <a:custGeom>
              <a:avLst/>
              <a:gdLst/>
              <a:ahLst/>
              <a:cxnLst/>
              <a:rect l="l" t="t" r="r" b="b"/>
              <a:pathLst>
                <a:path w="836" h="589" extrusionOk="0">
                  <a:moveTo>
                    <a:pt x="326" y="1"/>
                  </a:moveTo>
                  <a:cubicBezTo>
                    <a:pt x="201" y="1"/>
                    <a:pt x="82" y="65"/>
                    <a:pt x="42" y="225"/>
                  </a:cubicBezTo>
                  <a:cubicBezTo>
                    <a:pt x="0" y="432"/>
                    <a:pt x="168" y="588"/>
                    <a:pt x="344" y="588"/>
                  </a:cubicBezTo>
                  <a:cubicBezTo>
                    <a:pt x="420" y="588"/>
                    <a:pt x="498" y="559"/>
                    <a:pt x="560" y="492"/>
                  </a:cubicBezTo>
                  <a:cubicBezTo>
                    <a:pt x="835" y="246"/>
                    <a:pt x="571" y="1"/>
                    <a:pt x="3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4040400" y="3362025"/>
              <a:ext cx="20675" cy="14725"/>
            </a:xfrm>
            <a:custGeom>
              <a:avLst/>
              <a:gdLst/>
              <a:ahLst/>
              <a:cxnLst/>
              <a:rect l="l" t="t" r="r" b="b"/>
              <a:pathLst>
                <a:path w="827" h="589" extrusionOk="0">
                  <a:moveTo>
                    <a:pt x="323" y="1"/>
                  </a:moveTo>
                  <a:cubicBezTo>
                    <a:pt x="200" y="1"/>
                    <a:pt x="82" y="65"/>
                    <a:pt x="42" y="225"/>
                  </a:cubicBezTo>
                  <a:cubicBezTo>
                    <a:pt x="1" y="432"/>
                    <a:pt x="162" y="588"/>
                    <a:pt x="338" y="588"/>
                  </a:cubicBezTo>
                  <a:cubicBezTo>
                    <a:pt x="415" y="588"/>
                    <a:pt x="494" y="559"/>
                    <a:pt x="561" y="492"/>
                  </a:cubicBezTo>
                  <a:cubicBezTo>
                    <a:pt x="826" y="246"/>
                    <a:pt x="565" y="1"/>
                    <a:pt x="32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5"/>
            <p:cNvSpPr/>
            <p:nvPr/>
          </p:nvSpPr>
          <p:spPr>
            <a:xfrm>
              <a:off x="3751800" y="3203775"/>
              <a:ext cx="21175" cy="14550"/>
            </a:xfrm>
            <a:custGeom>
              <a:avLst/>
              <a:gdLst/>
              <a:ahLst/>
              <a:cxnLst/>
              <a:rect l="l" t="t" r="r" b="b"/>
              <a:pathLst>
                <a:path w="847" h="582" extrusionOk="0">
                  <a:moveTo>
                    <a:pt x="343" y="1"/>
                  </a:moveTo>
                  <a:cubicBezTo>
                    <a:pt x="219" y="1"/>
                    <a:pt x="97" y="64"/>
                    <a:pt x="52" y="225"/>
                  </a:cubicBezTo>
                  <a:cubicBezTo>
                    <a:pt x="1" y="432"/>
                    <a:pt x="174" y="581"/>
                    <a:pt x="353" y="581"/>
                  </a:cubicBezTo>
                  <a:cubicBezTo>
                    <a:pt x="430" y="581"/>
                    <a:pt x="509" y="554"/>
                    <a:pt x="571" y="492"/>
                  </a:cubicBezTo>
                  <a:cubicBezTo>
                    <a:pt x="846" y="246"/>
                    <a:pt x="588" y="1"/>
                    <a:pt x="34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5"/>
            <p:cNvSpPr/>
            <p:nvPr/>
          </p:nvSpPr>
          <p:spPr>
            <a:xfrm>
              <a:off x="3795800" y="3226750"/>
              <a:ext cx="20900" cy="14725"/>
            </a:xfrm>
            <a:custGeom>
              <a:avLst/>
              <a:gdLst/>
              <a:ahLst/>
              <a:cxnLst/>
              <a:rect l="l" t="t" r="r" b="b"/>
              <a:pathLst>
                <a:path w="836" h="589" extrusionOk="0">
                  <a:moveTo>
                    <a:pt x="326" y="1"/>
                  </a:moveTo>
                  <a:cubicBezTo>
                    <a:pt x="201" y="1"/>
                    <a:pt x="82" y="65"/>
                    <a:pt x="42" y="225"/>
                  </a:cubicBezTo>
                  <a:cubicBezTo>
                    <a:pt x="0" y="432"/>
                    <a:pt x="168" y="588"/>
                    <a:pt x="344" y="588"/>
                  </a:cubicBezTo>
                  <a:cubicBezTo>
                    <a:pt x="420" y="588"/>
                    <a:pt x="498" y="559"/>
                    <a:pt x="561" y="492"/>
                  </a:cubicBezTo>
                  <a:cubicBezTo>
                    <a:pt x="836" y="246"/>
                    <a:pt x="571" y="1"/>
                    <a:pt x="3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3812200" y="3255675"/>
              <a:ext cx="20925" cy="14375"/>
            </a:xfrm>
            <a:custGeom>
              <a:avLst/>
              <a:gdLst/>
              <a:ahLst/>
              <a:cxnLst/>
              <a:rect l="l" t="t" r="r" b="b"/>
              <a:pathLst>
                <a:path w="837" h="575" extrusionOk="0">
                  <a:moveTo>
                    <a:pt x="334" y="0"/>
                  </a:moveTo>
                  <a:cubicBezTo>
                    <a:pt x="211" y="0"/>
                    <a:pt x="93" y="64"/>
                    <a:pt x="53" y="224"/>
                  </a:cubicBezTo>
                  <a:cubicBezTo>
                    <a:pt x="1" y="432"/>
                    <a:pt x="168" y="574"/>
                    <a:pt x="349" y="574"/>
                  </a:cubicBezTo>
                  <a:cubicBezTo>
                    <a:pt x="426" y="574"/>
                    <a:pt x="505" y="549"/>
                    <a:pt x="572" y="491"/>
                  </a:cubicBezTo>
                  <a:cubicBezTo>
                    <a:pt x="837" y="246"/>
                    <a:pt x="575" y="0"/>
                    <a:pt x="33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5"/>
            <p:cNvSpPr/>
            <p:nvPr/>
          </p:nvSpPr>
          <p:spPr>
            <a:xfrm>
              <a:off x="3836925" y="3230825"/>
              <a:ext cx="20925" cy="14725"/>
            </a:xfrm>
            <a:custGeom>
              <a:avLst/>
              <a:gdLst/>
              <a:ahLst/>
              <a:cxnLst/>
              <a:rect l="l" t="t" r="r" b="b"/>
              <a:pathLst>
                <a:path w="837" h="589" extrusionOk="0">
                  <a:moveTo>
                    <a:pt x="327" y="1"/>
                  </a:moveTo>
                  <a:cubicBezTo>
                    <a:pt x="202" y="1"/>
                    <a:pt x="82" y="65"/>
                    <a:pt x="42" y="225"/>
                  </a:cubicBezTo>
                  <a:cubicBezTo>
                    <a:pt x="1" y="432"/>
                    <a:pt x="169" y="588"/>
                    <a:pt x="345" y="588"/>
                  </a:cubicBezTo>
                  <a:cubicBezTo>
                    <a:pt x="421" y="588"/>
                    <a:pt x="498" y="559"/>
                    <a:pt x="561" y="492"/>
                  </a:cubicBezTo>
                  <a:cubicBezTo>
                    <a:pt x="836" y="246"/>
                    <a:pt x="571" y="1"/>
                    <a:pt x="32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5"/>
            <p:cNvSpPr/>
            <p:nvPr/>
          </p:nvSpPr>
          <p:spPr>
            <a:xfrm>
              <a:off x="3828400" y="3285200"/>
              <a:ext cx="20975" cy="14650"/>
            </a:xfrm>
            <a:custGeom>
              <a:avLst/>
              <a:gdLst/>
              <a:ahLst/>
              <a:cxnLst/>
              <a:rect l="l" t="t" r="r" b="b"/>
              <a:pathLst>
                <a:path w="839" h="586" extrusionOk="0">
                  <a:moveTo>
                    <a:pt x="327" y="1"/>
                  </a:moveTo>
                  <a:cubicBezTo>
                    <a:pt x="204" y="1"/>
                    <a:pt x="87" y="62"/>
                    <a:pt x="42" y="214"/>
                  </a:cubicBezTo>
                  <a:cubicBezTo>
                    <a:pt x="1" y="433"/>
                    <a:pt x="171" y="586"/>
                    <a:pt x="348" y="586"/>
                  </a:cubicBezTo>
                  <a:cubicBezTo>
                    <a:pt x="423" y="586"/>
                    <a:pt x="499" y="558"/>
                    <a:pt x="561" y="496"/>
                  </a:cubicBezTo>
                  <a:cubicBezTo>
                    <a:pt x="839" y="248"/>
                    <a:pt x="573" y="1"/>
                    <a:pt x="32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5"/>
            <p:cNvSpPr/>
            <p:nvPr/>
          </p:nvSpPr>
          <p:spPr>
            <a:xfrm>
              <a:off x="3852975" y="3260475"/>
              <a:ext cx="21175" cy="14400"/>
            </a:xfrm>
            <a:custGeom>
              <a:avLst/>
              <a:gdLst/>
              <a:ahLst/>
              <a:cxnLst/>
              <a:rect l="l" t="t" r="r" b="b"/>
              <a:pathLst>
                <a:path w="847" h="576" extrusionOk="0">
                  <a:moveTo>
                    <a:pt x="337" y="1"/>
                  </a:moveTo>
                  <a:cubicBezTo>
                    <a:pt x="212" y="1"/>
                    <a:pt x="93" y="65"/>
                    <a:pt x="53" y="225"/>
                  </a:cubicBezTo>
                  <a:cubicBezTo>
                    <a:pt x="1" y="433"/>
                    <a:pt x="167" y="575"/>
                    <a:pt x="348" y="575"/>
                  </a:cubicBezTo>
                  <a:cubicBezTo>
                    <a:pt x="425" y="575"/>
                    <a:pt x="505" y="549"/>
                    <a:pt x="571" y="492"/>
                  </a:cubicBezTo>
                  <a:cubicBezTo>
                    <a:pt x="846" y="246"/>
                    <a:pt x="582" y="1"/>
                    <a:pt x="3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5"/>
            <p:cNvSpPr/>
            <p:nvPr/>
          </p:nvSpPr>
          <p:spPr>
            <a:xfrm>
              <a:off x="3869275" y="3289400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37" y="0"/>
                  </a:moveTo>
                  <a:cubicBezTo>
                    <a:pt x="212" y="0"/>
                    <a:pt x="93" y="64"/>
                    <a:pt x="53" y="224"/>
                  </a:cubicBezTo>
                  <a:cubicBezTo>
                    <a:pt x="1" y="432"/>
                    <a:pt x="175" y="574"/>
                    <a:pt x="355" y="574"/>
                  </a:cubicBezTo>
                  <a:cubicBezTo>
                    <a:pt x="432" y="574"/>
                    <a:pt x="510" y="549"/>
                    <a:pt x="572" y="491"/>
                  </a:cubicBezTo>
                  <a:cubicBezTo>
                    <a:pt x="847" y="246"/>
                    <a:pt x="582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5"/>
            <p:cNvSpPr/>
            <p:nvPr/>
          </p:nvSpPr>
          <p:spPr>
            <a:xfrm>
              <a:off x="3880900" y="3226375"/>
              <a:ext cx="21425" cy="14625"/>
            </a:xfrm>
            <a:custGeom>
              <a:avLst/>
              <a:gdLst/>
              <a:ahLst/>
              <a:cxnLst/>
              <a:rect l="l" t="t" r="r" b="b"/>
              <a:pathLst>
                <a:path w="857" h="585" extrusionOk="0">
                  <a:moveTo>
                    <a:pt x="347" y="1"/>
                  </a:moveTo>
                  <a:cubicBezTo>
                    <a:pt x="222" y="1"/>
                    <a:pt x="102" y="65"/>
                    <a:pt x="62" y="225"/>
                  </a:cubicBezTo>
                  <a:cubicBezTo>
                    <a:pt x="1" y="440"/>
                    <a:pt x="166" y="585"/>
                    <a:pt x="347" y="585"/>
                  </a:cubicBezTo>
                  <a:cubicBezTo>
                    <a:pt x="428" y="585"/>
                    <a:pt x="513" y="556"/>
                    <a:pt x="581" y="492"/>
                  </a:cubicBezTo>
                  <a:cubicBezTo>
                    <a:pt x="856" y="246"/>
                    <a:pt x="591" y="1"/>
                    <a:pt x="34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5"/>
            <p:cNvSpPr/>
            <p:nvPr/>
          </p:nvSpPr>
          <p:spPr>
            <a:xfrm>
              <a:off x="3931075" y="3236775"/>
              <a:ext cx="20900" cy="14700"/>
            </a:xfrm>
            <a:custGeom>
              <a:avLst/>
              <a:gdLst/>
              <a:ahLst/>
              <a:cxnLst/>
              <a:rect l="l" t="t" r="r" b="b"/>
              <a:pathLst>
                <a:path w="836" h="588" extrusionOk="0">
                  <a:moveTo>
                    <a:pt x="326" y="0"/>
                  </a:moveTo>
                  <a:cubicBezTo>
                    <a:pt x="201" y="0"/>
                    <a:pt x="82" y="64"/>
                    <a:pt x="42" y="224"/>
                  </a:cubicBezTo>
                  <a:cubicBezTo>
                    <a:pt x="0" y="431"/>
                    <a:pt x="168" y="587"/>
                    <a:pt x="344" y="587"/>
                  </a:cubicBezTo>
                  <a:cubicBezTo>
                    <a:pt x="420" y="587"/>
                    <a:pt x="498" y="558"/>
                    <a:pt x="561" y="491"/>
                  </a:cubicBezTo>
                  <a:cubicBezTo>
                    <a:pt x="836" y="246"/>
                    <a:pt x="571" y="0"/>
                    <a:pt x="32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5"/>
            <p:cNvSpPr/>
            <p:nvPr/>
          </p:nvSpPr>
          <p:spPr>
            <a:xfrm>
              <a:off x="3915975" y="3145600"/>
              <a:ext cx="21175" cy="14525"/>
            </a:xfrm>
            <a:custGeom>
              <a:avLst/>
              <a:gdLst/>
              <a:ahLst/>
              <a:cxnLst/>
              <a:rect l="l" t="t" r="r" b="b"/>
              <a:pathLst>
                <a:path w="847" h="581" extrusionOk="0">
                  <a:moveTo>
                    <a:pt x="344" y="0"/>
                  </a:moveTo>
                  <a:cubicBezTo>
                    <a:pt x="219" y="0"/>
                    <a:pt x="98" y="64"/>
                    <a:pt x="53" y="224"/>
                  </a:cubicBezTo>
                  <a:cubicBezTo>
                    <a:pt x="1" y="432"/>
                    <a:pt x="174" y="581"/>
                    <a:pt x="354" y="581"/>
                  </a:cubicBezTo>
                  <a:cubicBezTo>
                    <a:pt x="431" y="581"/>
                    <a:pt x="509" y="553"/>
                    <a:pt x="572" y="491"/>
                  </a:cubicBezTo>
                  <a:cubicBezTo>
                    <a:pt x="847" y="246"/>
                    <a:pt x="588" y="0"/>
                    <a:pt x="34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5"/>
            <p:cNvSpPr/>
            <p:nvPr/>
          </p:nvSpPr>
          <p:spPr>
            <a:xfrm>
              <a:off x="3938950" y="3199700"/>
              <a:ext cx="20925" cy="14375"/>
            </a:xfrm>
            <a:custGeom>
              <a:avLst/>
              <a:gdLst/>
              <a:ahLst/>
              <a:cxnLst/>
              <a:rect l="l" t="t" r="r" b="b"/>
              <a:pathLst>
                <a:path w="837" h="575" extrusionOk="0">
                  <a:moveTo>
                    <a:pt x="334" y="1"/>
                  </a:moveTo>
                  <a:cubicBezTo>
                    <a:pt x="211" y="1"/>
                    <a:pt x="93" y="64"/>
                    <a:pt x="53" y="225"/>
                  </a:cubicBezTo>
                  <a:cubicBezTo>
                    <a:pt x="1" y="433"/>
                    <a:pt x="168" y="575"/>
                    <a:pt x="349" y="575"/>
                  </a:cubicBezTo>
                  <a:cubicBezTo>
                    <a:pt x="426" y="575"/>
                    <a:pt x="505" y="549"/>
                    <a:pt x="572" y="491"/>
                  </a:cubicBezTo>
                  <a:cubicBezTo>
                    <a:pt x="837" y="246"/>
                    <a:pt x="575" y="1"/>
                    <a:pt x="33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5"/>
            <p:cNvSpPr/>
            <p:nvPr/>
          </p:nvSpPr>
          <p:spPr>
            <a:xfrm>
              <a:off x="3958225" y="3155975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37" y="0"/>
                  </a:moveTo>
                  <a:cubicBezTo>
                    <a:pt x="212" y="0"/>
                    <a:pt x="93" y="64"/>
                    <a:pt x="53" y="224"/>
                  </a:cubicBezTo>
                  <a:cubicBezTo>
                    <a:pt x="1" y="432"/>
                    <a:pt x="175" y="575"/>
                    <a:pt x="355" y="575"/>
                  </a:cubicBezTo>
                  <a:cubicBezTo>
                    <a:pt x="432" y="575"/>
                    <a:pt x="510" y="549"/>
                    <a:pt x="572" y="491"/>
                  </a:cubicBezTo>
                  <a:cubicBezTo>
                    <a:pt x="847" y="246"/>
                    <a:pt x="582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5"/>
            <p:cNvSpPr/>
            <p:nvPr/>
          </p:nvSpPr>
          <p:spPr>
            <a:xfrm>
              <a:off x="3988250" y="3301625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37" y="0"/>
                  </a:moveTo>
                  <a:cubicBezTo>
                    <a:pt x="212" y="0"/>
                    <a:pt x="93" y="64"/>
                    <a:pt x="53" y="224"/>
                  </a:cubicBezTo>
                  <a:cubicBezTo>
                    <a:pt x="1" y="432"/>
                    <a:pt x="167" y="575"/>
                    <a:pt x="348" y="575"/>
                  </a:cubicBezTo>
                  <a:cubicBezTo>
                    <a:pt x="425" y="575"/>
                    <a:pt x="505" y="549"/>
                    <a:pt x="572" y="491"/>
                  </a:cubicBezTo>
                  <a:cubicBezTo>
                    <a:pt x="846" y="246"/>
                    <a:pt x="582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5"/>
            <p:cNvSpPr/>
            <p:nvPr/>
          </p:nvSpPr>
          <p:spPr>
            <a:xfrm>
              <a:off x="3980475" y="3257525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37" y="0"/>
                  </a:moveTo>
                  <a:cubicBezTo>
                    <a:pt x="212" y="0"/>
                    <a:pt x="92" y="64"/>
                    <a:pt x="52" y="224"/>
                  </a:cubicBezTo>
                  <a:cubicBezTo>
                    <a:pt x="0" y="432"/>
                    <a:pt x="167" y="575"/>
                    <a:pt x="348" y="575"/>
                  </a:cubicBezTo>
                  <a:cubicBezTo>
                    <a:pt x="425" y="575"/>
                    <a:pt x="505" y="549"/>
                    <a:pt x="571" y="491"/>
                  </a:cubicBezTo>
                  <a:cubicBezTo>
                    <a:pt x="846" y="246"/>
                    <a:pt x="581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5"/>
            <p:cNvSpPr/>
            <p:nvPr/>
          </p:nvSpPr>
          <p:spPr>
            <a:xfrm>
              <a:off x="4013075" y="3332025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44" y="0"/>
                  </a:moveTo>
                  <a:cubicBezTo>
                    <a:pt x="219" y="0"/>
                    <a:pt x="98" y="64"/>
                    <a:pt x="53" y="224"/>
                  </a:cubicBezTo>
                  <a:cubicBezTo>
                    <a:pt x="1" y="432"/>
                    <a:pt x="175" y="574"/>
                    <a:pt x="355" y="574"/>
                  </a:cubicBezTo>
                  <a:cubicBezTo>
                    <a:pt x="432" y="574"/>
                    <a:pt x="510" y="549"/>
                    <a:pt x="572" y="491"/>
                  </a:cubicBezTo>
                  <a:cubicBezTo>
                    <a:pt x="847" y="246"/>
                    <a:pt x="588" y="0"/>
                    <a:pt x="34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5"/>
            <p:cNvSpPr/>
            <p:nvPr/>
          </p:nvSpPr>
          <p:spPr>
            <a:xfrm>
              <a:off x="3985650" y="3194875"/>
              <a:ext cx="21175" cy="14400"/>
            </a:xfrm>
            <a:custGeom>
              <a:avLst/>
              <a:gdLst/>
              <a:ahLst/>
              <a:cxnLst/>
              <a:rect l="l" t="t" r="r" b="b"/>
              <a:pathLst>
                <a:path w="847" h="576" extrusionOk="0">
                  <a:moveTo>
                    <a:pt x="337" y="1"/>
                  </a:moveTo>
                  <a:cubicBezTo>
                    <a:pt x="212" y="1"/>
                    <a:pt x="93" y="65"/>
                    <a:pt x="53" y="225"/>
                  </a:cubicBezTo>
                  <a:cubicBezTo>
                    <a:pt x="1" y="433"/>
                    <a:pt x="168" y="575"/>
                    <a:pt x="349" y="575"/>
                  </a:cubicBezTo>
                  <a:cubicBezTo>
                    <a:pt x="426" y="575"/>
                    <a:pt x="505" y="549"/>
                    <a:pt x="572" y="492"/>
                  </a:cubicBezTo>
                  <a:cubicBezTo>
                    <a:pt x="847" y="246"/>
                    <a:pt x="582" y="1"/>
                    <a:pt x="3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5"/>
            <p:cNvSpPr/>
            <p:nvPr/>
          </p:nvSpPr>
          <p:spPr>
            <a:xfrm>
              <a:off x="3707700" y="3168200"/>
              <a:ext cx="21150" cy="14375"/>
            </a:xfrm>
            <a:custGeom>
              <a:avLst/>
              <a:gdLst/>
              <a:ahLst/>
              <a:cxnLst/>
              <a:rect l="l" t="t" r="r" b="b"/>
              <a:pathLst>
                <a:path w="846" h="575" extrusionOk="0">
                  <a:moveTo>
                    <a:pt x="337" y="0"/>
                  </a:moveTo>
                  <a:cubicBezTo>
                    <a:pt x="212" y="0"/>
                    <a:pt x="92" y="64"/>
                    <a:pt x="52" y="225"/>
                  </a:cubicBezTo>
                  <a:cubicBezTo>
                    <a:pt x="0" y="432"/>
                    <a:pt x="167" y="575"/>
                    <a:pt x="348" y="575"/>
                  </a:cubicBezTo>
                  <a:cubicBezTo>
                    <a:pt x="425" y="575"/>
                    <a:pt x="505" y="549"/>
                    <a:pt x="571" y="491"/>
                  </a:cubicBezTo>
                  <a:cubicBezTo>
                    <a:pt x="846" y="246"/>
                    <a:pt x="581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5"/>
            <p:cNvSpPr/>
            <p:nvPr/>
          </p:nvSpPr>
          <p:spPr>
            <a:xfrm>
              <a:off x="3764775" y="3130025"/>
              <a:ext cx="21175" cy="14550"/>
            </a:xfrm>
            <a:custGeom>
              <a:avLst/>
              <a:gdLst/>
              <a:ahLst/>
              <a:cxnLst/>
              <a:rect l="l" t="t" r="r" b="b"/>
              <a:pathLst>
                <a:path w="847" h="582" extrusionOk="0">
                  <a:moveTo>
                    <a:pt x="337" y="1"/>
                  </a:moveTo>
                  <a:cubicBezTo>
                    <a:pt x="212" y="1"/>
                    <a:pt x="92" y="64"/>
                    <a:pt x="52" y="225"/>
                  </a:cubicBezTo>
                  <a:cubicBezTo>
                    <a:pt x="0" y="432"/>
                    <a:pt x="173" y="581"/>
                    <a:pt x="353" y="581"/>
                  </a:cubicBezTo>
                  <a:cubicBezTo>
                    <a:pt x="430" y="581"/>
                    <a:pt x="509" y="554"/>
                    <a:pt x="571" y="491"/>
                  </a:cubicBezTo>
                  <a:cubicBezTo>
                    <a:pt x="846" y="246"/>
                    <a:pt x="581" y="1"/>
                    <a:pt x="3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5"/>
            <p:cNvSpPr/>
            <p:nvPr/>
          </p:nvSpPr>
          <p:spPr>
            <a:xfrm>
              <a:off x="3810350" y="3161425"/>
              <a:ext cx="21225" cy="14475"/>
            </a:xfrm>
            <a:custGeom>
              <a:avLst/>
              <a:gdLst/>
              <a:ahLst/>
              <a:cxnLst/>
              <a:rect l="l" t="t" r="r" b="b"/>
              <a:pathLst>
                <a:path w="849" h="579" extrusionOk="0">
                  <a:moveTo>
                    <a:pt x="331" y="0"/>
                  </a:moveTo>
                  <a:cubicBezTo>
                    <a:pt x="208" y="0"/>
                    <a:pt x="92" y="61"/>
                    <a:pt x="53" y="214"/>
                  </a:cubicBezTo>
                  <a:cubicBezTo>
                    <a:pt x="1" y="433"/>
                    <a:pt x="176" y="579"/>
                    <a:pt x="357" y="579"/>
                  </a:cubicBezTo>
                  <a:cubicBezTo>
                    <a:pt x="433" y="579"/>
                    <a:pt x="510" y="553"/>
                    <a:pt x="572" y="496"/>
                  </a:cubicBezTo>
                  <a:cubicBezTo>
                    <a:pt x="849" y="248"/>
                    <a:pt x="577" y="0"/>
                    <a:pt x="33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3852725" y="3105575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44" y="0"/>
                  </a:moveTo>
                  <a:cubicBezTo>
                    <a:pt x="220" y="0"/>
                    <a:pt x="103" y="64"/>
                    <a:pt x="63" y="224"/>
                  </a:cubicBezTo>
                  <a:cubicBezTo>
                    <a:pt x="0" y="432"/>
                    <a:pt x="171" y="574"/>
                    <a:pt x="356" y="574"/>
                  </a:cubicBezTo>
                  <a:cubicBezTo>
                    <a:pt x="434" y="574"/>
                    <a:pt x="515" y="549"/>
                    <a:pt x="581" y="491"/>
                  </a:cubicBezTo>
                  <a:cubicBezTo>
                    <a:pt x="847" y="246"/>
                    <a:pt x="585" y="0"/>
                    <a:pt x="34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5"/>
            <p:cNvSpPr/>
            <p:nvPr/>
          </p:nvSpPr>
          <p:spPr>
            <a:xfrm>
              <a:off x="3825950" y="3191550"/>
              <a:ext cx="21150" cy="14625"/>
            </a:xfrm>
            <a:custGeom>
              <a:avLst/>
              <a:gdLst/>
              <a:ahLst/>
              <a:cxnLst/>
              <a:rect l="l" t="t" r="r" b="b"/>
              <a:pathLst>
                <a:path w="846" h="585" extrusionOk="0">
                  <a:moveTo>
                    <a:pt x="336" y="0"/>
                  </a:moveTo>
                  <a:cubicBezTo>
                    <a:pt x="211" y="0"/>
                    <a:pt x="91" y="64"/>
                    <a:pt x="51" y="224"/>
                  </a:cubicBezTo>
                  <a:cubicBezTo>
                    <a:pt x="0" y="440"/>
                    <a:pt x="161" y="584"/>
                    <a:pt x="339" y="584"/>
                  </a:cubicBezTo>
                  <a:cubicBezTo>
                    <a:pt x="419" y="584"/>
                    <a:pt x="502" y="555"/>
                    <a:pt x="570" y="491"/>
                  </a:cubicBezTo>
                  <a:cubicBezTo>
                    <a:pt x="845" y="246"/>
                    <a:pt x="580" y="0"/>
                    <a:pt x="33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5"/>
            <p:cNvSpPr/>
            <p:nvPr/>
          </p:nvSpPr>
          <p:spPr>
            <a:xfrm>
              <a:off x="3860650" y="3148550"/>
              <a:ext cx="20675" cy="14725"/>
            </a:xfrm>
            <a:custGeom>
              <a:avLst/>
              <a:gdLst/>
              <a:ahLst/>
              <a:cxnLst/>
              <a:rect l="l" t="t" r="r" b="b"/>
              <a:pathLst>
                <a:path w="827" h="589" extrusionOk="0">
                  <a:moveTo>
                    <a:pt x="323" y="1"/>
                  </a:moveTo>
                  <a:cubicBezTo>
                    <a:pt x="200" y="1"/>
                    <a:pt x="82" y="65"/>
                    <a:pt x="42" y="225"/>
                  </a:cubicBezTo>
                  <a:cubicBezTo>
                    <a:pt x="1" y="432"/>
                    <a:pt x="162" y="588"/>
                    <a:pt x="338" y="588"/>
                  </a:cubicBezTo>
                  <a:cubicBezTo>
                    <a:pt x="414" y="588"/>
                    <a:pt x="494" y="559"/>
                    <a:pt x="561" y="492"/>
                  </a:cubicBezTo>
                  <a:cubicBezTo>
                    <a:pt x="826" y="246"/>
                    <a:pt x="564" y="1"/>
                    <a:pt x="32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5"/>
            <p:cNvSpPr/>
            <p:nvPr/>
          </p:nvSpPr>
          <p:spPr>
            <a:xfrm>
              <a:off x="3867800" y="3195250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37" y="1"/>
                  </a:moveTo>
                  <a:cubicBezTo>
                    <a:pt x="212" y="1"/>
                    <a:pt x="93" y="65"/>
                    <a:pt x="53" y="225"/>
                  </a:cubicBezTo>
                  <a:cubicBezTo>
                    <a:pt x="1" y="433"/>
                    <a:pt x="167" y="575"/>
                    <a:pt x="348" y="575"/>
                  </a:cubicBezTo>
                  <a:cubicBezTo>
                    <a:pt x="425" y="575"/>
                    <a:pt x="505" y="549"/>
                    <a:pt x="571" y="492"/>
                  </a:cubicBezTo>
                  <a:cubicBezTo>
                    <a:pt x="846" y="246"/>
                    <a:pt x="582" y="1"/>
                    <a:pt x="3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5"/>
            <p:cNvSpPr/>
            <p:nvPr/>
          </p:nvSpPr>
          <p:spPr>
            <a:xfrm>
              <a:off x="3606025" y="2743850"/>
              <a:ext cx="20925" cy="14700"/>
            </a:xfrm>
            <a:custGeom>
              <a:avLst/>
              <a:gdLst/>
              <a:ahLst/>
              <a:cxnLst/>
              <a:rect l="l" t="t" r="r" b="b"/>
              <a:pathLst>
                <a:path w="837" h="588" extrusionOk="0">
                  <a:moveTo>
                    <a:pt x="327" y="0"/>
                  </a:moveTo>
                  <a:cubicBezTo>
                    <a:pt x="202" y="0"/>
                    <a:pt x="82" y="64"/>
                    <a:pt x="42" y="224"/>
                  </a:cubicBezTo>
                  <a:cubicBezTo>
                    <a:pt x="1" y="431"/>
                    <a:pt x="169" y="587"/>
                    <a:pt x="345" y="587"/>
                  </a:cubicBezTo>
                  <a:cubicBezTo>
                    <a:pt x="421" y="587"/>
                    <a:pt x="499" y="558"/>
                    <a:pt x="561" y="491"/>
                  </a:cubicBezTo>
                  <a:cubicBezTo>
                    <a:pt x="836" y="245"/>
                    <a:pt x="571" y="0"/>
                    <a:pt x="3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5"/>
            <p:cNvSpPr/>
            <p:nvPr/>
          </p:nvSpPr>
          <p:spPr>
            <a:xfrm>
              <a:off x="3671625" y="3122625"/>
              <a:ext cx="20925" cy="14525"/>
            </a:xfrm>
            <a:custGeom>
              <a:avLst/>
              <a:gdLst/>
              <a:ahLst/>
              <a:cxnLst/>
              <a:rect l="l" t="t" r="r" b="b"/>
              <a:pathLst>
                <a:path w="837" h="581" extrusionOk="0">
                  <a:moveTo>
                    <a:pt x="327" y="0"/>
                  </a:moveTo>
                  <a:cubicBezTo>
                    <a:pt x="202" y="0"/>
                    <a:pt x="82" y="64"/>
                    <a:pt x="42" y="224"/>
                  </a:cubicBezTo>
                  <a:cubicBezTo>
                    <a:pt x="1" y="431"/>
                    <a:pt x="170" y="581"/>
                    <a:pt x="346" y="581"/>
                  </a:cubicBezTo>
                  <a:cubicBezTo>
                    <a:pt x="422" y="581"/>
                    <a:pt x="499" y="553"/>
                    <a:pt x="561" y="491"/>
                  </a:cubicBezTo>
                  <a:cubicBezTo>
                    <a:pt x="836" y="245"/>
                    <a:pt x="571" y="0"/>
                    <a:pt x="3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5"/>
            <p:cNvSpPr/>
            <p:nvPr/>
          </p:nvSpPr>
          <p:spPr>
            <a:xfrm>
              <a:off x="3668400" y="3052925"/>
              <a:ext cx="21175" cy="14400"/>
            </a:xfrm>
            <a:custGeom>
              <a:avLst/>
              <a:gdLst/>
              <a:ahLst/>
              <a:cxnLst/>
              <a:rect l="l" t="t" r="r" b="b"/>
              <a:pathLst>
                <a:path w="847" h="576" extrusionOk="0">
                  <a:moveTo>
                    <a:pt x="337" y="1"/>
                  </a:moveTo>
                  <a:cubicBezTo>
                    <a:pt x="212" y="1"/>
                    <a:pt x="93" y="65"/>
                    <a:pt x="53" y="225"/>
                  </a:cubicBezTo>
                  <a:cubicBezTo>
                    <a:pt x="1" y="433"/>
                    <a:pt x="175" y="575"/>
                    <a:pt x="355" y="575"/>
                  </a:cubicBezTo>
                  <a:cubicBezTo>
                    <a:pt x="432" y="575"/>
                    <a:pt x="510" y="549"/>
                    <a:pt x="572" y="492"/>
                  </a:cubicBezTo>
                  <a:cubicBezTo>
                    <a:pt x="847" y="246"/>
                    <a:pt x="582" y="1"/>
                    <a:pt x="3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3704725" y="3088525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44" y="0"/>
                  </a:moveTo>
                  <a:cubicBezTo>
                    <a:pt x="219" y="0"/>
                    <a:pt x="98" y="64"/>
                    <a:pt x="53" y="224"/>
                  </a:cubicBezTo>
                  <a:cubicBezTo>
                    <a:pt x="1" y="432"/>
                    <a:pt x="175" y="574"/>
                    <a:pt x="360" y="574"/>
                  </a:cubicBezTo>
                  <a:cubicBezTo>
                    <a:pt x="439" y="574"/>
                    <a:pt x="520" y="549"/>
                    <a:pt x="586" y="491"/>
                  </a:cubicBezTo>
                  <a:lnTo>
                    <a:pt x="571" y="491"/>
                  </a:lnTo>
                  <a:cubicBezTo>
                    <a:pt x="846" y="246"/>
                    <a:pt x="588" y="0"/>
                    <a:pt x="34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3734150" y="3002150"/>
              <a:ext cx="20775" cy="14725"/>
            </a:xfrm>
            <a:custGeom>
              <a:avLst/>
              <a:gdLst/>
              <a:ahLst/>
              <a:cxnLst/>
              <a:rect l="l" t="t" r="r" b="b"/>
              <a:pathLst>
                <a:path w="831" h="589" extrusionOk="0">
                  <a:moveTo>
                    <a:pt x="323" y="1"/>
                  </a:moveTo>
                  <a:cubicBezTo>
                    <a:pt x="198" y="1"/>
                    <a:pt x="77" y="65"/>
                    <a:pt x="32" y="225"/>
                  </a:cubicBezTo>
                  <a:cubicBezTo>
                    <a:pt x="1" y="432"/>
                    <a:pt x="165" y="588"/>
                    <a:pt x="342" y="588"/>
                  </a:cubicBezTo>
                  <a:cubicBezTo>
                    <a:pt x="419" y="588"/>
                    <a:pt x="498" y="559"/>
                    <a:pt x="566" y="492"/>
                  </a:cubicBezTo>
                  <a:cubicBezTo>
                    <a:pt x="831" y="246"/>
                    <a:pt x="569" y="1"/>
                    <a:pt x="32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5"/>
            <p:cNvSpPr/>
            <p:nvPr/>
          </p:nvSpPr>
          <p:spPr>
            <a:xfrm>
              <a:off x="3776375" y="3179700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44" y="0"/>
                  </a:moveTo>
                  <a:cubicBezTo>
                    <a:pt x="221" y="0"/>
                    <a:pt x="103" y="64"/>
                    <a:pt x="63" y="224"/>
                  </a:cubicBezTo>
                  <a:cubicBezTo>
                    <a:pt x="0" y="432"/>
                    <a:pt x="171" y="574"/>
                    <a:pt x="356" y="574"/>
                  </a:cubicBezTo>
                  <a:cubicBezTo>
                    <a:pt x="434" y="574"/>
                    <a:pt x="515" y="549"/>
                    <a:pt x="582" y="491"/>
                  </a:cubicBezTo>
                  <a:cubicBezTo>
                    <a:pt x="847" y="245"/>
                    <a:pt x="585" y="0"/>
                    <a:pt x="34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5"/>
            <p:cNvSpPr/>
            <p:nvPr/>
          </p:nvSpPr>
          <p:spPr>
            <a:xfrm>
              <a:off x="3770975" y="3032550"/>
              <a:ext cx="20650" cy="14700"/>
            </a:xfrm>
            <a:custGeom>
              <a:avLst/>
              <a:gdLst/>
              <a:ahLst/>
              <a:cxnLst/>
              <a:rect l="l" t="t" r="r" b="b"/>
              <a:pathLst>
                <a:path w="826" h="588" extrusionOk="0">
                  <a:moveTo>
                    <a:pt x="322" y="1"/>
                  </a:moveTo>
                  <a:cubicBezTo>
                    <a:pt x="199" y="1"/>
                    <a:pt x="82" y="64"/>
                    <a:pt x="41" y="225"/>
                  </a:cubicBezTo>
                  <a:cubicBezTo>
                    <a:pt x="0" y="432"/>
                    <a:pt x="168" y="588"/>
                    <a:pt x="344" y="588"/>
                  </a:cubicBezTo>
                  <a:cubicBezTo>
                    <a:pt x="420" y="588"/>
                    <a:pt x="498" y="559"/>
                    <a:pt x="560" y="491"/>
                  </a:cubicBezTo>
                  <a:cubicBezTo>
                    <a:pt x="825" y="246"/>
                    <a:pt x="564" y="1"/>
                    <a:pt x="32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5"/>
            <p:cNvSpPr/>
            <p:nvPr/>
          </p:nvSpPr>
          <p:spPr>
            <a:xfrm>
              <a:off x="3807925" y="3098150"/>
              <a:ext cx="20625" cy="14700"/>
            </a:xfrm>
            <a:custGeom>
              <a:avLst/>
              <a:gdLst/>
              <a:ahLst/>
              <a:cxnLst/>
              <a:rect l="l" t="t" r="r" b="b"/>
              <a:pathLst>
                <a:path w="825" h="588" extrusionOk="0">
                  <a:moveTo>
                    <a:pt x="322" y="1"/>
                  </a:moveTo>
                  <a:cubicBezTo>
                    <a:pt x="197" y="1"/>
                    <a:pt x="76" y="64"/>
                    <a:pt x="31" y="225"/>
                  </a:cubicBezTo>
                  <a:cubicBezTo>
                    <a:pt x="0" y="432"/>
                    <a:pt x="164" y="588"/>
                    <a:pt x="336" y="588"/>
                  </a:cubicBezTo>
                  <a:cubicBezTo>
                    <a:pt x="411" y="588"/>
                    <a:pt x="487" y="559"/>
                    <a:pt x="550" y="491"/>
                  </a:cubicBezTo>
                  <a:cubicBezTo>
                    <a:pt x="825" y="246"/>
                    <a:pt x="567" y="1"/>
                    <a:pt x="32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5"/>
            <p:cNvSpPr/>
            <p:nvPr/>
          </p:nvSpPr>
          <p:spPr>
            <a:xfrm>
              <a:off x="3745750" y="3068875"/>
              <a:ext cx="20675" cy="14550"/>
            </a:xfrm>
            <a:custGeom>
              <a:avLst/>
              <a:gdLst/>
              <a:ahLst/>
              <a:cxnLst/>
              <a:rect l="l" t="t" r="r" b="b"/>
              <a:pathLst>
                <a:path w="827" h="582" extrusionOk="0">
                  <a:moveTo>
                    <a:pt x="323" y="0"/>
                  </a:moveTo>
                  <a:cubicBezTo>
                    <a:pt x="200" y="0"/>
                    <a:pt x="82" y="64"/>
                    <a:pt x="42" y="224"/>
                  </a:cubicBezTo>
                  <a:cubicBezTo>
                    <a:pt x="1" y="432"/>
                    <a:pt x="170" y="581"/>
                    <a:pt x="346" y="581"/>
                  </a:cubicBezTo>
                  <a:cubicBezTo>
                    <a:pt x="422" y="581"/>
                    <a:pt x="499" y="554"/>
                    <a:pt x="561" y="491"/>
                  </a:cubicBezTo>
                  <a:cubicBezTo>
                    <a:pt x="826" y="246"/>
                    <a:pt x="565" y="0"/>
                    <a:pt x="32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5"/>
            <p:cNvSpPr/>
            <p:nvPr/>
          </p:nvSpPr>
          <p:spPr>
            <a:xfrm>
              <a:off x="3661725" y="2889500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37" y="0"/>
                  </a:moveTo>
                  <a:cubicBezTo>
                    <a:pt x="213" y="0"/>
                    <a:pt x="93" y="64"/>
                    <a:pt x="53" y="224"/>
                  </a:cubicBezTo>
                  <a:cubicBezTo>
                    <a:pt x="1" y="432"/>
                    <a:pt x="175" y="574"/>
                    <a:pt x="355" y="574"/>
                  </a:cubicBezTo>
                  <a:cubicBezTo>
                    <a:pt x="432" y="574"/>
                    <a:pt x="510" y="549"/>
                    <a:pt x="572" y="491"/>
                  </a:cubicBezTo>
                  <a:cubicBezTo>
                    <a:pt x="847" y="246"/>
                    <a:pt x="582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5"/>
            <p:cNvSpPr/>
            <p:nvPr/>
          </p:nvSpPr>
          <p:spPr>
            <a:xfrm>
              <a:off x="3644950" y="2973625"/>
              <a:ext cx="20900" cy="14550"/>
            </a:xfrm>
            <a:custGeom>
              <a:avLst/>
              <a:gdLst/>
              <a:ahLst/>
              <a:cxnLst/>
              <a:rect l="l" t="t" r="r" b="b"/>
              <a:pathLst>
                <a:path w="836" h="582" extrusionOk="0">
                  <a:moveTo>
                    <a:pt x="326" y="0"/>
                  </a:moveTo>
                  <a:cubicBezTo>
                    <a:pt x="202" y="0"/>
                    <a:pt x="82" y="64"/>
                    <a:pt x="42" y="224"/>
                  </a:cubicBezTo>
                  <a:cubicBezTo>
                    <a:pt x="1" y="432"/>
                    <a:pt x="169" y="581"/>
                    <a:pt x="346" y="581"/>
                  </a:cubicBezTo>
                  <a:cubicBezTo>
                    <a:pt x="421" y="581"/>
                    <a:pt x="498" y="554"/>
                    <a:pt x="561" y="491"/>
                  </a:cubicBezTo>
                  <a:cubicBezTo>
                    <a:pt x="836" y="246"/>
                    <a:pt x="571" y="0"/>
                    <a:pt x="32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3690400" y="2930625"/>
              <a:ext cx="21175" cy="14625"/>
            </a:xfrm>
            <a:custGeom>
              <a:avLst/>
              <a:gdLst/>
              <a:ahLst/>
              <a:cxnLst/>
              <a:rect l="l" t="t" r="r" b="b"/>
              <a:pathLst>
                <a:path w="847" h="585" extrusionOk="0">
                  <a:moveTo>
                    <a:pt x="343" y="1"/>
                  </a:moveTo>
                  <a:cubicBezTo>
                    <a:pt x="220" y="1"/>
                    <a:pt x="102" y="65"/>
                    <a:pt x="62" y="225"/>
                  </a:cubicBezTo>
                  <a:cubicBezTo>
                    <a:pt x="1" y="440"/>
                    <a:pt x="166" y="584"/>
                    <a:pt x="347" y="584"/>
                  </a:cubicBezTo>
                  <a:cubicBezTo>
                    <a:pt x="428" y="584"/>
                    <a:pt x="513" y="556"/>
                    <a:pt x="581" y="492"/>
                  </a:cubicBezTo>
                  <a:cubicBezTo>
                    <a:pt x="846" y="246"/>
                    <a:pt x="585" y="1"/>
                    <a:pt x="34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3610625" y="2930250"/>
              <a:ext cx="21125" cy="14275"/>
            </a:xfrm>
            <a:custGeom>
              <a:avLst/>
              <a:gdLst/>
              <a:ahLst/>
              <a:cxnLst/>
              <a:rect l="l" t="t" r="r" b="b"/>
              <a:pathLst>
                <a:path w="845" h="571" extrusionOk="0">
                  <a:moveTo>
                    <a:pt x="335" y="1"/>
                  </a:moveTo>
                  <a:cubicBezTo>
                    <a:pt x="211" y="1"/>
                    <a:pt x="91" y="65"/>
                    <a:pt x="51" y="225"/>
                  </a:cubicBezTo>
                  <a:cubicBezTo>
                    <a:pt x="0" y="429"/>
                    <a:pt x="160" y="570"/>
                    <a:pt x="337" y="570"/>
                  </a:cubicBezTo>
                  <a:cubicBezTo>
                    <a:pt x="417" y="570"/>
                    <a:pt x="501" y="542"/>
                    <a:pt x="570" y="477"/>
                  </a:cubicBezTo>
                  <a:lnTo>
                    <a:pt x="570" y="492"/>
                  </a:lnTo>
                  <a:cubicBezTo>
                    <a:pt x="845" y="246"/>
                    <a:pt x="580" y="1"/>
                    <a:pt x="33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5"/>
            <p:cNvSpPr/>
            <p:nvPr/>
          </p:nvSpPr>
          <p:spPr>
            <a:xfrm>
              <a:off x="3692125" y="2972150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37" y="0"/>
                  </a:moveTo>
                  <a:cubicBezTo>
                    <a:pt x="212" y="0"/>
                    <a:pt x="93" y="64"/>
                    <a:pt x="53" y="224"/>
                  </a:cubicBezTo>
                  <a:cubicBezTo>
                    <a:pt x="1" y="432"/>
                    <a:pt x="167" y="574"/>
                    <a:pt x="348" y="574"/>
                  </a:cubicBezTo>
                  <a:cubicBezTo>
                    <a:pt x="425" y="574"/>
                    <a:pt x="505" y="549"/>
                    <a:pt x="571" y="491"/>
                  </a:cubicBezTo>
                  <a:cubicBezTo>
                    <a:pt x="846" y="246"/>
                    <a:pt x="582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5"/>
            <p:cNvSpPr/>
            <p:nvPr/>
          </p:nvSpPr>
          <p:spPr>
            <a:xfrm>
              <a:off x="3663850" y="3014025"/>
              <a:ext cx="20900" cy="14700"/>
            </a:xfrm>
            <a:custGeom>
              <a:avLst/>
              <a:gdLst/>
              <a:ahLst/>
              <a:cxnLst/>
              <a:rect l="l" t="t" r="r" b="b"/>
              <a:pathLst>
                <a:path w="836" h="588" extrusionOk="0">
                  <a:moveTo>
                    <a:pt x="326" y="0"/>
                  </a:moveTo>
                  <a:cubicBezTo>
                    <a:pt x="202" y="0"/>
                    <a:pt x="82" y="64"/>
                    <a:pt x="42" y="224"/>
                  </a:cubicBezTo>
                  <a:cubicBezTo>
                    <a:pt x="1" y="431"/>
                    <a:pt x="169" y="588"/>
                    <a:pt x="345" y="588"/>
                  </a:cubicBezTo>
                  <a:cubicBezTo>
                    <a:pt x="421" y="588"/>
                    <a:pt x="498" y="558"/>
                    <a:pt x="561" y="491"/>
                  </a:cubicBezTo>
                  <a:cubicBezTo>
                    <a:pt x="836" y="246"/>
                    <a:pt x="571" y="0"/>
                    <a:pt x="32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5"/>
            <p:cNvSpPr/>
            <p:nvPr/>
          </p:nvSpPr>
          <p:spPr>
            <a:xfrm>
              <a:off x="3628525" y="2999200"/>
              <a:ext cx="20650" cy="14700"/>
            </a:xfrm>
            <a:custGeom>
              <a:avLst/>
              <a:gdLst/>
              <a:ahLst/>
              <a:cxnLst/>
              <a:rect l="l" t="t" r="r" b="b"/>
              <a:pathLst>
                <a:path w="826" h="588" extrusionOk="0">
                  <a:moveTo>
                    <a:pt x="323" y="0"/>
                  </a:moveTo>
                  <a:cubicBezTo>
                    <a:pt x="198" y="0"/>
                    <a:pt x="77" y="64"/>
                    <a:pt x="32" y="224"/>
                  </a:cubicBezTo>
                  <a:cubicBezTo>
                    <a:pt x="1" y="431"/>
                    <a:pt x="165" y="588"/>
                    <a:pt x="337" y="588"/>
                  </a:cubicBezTo>
                  <a:cubicBezTo>
                    <a:pt x="412" y="588"/>
                    <a:pt x="488" y="558"/>
                    <a:pt x="551" y="491"/>
                  </a:cubicBezTo>
                  <a:cubicBezTo>
                    <a:pt x="826" y="246"/>
                    <a:pt x="567" y="0"/>
                    <a:pt x="32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5"/>
            <p:cNvSpPr/>
            <p:nvPr/>
          </p:nvSpPr>
          <p:spPr>
            <a:xfrm>
              <a:off x="3615400" y="3046625"/>
              <a:ext cx="21175" cy="14400"/>
            </a:xfrm>
            <a:custGeom>
              <a:avLst/>
              <a:gdLst/>
              <a:ahLst/>
              <a:cxnLst/>
              <a:rect l="l" t="t" r="r" b="b"/>
              <a:pathLst>
                <a:path w="847" h="576" extrusionOk="0">
                  <a:moveTo>
                    <a:pt x="344" y="1"/>
                  </a:moveTo>
                  <a:cubicBezTo>
                    <a:pt x="219" y="1"/>
                    <a:pt x="98" y="65"/>
                    <a:pt x="53" y="225"/>
                  </a:cubicBezTo>
                  <a:cubicBezTo>
                    <a:pt x="1" y="433"/>
                    <a:pt x="175" y="575"/>
                    <a:pt x="355" y="575"/>
                  </a:cubicBezTo>
                  <a:cubicBezTo>
                    <a:pt x="432" y="575"/>
                    <a:pt x="510" y="549"/>
                    <a:pt x="572" y="492"/>
                  </a:cubicBezTo>
                  <a:cubicBezTo>
                    <a:pt x="847" y="246"/>
                    <a:pt x="588" y="1"/>
                    <a:pt x="34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5"/>
            <p:cNvSpPr/>
            <p:nvPr/>
          </p:nvSpPr>
          <p:spPr>
            <a:xfrm>
              <a:off x="4067825" y="3190800"/>
              <a:ext cx="20675" cy="14550"/>
            </a:xfrm>
            <a:custGeom>
              <a:avLst/>
              <a:gdLst/>
              <a:ahLst/>
              <a:cxnLst/>
              <a:rect l="l" t="t" r="r" b="b"/>
              <a:pathLst>
                <a:path w="827" h="582" extrusionOk="0">
                  <a:moveTo>
                    <a:pt x="323" y="1"/>
                  </a:moveTo>
                  <a:cubicBezTo>
                    <a:pt x="200" y="1"/>
                    <a:pt x="82" y="65"/>
                    <a:pt x="42" y="225"/>
                  </a:cubicBezTo>
                  <a:cubicBezTo>
                    <a:pt x="1" y="432"/>
                    <a:pt x="162" y="582"/>
                    <a:pt x="339" y="582"/>
                  </a:cubicBezTo>
                  <a:cubicBezTo>
                    <a:pt x="415" y="582"/>
                    <a:pt x="494" y="554"/>
                    <a:pt x="561" y="492"/>
                  </a:cubicBezTo>
                  <a:cubicBezTo>
                    <a:pt x="826" y="246"/>
                    <a:pt x="565" y="1"/>
                    <a:pt x="32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5"/>
            <p:cNvSpPr/>
            <p:nvPr/>
          </p:nvSpPr>
          <p:spPr>
            <a:xfrm>
              <a:off x="4100175" y="3157825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37" y="0"/>
                  </a:moveTo>
                  <a:cubicBezTo>
                    <a:pt x="212" y="0"/>
                    <a:pt x="93" y="64"/>
                    <a:pt x="53" y="224"/>
                  </a:cubicBezTo>
                  <a:cubicBezTo>
                    <a:pt x="1" y="432"/>
                    <a:pt x="168" y="575"/>
                    <a:pt x="349" y="575"/>
                  </a:cubicBezTo>
                  <a:cubicBezTo>
                    <a:pt x="426" y="575"/>
                    <a:pt x="505" y="549"/>
                    <a:pt x="572" y="491"/>
                  </a:cubicBezTo>
                  <a:cubicBezTo>
                    <a:pt x="847" y="246"/>
                    <a:pt x="582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5"/>
            <p:cNvSpPr/>
            <p:nvPr/>
          </p:nvSpPr>
          <p:spPr>
            <a:xfrm>
              <a:off x="4108325" y="3194875"/>
              <a:ext cx="21175" cy="14750"/>
            </a:xfrm>
            <a:custGeom>
              <a:avLst/>
              <a:gdLst/>
              <a:ahLst/>
              <a:cxnLst/>
              <a:rect l="l" t="t" r="r" b="b"/>
              <a:pathLst>
                <a:path w="847" h="590" extrusionOk="0">
                  <a:moveTo>
                    <a:pt x="337" y="1"/>
                  </a:moveTo>
                  <a:cubicBezTo>
                    <a:pt x="213" y="1"/>
                    <a:pt x="93" y="65"/>
                    <a:pt x="53" y="225"/>
                  </a:cubicBezTo>
                  <a:cubicBezTo>
                    <a:pt x="1" y="444"/>
                    <a:pt x="176" y="590"/>
                    <a:pt x="357" y="590"/>
                  </a:cubicBezTo>
                  <a:cubicBezTo>
                    <a:pt x="433" y="590"/>
                    <a:pt x="510" y="564"/>
                    <a:pt x="572" y="507"/>
                  </a:cubicBezTo>
                  <a:lnTo>
                    <a:pt x="572" y="492"/>
                  </a:lnTo>
                  <a:cubicBezTo>
                    <a:pt x="847" y="246"/>
                    <a:pt x="582" y="1"/>
                    <a:pt x="3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5"/>
            <p:cNvSpPr/>
            <p:nvPr/>
          </p:nvSpPr>
          <p:spPr>
            <a:xfrm>
              <a:off x="4153700" y="3190800"/>
              <a:ext cx="20650" cy="14550"/>
            </a:xfrm>
            <a:custGeom>
              <a:avLst/>
              <a:gdLst/>
              <a:ahLst/>
              <a:cxnLst/>
              <a:rect l="l" t="t" r="r" b="b"/>
              <a:pathLst>
                <a:path w="826" h="582" extrusionOk="0">
                  <a:moveTo>
                    <a:pt x="316" y="1"/>
                  </a:moveTo>
                  <a:cubicBezTo>
                    <a:pt x="191" y="1"/>
                    <a:pt x="72" y="65"/>
                    <a:pt x="32" y="225"/>
                  </a:cubicBezTo>
                  <a:cubicBezTo>
                    <a:pt x="1" y="432"/>
                    <a:pt x="165" y="582"/>
                    <a:pt x="338" y="582"/>
                  </a:cubicBezTo>
                  <a:cubicBezTo>
                    <a:pt x="413" y="582"/>
                    <a:pt x="488" y="554"/>
                    <a:pt x="551" y="492"/>
                  </a:cubicBezTo>
                  <a:cubicBezTo>
                    <a:pt x="826" y="246"/>
                    <a:pt x="561" y="1"/>
                    <a:pt x="31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4111925" y="3224525"/>
              <a:ext cx="20925" cy="14725"/>
            </a:xfrm>
            <a:custGeom>
              <a:avLst/>
              <a:gdLst/>
              <a:ahLst/>
              <a:cxnLst/>
              <a:rect l="l" t="t" r="r" b="b"/>
              <a:pathLst>
                <a:path w="837" h="589" extrusionOk="0">
                  <a:moveTo>
                    <a:pt x="327" y="1"/>
                  </a:moveTo>
                  <a:cubicBezTo>
                    <a:pt x="202" y="1"/>
                    <a:pt x="82" y="65"/>
                    <a:pt x="42" y="225"/>
                  </a:cubicBezTo>
                  <a:cubicBezTo>
                    <a:pt x="1" y="432"/>
                    <a:pt x="169" y="588"/>
                    <a:pt x="345" y="588"/>
                  </a:cubicBezTo>
                  <a:cubicBezTo>
                    <a:pt x="421" y="588"/>
                    <a:pt x="499" y="559"/>
                    <a:pt x="561" y="492"/>
                  </a:cubicBezTo>
                  <a:cubicBezTo>
                    <a:pt x="836" y="246"/>
                    <a:pt x="571" y="1"/>
                    <a:pt x="32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4208400" y="3233050"/>
              <a:ext cx="21175" cy="14750"/>
            </a:xfrm>
            <a:custGeom>
              <a:avLst/>
              <a:gdLst/>
              <a:ahLst/>
              <a:cxnLst/>
              <a:rect l="l" t="t" r="r" b="b"/>
              <a:pathLst>
                <a:path w="847" h="590" extrusionOk="0">
                  <a:moveTo>
                    <a:pt x="344" y="1"/>
                  </a:moveTo>
                  <a:cubicBezTo>
                    <a:pt x="219" y="1"/>
                    <a:pt x="98" y="65"/>
                    <a:pt x="53" y="225"/>
                  </a:cubicBezTo>
                  <a:cubicBezTo>
                    <a:pt x="1" y="444"/>
                    <a:pt x="176" y="590"/>
                    <a:pt x="357" y="590"/>
                  </a:cubicBezTo>
                  <a:cubicBezTo>
                    <a:pt x="433" y="590"/>
                    <a:pt x="510" y="564"/>
                    <a:pt x="572" y="507"/>
                  </a:cubicBezTo>
                  <a:lnTo>
                    <a:pt x="572" y="492"/>
                  </a:lnTo>
                  <a:cubicBezTo>
                    <a:pt x="846" y="246"/>
                    <a:pt x="588" y="1"/>
                    <a:pt x="34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5"/>
            <p:cNvSpPr/>
            <p:nvPr/>
          </p:nvSpPr>
          <p:spPr>
            <a:xfrm>
              <a:off x="4212850" y="3181900"/>
              <a:ext cx="20925" cy="14400"/>
            </a:xfrm>
            <a:custGeom>
              <a:avLst/>
              <a:gdLst/>
              <a:ahLst/>
              <a:cxnLst/>
              <a:rect l="l" t="t" r="r" b="b"/>
              <a:pathLst>
                <a:path w="837" h="576" extrusionOk="0">
                  <a:moveTo>
                    <a:pt x="334" y="1"/>
                  </a:moveTo>
                  <a:cubicBezTo>
                    <a:pt x="210" y="1"/>
                    <a:pt x="93" y="65"/>
                    <a:pt x="53" y="225"/>
                  </a:cubicBezTo>
                  <a:cubicBezTo>
                    <a:pt x="1" y="433"/>
                    <a:pt x="167" y="575"/>
                    <a:pt x="348" y="575"/>
                  </a:cubicBezTo>
                  <a:cubicBezTo>
                    <a:pt x="425" y="575"/>
                    <a:pt x="505" y="549"/>
                    <a:pt x="571" y="492"/>
                  </a:cubicBezTo>
                  <a:cubicBezTo>
                    <a:pt x="837" y="246"/>
                    <a:pt x="575" y="1"/>
                    <a:pt x="33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4257600" y="3166350"/>
              <a:ext cx="20900" cy="14550"/>
            </a:xfrm>
            <a:custGeom>
              <a:avLst/>
              <a:gdLst/>
              <a:ahLst/>
              <a:cxnLst/>
              <a:rect l="l" t="t" r="r" b="b"/>
              <a:pathLst>
                <a:path w="836" h="582" extrusionOk="0">
                  <a:moveTo>
                    <a:pt x="326" y="0"/>
                  </a:moveTo>
                  <a:cubicBezTo>
                    <a:pt x="201" y="0"/>
                    <a:pt x="82" y="64"/>
                    <a:pt x="42" y="224"/>
                  </a:cubicBezTo>
                  <a:cubicBezTo>
                    <a:pt x="0" y="432"/>
                    <a:pt x="169" y="581"/>
                    <a:pt x="345" y="581"/>
                  </a:cubicBezTo>
                  <a:cubicBezTo>
                    <a:pt x="421" y="581"/>
                    <a:pt x="498" y="554"/>
                    <a:pt x="560" y="491"/>
                  </a:cubicBezTo>
                  <a:cubicBezTo>
                    <a:pt x="835" y="246"/>
                    <a:pt x="571" y="0"/>
                    <a:pt x="32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5"/>
            <p:cNvSpPr/>
            <p:nvPr/>
          </p:nvSpPr>
          <p:spPr>
            <a:xfrm>
              <a:off x="4074250" y="3287550"/>
              <a:ext cx="21150" cy="14375"/>
            </a:xfrm>
            <a:custGeom>
              <a:avLst/>
              <a:gdLst/>
              <a:ahLst/>
              <a:cxnLst/>
              <a:rect l="l" t="t" r="r" b="b"/>
              <a:pathLst>
                <a:path w="846" h="575" extrusionOk="0">
                  <a:moveTo>
                    <a:pt x="336" y="0"/>
                  </a:moveTo>
                  <a:cubicBezTo>
                    <a:pt x="212" y="0"/>
                    <a:pt x="92" y="64"/>
                    <a:pt x="52" y="224"/>
                  </a:cubicBezTo>
                  <a:cubicBezTo>
                    <a:pt x="0" y="432"/>
                    <a:pt x="167" y="574"/>
                    <a:pt x="348" y="574"/>
                  </a:cubicBezTo>
                  <a:cubicBezTo>
                    <a:pt x="425" y="574"/>
                    <a:pt x="504" y="549"/>
                    <a:pt x="571" y="491"/>
                  </a:cubicBezTo>
                  <a:cubicBezTo>
                    <a:pt x="846" y="246"/>
                    <a:pt x="581" y="0"/>
                    <a:pt x="33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5"/>
            <p:cNvSpPr/>
            <p:nvPr/>
          </p:nvSpPr>
          <p:spPr>
            <a:xfrm>
              <a:off x="4087000" y="3250475"/>
              <a:ext cx="20650" cy="14550"/>
            </a:xfrm>
            <a:custGeom>
              <a:avLst/>
              <a:gdLst/>
              <a:ahLst/>
              <a:cxnLst/>
              <a:rect l="l" t="t" r="r" b="b"/>
              <a:pathLst>
                <a:path w="826" h="582" extrusionOk="0">
                  <a:moveTo>
                    <a:pt x="316" y="1"/>
                  </a:moveTo>
                  <a:cubicBezTo>
                    <a:pt x="191" y="1"/>
                    <a:pt x="71" y="64"/>
                    <a:pt x="31" y="225"/>
                  </a:cubicBezTo>
                  <a:cubicBezTo>
                    <a:pt x="0" y="432"/>
                    <a:pt x="165" y="581"/>
                    <a:pt x="338" y="581"/>
                  </a:cubicBezTo>
                  <a:cubicBezTo>
                    <a:pt x="412" y="581"/>
                    <a:pt x="488" y="554"/>
                    <a:pt x="550" y="491"/>
                  </a:cubicBezTo>
                  <a:cubicBezTo>
                    <a:pt x="825" y="246"/>
                    <a:pt x="560" y="1"/>
                    <a:pt x="31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5"/>
            <p:cNvSpPr/>
            <p:nvPr/>
          </p:nvSpPr>
          <p:spPr>
            <a:xfrm>
              <a:off x="4115375" y="3276800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37" y="0"/>
                  </a:moveTo>
                  <a:cubicBezTo>
                    <a:pt x="212" y="0"/>
                    <a:pt x="93" y="64"/>
                    <a:pt x="53" y="224"/>
                  </a:cubicBezTo>
                  <a:cubicBezTo>
                    <a:pt x="1" y="432"/>
                    <a:pt x="167" y="574"/>
                    <a:pt x="348" y="574"/>
                  </a:cubicBezTo>
                  <a:cubicBezTo>
                    <a:pt x="425" y="574"/>
                    <a:pt x="505" y="549"/>
                    <a:pt x="571" y="491"/>
                  </a:cubicBezTo>
                  <a:cubicBezTo>
                    <a:pt x="846" y="246"/>
                    <a:pt x="582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5"/>
            <p:cNvSpPr/>
            <p:nvPr/>
          </p:nvSpPr>
          <p:spPr>
            <a:xfrm>
              <a:off x="4154650" y="3236650"/>
              <a:ext cx="21000" cy="14475"/>
            </a:xfrm>
            <a:custGeom>
              <a:avLst/>
              <a:gdLst/>
              <a:ahLst/>
              <a:cxnLst/>
              <a:rect l="l" t="t" r="r" b="b"/>
              <a:pathLst>
                <a:path w="840" h="579" extrusionOk="0">
                  <a:moveTo>
                    <a:pt x="328" y="1"/>
                  </a:moveTo>
                  <a:cubicBezTo>
                    <a:pt x="207" y="1"/>
                    <a:pt x="92" y="62"/>
                    <a:pt x="53" y="214"/>
                  </a:cubicBezTo>
                  <a:cubicBezTo>
                    <a:pt x="1" y="433"/>
                    <a:pt x="169" y="579"/>
                    <a:pt x="351" y="579"/>
                  </a:cubicBezTo>
                  <a:cubicBezTo>
                    <a:pt x="427" y="579"/>
                    <a:pt x="506" y="553"/>
                    <a:pt x="572" y="496"/>
                  </a:cubicBezTo>
                  <a:cubicBezTo>
                    <a:pt x="839" y="248"/>
                    <a:pt x="571" y="1"/>
                    <a:pt x="32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4107600" y="3332750"/>
              <a:ext cx="20925" cy="14550"/>
            </a:xfrm>
            <a:custGeom>
              <a:avLst/>
              <a:gdLst/>
              <a:ahLst/>
              <a:cxnLst/>
              <a:rect l="l" t="t" r="r" b="b"/>
              <a:pathLst>
                <a:path w="837" h="582" extrusionOk="0">
                  <a:moveTo>
                    <a:pt x="333" y="1"/>
                  </a:moveTo>
                  <a:cubicBezTo>
                    <a:pt x="210" y="1"/>
                    <a:pt x="92" y="65"/>
                    <a:pt x="52" y="225"/>
                  </a:cubicBezTo>
                  <a:cubicBezTo>
                    <a:pt x="0" y="432"/>
                    <a:pt x="166" y="582"/>
                    <a:pt x="347" y="582"/>
                  </a:cubicBezTo>
                  <a:cubicBezTo>
                    <a:pt x="424" y="582"/>
                    <a:pt x="504" y="554"/>
                    <a:pt x="571" y="492"/>
                  </a:cubicBezTo>
                  <a:cubicBezTo>
                    <a:pt x="836" y="246"/>
                    <a:pt x="575" y="1"/>
                    <a:pt x="33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4177275" y="3275300"/>
              <a:ext cx="21175" cy="14400"/>
            </a:xfrm>
            <a:custGeom>
              <a:avLst/>
              <a:gdLst/>
              <a:ahLst/>
              <a:cxnLst/>
              <a:rect l="l" t="t" r="r" b="b"/>
              <a:pathLst>
                <a:path w="847" h="576" extrusionOk="0">
                  <a:moveTo>
                    <a:pt x="337" y="1"/>
                  </a:moveTo>
                  <a:cubicBezTo>
                    <a:pt x="212" y="1"/>
                    <a:pt x="92" y="65"/>
                    <a:pt x="52" y="225"/>
                  </a:cubicBezTo>
                  <a:cubicBezTo>
                    <a:pt x="0" y="433"/>
                    <a:pt x="174" y="575"/>
                    <a:pt x="355" y="575"/>
                  </a:cubicBezTo>
                  <a:cubicBezTo>
                    <a:pt x="431" y="575"/>
                    <a:pt x="509" y="549"/>
                    <a:pt x="571" y="492"/>
                  </a:cubicBezTo>
                  <a:cubicBezTo>
                    <a:pt x="846" y="246"/>
                    <a:pt x="581" y="1"/>
                    <a:pt x="3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4146400" y="3315325"/>
              <a:ext cx="20900" cy="14725"/>
            </a:xfrm>
            <a:custGeom>
              <a:avLst/>
              <a:gdLst/>
              <a:ahLst/>
              <a:cxnLst/>
              <a:rect l="l" t="t" r="r" b="b"/>
              <a:pathLst>
                <a:path w="836" h="589" extrusionOk="0">
                  <a:moveTo>
                    <a:pt x="326" y="1"/>
                  </a:moveTo>
                  <a:cubicBezTo>
                    <a:pt x="202" y="1"/>
                    <a:pt x="82" y="65"/>
                    <a:pt x="42" y="225"/>
                  </a:cubicBezTo>
                  <a:cubicBezTo>
                    <a:pt x="1" y="432"/>
                    <a:pt x="169" y="588"/>
                    <a:pt x="345" y="588"/>
                  </a:cubicBezTo>
                  <a:cubicBezTo>
                    <a:pt x="421" y="588"/>
                    <a:pt x="498" y="559"/>
                    <a:pt x="561" y="492"/>
                  </a:cubicBezTo>
                  <a:cubicBezTo>
                    <a:pt x="836" y="246"/>
                    <a:pt x="571" y="1"/>
                    <a:pt x="3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5"/>
            <p:cNvSpPr/>
            <p:nvPr/>
          </p:nvSpPr>
          <p:spPr>
            <a:xfrm>
              <a:off x="4197025" y="3300875"/>
              <a:ext cx="21175" cy="14400"/>
            </a:xfrm>
            <a:custGeom>
              <a:avLst/>
              <a:gdLst/>
              <a:ahLst/>
              <a:cxnLst/>
              <a:rect l="l" t="t" r="r" b="b"/>
              <a:pathLst>
                <a:path w="847" h="576" extrusionOk="0">
                  <a:moveTo>
                    <a:pt x="344" y="1"/>
                  </a:moveTo>
                  <a:cubicBezTo>
                    <a:pt x="221" y="1"/>
                    <a:pt x="103" y="65"/>
                    <a:pt x="63" y="225"/>
                  </a:cubicBezTo>
                  <a:cubicBezTo>
                    <a:pt x="1" y="433"/>
                    <a:pt x="171" y="575"/>
                    <a:pt x="356" y="575"/>
                  </a:cubicBezTo>
                  <a:cubicBezTo>
                    <a:pt x="434" y="575"/>
                    <a:pt x="515" y="549"/>
                    <a:pt x="582" y="492"/>
                  </a:cubicBezTo>
                  <a:cubicBezTo>
                    <a:pt x="847" y="246"/>
                    <a:pt x="585" y="1"/>
                    <a:pt x="34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5"/>
            <p:cNvSpPr/>
            <p:nvPr/>
          </p:nvSpPr>
          <p:spPr>
            <a:xfrm>
              <a:off x="4276500" y="3230825"/>
              <a:ext cx="20900" cy="14725"/>
            </a:xfrm>
            <a:custGeom>
              <a:avLst/>
              <a:gdLst/>
              <a:ahLst/>
              <a:cxnLst/>
              <a:rect l="l" t="t" r="r" b="b"/>
              <a:pathLst>
                <a:path w="836" h="589" extrusionOk="0">
                  <a:moveTo>
                    <a:pt x="326" y="1"/>
                  </a:moveTo>
                  <a:cubicBezTo>
                    <a:pt x="201" y="1"/>
                    <a:pt x="82" y="65"/>
                    <a:pt x="42" y="225"/>
                  </a:cubicBezTo>
                  <a:cubicBezTo>
                    <a:pt x="0" y="432"/>
                    <a:pt x="161" y="588"/>
                    <a:pt x="338" y="588"/>
                  </a:cubicBezTo>
                  <a:cubicBezTo>
                    <a:pt x="414" y="588"/>
                    <a:pt x="493" y="559"/>
                    <a:pt x="560" y="492"/>
                  </a:cubicBezTo>
                  <a:cubicBezTo>
                    <a:pt x="835" y="246"/>
                    <a:pt x="571" y="1"/>
                    <a:pt x="3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4247050" y="3206000"/>
              <a:ext cx="21200" cy="14750"/>
            </a:xfrm>
            <a:custGeom>
              <a:avLst/>
              <a:gdLst/>
              <a:ahLst/>
              <a:cxnLst/>
              <a:rect l="l" t="t" r="r" b="b"/>
              <a:pathLst>
                <a:path w="848" h="590" extrusionOk="0">
                  <a:moveTo>
                    <a:pt x="344" y="1"/>
                  </a:moveTo>
                  <a:cubicBezTo>
                    <a:pt x="221" y="1"/>
                    <a:pt x="103" y="64"/>
                    <a:pt x="63" y="225"/>
                  </a:cubicBezTo>
                  <a:cubicBezTo>
                    <a:pt x="1" y="444"/>
                    <a:pt x="173" y="589"/>
                    <a:pt x="358" y="589"/>
                  </a:cubicBezTo>
                  <a:cubicBezTo>
                    <a:pt x="436" y="589"/>
                    <a:pt x="516" y="563"/>
                    <a:pt x="582" y="506"/>
                  </a:cubicBezTo>
                  <a:lnTo>
                    <a:pt x="582" y="492"/>
                  </a:lnTo>
                  <a:cubicBezTo>
                    <a:pt x="847" y="246"/>
                    <a:pt x="586" y="1"/>
                    <a:pt x="34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5"/>
            <p:cNvSpPr/>
            <p:nvPr/>
          </p:nvSpPr>
          <p:spPr>
            <a:xfrm>
              <a:off x="4144175" y="3363150"/>
              <a:ext cx="20675" cy="14700"/>
            </a:xfrm>
            <a:custGeom>
              <a:avLst/>
              <a:gdLst/>
              <a:ahLst/>
              <a:cxnLst/>
              <a:rect l="l" t="t" r="r" b="b"/>
              <a:pathLst>
                <a:path w="827" h="588" extrusionOk="0">
                  <a:moveTo>
                    <a:pt x="323" y="0"/>
                  </a:moveTo>
                  <a:cubicBezTo>
                    <a:pt x="200" y="0"/>
                    <a:pt x="82" y="64"/>
                    <a:pt x="42" y="224"/>
                  </a:cubicBezTo>
                  <a:cubicBezTo>
                    <a:pt x="1" y="431"/>
                    <a:pt x="162" y="588"/>
                    <a:pt x="338" y="588"/>
                  </a:cubicBezTo>
                  <a:cubicBezTo>
                    <a:pt x="414" y="588"/>
                    <a:pt x="494" y="558"/>
                    <a:pt x="561" y="491"/>
                  </a:cubicBezTo>
                  <a:cubicBezTo>
                    <a:pt x="826" y="246"/>
                    <a:pt x="565" y="0"/>
                    <a:pt x="32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5"/>
            <p:cNvSpPr/>
            <p:nvPr/>
          </p:nvSpPr>
          <p:spPr>
            <a:xfrm>
              <a:off x="4241650" y="3369075"/>
              <a:ext cx="20900" cy="14550"/>
            </a:xfrm>
            <a:custGeom>
              <a:avLst/>
              <a:gdLst/>
              <a:ahLst/>
              <a:cxnLst/>
              <a:rect l="l" t="t" r="r" b="b"/>
              <a:pathLst>
                <a:path w="836" h="582" extrusionOk="0">
                  <a:moveTo>
                    <a:pt x="326" y="1"/>
                  </a:moveTo>
                  <a:cubicBezTo>
                    <a:pt x="202" y="1"/>
                    <a:pt x="82" y="64"/>
                    <a:pt x="42" y="225"/>
                  </a:cubicBezTo>
                  <a:cubicBezTo>
                    <a:pt x="1" y="432"/>
                    <a:pt x="162" y="581"/>
                    <a:pt x="339" y="581"/>
                  </a:cubicBezTo>
                  <a:cubicBezTo>
                    <a:pt x="415" y="581"/>
                    <a:pt x="494" y="554"/>
                    <a:pt x="561" y="491"/>
                  </a:cubicBezTo>
                  <a:cubicBezTo>
                    <a:pt x="836" y="246"/>
                    <a:pt x="571" y="1"/>
                    <a:pt x="3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5"/>
            <p:cNvSpPr/>
            <p:nvPr/>
          </p:nvSpPr>
          <p:spPr>
            <a:xfrm>
              <a:off x="4195550" y="3348700"/>
              <a:ext cx="21175" cy="14525"/>
            </a:xfrm>
            <a:custGeom>
              <a:avLst/>
              <a:gdLst/>
              <a:ahLst/>
              <a:cxnLst/>
              <a:rect l="l" t="t" r="r" b="b"/>
              <a:pathLst>
                <a:path w="847" h="581" extrusionOk="0">
                  <a:moveTo>
                    <a:pt x="344" y="0"/>
                  </a:moveTo>
                  <a:cubicBezTo>
                    <a:pt x="221" y="0"/>
                    <a:pt x="103" y="64"/>
                    <a:pt x="63" y="224"/>
                  </a:cubicBezTo>
                  <a:cubicBezTo>
                    <a:pt x="0" y="432"/>
                    <a:pt x="170" y="581"/>
                    <a:pt x="354" y="581"/>
                  </a:cubicBezTo>
                  <a:cubicBezTo>
                    <a:pt x="433" y="581"/>
                    <a:pt x="515" y="553"/>
                    <a:pt x="581" y="491"/>
                  </a:cubicBezTo>
                  <a:cubicBezTo>
                    <a:pt x="847" y="246"/>
                    <a:pt x="585" y="0"/>
                    <a:pt x="34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5"/>
            <p:cNvSpPr/>
            <p:nvPr/>
          </p:nvSpPr>
          <p:spPr>
            <a:xfrm>
              <a:off x="4249550" y="3273075"/>
              <a:ext cx="20925" cy="14400"/>
            </a:xfrm>
            <a:custGeom>
              <a:avLst/>
              <a:gdLst/>
              <a:ahLst/>
              <a:cxnLst/>
              <a:rect l="l" t="t" r="r" b="b"/>
              <a:pathLst>
                <a:path w="837" h="576" extrusionOk="0">
                  <a:moveTo>
                    <a:pt x="333" y="1"/>
                  </a:moveTo>
                  <a:cubicBezTo>
                    <a:pt x="210" y="1"/>
                    <a:pt x="92" y="65"/>
                    <a:pt x="52" y="225"/>
                  </a:cubicBezTo>
                  <a:cubicBezTo>
                    <a:pt x="0" y="433"/>
                    <a:pt x="167" y="575"/>
                    <a:pt x="348" y="575"/>
                  </a:cubicBezTo>
                  <a:cubicBezTo>
                    <a:pt x="425" y="575"/>
                    <a:pt x="505" y="549"/>
                    <a:pt x="571" y="492"/>
                  </a:cubicBezTo>
                  <a:cubicBezTo>
                    <a:pt x="836" y="246"/>
                    <a:pt x="575" y="1"/>
                    <a:pt x="33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5"/>
            <p:cNvSpPr/>
            <p:nvPr/>
          </p:nvSpPr>
          <p:spPr>
            <a:xfrm>
              <a:off x="4252500" y="3314225"/>
              <a:ext cx="21175" cy="14550"/>
            </a:xfrm>
            <a:custGeom>
              <a:avLst/>
              <a:gdLst/>
              <a:ahLst/>
              <a:cxnLst/>
              <a:rect l="l" t="t" r="r" b="b"/>
              <a:pathLst>
                <a:path w="847" h="582" extrusionOk="0">
                  <a:moveTo>
                    <a:pt x="337" y="0"/>
                  </a:moveTo>
                  <a:cubicBezTo>
                    <a:pt x="212" y="0"/>
                    <a:pt x="93" y="64"/>
                    <a:pt x="53" y="225"/>
                  </a:cubicBezTo>
                  <a:cubicBezTo>
                    <a:pt x="1" y="432"/>
                    <a:pt x="167" y="581"/>
                    <a:pt x="347" y="581"/>
                  </a:cubicBezTo>
                  <a:cubicBezTo>
                    <a:pt x="425" y="581"/>
                    <a:pt x="505" y="554"/>
                    <a:pt x="572" y="491"/>
                  </a:cubicBezTo>
                  <a:cubicBezTo>
                    <a:pt x="847" y="246"/>
                    <a:pt x="582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5"/>
            <p:cNvSpPr/>
            <p:nvPr/>
          </p:nvSpPr>
          <p:spPr>
            <a:xfrm>
              <a:off x="4312925" y="3264200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37" y="0"/>
                  </a:moveTo>
                  <a:cubicBezTo>
                    <a:pt x="212" y="0"/>
                    <a:pt x="92" y="64"/>
                    <a:pt x="52" y="224"/>
                  </a:cubicBezTo>
                  <a:cubicBezTo>
                    <a:pt x="0" y="432"/>
                    <a:pt x="167" y="574"/>
                    <a:pt x="348" y="574"/>
                  </a:cubicBezTo>
                  <a:cubicBezTo>
                    <a:pt x="425" y="574"/>
                    <a:pt x="505" y="549"/>
                    <a:pt x="571" y="491"/>
                  </a:cubicBezTo>
                  <a:cubicBezTo>
                    <a:pt x="846" y="246"/>
                    <a:pt x="581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5"/>
            <p:cNvSpPr/>
            <p:nvPr/>
          </p:nvSpPr>
          <p:spPr>
            <a:xfrm>
              <a:off x="4302700" y="3187850"/>
              <a:ext cx="20775" cy="14550"/>
            </a:xfrm>
            <a:custGeom>
              <a:avLst/>
              <a:gdLst/>
              <a:ahLst/>
              <a:cxnLst/>
              <a:rect l="l" t="t" r="r" b="b"/>
              <a:pathLst>
                <a:path w="831" h="582" extrusionOk="0">
                  <a:moveTo>
                    <a:pt x="323" y="0"/>
                  </a:moveTo>
                  <a:cubicBezTo>
                    <a:pt x="198" y="0"/>
                    <a:pt x="76" y="64"/>
                    <a:pt x="31" y="224"/>
                  </a:cubicBezTo>
                  <a:cubicBezTo>
                    <a:pt x="0" y="432"/>
                    <a:pt x="165" y="581"/>
                    <a:pt x="343" y="581"/>
                  </a:cubicBezTo>
                  <a:cubicBezTo>
                    <a:pt x="419" y="581"/>
                    <a:pt x="498" y="553"/>
                    <a:pt x="565" y="491"/>
                  </a:cubicBezTo>
                  <a:cubicBezTo>
                    <a:pt x="830" y="246"/>
                    <a:pt x="569" y="0"/>
                    <a:pt x="32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5"/>
            <p:cNvSpPr/>
            <p:nvPr/>
          </p:nvSpPr>
          <p:spPr>
            <a:xfrm>
              <a:off x="4327750" y="3149300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37" y="0"/>
                  </a:moveTo>
                  <a:cubicBezTo>
                    <a:pt x="212" y="0"/>
                    <a:pt x="92" y="64"/>
                    <a:pt x="52" y="224"/>
                  </a:cubicBezTo>
                  <a:cubicBezTo>
                    <a:pt x="0" y="432"/>
                    <a:pt x="167" y="575"/>
                    <a:pt x="348" y="575"/>
                  </a:cubicBezTo>
                  <a:cubicBezTo>
                    <a:pt x="425" y="575"/>
                    <a:pt x="505" y="549"/>
                    <a:pt x="571" y="491"/>
                  </a:cubicBezTo>
                  <a:cubicBezTo>
                    <a:pt x="846" y="246"/>
                    <a:pt x="581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5"/>
            <p:cNvSpPr/>
            <p:nvPr/>
          </p:nvSpPr>
          <p:spPr>
            <a:xfrm>
              <a:off x="4349800" y="3206825"/>
              <a:ext cx="21275" cy="15400"/>
            </a:xfrm>
            <a:custGeom>
              <a:avLst/>
              <a:gdLst/>
              <a:ahLst/>
              <a:cxnLst/>
              <a:rect l="l" t="t" r="r" b="b"/>
              <a:pathLst>
                <a:path w="851" h="616" extrusionOk="0">
                  <a:moveTo>
                    <a:pt x="397" y="1"/>
                  </a:moveTo>
                  <a:cubicBezTo>
                    <a:pt x="356" y="1"/>
                    <a:pt x="313" y="9"/>
                    <a:pt x="267" y="29"/>
                  </a:cubicBezTo>
                  <a:cubicBezTo>
                    <a:pt x="0" y="162"/>
                    <a:pt x="75" y="577"/>
                    <a:pt x="371" y="607"/>
                  </a:cubicBezTo>
                  <a:cubicBezTo>
                    <a:pt x="402" y="613"/>
                    <a:pt x="431" y="615"/>
                    <a:pt x="457" y="615"/>
                  </a:cubicBezTo>
                  <a:cubicBezTo>
                    <a:pt x="850" y="615"/>
                    <a:pt x="735" y="1"/>
                    <a:pt x="39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5"/>
            <p:cNvSpPr/>
            <p:nvPr/>
          </p:nvSpPr>
          <p:spPr>
            <a:xfrm>
              <a:off x="4395200" y="3163375"/>
              <a:ext cx="21175" cy="14400"/>
            </a:xfrm>
            <a:custGeom>
              <a:avLst/>
              <a:gdLst/>
              <a:ahLst/>
              <a:cxnLst/>
              <a:rect l="l" t="t" r="r" b="b"/>
              <a:pathLst>
                <a:path w="847" h="576" extrusionOk="0">
                  <a:moveTo>
                    <a:pt x="337" y="1"/>
                  </a:moveTo>
                  <a:cubicBezTo>
                    <a:pt x="212" y="1"/>
                    <a:pt x="92" y="65"/>
                    <a:pt x="52" y="225"/>
                  </a:cubicBezTo>
                  <a:cubicBezTo>
                    <a:pt x="0" y="433"/>
                    <a:pt x="174" y="575"/>
                    <a:pt x="355" y="575"/>
                  </a:cubicBezTo>
                  <a:cubicBezTo>
                    <a:pt x="431" y="575"/>
                    <a:pt x="509" y="549"/>
                    <a:pt x="571" y="492"/>
                  </a:cubicBezTo>
                  <a:cubicBezTo>
                    <a:pt x="846" y="246"/>
                    <a:pt x="581" y="1"/>
                    <a:pt x="3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5"/>
            <p:cNvSpPr/>
            <p:nvPr/>
          </p:nvSpPr>
          <p:spPr>
            <a:xfrm>
              <a:off x="4351725" y="3268900"/>
              <a:ext cx="20975" cy="14575"/>
            </a:xfrm>
            <a:custGeom>
              <a:avLst/>
              <a:gdLst/>
              <a:ahLst/>
              <a:cxnLst/>
              <a:rect l="l" t="t" r="r" b="b"/>
              <a:pathLst>
                <a:path w="839" h="583" extrusionOk="0">
                  <a:moveTo>
                    <a:pt x="320" y="0"/>
                  </a:moveTo>
                  <a:cubicBezTo>
                    <a:pt x="198" y="0"/>
                    <a:pt x="81" y="62"/>
                    <a:pt x="42" y="214"/>
                  </a:cubicBezTo>
                  <a:cubicBezTo>
                    <a:pt x="0" y="424"/>
                    <a:pt x="174" y="583"/>
                    <a:pt x="353" y="583"/>
                  </a:cubicBezTo>
                  <a:cubicBezTo>
                    <a:pt x="427" y="583"/>
                    <a:pt x="501" y="556"/>
                    <a:pt x="561" y="496"/>
                  </a:cubicBezTo>
                  <a:cubicBezTo>
                    <a:pt x="838" y="248"/>
                    <a:pt x="566" y="0"/>
                    <a:pt x="32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5"/>
            <p:cNvSpPr/>
            <p:nvPr/>
          </p:nvSpPr>
          <p:spPr>
            <a:xfrm>
              <a:off x="4411775" y="3239725"/>
              <a:ext cx="20900" cy="14725"/>
            </a:xfrm>
            <a:custGeom>
              <a:avLst/>
              <a:gdLst/>
              <a:ahLst/>
              <a:cxnLst/>
              <a:rect l="l" t="t" r="r" b="b"/>
              <a:pathLst>
                <a:path w="836" h="589" extrusionOk="0">
                  <a:moveTo>
                    <a:pt x="326" y="1"/>
                  </a:moveTo>
                  <a:cubicBezTo>
                    <a:pt x="201" y="1"/>
                    <a:pt x="82" y="64"/>
                    <a:pt x="42" y="225"/>
                  </a:cubicBezTo>
                  <a:cubicBezTo>
                    <a:pt x="0" y="432"/>
                    <a:pt x="168" y="588"/>
                    <a:pt x="344" y="588"/>
                  </a:cubicBezTo>
                  <a:cubicBezTo>
                    <a:pt x="420" y="588"/>
                    <a:pt x="498" y="559"/>
                    <a:pt x="561" y="492"/>
                  </a:cubicBezTo>
                  <a:cubicBezTo>
                    <a:pt x="835" y="246"/>
                    <a:pt x="571" y="1"/>
                    <a:pt x="3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4400125" y="3280875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44" y="0"/>
                  </a:moveTo>
                  <a:cubicBezTo>
                    <a:pt x="221" y="0"/>
                    <a:pt x="103" y="64"/>
                    <a:pt x="63" y="224"/>
                  </a:cubicBezTo>
                  <a:cubicBezTo>
                    <a:pt x="1" y="432"/>
                    <a:pt x="172" y="575"/>
                    <a:pt x="356" y="575"/>
                  </a:cubicBezTo>
                  <a:cubicBezTo>
                    <a:pt x="434" y="575"/>
                    <a:pt x="515" y="549"/>
                    <a:pt x="582" y="491"/>
                  </a:cubicBezTo>
                  <a:cubicBezTo>
                    <a:pt x="847" y="246"/>
                    <a:pt x="585" y="0"/>
                    <a:pt x="34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4434475" y="3305700"/>
              <a:ext cx="20925" cy="14375"/>
            </a:xfrm>
            <a:custGeom>
              <a:avLst/>
              <a:gdLst/>
              <a:ahLst/>
              <a:cxnLst/>
              <a:rect l="l" t="t" r="r" b="b"/>
              <a:pathLst>
                <a:path w="837" h="575" extrusionOk="0">
                  <a:moveTo>
                    <a:pt x="334" y="0"/>
                  </a:moveTo>
                  <a:cubicBezTo>
                    <a:pt x="211" y="0"/>
                    <a:pt x="93" y="64"/>
                    <a:pt x="53" y="225"/>
                  </a:cubicBezTo>
                  <a:cubicBezTo>
                    <a:pt x="1" y="432"/>
                    <a:pt x="168" y="575"/>
                    <a:pt x="349" y="575"/>
                  </a:cubicBezTo>
                  <a:cubicBezTo>
                    <a:pt x="426" y="575"/>
                    <a:pt x="505" y="549"/>
                    <a:pt x="572" y="491"/>
                  </a:cubicBezTo>
                  <a:cubicBezTo>
                    <a:pt x="837" y="246"/>
                    <a:pt x="575" y="0"/>
                    <a:pt x="33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5"/>
            <p:cNvSpPr/>
            <p:nvPr/>
          </p:nvSpPr>
          <p:spPr>
            <a:xfrm>
              <a:off x="4288450" y="3326350"/>
              <a:ext cx="21000" cy="14475"/>
            </a:xfrm>
            <a:custGeom>
              <a:avLst/>
              <a:gdLst/>
              <a:ahLst/>
              <a:cxnLst/>
              <a:rect l="l" t="t" r="r" b="b"/>
              <a:pathLst>
                <a:path w="840" h="579" extrusionOk="0">
                  <a:moveTo>
                    <a:pt x="327" y="0"/>
                  </a:moveTo>
                  <a:cubicBezTo>
                    <a:pt x="207" y="0"/>
                    <a:pt x="92" y="61"/>
                    <a:pt x="53" y="214"/>
                  </a:cubicBezTo>
                  <a:cubicBezTo>
                    <a:pt x="1" y="433"/>
                    <a:pt x="169" y="579"/>
                    <a:pt x="350" y="579"/>
                  </a:cubicBezTo>
                  <a:cubicBezTo>
                    <a:pt x="427" y="579"/>
                    <a:pt x="506" y="553"/>
                    <a:pt x="572" y="496"/>
                  </a:cubicBezTo>
                  <a:cubicBezTo>
                    <a:pt x="839" y="248"/>
                    <a:pt x="571" y="0"/>
                    <a:pt x="3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5"/>
            <p:cNvSpPr/>
            <p:nvPr/>
          </p:nvSpPr>
          <p:spPr>
            <a:xfrm>
              <a:off x="4313175" y="3301625"/>
              <a:ext cx="20925" cy="14700"/>
            </a:xfrm>
            <a:custGeom>
              <a:avLst/>
              <a:gdLst/>
              <a:ahLst/>
              <a:cxnLst/>
              <a:rect l="l" t="t" r="r" b="b"/>
              <a:pathLst>
                <a:path w="837" h="588" extrusionOk="0">
                  <a:moveTo>
                    <a:pt x="327" y="0"/>
                  </a:moveTo>
                  <a:cubicBezTo>
                    <a:pt x="202" y="0"/>
                    <a:pt x="82" y="64"/>
                    <a:pt x="42" y="224"/>
                  </a:cubicBezTo>
                  <a:cubicBezTo>
                    <a:pt x="1" y="431"/>
                    <a:pt x="169" y="588"/>
                    <a:pt x="345" y="588"/>
                  </a:cubicBezTo>
                  <a:cubicBezTo>
                    <a:pt x="421" y="588"/>
                    <a:pt x="498" y="558"/>
                    <a:pt x="561" y="491"/>
                  </a:cubicBezTo>
                  <a:cubicBezTo>
                    <a:pt x="836" y="246"/>
                    <a:pt x="571" y="0"/>
                    <a:pt x="3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5"/>
            <p:cNvSpPr/>
            <p:nvPr/>
          </p:nvSpPr>
          <p:spPr>
            <a:xfrm>
              <a:off x="4329325" y="3353025"/>
              <a:ext cx="21250" cy="14475"/>
            </a:xfrm>
            <a:custGeom>
              <a:avLst/>
              <a:gdLst/>
              <a:ahLst/>
              <a:cxnLst/>
              <a:rect l="l" t="t" r="r" b="b"/>
              <a:pathLst>
                <a:path w="850" h="579" extrusionOk="0">
                  <a:moveTo>
                    <a:pt x="338" y="1"/>
                  </a:moveTo>
                  <a:cubicBezTo>
                    <a:pt x="217" y="1"/>
                    <a:pt x="103" y="62"/>
                    <a:pt x="63" y="214"/>
                  </a:cubicBezTo>
                  <a:cubicBezTo>
                    <a:pt x="1" y="433"/>
                    <a:pt x="173" y="579"/>
                    <a:pt x="358" y="579"/>
                  </a:cubicBezTo>
                  <a:cubicBezTo>
                    <a:pt x="436" y="579"/>
                    <a:pt x="516" y="553"/>
                    <a:pt x="582" y="496"/>
                  </a:cubicBezTo>
                  <a:cubicBezTo>
                    <a:pt x="850" y="248"/>
                    <a:pt x="581" y="1"/>
                    <a:pt x="33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5"/>
            <p:cNvSpPr/>
            <p:nvPr/>
          </p:nvSpPr>
          <p:spPr>
            <a:xfrm>
              <a:off x="4354050" y="3306075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37" y="0"/>
                  </a:moveTo>
                  <a:cubicBezTo>
                    <a:pt x="212" y="0"/>
                    <a:pt x="93" y="64"/>
                    <a:pt x="53" y="224"/>
                  </a:cubicBezTo>
                  <a:cubicBezTo>
                    <a:pt x="1" y="432"/>
                    <a:pt x="168" y="575"/>
                    <a:pt x="349" y="575"/>
                  </a:cubicBezTo>
                  <a:cubicBezTo>
                    <a:pt x="426" y="575"/>
                    <a:pt x="505" y="549"/>
                    <a:pt x="572" y="491"/>
                  </a:cubicBezTo>
                  <a:cubicBezTo>
                    <a:pt x="847" y="246"/>
                    <a:pt x="582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5"/>
            <p:cNvSpPr/>
            <p:nvPr/>
          </p:nvSpPr>
          <p:spPr>
            <a:xfrm>
              <a:off x="4284000" y="3363150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37" y="0"/>
                  </a:moveTo>
                  <a:cubicBezTo>
                    <a:pt x="213" y="0"/>
                    <a:pt x="93" y="64"/>
                    <a:pt x="53" y="224"/>
                  </a:cubicBezTo>
                  <a:cubicBezTo>
                    <a:pt x="1" y="432"/>
                    <a:pt x="168" y="575"/>
                    <a:pt x="349" y="575"/>
                  </a:cubicBezTo>
                  <a:cubicBezTo>
                    <a:pt x="426" y="575"/>
                    <a:pt x="505" y="549"/>
                    <a:pt x="572" y="491"/>
                  </a:cubicBezTo>
                  <a:cubicBezTo>
                    <a:pt x="847" y="246"/>
                    <a:pt x="582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5"/>
            <p:cNvSpPr/>
            <p:nvPr/>
          </p:nvSpPr>
          <p:spPr>
            <a:xfrm>
              <a:off x="4370625" y="3335350"/>
              <a:ext cx="20900" cy="14700"/>
            </a:xfrm>
            <a:custGeom>
              <a:avLst/>
              <a:gdLst/>
              <a:ahLst/>
              <a:cxnLst/>
              <a:rect l="l" t="t" r="r" b="b"/>
              <a:pathLst>
                <a:path w="836" h="588" extrusionOk="0">
                  <a:moveTo>
                    <a:pt x="326" y="0"/>
                  </a:moveTo>
                  <a:cubicBezTo>
                    <a:pt x="202" y="0"/>
                    <a:pt x="82" y="64"/>
                    <a:pt x="42" y="225"/>
                  </a:cubicBezTo>
                  <a:cubicBezTo>
                    <a:pt x="1" y="431"/>
                    <a:pt x="169" y="588"/>
                    <a:pt x="345" y="588"/>
                  </a:cubicBezTo>
                  <a:cubicBezTo>
                    <a:pt x="421" y="588"/>
                    <a:pt x="498" y="559"/>
                    <a:pt x="561" y="491"/>
                  </a:cubicBezTo>
                  <a:cubicBezTo>
                    <a:pt x="836" y="246"/>
                    <a:pt x="571" y="0"/>
                    <a:pt x="32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5"/>
            <p:cNvSpPr/>
            <p:nvPr/>
          </p:nvSpPr>
          <p:spPr>
            <a:xfrm>
              <a:off x="4386925" y="3364525"/>
              <a:ext cx="20975" cy="14650"/>
            </a:xfrm>
            <a:custGeom>
              <a:avLst/>
              <a:gdLst/>
              <a:ahLst/>
              <a:cxnLst/>
              <a:rect l="l" t="t" r="r" b="b"/>
              <a:pathLst>
                <a:path w="839" h="586" extrusionOk="0">
                  <a:moveTo>
                    <a:pt x="320" y="0"/>
                  </a:moveTo>
                  <a:cubicBezTo>
                    <a:pt x="198" y="0"/>
                    <a:pt x="82" y="61"/>
                    <a:pt x="42" y="214"/>
                  </a:cubicBezTo>
                  <a:cubicBezTo>
                    <a:pt x="1" y="432"/>
                    <a:pt x="171" y="585"/>
                    <a:pt x="348" y="585"/>
                  </a:cubicBezTo>
                  <a:cubicBezTo>
                    <a:pt x="423" y="585"/>
                    <a:pt x="499" y="557"/>
                    <a:pt x="561" y="496"/>
                  </a:cubicBezTo>
                  <a:cubicBezTo>
                    <a:pt x="839" y="248"/>
                    <a:pt x="567" y="0"/>
                    <a:pt x="32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5"/>
            <p:cNvSpPr/>
            <p:nvPr/>
          </p:nvSpPr>
          <p:spPr>
            <a:xfrm>
              <a:off x="4411250" y="3339800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44" y="0"/>
                  </a:moveTo>
                  <a:cubicBezTo>
                    <a:pt x="221" y="0"/>
                    <a:pt x="103" y="64"/>
                    <a:pt x="63" y="224"/>
                  </a:cubicBezTo>
                  <a:cubicBezTo>
                    <a:pt x="0" y="432"/>
                    <a:pt x="171" y="575"/>
                    <a:pt x="356" y="575"/>
                  </a:cubicBezTo>
                  <a:cubicBezTo>
                    <a:pt x="434" y="575"/>
                    <a:pt x="515" y="549"/>
                    <a:pt x="582" y="491"/>
                  </a:cubicBezTo>
                  <a:cubicBezTo>
                    <a:pt x="847" y="246"/>
                    <a:pt x="585" y="0"/>
                    <a:pt x="34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5"/>
            <p:cNvSpPr/>
            <p:nvPr/>
          </p:nvSpPr>
          <p:spPr>
            <a:xfrm>
              <a:off x="4457200" y="3247150"/>
              <a:ext cx="21175" cy="14525"/>
            </a:xfrm>
            <a:custGeom>
              <a:avLst/>
              <a:gdLst/>
              <a:ahLst/>
              <a:cxnLst/>
              <a:rect l="l" t="t" r="r" b="b"/>
              <a:pathLst>
                <a:path w="847" h="581" extrusionOk="0">
                  <a:moveTo>
                    <a:pt x="344" y="0"/>
                  </a:moveTo>
                  <a:cubicBezTo>
                    <a:pt x="221" y="0"/>
                    <a:pt x="103" y="64"/>
                    <a:pt x="63" y="224"/>
                  </a:cubicBezTo>
                  <a:cubicBezTo>
                    <a:pt x="1" y="432"/>
                    <a:pt x="171" y="581"/>
                    <a:pt x="355" y="581"/>
                  </a:cubicBezTo>
                  <a:cubicBezTo>
                    <a:pt x="434" y="581"/>
                    <a:pt x="515" y="553"/>
                    <a:pt x="582" y="491"/>
                  </a:cubicBezTo>
                  <a:cubicBezTo>
                    <a:pt x="847" y="246"/>
                    <a:pt x="585" y="0"/>
                    <a:pt x="34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5"/>
            <p:cNvSpPr/>
            <p:nvPr/>
          </p:nvSpPr>
          <p:spPr>
            <a:xfrm>
              <a:off x="4416800" y="3124825"/>
              <a:ext cx="21200" cy="14750"/>
            </a:xfrm>
            <a:custGeom>
              <a:avLst/>
              <a:gdLst/>
              <a:ahLst/>
              <a:cxnLst/>
              <a:rect l="l" t="t" r="r" b="b"/>
              <a:pathLst>
                <a:path w="848" h="590" extrusionOk="0">
                  <a:moveTo>
                    <a:pt x="344" y="1"/>
                  </a:moveTo>
                  <a:cubicBezTo>
                    <a:pt x="221" y="1"/>
                    <a:pt x="103" y="65"/>
                    <a:pt x="63" y="225"/>
                  </a:cubicBezTo>
                  <a:cubicBezTo>
                    <a:pt x="1" y="444"/>
                    <a:pt x="173" y="590"/>
                    <a:pt x="358" y="590"/>
                  </a:cubicBezTo>
                  <a:cubicBezTo>
                    <a:pt x="436" y="590"/>
                    <a:pt x="516" y="564"/>
                    <a:pt x="582" y="507"/>
                  </a:cubicBezTo>
                  <a:lnTo>
                    <a:pt x="582" y="492"/>
                  </a:lnTo>
                  <a:cubicBezTo>
                    <a:pt x="847" y="246"/>
                    <a:pt x="585" y="1"/>
                    <a:pt x="34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5"/>
            <p:cNvSpPr/>
            <p:nvPr/>
          </p:nvSpPr>
          <p:spPr>
            <a:xfrm>
              <a:off x="4414100" y="3193775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37" y="0"/>
                  </a:moveTo>
                  <a:cubicBezTo>
                    <a:pt x="212" y="0"/>
                    <a:pt x="93" y="64"/>
                    <a:pt x="52" y="224"/>
                  </a:cubicBezTo>
                  <a:cubicBezTo>
                    <a:pt x="1" y="432"/>
                    <a:pt x="167" y="575"/>
                    <a:pt x="348" y="575"/>
                  </a:cubicBezTo>
                  <a:cubicBezTo>
                    <a:pt x="425" y="575"/>
                    <a:pt x="505" y="549"/>
                    <a:pt x="571" y="491"/>
                  </a:cubicBezTo>
                  <a:cubicBezTo>
                    <a:pt x="846" y="246"/>
                    <a:pt x="581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5"/>
            <p:cNvSpPr/>
            <p:nvPr/>
          </p:nvSpPr>
          <p:spPr>
            <a:xfrm>
              <a:off x="4468950" y="3136700"/>
              <a:ext cx="20925" cy="14550"/>
            </a:xfrm>
            <a:custGeom>
              <a:avLst/>
              <a:gdLst/>
              <a:ahLst/>
              <a:cxnLst/>
              <a:rect l="l" t="t" r="r" b="b"/>
              <a:pathLst>
                <a:path w="837" h="582" extrusionOk="0">
                  <a:moveTo>
                    <a:pt x="334" y="0"/>
                  </a:moveTo>
                  <a:cubicBezTo>
                    <a:pt x="210" y="0"/>
                    <a:pt x="93" y="64"/>
                    <a:pt x="53" y="224"/>
                  </a:cubicBezTo>
                  <a:cubicBezTo>
                    <a:pt x="1" y="432"/>
                    <a:pt x="166" y="581"/>
                    <a:pt x="347" y="581"/>
                  </a:cubicBezTo>
                  <a:cubicBezTo>
                    <a:pt x="424" y="581"/>
                    <a:pt x="505" y="554"/>
                    <a:pt x="571" y="491"/>
                  </a:cubicBezTo>
                  <a:cubicBezTo>
                    <a:pt x="837" y="246"/>
                    <a:pt x="575" y="0"/>
                    <a:pt x="33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5"/>
            <p:cNvSpPr/>
            <p:nvPr/>
          </p:nvSpPr>
          <p:spPr>
            <a:xfrm>
              <a:off x="4479800" y="3095550"/>
              <a:ext cx="21200" cy="14750"/>
            </a:xfrm>
            <a:custGeom>
              <a:avLst/>
              <a:gdLst/>
              <a:ahLst/>
              <a:cxnLst/>
              <a:rect l="l" t="t" r="r" b="b"/>
              <a:pathLst>
                <a:path w="848" h="590" extrusionOk="0">
                  <a:moveTo>
                    <a:pt x="344" y="1"/>
                  </a:moveTo>
                  <a:cubicBezTo>
                    <a:pt x="221" y="1"/>
                    <a:pt x="103" y="65"/>
                    <a:pt x="63" y="225"/>
                  </a:cubicBezTo>
                  <a:cubicBezTo>
                    <a:pt x="1" y="444"/>
                    <a:pt x="173" y="590"/>
                    <a:pt x="358" y="590"/>
                  </a:cubicBezTo>
                  <a:cubicBezTo>
                    <a:pt x="436" y="590"/>
                    <a:pt x="516" y="564"/>
                    <a:pt x="582" y="507"/>
                  </a:cubicBezTo>
                  <a:lnTo>
                    <a:pt x="582" y="492"/>
                  </a:lnTo>
                  <a:cubicBezTo>
                    <a:pt x="847" y="246"/>
                    <a:pt x="586" y="1"/>
                    <a:pt x="34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5"/>
            <p:cNvSpPr/>
            <p:nvPr/>
          </p:nvSpPr>
          <p:spPr>
            <a:xfrm>
              <a:off x="4539100" y="3242325"/>
              <a:ext cx="21075" cy="14375"/>
            </a:xfrm>
            <a:custGeom>
              <a:avLst/>
              <a:gdLst/>
              <a:ahLst/>
              <a:cxnLst/>
              <a:rect l="l" t="t" r="r" b="b"/>
              <a:pathLst>
                <a:path w="843" h="575" extrusionOk="0">
                  <a:moveTo>
                    <a:pt x="344" y="0"/>
                  </a:moveTo>
                  <a:cubicBezTo>
                    <a:pt x="221" y="0"/>
                    <a:pt x="103" y="64"/>
                    <a:pt x="63" y="224"/>
                  </a:cubicBezTo>
                  <a:cubicBezTo>
                    <a:pt x="1" y="432"/>
                    <a:pt x="172" y="575"/>
                    <a:pt x="356" y="575"/>
                  </a:cubicBezTo>
                  <a:cubicBezTo>
                    <a:pt x="435" y="575"/>
                    <a:pt x="516" y="549"/>
                    <a:pt x="582" y="491"/>
                  </a:cubicBezTo>
                  <a:lnTo>
                    <a:pt x="567" y="491"/>
                  </a:lnTo>
                  <a:cubicBezTo>
                    <a:pt x="842" y="246"/>
                    <a:pt x="584" y="0"/>
                    <a:pt x="34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5"/>
            <p:cNvSpPr/>
            <p:nvPr/>
          </p:nvSpPr>
          <p:spPr>
            <a:xfrm>
              <a:off x="4491925" y="3296425"/>
              <a:ext cx="21175" cy="14400"/>
            </a:xfrm>
            <a:custGeom>
              <a:avLst/>
              <a:gdLst/>
              <a:ahLst/>
              <a:cxnLst/>
              <a:rect l="l" t="t" r="r" b="b"/>
              <a:pathLst>
                <a:path w="847" h="576" extrusionOk="0">
                  <a:moveTo>
                    <a:pt x="337" y="1"/>
                  </a:moveTo>
                  <a:cubicBezTo>
                    <a:pt x="212" y="1"/>
                    <a:pt x="93" y="65"/>
                    <a:pt x="53" y="225"/>
                  </a:cubicBezTo>
                  <a:cubicBezTo>
                    <a:pt x="1" y="433"/>
                    <a:pt x="167" y="575"/>
                    <a:pt x="348" y="575"/>
                  </a:cubicBezTo>
                  <a:cubicBezTo>
                    <a:pt x="426" y="575"/>
                    <a:pt x="505" y="549"/>
                    <a:pt x="572" y="492"/>
                  </a:cubicBezTo>
                  <a:cubicBezTo>
                    <a:pt x="846" y="246"/>
                    <a:pt x="582" y="1"/>
                    <a:pt x="3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5"/>
            <p:cNvSpPr/>
            <p:nvPr/>
          </p:nvSpPr>
          <p:spPr>
            <a:xfrm>
              <a:off x="4518975" y="3192925"/>
              <a:ext cx="21250" cy="14475"/>
            </a:xfrm>
            <a:custGeom>
              <a:avLst/>
              <a:gdLst/>
              <a:ahLst/>
              <a:cxnLst/>
              <a:rect l="l" t="t" r="r" b="b"/>
              <a:pathLst>
                <a:path w="850" h="579" extrusionOk="0">
                  <a:moveTo>
                    <a:pt x="331" y="0"/>
                  </a:moveTo>
                  <a:cubicBezTo>
                    <a:pt x="208" y="0"/>
                    <a:pt x="92" y="61"/>
                    <a:pt x="53" y="214"/>
                  </a:cubicBezTo>
                  <a:cubicBezTo>
                    <a:pt x="1" y="433"/>
                    <a:pt x="176" y="579"/>
                    <a:pt x="357" y="579"/>
                  </a:cubicBezTo>
                  <a:cubicBezTo>
                    <a:pt x="433" y="579"/>
                    <a:pt x="510" y="553"/>
                    <a:pt x="572" y="496"/>
                  </a:cubicBezTo>
                  <a:cubicBezTo>
                    <a:pt x="849" y="248"/>
                    <a:pt x="577" y="0"/>
                    <a:pt x="33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5"/>
            <p:cNvSpPr/>
            <p:nvPr/>
          </p:nvSpPr>
          <p:spPr>
            <a:xfrm>
              <a:off x="4455625" y="3181900"/>
              <a:ext cx="20900" cy="14725"/>
            </a:xfrm>
            <a:custGeom>
              <a:avLst/>
              <a:gdLst/>
              <a:ahLst/>
              <a:cxnLst/>
              <a:rect l="l" t="t" r="r" b="b"/>
              <a:pathLst>
                <a:path w="836" h="589" extrusionOk="0">
                  <a:moveTo>
                    <a:pt x="333" y="1"/>
                  </a:moveTo>
                  <a:cubicBezTo>
                    <a:pt x="210" y="1"/>
                    <a:pt x="92" y="65"/>
                    <a:pt x="52" y="225"/>
                  </a:cubicBezTo>
                  <a:cubicBezTo>
                    <a:pt x="0" y="432"/>
                    <a:pt x="165" y="588"/>
                    <a:pt x="345" y="588"/>
                  </a:cubicBezTo>
                  <a:cubicBezTo>
                    <a:pt x="423" y="588"/>
                    <a:pt x="504" y="559"/>
                    <a:pt x="571" y="492"/>
                  </a:cubicBezTo>
                  <a:cubicBezTo>
                    <a:pt x="836" y="246"/>
                    <a:pt x="574" y="1"/>
                    <a:pt x="33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5"/>
            <p:cNvSpPr/>
            <p:nvPr/>
          </p:nvSpPr>
          <p:spPr>
            <a:xfrm>
              <a:off x="4545050" y="3144100"/>
              <a:ext cx="21175" cy="14625"/>
            </a:xfrm>
            <a:custGeom>
              <a:avLst/>
              <a:gdLst/>
              <a:ahLst/>
              <a:cxnLst/>
              <a:rect l="l" t="t" r="r" b="b"/>
              <a:pathLst>
                <a:path w="847" h="585" extrusionOk="0">
                  <a:moveTo>
                    <a:pt x="343" y="1"/>
                  </a:moveTo>
                  <a:cubicBezTo>
                    <a:pt x="220" y="1"/>
                    <a:pt x="103" y="65"/>
                    <a:pt x="63" y="225"/>
                  </a:cubicBezTo>
                  <a:cubicBezTo>
                    <a:pt x="1" y="440"/>
                    <a:pt x="166" y="585"/>
                    <a:pt x="348" y="585"/>
                  </a:cubicBezTo>
                  <a:cubicBezTo>
                    <a:pt x="429" y="585"/>
                    <a:pt x="513" y="556"/>
                    <a:pt x="581" y="492"/>
                  </a:cubicBezTo>
                  <a:cubicBezTo>
                    <a:pt x="846" y="246"/>
                    <a:pt x="585" y="1"/>
                    <a:pt x="34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5"/>
            <p:cNvSpPr/>
            <p:nvPr/>
          </p:nvSpPr>
          <p:spPr>
            <a:xfrm>
              <a:off x="4567775" y="3229625"/>
              <a:ext cx="20750" cy="14575"/>
            </a:xfrm>
            <a:custGeom>
              <a:avLst/>
              <a:gdLst/>
              <a:ahLst/>
              <a:cxnLst/>
              <a:rect l="l" t="t" r="r" b="b"/>
              <a:pathLst>
                <a:path w="830" h="583" extrusionOk="0">
                  <a:moveTo>
                    <a:pt x="318" y="0"/>
                  </a:moveTo>
                  <a:cubicBezTo>
                    <a:pt x="197" y="0"/>
                    <a:pt x="82" y="61"/>
                    <a:pt x="43" y="214"/>
                  </a:cubicBezTo>
                  <a:cubicBezTo>
                    <a:pt x="1" y="424"/>
                    <a:pt x="168" y="582"/>
                    <a:pt x="348" y="582"/>
                  </a:cubicBezTo>
                  <a:cubicBezTo>
                    <a:pt x="421" y="582"/>
                    <a:pt x="497" y="556"/>
                    <a:pt x="562" y="495"/>
                  </a:cubicBezTo>
                  <a:cubicBezTo>
                    <a:pt x="829" y="248"/>
                    <a:pt x="561" y="0"/>
                    <a:pt x="31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542950" y="3100000"/>
              <a:ext cx="20925" cy="14850"/>
            </a:xfrm>
            <a:custGeom>
              <a:avLst/>
              <a:gdLst/>
              <a:ahLst/>
              <a:cxnLst/>
              <a:rect l="l" t="t" r="r" b="b"/>
              <a:pathLst>
                <a:path w="837" h="594" extrusionOk="0">
                  <a:moveTo>
                    <a:pt x="327" y="1"/>
                  </a:moveTo>
                  <a:cubicBezTo>
                    <a:pt x="202" y="1"/>
                    <a:pt x="83" y="65"/>
                    <a:pt x="43" y="225"/>
                  </a:cubicBezTo>
                  <a:cubicBezTo>
                    <a:pt x="1" y="435"/>
                    <a:pt x="175" y="593"/>
                    <a:pt x="354" y="593"/>
                  </a:cubicBezTo>
                  <a:cubicBezTo>
                    <a:pt x="427" y="593"/>
                    <a:pt x="501" y="567"/>
                    <a:pt x="562" y="506"/>
                  </a:cubicBezTo>
                  <a:lnTo>
                    <a:pt x="562" y="492"/>
                  </a:lnTo>
                  <a:cubicBezTo>
                    <a:pt x="837" y="246"/>
                    <a:pt x="572" y="1"/>
                    <a:pt x="32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>
              <a:off x="4580750" y="3198475"/>
              <a:ext cx="20750" cy="14575"/>
            </a:xfrm>
            <a:custGeom>
              <a:avLst/>
              <a:gdLst/>
              <a:ahLst/>
              <a:cxnLst/>
              <a:rect l="l" t="t" r="r" b="b"/>
              <a:pathLst>
                <a:path w="830" h="583" extrusionOk="0">
                  <a:moveTo>
                    <a:pt x="317" y="1"/>
                  </a:moveTo>
                  <a:cubicBezTo>
                    <a:pt x="197" y="1"/>
                    <a:pt x="82" y="62"/>
                    <a:pt x="43" y="214"/>
                  </a:cubicBezTo>
                  <a:cubicBezTo>
                    <a:pt x="1" y="425"/>
                    <a:pt x="168" y="583"/>
                    <a:pt x="348" y="583"/>
                  </a:cubicBezTo>
                  <a:cubicBezTo>
                    <a:pt x="421" y="583"/>
                    <a:pt x="497" y="556"/>
                    <a:pt x="562" y="496"/>
                  </a:cubicBezTo>
                  <a:cubicBezTo>
                    <a:pt x="829" y="248"/>
                    <a:pt x="561" y="1"/>
                    <a:pt x="31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5"/>
            <p:cNvSpPr/>
            <p:nvPr/>
          </p:nvSpPr>
          <p:spPr>
            <a:xfrm>
              <a:off x="4610525" y="3242700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37" y="0"/>
                  </a:moveTo>
                  <a:cubicBezTo>
                    <a:pt x="212" y="0"/>
                    <a:pt x="93" y="64"/>
                    <a:pt x="53" y="224"/>
                  </a:cubicBezTo>
                  <a:cubicBezTo>
                    <a:pt x="1" y="432"/>
                    <a:pt x="167" y="575"/>
                    <a:pt x="348" y="575"/>
                  </a:cubicBezTo>
                  <a:cubicBezTo>
                    <a:pt x="425" y="575"/>
                    <a:pt x="505" y="549"/>
                    <a:pt x="572" y="491"/>
                  </a:cubicBezTo>
                  <a:cubicBezTo>
                    <a:pt x="846" y="246"/>
                    <a:pt x="582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5"/>
            <p:cNvSpPr/>
            <p:nvPr/>
          </p:nvSpPr>
          <p:spPr>
            <a:xfrm>
              <a:off x="4640550" y="3184025"/>
              <a:ext cx="21225" cy="14475"/>
            </a:xfrm>
            <a:custGeom>
              <a:avLst/>
              <a:gdLst/>
              <a:ahLst/>
              <a:cxnLst/>
              <a:rect l="l" t="t" r="r" b="b"/>
              <a:pathLst>
                <a:path w="849" h="579" extrusionOk="0">
                  <a:moveTo>
                    <a:pt x="330" y="1"/>
                  </a:moveTo>
                  <a:cubicBezTo>
                    <a:pt x="208" y="1"/>
                    <a:pt x="92" y="62"/>
                    <a:pt x="53" y="214"/>
                  </a:cubicBezTo>
                  <a:cubicBezTo>
                    <a:pt x="0" y="433"/>
                    <a:pt x="176" y="579"/>
                    <a:pt x="356" y="579"/>
                  </a:cubicBezTo>
                  <a:cubicBezTo>
                    <a:pt x="433" y="579"/>
                    <a:pt x="510" y="553"/>
                    <a:pt x="571" y="496"/>
                  </a:cubicBezTo>
                  <a:cubicBezTo>
                    <a:pt x="849" y="248"/>
                    <a:pt x="577" y="1"/>
                    <a:pt x="33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5"/>
            <p:cNvSpPr/>
            <p:nvPr/>
          </p:nvSpPr>
          <p:spPr>
            <a:xfrm>
              <a:off x="4568550" y="3272350"/>
              <a:ext cx="20650" cy="14550"/>
            </a:xfrm>
            <a:custGeom>
              <a:avLst/>
              <a:gdLst/>
              <a:ahLst/>
              <a:cxnLst/>
              <a:rect l="l" t="t" r="r" b="b"/>
              <a:pathLst>
                <a:path w="826" h="582" extrusionOk="0">
                  <a:moveTo>
                    <a:pt x="323" y="0"/>
                  </a:moveTo>
                  <a:cubicBezTo>
                    <a:pt x="200" y="0"/>
                    <a:pt x="82" y="64"/>
                    <a:pt x="42" y="224"/>
                  </a:cubicBezTo>
                  <a:cubicBezTo>
                    <a:pt x="0" y="432"/>
                    <a:pt x="162" y="581"/>
                    <a:pt x="339" y="581"/>
                  </a:cubicBezTo>
                  <a:cubicBezTo>
                    <a:pt x="415" y="581"/>
                    <a:pt x="494" y="554"/>
                    <a:pt x="561" y="491"/>
                  </a:cubicBezTo>
                  <a:cubicBezTo>
                    <a:pt x="826" y="246"/>
                    <a:pt x="564" y="0"/>
                    <a:pt x="32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5"/>
            <p:cNvSpPr/>
            <p:nvPr/>
          </p:nvSpPr>
          <p:spPr>
            <a:xfrm>
              <a:off x="4490450" y="3039225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37" y="0"/>
                  </a:moveTo>
                  <a:cubicBezTo>
                    <a:pt x="212" y="0"/>
                    <a:pt x="92" y="64"/>
                    <a:pt x="52" y="224"/>
                  </a:cubicBezTo>
                  <a:cubicBezTo>
                    <a:pt x="0" y="432"/>
                    <a:pt x="174" y="575"/>
                    <a:pt x="355" y="575"/>
                  </a:cubicBezTo>
                  <a:cubicBezTo>
                    <a:pt x="431" y="575"/>
                    <a:pt x="509" y="549"/>
                    <a:pt x="571" y="491"/>
                  </a:cubicBezTo>
                  <a:cubicBezTo>
                    <a:pt x="846" y="246"/>
                    <a:pt x="581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5"/>
            <p:cNvSpPr/>
            <p:nvPr/>
          </p:nvSpPr>
          <p:spPr>
            <a:xfrm>
              <a:off x="4543450" y="3066650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37" y="0"/>
                  </a:moveTo>
                  <a:cubicBezTo>
                    <a:pt x="212" y="0"/>
                    <a:pt x="92" y="64"/>
                    <a:pt x="52" y="225"/>
                  </a:cubicBezTo>
                  <a:cubicBezTo>
                    <a:pt x="0" y="432"/>
                    <a:pt x="167" y="575"/>
                    <a:pt x="348" y="575"/>
                  </a:cubicBezTo>
                  <a:cubicBezTo>
                    <a:pt x="425" y="575"/>
                    <a:pt x="505" y="549"/>
                    <a:pt x="571" y="491"/>
                  </a:cubicBezTo>
                  <a:cubicBezTo>
                    <a:pt x="846" y="246"/>
                    <a:pt x="581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4613125" y="3084325"/>
              <a:ext cx="21225" cy="14475"/>
            </a:xfrm>
            <a:custGeom>
              <a:avLst/>
              <a:gdLst/>
              <a:ahLst/>
              <a:cxnLst/>
              <a:rect l="l" t="t" r="r" b="b"/>
              <a:pathLst>
                <a:path w="849" h="579" extrusionOk="0">
                  <a:moveTo>
                    <a:pt x="330" y="1"/>
                  </a:moveTo>
                  <a:cubicBezTo>
                    <a:pt x="208" y="1"/>
                    <a:pt x="92" y="62"/>
                    <a:pt x="52" y="214"/>
                  </a:cubicBezTo>
                  <a:cubicBezTo>
                    <a:pt x="0" y="433"/>
                    <a:pt x="168" y="579"/>
                    <a:pt x="350" y="579"/>
                  </a:cubicBezTo>
                  <a:cubicBezTo>
                    <a:pt x="426" y="579"/>
                    <a:pt x="505" y="553"/>
                    <a:pt x="571" y="496"/>
                  </a:cubicBezTo>
                  <a:cubicBezTo>
                    <a:pt x="849" y="248"/>
                    <a:pt x="577" y="1"/>
                    <a:pt x="33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4569875" y="2893575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44" y="0"/>
                  </a:moveTo>
                  <a:cubicBezTo>
                    <a:pt x="221" y="0"/>
                    <a:pt x="103" y="64"/>
                    <a:pt x="63" y="224"/>
                  </a:cubicBezTo>
                  <a:cubicBezTo>
                    <a:pt x="0" y="432"/>
                    <a:pt x="171" y="575"/>
                    <a:pt x="356" y="575"/>
                  </a:cubicBezTo>
                  <a:cubicBezTo>
                    <a:pt x="434" y="575"/>
                    <a:pt x="515" y="549"/>
                    <a:pt x="582" y="491"/>
                  </a:cubicBezTo>
                  <a:cubicBezTo>
                    <a:pt x="847" y="246"/>
                    <a:pt x="585" y="0"/>
                    <a:pt x="34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4600150" y="3133625"/>
              <a:ext cx="21225" cy="14475"/>
            </a:xfrm>
            <a:custGeom>
              <a:avLst/>
              <a:gdLst/>
              <a:ahLst/>
              <a:cxnLst/>
              <a:rect l="l" t="t" r="r" b="b"/>
              <a:pathLst>
                <a:path w="849" h="579" extrusionOk="0">
                  <a:moveTo>
                    <a:pt x="330" y="0"/>
                  </a:moveTo>
                  <a:cubicBezTo>
                    <a:pt x="208" y="0"/>
                    <a:pt x="92" y="61"/>
                    <a:pt x="53" y="214"/>
                  </a:cubicBezTo>
                  <a:cubicBezTo>
                    <a:pt x="0" y="433"/>
                    <a:pt x="168" y="579"/>
                    <a:pt x="350" y="579"/>
                  </a:cubicBezTo>
                  <a:cubicBezTo>
                    <a:pt x="427" y="579"/>
                    <a:pt x="506" y="553"/>
                    <a:pt x="571" y="496"/>
                  </a:cubicBezTo>
                  <a:cubicBezTo>
                    <a:pt x="849" y="248"/>
                    <a:pt x="577" y="0"/>
                    <a:pt x="33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4408175" y="3006975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37" y="1"/>
                  </a:moveTo>
                  <a:cubicBezTo>
                    <a:pt x="212" y="1"/>
                    <a:pt x="92" y="64"/>
                    <a:pt x="52" y="225"/>
                  </a:cubicBezTo>
                  <a:cubicBezTo>
                    <a:pt x="0" y="433"/>
                    <a:pt x="167" y="575"/>
                    <a:pt x="348" y="575"/>
                  </a:cubicBezTo>
                  <a:cubicBezTo>
                    <a:pt x="425" y="575"/>
                    <a:pt x="505" y="549"/>
                    <a:pt x="571" y="492"/>
                  </a:cubicBezTo>
                  <a:cubicBezTo>
                    <a:pt x="846" y="246"/>
                    <a:pt x="581" y="1"/>
                    <a:pt x="3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4670700" y="3115100"/>
              <a:ext cx="20725" cy="14575"/>
            </a:xfrm>
            <a:custGeom>
              <a:avLst/>
              <a:gdLst/>
              <a:ahLst/>
              <a:cxnLst/>
              <a:rect l="l" t="t" r="r" b="b"/>
              <a:pathLst>
                <a:path w="829" h="583" extrusionOk="0">
                  <a:moveTo>
                    <a:pt x="317" y="0"/>
                  </a:moveTo>
                  <a:cubicBezTo>
                    <a:pt x="195" y="0"/>
                    <a:pt x="77" y="61"/>
                    <a:pt x="32" y="214"/>
                  </a:cubicBezTo>
                  <a:cubicBezTo>
                    <a:pt x="1" y="424"/>
                    <a:pt x="171" y="582"/>
                    <a:pt x="346" y="582"/>
                  </a:cubicBezTo>
                  <a:cubicBezTo>
                    <a:pt x="418" y="582"/>
                    <a:pt x="491" y="556"/>
                    <a:pt x="551" y="495"/>
                  </a:cubicBezTo>
                  <a:cubicBezTo>
                    <a:pt x="829" y="248"/>
                    <a:pt x="563" y="0"/>
                    <a:pt x="31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4566800" y="2923225"/>
              <a:ext cx="20925" cy="14375"/>
            </a:xfrm>
            <a:custGeom>
              <a:avLst/>
              <a:gdLst/>
              <a:ahLst/>
              <a:cxnLst/>
              <a:rect l="l" t="t" r="r" b="b"/>
              <a:pathLst>
                <a:path w="837" h="575" extrusionOk="0">
                  <a:moveTo>
                    <a:pt x="333" y="0"/>
                  </a:moveTo>
                  <a:cubicBezTo>
                    <a:pt x="210" y="0"/>
                    <a:pt x="92" y="64"/>
                    <a:pt x="52" y="224"/>
                  </a:cubicBezTo>
                  <a:cubicBezTo>
                    <a:pt x="0" y="432"/>
                    <a:pt x="167" y="575"/>
                    <a:pt x="348" y="575"/>
                  </a:cubicBezTo>
                  <a:cubicBezTo>
                    <a:pt x="425" y="575"/>
                    <a:pt x="505" y="549"/>
                    <a:pt x="571" y="491"/>
                  </a:cubicBezTo>
                  <a:cubicBezTo>
                    <a:pt x="836" y="246"/>
                    <a:pt x="575" y="0"/>
                    <a:pt x="33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4530475" y="3019950"/>
              <a:ext cx="21300" cy="14375"/>
            </a:xfrm>
            <a:custGeom>
              <a:avLst/>
              <a:gdLst/>
              <a:ahLst/>
              <a:cxnLst/>
              <a:rect l="l" t="t" r="r" b="b"/>
              <a:pathLst>
                <a:path w="852" h="575" extrusionOk="0">
                  <a:moveTo>
                    <a:pt x="344" y="1"/>
                  </a:moveTo>
                  <a:cubicBezTo>
                    <a:pt x="219" y="1"/>
                    <a:pt x="98" y="64"/>
                    <a:pt x="53" y="225"/>
                  </a:cubicBezTo>
                  <a:cubicBezTo>
                    <a:pt x="1" y="433"/>
                    <a:pt x="175" y="575"/>
                    <a:pt x="360" y="575"/>
                  </a:cubicBezTo>
                  <a:cubicBezTo>
                    <a:pt x="439" y="575"/>
                    <a:pt x="520" y="549"/>
                    <a:pt x="586" y="491"/>
                  </a:cubicBezTo>
                  <a:cubicBezTo>
                    <a:pt x="851" y="246"/>
                    <a:pt x="590" y="1"/>
                    <a:pt x="34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4579025" y="3044400"/>
              <a:ext cx="20925" cy="14400"/>
            </a:xfrm>
            <a:custGeom>
              <a:avLst/>
              <a:gdLst/>
              <a:ahLst/>
              <a:cxnLst/>
              <a:rect l="l" t="t" r="r" b="b"/>
              <a:pathLst>
                <a:path w="837" h="576" extrusionOk="0">
                  <a:moveTo>
                    <a:pt x="334" y="1"/>
                  </a:moveTo>
                  <a:cubicBezTo>
                    <a:pt x="210" y="1"/>
                    <a:pt x="93" y="65"/>
                    <a:pt x="53" y="225"/>
                  </a:cubicBezTo>
                  <a:cubicBezTo>
                    <a:pt x="1" y="433"/>
                    <a:pt x="167" y="575"/>
                    <a:pt x="348" y="575"/>
                  </a:cubicBezTo>
                  <a:cubicBezTo>
                    <a:pt x="425" y="575"/>
                    <a:pt x="505" y="549"/>
                    <a:pt x="571" y="492"/>
                  </a:cubicBezTo>
                  <a:cubicBezTo>
                    <a:pt x="837" y="246"/>
                    <a:pt x="575" y="1"/>
                    <a:pt x="33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5"/>
            <p:cNvSpPr/>
            <p:nvPr/>
          </p:nvSpPr>
          <p:spPr>
            <a:xfrm>
              <a:off x="4619800" y="3014400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37" y="0"/>
                  </a:moveTo>
                  <a:cubicBezTo>
                    <a:pt x="212" y="0"/>
                    <a:pt x="92" y="64"/>
                    <a:pt x="52" y="224"/>
                  </a:cubicBezTo>
                  <a:cubicBezTo>
                    <a:pt x="0" y="432"/>
                    <a:pt x="167" y="574"/>
                    <a:pt x="348" y="574"/>
                  </a:cubicBezTo>
                  <a:cubicBezTo>
                    <a:pt x="425" y="574"/>
                    <a:pt x="505" y="549"/>
                    <a:pt x="571" y="491"/>
                  </a:cubicBezTo>
                  <a:cubicBezTo>
                    <a:pt x="846" y="246"/>
                    <a:pt x="581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5"/>
            <p:cNvSpPr/>
            <p:nvPr/>
          </p:nvSpPr>
          <p:spPr>
            <a:xfrm>
              <a:off x="4631650" y="2972400"/>
              <a:ext cx="21225" cy="14475"/>
            </a:xfrm>
            <a:custGeom>
              <a:avLst/>
              <a:gdLst/>
              <a:ahLst/>
              <a:cxnLst/>
              <a:rect l="l" t="t" r="r" b="b"/>
              <a:pathLst>
                <a:path w="849" h="579" extrusionOk="0">
                  <a:moveTo>
                    <a:pt x="331" y="1"/>
                  </a:moveTo>
                  <a:cubicBezTo>
                    <a:pt x="208" y="1"/>
                    <a:pt x="92" y="62"/>
                    <a:pt x="53" y="214"/>
                  </a:cubicBezTo>
                  <a:cubicBezTo>
                    <a:pt x="1" y="433"/>
                    <a:pt x="176" y="579"/>
                    <a:pt x="357" y="579"/>
                  </a:cubicBezTo>
                  <a:cubicBezTo>
                    <a:pt x="433" y="579"/>
                    <a:pt x="510" y="553"/>
                    <a:pt x="572" y="496"/>
                  </a:cubicBezTo>
                  <a:cubicBezTo>
                    <a:pt x="849" y="248"/>
                    <a:pt x="577" y="1"/>
                    <a:pt x="33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4640550" y="3044400"/>
              <a:ext cx="21175" cy="14400"/>
            </a:xfrm>
            <a:custGeom>
              <a:avLst/>
              <a:gdLst/>
              <a:ahLst/>
              <a:cxnLst/>
              <a:rect l="l" t="t" r="r" b="b"/>
              <a:pathLst>
                <a:path w="847" h="576" extrusionOk="0">
                  <a:moveTo>
                    <a:pt x="337" y="1"/>
                  </a:moveTo>
                  <a:cubicBezTo>
                    <a:pt x="212" y="1"/>
                    <a:pt x="93" y="65"/>
                    <a:pt x="53" y="225"/>
                  </a:cubicBezTo>
                  <a:cubicBezTo>
                    <a:pt x="1" y="433"/>
                    <a:pt x="175" y="575"/>
                    <a:pt x="355" y="575"/>
                  </a:cubicBezTo>
                  <a:cubicBezTo>
                    <a:pt x="432" y="575"/>
                    <a:pt x="509" y="549"/>
                    <a:pt x="571" y="492"/>
                  </a:cubicBezTo>
                  <a:cubicBezTo>
                    <a:pt x="846" y="246"/>
                    <a:pt x="582" y="1"/>
                    <a:pt x="3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4714675" y="3035775"/>
              <a:ext cx="21225" cy="14475"/>
            </a:xfrm>
            <a:custGeom>
              <a:avLst/>
              <a:gdLst/>
              <a:ahLst/>
              <a:cxnLst/>
              <a:rect l="l" t="t" r="r" b="b"/>
              <a:pathLst>
                <a:path w="849" h="579" extrusionOk="0">
                  <a:moveTo>
                    <a:pt x="330" y="1"/>
                  </a:moveTo>
                  <a:cubicBezTo>
                    <a:pt x="208" y="1"/>
                    <a:pt x="92" y="62"/>
                    <a:pt x="52" y="214"/>
                  </a:cubicBezTo>
                  <a:cubicBezTo>
                    <a:pt x="0" y="433"/>
                    <a:pt x="168" y="579"/>
                    <a:pt x="350" y="579"/>
                  </a:cubicBezTo>
                  <a:cubicBezTo>
                    <a:pt x="426" y="579"/>
                    <a:pt x="505" y="553"/>
                    <a:pt x="571" y="496"/>
                  </a:cubicBezTo>
                  <a:cubicBezTo>
                    <a:pt x="849" y="248"/>
                    <a:pt x="577" y="1"/>
                    <a:pt x="33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4694325" y="3072200"/>
              <a:ext cx="21125" cy="14275"/>
            </a:xfrm>
            <a:custGeom>
              <a:avLst/>
              <a:gdLst/>
              <a:ahLst/>
              <a:cxnLst/>
              <a:rect l="l" t="t" r="r" b="b"/>
              <a:pathLst>
                <a:path w="845" h="571" extrusionOk="0">
                  <a:moveTo>
                    <a:pt x="335" y="1"/>
                  </a:moveTo>
                  <a:cubicBezTo>
                    <a:pt x="211" y="1"/>
                    <a:pt x="91" y="65"/>
                    <a:pt x="51" y="225"/>
                  </a:cubicBezTo>
                  <a:cubicBezTo>
                    <a:pt x="0" y="429"/>
                    <a:pt x="160" y="570"/>
                    <a:pt x="337" y="570"/>
                  </a:cubicBezTo>
                  <a:cubicBezTo>
                    <a:pt x="417" y="570"/>
                    <a:pt x="501" y="541"/>
                    <a:pt x="570" y="477"/>
                  </a:cubicBezTo>
                  <a:lnTo>
                    <a:pt x="570" y="492"/>
                  </a:lnTo>
                  <a:cubicBezTo>
                    <a:pt x="845" y="246"/>
                    <a:pt x="580" y="1"/>
                    <a:pt x="33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5"/>
            <p:cNvSpPr/>
            <p:nvPr/>
          </p:nvSpPr>
          <p:spPr>
            <a:xfrm>
              <a:off x="4682425" y="3203775"/>
              <a:ext cx="21175" cy="14550"/>
            </a:xfrm>
            <a:custGeom>
              <a:avLst/>
              <a:gdLst/>
              <a:ahLst/>
              <a:cxnLst/>
              <a:rect l="l" t="t" r="r" b="b"/>
              <a:pathLst>
                <a:path w="847" h="582" extrusionOk="0">
                  <a:moveTo>
                    <a:pt x="337" y="1"/>
                  </a:moveTo>
                  <a:cubicBezTo>
                    <a:pt x="212" y="1"/>
                    <a:pt x="93" y="64"/>
                    <a:pt x="53" y="225"/>
                  </a:cubicBezTo>
                  <a:cubicBezTo>
                    <a:pt x="1" y="432"/>
                    <a:pt x="167" y="581"/>
                    <a:pt x="347" y="581"/>
                  </a:cubicBezTo>
                  <a:cubicBezTo>
                    <a:pt x="425" y="581"/>
                    <a:pt x="505" y="554"/>
                    <a:pt x="572" y="492"/>
                  </a:cubicBezTo>
                  <a:cubicBezTo>
                    <a:pt x="846" y="246"/>
                    <a:pt x="582" y="1"/>
                    <a:pt x="3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5"/>
            <p:cNvSpPr/>
            <p:nvPr/>
          </p:nvSpPr>
          <p:spPr>
            <a:xfrm>
              <a:off x="4571875" y="2991425"/>
              <a:ext cx="20900" cy="14700"/>
            </a:xfrm>
            <a:custGeom>
              <a:avLst/>
              <a:gdLst/>
              <a:ahLst/>
              <a:cxnLst/>
              <a:rect l="l" t="t" r="r" b="b"/>
              <a:pathLst>
                <a:path w="836" h="588" extrusionOk="0">
                  <a:moveTo>
                    <a:pt x="326" y="0"/>
                  </a:moveTo>
                  <a:cubicBezTo>
                    <a:pt x="202" y="0"/>
                    <a:pt x="82" y="64"/>
                    <a:pt x="42" y="224"/>
                  </a:cubicBezTo>
                  <a:cubicBezTo>
                    <a:pt x="1" y="431"/>
                    <a:pt x="169" y="587"/>
                    <a:pt x="345" y="587"/>
                  </a:cubicBezTo>
                  <a:cubicBezTo>
                    <a:pt x="421" y="587"/>
                    <a:pt x="498" y="558"/>
                    <a:pt x="561" y="491"/>
                  </a:cubicBezTo>
                  <a:cubicBezTo>
                    <a:pt x="836" y="245"/>
                    <a:pt x="571" y="0"/>
                    <a:pt x="32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4667250" y="2923850"/>
              <a:ext cx="21225" cy="14350"/>
            </a:xfrm>
            <a:custGeom>
              <a:avLst/>
              <a:gdLst/>
              <a:ahLst/>
              <a:cxnLst/>
              <a:rect l="l" t="t" r="r" b="b"/>
              <a:pathLst>
                <a:path w="849" h="574" extrusionOk="0">
                  <a:moveTo>
                    <a:pt x="330" y="1"/>
                  </a:moveTo>
                  <a:cubicBezTo>
                    <a:pt x="207" y="1"/>
                    <a:pt x="91" y="62"/>
                    <a:pt x="52" y="214"/>
                  </a:cubicBezTo>
                  <a:cubicBezTo>
                    <a:pt x="1" y="429"/>
                    <a:pt x="162" y="574"/>
                    <a:pt x="340" y="574"/>
                  </a:cubicBezTo>
                  <a:cubicBezTo>
                    <a:pt x="419" y="574"/>
                    <a:pt x="502" y="545"/>
                    <a:pt x="571" y="481"/>
                  </a:cubicBezTo>
                  <a:lnTo>
                    <a:pt x="571" y="496"/>
                  </a:lnTo>
                  <a:cubicBezTo>
                    <a:pt x="848" y="248"/>
                    <a:pt x="576" y="1"/>
                    <a:pt x="33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4684075" y="2952875"/>
              <a:ext cx="20625" cy="14550"/>
            </a:xfrm>
            <a:custGeom>
              <a:avLst/>
              <a:gdLst/>
              <a:ahLst/>
              <a:cxnLst/>
              <a:rect l="l" t="t" r="r" b="b"/>
              <a:pathLst>
                <a:path w="825" h="582" extrusionOk="0">
                  <a:moveTo>
                    <a:pt x="316" y="0"/>
                  </a:moveTo>
                  <a:cubicBezTo>
                    <a:pt x="191" y="0"/>
                    <a:pt x="71" y="64"/>
                    <a:pt x="31" y="224"/>
                  </a:cubicBezTo>
                  <a:cubicBezTo>
                    <a:pt x="0" y="432"/>
                    <a:pt x="165" y="581"/>
                    <a:pt x="338" y="581"/>
                  </a:cubicBezTo>
                  <a:cubicBezTo>
                    <a:pt x="412" y="581"/>
                    <a:pt x="488" y="553"/>
                    <a:pt x="550" y="491"/>
                  </a:cubicBezTo>
                  <a:cubicBezTo>
                    <a:pt x="825" y="246"/>
                    <a:pt x="560" y="0"/>
                    <a:pt x="31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5"/>
            <p:cNvSpPr/>
            <p:nvPr/>
          </p:nvSpPr>
          <p:spPr>
            <a:xfrm>
              <a:off x="4708025" y="2928025"/>
              <a:ext cx="21150" cy="14625"/>
            </a:xfrm>
            <a:custGeom>
              <a:avLst/>
              <a:gdLst/>
              <a:ahLst/>
              <a:cxnLst/>
              <a:rect l="l" t="t" r="r" b="b"/>
              <a:pathLst>
                <a:path w="846" h="585" extrusionOk="0">
                  <a:moveTo>
                    <a:pt x="343" y="1"/>
                  </a:moveTo>
                  <a:cubicBezTo>
                    <a:pt x="218" y="1"/>
                    <a:pt x="97" y="65"/>
                    <a:pt x="52" y="225"/>
                  </a:cubicBezTo>
                  <a:cubicBezTo>
                    <a:pt x="0" y="440"/>
                    <a:pt x="169" y="585"/>
                    <a:pt x="346" y="585"/>
                  </a:cubicBezTo>
                  <a:cubicBezTo>
                    <a:pt x="425" y="585"/>
                    <a:pt x="506" y="556"/>
                    <a:pt x="571" y="492"/>
                  </a:cubicBezTo>
                  <a:cubicBezTo>
                    <a:pt x="845" y="246"/>
                    <a:pt x="587" y="1"/>
                    <a:pt x="34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4682425" y="2999575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37" y="0"/>
                  </a:moveTo>
                  <a:cubicBezTo>
                    <a:pt x="212" y="0"/>
                    <a:pt x="93" y="64"/>
                    <a:pt x="53" y="224"/>
                  </a:cubicBezTo>
                  <a:cubicBezTo>
                    <a:pt x="1" y="432"/>
                    <a:pt x="175" y="574"/>
                    <a:pt x="355" y="574"/>
                  </a:cubicBezTo>
                  <a:cubicBezTo>
                    <a:pt x="432" y="574"/>
                    <a:pt x="510" y="549"/>
                    <a:pt x="572" y="491"/>
                  </a:cubicBezTo>
                  <a:cubicBezTo>
                    <a:pt x="846" y="246"/>
                    <a:pt x="582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5"/>
            <p:cNvSpPr/>
            <p:nvPr/>
          </p:nvSpPr>
          <p:spPr>
            <a:xfrm>
              <a:off x="4724300" y="2957575"/>
              <a:ext cx="21250" cy="14475"/>
            </a:xfrm>
            <a:custGeom>
              <a:avLst/>
              <a:gdLst/>
              <a:ahLst/>
              <a:cxnLst/>
              <a:rect l="l" t="t" r="r" b="b"/>
              <a:pathLst>
                <a:path w="850" h="579" extrusionOk="0">
                  <a:moveTo>
                    <a:pt x="331" y="1"/>
                  </a:moveTo>
                  <a:cubicBezTo>
                    <a:pt x="208" y="1"/>
                    <a:pt x="92" y="62"/>
                    <a:pt x="53" y="214"/>
                  </a:cubicBezTo>
                  <a:cubicBezTo>
                    <a:pt x="1" y="433"/>
                    <a:pt x="176" y="579"/>
                    <a:pt x="357" y="579"/>
                  </a:cubicBezTo>
                  <a:cubicBezTo>
                    <a:pt x="433" y="579"/>
                    <a:pt x="510" y="553"/>
                    <a:pt x="572" y="496"/>
                  </a:cubicBezTo>
                  <a:cubicBezTo>
                    <a:pt x="849" y="248"/>
                    <a:pt x="577" y="1"/>
                    <a:pt x="33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5"/>
            <p:cNvSpPr/>
            <p:nvPr/>
          </p:nvSpPr>
          <p:spPr>
            <a:xfrm>
              <a:off x="4741250" y="2986600"/>
              <a:ext cx="20525" cy="14700"/>
            </a:xfrm>
            <a:custGeom>
              <a:avLst/>
              <a:gdLst/>
              <a:ahLst/>
              <a:cxnLst/>
              <a:rect l="l" t="t" r="r" b="b"/>
              <a:pathLst>
                <a:path w="821" h="588" extrusionOk="0">
                  <a:moveTo>
                    <a:pt x="322" y="0"/>
                  </a:moveTo>
                  <a:cubicBezTo>
                    <a:pt x="200" y="0"/>
                    <a:pt x="82" y="64"/>
                    <a:pt x="42" y="224"/>
                  </a:cubicBezTo>
                  <a:cubicBezTo>
                    <a:pt x="1" y="431"/>
                    <a:pt x="161" y="588"/>
                    <a:pt x="333" y="588"/>
                  </a:cubicBezTo>
                  <a:cubicBezTo>
                    <a:pt x="407" y="588"/>
                    <a:pt x="483" y="558"/>
                    <a:pt x="546" y="491"/>
                  </a:cubicBezTo>
                  <a:cubicBezTo>
                    <a:pt x="821" y="246"/>
                    <a:pt x="563" y="0"/>
                    <a:pt x="32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5"/>
            <p:cNvSpPr/>
            <p:nvPr/>
          </p:nvSpPr>
          <p:spPr>
            <a:xfrm>
              <a:off x="4765450" y="2961775"/>
              <a:ext cx="21175" cy="14525"/>
            </a:xfrm>
            <a:custGeom>
              <a:avLst/>
              <a:gdLst/>
              <a:ahLst/>
              <a:cxnLst/>
              <a:rect l="l" t="t" r="r" b="b"/>
              <a:pathLst>
                <a:path w="847" h="581" extrusionOk="0">
                  <a:moveTo>
                    <a:pt x="337" y="0"/>
                  </a:moveTo>
                  <a:cubicBezTo>
                    <a:pt x="212" y="0"/>
                    <a:pt x="93" y="64"/>
                    <a:pt x="52" y="224"/>
                  </a:cubicBezTo>
                  <a:cubicBezTo>
                    <a:pt x="1" y="431"/>
                    <a:pt x="174" y="581"/>
                    <a:pt x="353" y="581"/>
                  </a:cubicBezTo>
                  <a:cubicBezTo>
                    <a:pt x="431" y="581"/>
                    <a:pt x="509" y="553"/>
                    <a:pt x="571" y="491"/>
                  </a:cubicBezTo>
                  <a:cubicBezTo>
                    <a:pt x="846" y="245"/>
                    <a:pt x="581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5"/>
            <p:cNvSpPr/>
            <p:nvPr/>
          </p:nvSpPr>
          <p:spPr>
            <a:xfrm>
              <a:off x="4654150" y="2881225"/>
              <a:ext cx="20975" cy="14650"/>
            </a:xfrm>
            <a:custGeom>
              <a:avLst/>
              <a:gdLst/>
              <a:ahLst/>
              <a:cxnLst/>
              <a:rect l="l" t="t" r="r" b="b"/>
              <a:pathLst>
                <a:path w="839" h="586" extrusionOk="0">
                  <a:moveTo>
                    <a:pt x="320" y="1"/>
                  </a:moveTo>
                  <a:cubicBezTo>
                    <a:pt x="198" y="1"/>
                    <a:pt x="82" y="62"/>
                    <a:pt x="42" y="214"/>
                  </a:cubicBezTo>
                  <a:cubicBezTo>
                    <a:pt x="1" y="433"/>
                    <a:pt x="171" y="585"/>
                    <a:pt x="348" y="585"/>
                  </a:cubicBezTo>
                  <a:cubicBezTo>
                    <a:pt x="423" y="585"/>
                    <a:pt x="499" y="558"/>
                    <a:pt x="561" y="496"/>
                  </a:cubicBezTo>
                  <a:cubicBezTo>
                    <a:pt x="838" y="248"/>
                    <a:pt x="566" y="1"/>
                    <a:pt x="32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5"/>
            <p:cNvSpPr/>
            <p:nvPr/>
          </p:nvSpPr>
          <p:spPr>
            <a:xfrm>
              <a:off x="4699500" y="2882825"/>
              <a:ext cx="21150" cy="14250"/>
            </a:xfrm>
            <a:custGeom>
              <a:avLst/>
              <a:gdLst/>
              <a:ahLst/>
              <a:cxnLst/>
              <a:rect l="l" t="t" r="r" b="b"/>
              <a:pathLst>
                <a:path w="846" h="570" extrusionOk="0">
                  <a:moveTo>
                    <a:pt x="336" y="0"/>
                  </a:moveTo>
                  <a:cubicBezTo>
                    <a:pt x="211" y="0"/>
                    <a:pt x="92" y="64"/>
                    <a:pt x="52" y="224"/>
                  </a:cubicBezTo>
                  <a:cubicBezTo>
                    <a:pt x="1" y="429"/>
                    <a:pt x="168" y="570"/>
                    <a:pt x="344" y="570"/>
                  </a:cubicBezTo>
                  <a:cubicBezTo>
                    <a:pt x="424" y="570"/>
                    <a:pt x="506" y="541"/>
                    <a:pt x="571" y="476"/>
                  </a:cubicBezTo>
                  <a:lnTo>
                    <a:pt x="571" y="491"/>
                  </a:lnTo>
                  <a:cubicBezTo>
                    <a:pt x="845" y="246"/>
                    <a:pt x="581" y="0"/>
                    <a:pt x="33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5"/>
            <p:cNvSpPr/>
            <p:nvPr/>
          </p:nvSpPr>
          <p:spPr>
            <a:xfrm>
              <a:off x="4630425" y="2926825"/>
              <a:ext cx="20975" cy="14800"/>
            </a:xfrm>
            <a:custGeom>
              <a:avLst/>
              <a:gdLst/>
              <a:ahLst/>
              <a:cxnLst/>
              <a:rect l="l" t="t" r="r" b="b"/>
              <a:pathLst>
                <a:path w="839" h="592" extrusionOk="0">
                  <a:moveTo>
                    <a:pt x="320" y="0"/>
                  </a:moveTo>
                  <a:cubicBezTo>
                    <a:pt x="198" y="0"/>
                    <a:pt x="82" y="61"/>
                    <a:pt x="42" y="214"/>
                  </a:cubicBezTo>
                  <a:cubicBezTo>
                    <a:pt x="1" y="432"/>
                    <a:pt x="170" y="591"/>
                    <a:pt x="346" y="591"/>
                  </a:cubicBezTo>
                  <a:cubicBezTo>
                    <a:pt x="422" y="591"/>
                    <a:pt x="499" y="562"/>
                    <a:pt x="561" y="495"/>
                  </a:cubicBezTo>
                  <a:cubicBezTo>
                    <a:pt x="839" y="248"/>
                    <a:pt x="567" y="0"/>
                    <a:pt x="32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4795100" y="3061825"/>
              <a:ext cx="21175" cy="14400"/>
            </a:xfrm>
            <a:custGeom>
              <a:avLst/>
              <a:gdLst/>
              <a:ahLst/>
              <a:cxnLst/>
              <a:rect l="l" t="t" r="r" b="b"/>
              <a:pathLst>
                <a:path w="847" h="576" extrusionOk="0">
                  <a:moveTo>
                    <a:pt x="337" y="1"/>
                  </a:moveTo>
                  <a:cubicBezTo>
                    <a:pt x="212" y="1"/>
                    <a:pt x="93" y="65"/>
                    <a:pt x="52" y="225"/>
                  </a:cubicBezTo>
                  <a:cubicBezTo>
                    <a:pt x="1" y="433"/>
                    <a:pt x="175" y="575"/>
                    <a:pt x="355" y="575"/>
                  </a:cubicBezTo>
                  <a:cubicBezTo>
                    <a:pt x="431" y="575"/>
                    <a:pt x="509" y="549"/>
                    <a:pt x="571" y="492"/>
                  </a:cubicBezTo>
                  <a:cubicBezTo>
                    <a:pt x="846" y="246"/>
                    <a:pt x="581" y="1"/>
                    <a:pt x="3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5"/>
            <p:cNvSpPr/>
            <p:nvPr/>
          </p:nvSpPr>
          <p:spPr>
            <a:xfrm>
              <a:off x="4654625" y="3158200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37" y="0"/>
                  </a:moveTo>
                  <a:cubicBezTo>
                    <a:pt x="212" y="0"/>
                    <a:pt x="93" y="64"/>
                    <a:pt x="53" y="224"/>
                  </a:cubicBezTo>
                  <a:cubicBezTo>
                    <a:pt x="1" y="432"/>
                    <a:pt x="175" y="574"/>
                    <a:pt x="355" y="574"/>
                  </a:cubicBezTo>
                  <a:cubicBezTo>
                    <a:pt x="432" y="574"/>
                    <a:pt x="510" y="549"/>
                    <a:pt x="572" y="491"/>
                  </a:cubicBezTo>
                  <a:cubicBezTo>
                    <a:pt x="847" y="246"/>
                    <a:pt x="582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5"/>
            <p:cNvSpPr/>
            <p:nvPr/>
          </p:nvSpPr>
          <p:spPr>
            <a:xfrm>
              <a:off x="4702450" y="3138550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43" y="0"/>
                  </a:moveTo>
                  <a:cubicBezTo>
                    <a:pt x="218" y="0"/>
                    <a:pt x="97" y="64"/>
                    <a:pt x="52" y="225"/>
                  </a:cubicBezTo>
                  <a:cubicBezTo>
                    <a:pt x="0" y="432"/>
                    <a:pt x="174" y="575"/>
                    <a:pt x="355" y="575"/>
                  </a:cubicBezTo>
                  <a:cubicBezTo>
                    <a:pt x="431" y="575"/>
                    <a:pt x="509" y="549"/>
                    <a:pt x="571" y="491"/>
                  </a:cubicBezTo>
                  <a:cubicBezTo>
                    <a:pt x="846" y="246"/>
                    <a:pt x="588" y="0"/>
                    <a:pt x="34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5"/>
            <p:cNvSpPr/>
            <p:nvPr/>
          </p:nvSpPr>
          <p:spPr>
            <a:xfrm>
              <a:off x="4703550" y="3173400"/>
              <a:ext cx="21175" cy="14525"/>
            </a:xfrm>
            <a:custGeom>
              <a:avLst/>
              <a:gdLst/>
              <a:ahLst/>
              <a:cxnLst/>
              <a:rect l="l" t="t" r="r" b="b"/>
              <a:pathLst>
                <a:path w="847" h="581" extrusionOk="0">
                  <a:moveTo>
                    <a:pt x="337" y="0"/>
                  </a:moveTo>
                  <a:cubicBezTo>
                    <a:pt x="212" y="0"/>
                    <a:pt x="93" y="64"/>
                    <a:pt x="53" y="224"/>
                  </a:cubicBezTo>
                  <a:cubicBezTo>
                    <a:pt x="1" y="431"/>
                    <a:pt x="167" y="581"/>
                    <a:pt x="347" y="581"/>
                  </a:cubicBezTo>
                  <a:cubicBezTo>
                    <a:pt x="425" y="581"/>
                    <a:pt x="505" y="553"/>
                    <a:pt x="572" y="491"/>
                  </a:cubicBezTo>
                  <a:cubicBezTo>
                    <a:pt x="847" y="245"/>
                    <a:pt x="582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4731725" y="3153000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37" y="1"/>
                  </a:moveTo>
                  <a:cubicBezTo>
                    <a:pt x="212" y="1"/>
                    <a:pt x="92" y="64"/>
                    <a:pt x="52" y="225"/>
                  </a:cubicBezTo>
                  <a:cubicBezTo>
                    <a:pt x="0" y="433"/>
                    <a:pt x="167" y="575"/>
                    <a:pt x="348" y="575"/>
                  </a:cubicBezTo>
                  <a:cubicBezTo>
                    <a:pt x="425" y="575"/>
                    <a:pt x="505" y="549"/>
                    <a:pt x="571" y="492"/>
                  </a:cubicBezTo>
                  <a:cubicBezTo>
                    <a:pt x="846" y="246"/>
                    <a:pt x="581" y="1"/>
                    <a:pt x="3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5"/>
            <p:cNvSpPr/>
            <p:nvPr/>
          </p:nvSpPr>
          <p:spPr>
            <a:xfrm>
              <a:off x="4657600" y="2794625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43" y="0"/>
                  </a:moveTo>
                  <a:cubicBezTo>
                    <a:pt x="219" y="0"/>
                    <a:pt x="98" y="64"/>
                    <a:pt x="52" y="224"/>
                  </a:cubicBezTo>
                  <a:cubicBezTo>
                    <a:pt x="0" y="432"/>
                    <a:pt x="174" y="574"/>
                    <a:pt x="355" y="574"/>
                  </a:cubicBezTo>
                  <a:cubicBezTo>
                    <a:pt x="431" y="574"/>
                    <a:pt x="509" y="548"/>
                    <a:pt x="571" y="491"/>
                  </a:cubicBezTo>
                  <a:cubicBezTo>
                    <a:pt x="846" y="245"/>
                    <a:pt x="588" y="0"/>
                    <a:pt x="34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5"/>
            <p:cNvSpPr/>
            <p:nvPr/>
          </p:nvSpPr>
          <p:spPr>
            <a:xfrm>
              <a:off x="4669925" y="2848725"/>
              <a:ext cx="21075" cy="14750"/>
            </a:xfrm>
            <a:custGeom>
              <a:avLst/>
              <a:gdLst/>
              <a:ahLst/>
              <a:cxnLst/>
              <a:rect l="l" t="t" r="r" b="b"/>
              <a:pathLst>
                <a:path w="843" h="590" extrusionOk="0">
                  <a:moveTo>
                    <a:pt x="344" y="0"/>
                  </a:moveTo>
                  <a:cubicBezTo>
                    <a:pt x="221" y="0"/>
                    <a:pt x="104" y="64"/>
                    <a:pt x="63" y="224"/>
                  </a:cubicBezTo>
                  <a:cubicBezTo>
                    <a:pt x="1" y="444"/>
                    <a:pt x="173" y="589"/>
                    <a:pt x="358" y="589"/>
                  </a:cubicBezTo>
                  <a:cubicBezTo>
                    <a:pt x="436" y="589"/>
                    <a:pt x="516" y="563"/>
                    <a:pt x="582" y="506"/>
                  </a:cubicBezTo>
                  <a:lnTo>
                    <a:pt x="568" y="491"/>
                  </a:lnTo>
                  <a:cubicBezTo>
                    <a:pt x="842" y="246"/>
                    <a:pt x="584" y="0"/>
                    <a:pt x="34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4767575" y="3098425"/>
              <a:ext cx="20950" cy="14625"/>
            </a:xfrm>
            <a:custGeom>
              <a:avLst/>
              <a:gdLst/>
              <a:ahLst/>
              <a:cxnLst/>
              <a:rect l="l" t="t" r="r" b="b"/>
              <a:pathLst>
                <a:path w="838" h="585" extrusionOk="0">
                  <a:moveTo>
                    <a:pt x="319" y="0"/>
                  </a:moveTo>
                  <a:cubicBezTo>
                    <a:pt x="197" y="0"/>
                    <a:pt x="81" y="61"/>
                    <a:pt x="42" y="214"/>
                  </a:cubicBezTo>
                  <a:cubicBezTo>
                    <a:pt x="0" y="432"/>
                    <a:pt x="170" y="585"/>
                    <a:pt x="347" y="585"/>
                  </a:cubicBezTo>
                  <a:cubicBezTo>
                    <a:pt x="422" y="585"/>
                    <a:pt x="499" y="557"/>
                    <a:pt x="560" y="495"/>
                  </a:cubicBezTo>
                  <a:cubicBezTo>
                    <a:pt x="838" y="248"/>
                    <a:pt x="566" y="0"/>
                    <a:pt x="31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4739500" y="2902825"/>
              <a:ext cx="21175" cy="14400"/>
            </a:xfrm>
            <a:custGeom>
              <a:avLst/>
              <a:gdLst/>
              <a:ahLst/>
              <a:cxnLst/>
              <a:rect l="l" t="t" r="r" b="b"/>
              <a:pathLst>
                <a:path w="847" h="576" extrusionOk="0">
                  <a:moveTo>
                    <a:pt x="337" y="1"/>
                  </a:moveTo>
                  <a:cubicBezTo>
                    <a:pt x="212" y="1"/>
                    <a:pt x="93" y="65"/>
                    <a:pt x="53" y="225"/>
                  </a:cubicBezTo>
                  <a:cubicBezTo>
                    <a:pt x="1" y="433"/>
                    <a:pt x="168" y="575"/>
                    <a:pt x="348" y="575"/>
                  </a:cubicBezTo>
                  <a:cubicBezTo>
                    <a:pt x="426" y="575"/>
                    <a:pt x="505" y="549"/>
                    <a:pt x="572" y="492"/>
                  </a:cubicBezTo>
                  <a:cubicBezTo>
                    <a:pt x="847" y="246"/>
                    <a:pt x="582" y="1"/>
                    <a:pt x="3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>
              <a:off x="4787700" y="2998825"/>
              <a:ext cx="21150" cy="14375"/>
            </a:xfrm>
            <a:custGeom>
              <a:avLst/>
              <a:gdLst/>
              <a:ahLst/>
              <a:cxnLst/>
              <a:rect l="l" t="t" r="r" b="b"/>
              <a:pathLst>
                <a:path w="846" h="575" extrusionOk="0">
                  <a:moveTo>
                    <a:pt x="336" y="1"/>
                  </a:moveTo>
                  <a:cubicBezTo>
                    <a:pt x="212" y="1"/>
                    <a:pt x="92" y="64"/>
                    <a:pt x="52" y="225"/>
                  </a:cubicBezTo>
                  <a:cubicBezTo>
                    <a:pt x="0" y="432"/>
                    <a:pt x="167" y="575"/>
                    <a:pt x="348" y="575"/>
                  </a:cubicBezTo>
                  <a:cubicBezTo>
                    <a:pt x="425" y="575"/>
                    <a:pt x="504" y="549"/>
                    <a:pt x="571" y="491"/>
                  </a:cubicBezTo>
                  <a:cubicBezTo>
                    <a:pt x="846" y="246"/>
                    <a:pt x="581" y="1"/>
                    <a:pt x="33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>
              <a:off x="4765450" y="3027375"/>
              <a:ext cx="21175" cy="14725"/>
            </a:xfrm>
            <a:custGeom>
              <a:avLst/>
              <a:gdLst/>
              <a:ahLst/>
              <a:cxnLst/>
              <a:rect l="l" t="t" r="r" b="b"/>
              <a:pathLst>
                <a:path w="847" h="589" extrusionOk="0">
                  <a:moveTo>
                    <a:pt x="337" y="0"/>
                  </a:moveTo>
                  <a:cubicBezTo>
                    <a:pt x="212" y="0"/>
                    <a:pt x="93" y="64"/>
                    <a:pt x="52" y="224"/>
                  </a:cubicBezTo>
                  <a:cubicBezTo>
                    <a:pt x="0" y="443"/>
                    <a:pt x="176" y="589"/>
                    <a:pt x="356" y="589"/>
                  </a:cubicBezTo>
                  <a:cubicBezTo>
                    <a:pt x="433" y="589"/>
                    <a:pt x="510" y="563"/>
                    <a:pt x="571" y="506"/>
                  </a:cubicBezTo>
                  <a:lnTo>
                    <a:pt x="571" y="491"/>
                  </a:lnTo>
                  <a:cubicBezTo>
                    <a:pt x="846" y="245"/>
                    <a:pt x="581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>
              <a:off x="4740125" y="3080350"/>
              <a:ext cx="20925" cy="14850"/>
            </a:xfrm>
            <a:custGeom>
              <a:avLst/>
              <a:gdLst/>
              <a:ahLst/>
              <a:cxnLst/>
              <a:rect l="l" t="t" r="r" b="b"/>
              <a:pathLst>
                <a:path w="837" h="594" extrusionOk="0">
                  <a:moveTo>
                    <a:pt x="327" y="1"/>
                  </a:moveTo>
                  <a:cubicBezTo>
                    <a:pt x="202" y="1"/>
                    <a:pt x="83" y="65"/>
                    <a:pt x="43" y="225"/>
                  </a:cubicBezTo>
                  <a:cubicBezTo>
                    <a:pt x="1" y="435"/>
                    <a:pt x="175" y="594"/>
                    <a:pt x="354" y="594"/>
                  </a:cubicBezTo>
                  <a:cubicBezTo>
                    <a:pt x="427" y="594"/>
                    <a:pt x="501" y="567"/>
                    <a:pt x="561" y="507"/>
                  </a:cubicBezTo>
                  <a:lnTo>
                    <a:pt x="561" y="492"/>
                  </a:lnTo>
                  <a:cubicBezTo>
                    <a:pt x="836" y="246"/>
                    <a:pt x="572" y="1"/>
                    <a:pt x="32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>
              <a:off x="4818450" y="2982150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37" y="0"/>
                  </a:moveTo>
                  <a:cubicBezTo>
                    <a:pt x="212" y="0"/>
                    <a:pt x="93" y="64"/>
                    <a:pt x="52" y="224"/>
                  </a:cubicBezTo>
                  <a:cubicBezTo>
                    <a:pt x="0" y="432"/>
                    <a:pt x="175" y="575"/>
                    <a:pt x="355" y="575"/>
                  </a:cubicBezTo>
                  <a:cubicBezTo>
                    <a:pt x="431" y="575"/>
                    <a:pt x="509" y="549"/>
                    <a:pt x="571" y="491"/>
                  </a:cubicBezTo>
                  <a:cubicBezTo>
                    <a:pt x="846" y="246"/>
                    <a:pt x="581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5"/>
            <p:cNvSpPr/>
            <p:nvPr/>
          </p:nvSpPr>
          <p:spPr>
            <a:xfrm>
              <a:off x="4671700" y="2740125"/>
              <a:ext cx="21150" cy="14625"/>
            </a:xfrm>
            <a:custGeom>
              <a:avLst/>
              <a:gdLst/>
              <a:ahLst/>
              <a:cxnLst/>
              <a:rect l="l" t="t" r="r" b="b"/>
              <a:pathLst>
                <a:path w="846" h="585" extrusionOk="0">
                  <a:moveTo>
                    <a:pt x="336" y="1"/>
                  </a:moveTo>
                  <a:cubicBezTo>
                    <a:pt x="211" y="1"/>
                    <a:pt x="92" y="65"/>
                    <a:pt x="52" y="225"/>
                  </a:cubicBezTo>
                  <a:cubicBezTo>
                    <a:pt x="1" y="440"/>
                    <a:pt x="162" y="584"/>
                    <a:pt x="340" y="584"/>
                  </a:cubicBezTo>
                  <a:cubicBezTo>
                    <a:pt x="419" y="584"/>
                    <a:pt x="502" y="556"/>
                    <a:pt x="571" y="492"/>
                  </a:cubicBezTo>
                  <a:cubicBezTo>
                    <a:pt x="846" y="246"/>
                    <a:pt x="581" y="1"/>
                    <a:pt x="33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4703550" y="2731225"/>
              <a:ext cx="21175" cy="14400"/>
            </a:xfrm>
            <a:custGeom>
              <a:avLst/>
              <a:gdLst/>
              <a:ahLst/>
              <a:cxnLst/>
              <a:rect l="l" t="t" r="r" b="b"/>
              <a:pathLst>
                <a:path w="847" h="576" extrusionOk="0">
                  <a:moveTo>
                    <a:pt x="337" y="1"/>
                  </a:moveTo>
                  <a:cubicBezTo>
                    <a:pt x="212" y="1"/>
                    <a:pt x="93" y="65"/>
                    <a:pt x="53" y="225"/>
                  </a:cubicBezTo>
                  <a:cubicBezTo>
                    <a:pt x="1" y="433"/>
                    <a:pt x="167" y="575"/>
                    <a:pt x="348" y="575"/>
                  </a:cubicBezTo>
                  <a:cubicBezTo>
                    <a:pt x="426" y="575"/>
                    <a:pt x="505" y="549"/>
                    <a:pt x="572" y="492"/>
                  </a:cubicBezTo>
                  <a:cubicBezTo>
                    <a:pt x="847" y="246"/>
                    <a:pt x="582" y="1"/>
                    <a:pt x="3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4701700" y="2800175"/>
              <a:ext cx="20925" cy="14375"/>
            </a:xfrm>
            <a:custGeom>
              <a:avLst/>
              <a:gdLst/>
              <a:ahLst/>
              <a:cxnLst/>
              <a:rect l="l" t="t" r="r" b="b"/>
              <a:pathLst>
                <a:path w="837" h="575" extrusionOk="0">
                  <a:moveTo>
                    <a:pt x="334" y="0"/>
                  </a:moveTo>
                  <a:cubicBezTo>
                    <a:pt x="211" y="0"/>
                    <a:pt x="93" y="64"/>
                    <a:pt x="53" y="224"/>
                  </a:cubicBezTo>
                  <a:cubicBezTo>
                    <a:pt x="1" y="432"/>
                    <a:pt x="167" y="575"/>
                    <a:pt x="348" y="575"/>
                  </a:cubicBezTo>
                  <a:cubicBezTo>
                    <a:pt x="425" y="575"/>
                    <a:pt x="505" y="549"/>
                    <a:pt x="571" y="491"/>
                  </a:cubicBezTo>
                  <a:cubicBezTo>
                    <a:pt x="837" y="246"/>
                    <a:pt x="575" y="0"/>
                    <a:pt x="33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4820825" y="2758650"/>
              <a:ext cx="20650" cy="14850"/>
            </a:xfrm>
            <a:custGeom>
              <a:avLst/>
              <a:gdLst/>
              <a:ahLst/>
              <a:cxnLst/>
              <a:rect l="l" t="t" r="r" b="b"/>
              <a:pathLst>
                <a:path w="826" h="594" extrusionOk="0">
                  <a:moveTo>
                    <a:pt x="316" y="1"/>
                  </a:moveTo>
                  <a:cubicBezTo>
                    <a:pt x="191" y="1"/>
                    <a:pt x="72" y="65"/>
                    <a:pt x="32" y="225"/>
                  </a:cubicBezTo>
                  <a:cubicBezTo>
                    <a:pt x="0" y="435"/>
                    <a:pt x="170" y="594"/>
                    <a:pt x="345" y="594"/>
                  </a:cubicBezTo>
                  <a:cubicBezTo>
                    <a:pt x="417" y="594"/>
                    <a:pt x="490" y="567"/>
                    <a:pt x="550" y="507"/>
                  </a:cubicBezTo>
                  <a:lnTo>
                    <a:pt x="550" y="492"/>
                  </a:lnTo>
                  <a:cubicBezTo>
                    <a:pt x="825" y="246"/>
                    <a:pt x="561" y="1"/>
                    <a:pt x="31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4734325" y="2839075"/>
              <a:ext cx="21275" cy="14400"/>
            </a:xfrm>
            <a:custGeom>
              <a:avLst/>
              <a:gdLst/>
              <a:ahLst/>
              <a:cxnLst/>
              <a:rect l="l" t="t" r="r" b="b"/>
              <a:pathLst>
                <a:path w="851" h="576" extrusionOk="0">
                  <a:moveTo>
                    <a:pt x="344" y="1"/>
                  </a:moveTo>
                  <a:cubicBezTo>
                    <a:pt x="218" y="1"/>
                    <a:pt x="97" y="65"/>
                    <a:pt x="52" y="225"/>
                  </a:cubicBezTo>
                  <a:cubicBezTo>
                    <a:pt x="0" y="433"/>
                    <a:pt x="174" y="575"/>
                    <a:pt x="360" y="575"/>
                  </a:cubicBezTo>
                  <a:cubicBezTo>
                    <a:pt x="438" y="575"/>
                    <a:pt x="519" y="549"/>
                    <a:pt x="586" y="492"/>
                  </a:cubicBezTo>
                  <a:cubicBezTo>
                    <a:pt x="851" y="246"/>
                    <a:pt x="589" y="1"/>
                    <a:pt x="34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4827600" y="2852700"/>
              <a:ext cx="20725" cy="14575"/>
            </a:xfrm>
            <a:custGeom>
              <a:avLst/>
              <a:gdLst/>
              <a:ahLst/>
              <a:cxnLst/>
              <a:rect l="l" t="t" r="r" b="b"/>
              <a:pathLst>
                <a:path w="829" h="583" extrusionOk="0">
                  <a:moveTo>
                    <a:pt x="317" y="0"/>
                  </a:moveTo>
                  <a:cubicBezTo>
                    <a:pt x="196" y="0"/>
                    <a:pt x="82" y="61"/>
                    <a:pt x="42" y="214"/>
                  </a:cubicBezTo>
                  <a:cubicBezTo>
                    <a:pt x="0" y="424"/>
                    <a:pt x="167" y="582"/>
                    <a:pt x="347" y="582"/>
                  </a:cubicBezTo>
                  <a:cubicBezTo>
                    <a:pt x="421" y="582"/>
                    <a:pt x="497" y="556"/>
                    <a:pt x="561" y="495"/>
                  </a:cubicBezTo>
                  <a:cubicBezTo>
                    <a:pt x="829" y="248"/>
                    <a:pt x="560" y="0"/>
                    <a:pt x="31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4801150" y="2885775"/>
              <a:ext cx="21175" cy="14400"/>
            </a:xfrm>
            <a:custGeom>
              <a:avLst/>
              <a:gdLst/>
              <a:ahLst/>
              <a:cxnLst/>
              <a:rect l="l" t="t" r="r" b="b"/>
              <a:pathLst>
                <a:path w="847" h="576" extrusionOk="0">
                  <a:moveTo>
                    <a:pt x="344" y="1"/>
                  </a:moveTo>
                  <a:cubicBezTo>
                    <a:pt x="220" y="1"/>
                    <a:pt x="103" y="65"/>
                    <a:pt x="63" y="225"/>
                  </a:cubicBezTo>
                  <a:cubicBezTo>
                    <a:pt x="0" y="433"/>
                    <a:pt x="171" y="575"/>
                    <a:pt x="355" y="575"/>
                  </a:cubicBezTo>
                  <a:cubicBezTo>
                    <a:pt x="434" y="575"/>
                    <a:pt x="515" y="549"/>
                    <a:pt x="581" y="492"/>
                  </a:cubicBezTo>
                  <a:cubicBezTo>
                    <a:pt x="846" y="246"/>
                    <a:pt x="585" y="1"/>
                    <a:pt x="34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4775825" y="2810550"/>
              <a:ext cx="21175" cy="14550"/>
            </a:xfrm>
            <a:custGeom>
              <a:avLst/>
              <a:gdLst/>
              <a:ahLst/>
              <a:cxnLst/>
              <a:rect l="l" t="t" r="r" b="b"/>
              <a:pathLst>
                <a:path w="847" h="582" extrusionOk="0">
                  <a:moveTo>
                    <a:pt x="337" y="0"/>
                  </a:moveTo>
                  <a:cubicBezTo>
                    <a:pt x="212" y="0"/>
                    <a:pt x="93" y="64"/>
                    <a:pt x="53" y="225"/>
                  </a:cubicBezTo>
                  <a:cubicBezTo>
                    <a:pt x="1" y="432"/>
                    <a:pt x="167" y="581"/>
                    <a:pt x="347" y="581"/>
                  </a:cubicBezTo>
                  <a:cubicBezTo>
                    <a:pt x="424" y="581"/>
                    <a:pt x="505" y="554"/>
                    <a:pt x="571" y="491"/>
                  </a:cubicBezTo>
                  <a:cubicBezTo>
                    <a:pt x="846" y="246"/>
                    <a:pt x="582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3658775" y="2646000"/>
              <a:ext cx="21175" cy="14550"/>
            </a:xfrm>
            <a:custGeom>
              <a:avLst/>
              <a:gdLst/>
              <a:ahLst/>
              <a:cxnLst/>
              <a:rect l="l" t="t" r="r" b="b"/>
              <a:pathLst>
                <a:path w="847" h="582" extrusionOk="0">
                  <a:moveTo>
                    <a:pt x="337" y="0"/>
                  </a:moveTo>
                  <a:cubicBezTo>
                    <a:pt x="212" y="0"/>
                    <a:pt x="92" y="64"/>
                    <a:pt x="52" y="224"/>
                  </a:cubicBezTo>
                  <a:cubicBezTo>
                    <a:pt x="0" y="432"/>
                    <a:pt x="174" y="581"/>
                    <a:pt x="353" y="581"/>
                  </a:cubicBezTo>
                  <a:cubicBezTo>
                    <a:pt x="430" y="581"/>
                    <a:pt x="509" y="554"/>
                    <a:pt x="571" y="491"/>
                  </a:cubicBezTo>
                  <a:cubicBezTo>
                    <a:pt x="846" y="246"/>
                    <a:pt x="581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3744025" y="2477725"/>
              <a:ext cx="20925" cy="14625"/>
            </a:xfrm>
            <a:custGeom>
              <a:avLst/>
              <a:gdLst/>
              <a:ahLst/>
              <a:cxnLst/>
              <a:rect l="l" t="t" r="r" b="b"/>
              <a:pathLst>
                <a:path w="837" h="585" extrusionOk="0">
                  <a:moveTo>
                    <a:pt x="333" y="1"/>
                  </a:moveTo>
                  <a:cubicBezTo>
                    <a:pt x="210" y="1"/>
                    <a:pt x="92" y="65"/>
                    <a:pt x="52" y="225"/>
                  </a:cubicBezTo>
                  <a:cubicBezTo>
                    <a:pt x="1" y="440"/>
                    <a:pt x="162" y="584"/>
                    <a:pt x="340" y="584"/>
                  </a:cubicBezTo>
                  <a:cubicBezTo>
                    <a:pt x="420" y="584"/>
                    <a:pt x="502" y="556"/>
                    <a:pt x="571" y="492"/>
                  </a:cubicBezTo>
                  <a:cubicBezTo>
                    <a:pt x="836" y="246"/>
                    <a:pt x="574" y="1"/>
                    <a:pt x="33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3603800" y="2635625"/>
              <a:ext cx="20925" cy="14525"/>
            </a:xfrm>
            <a:custGeom>
              <a:avLst/>
              <a:gdLst/>
              <a:ahLst/>
              <a:cxnLst/>
              <a:rect l="l" t="t" r="r" b="b"/>
              <a:pathLst>
                <a:path w="837" h="581" extrusionOk="0">
                  <a:moveTo>
                    <a:pt x="327" y="0"/>
                  </a:moveTo>
                  <a:cubicBezTo>
                    <a:pt x="202" y="0"/>
                    <a:pt x="82" y="64"/>
                    <a:pt x="42" y="224"/>
                  </a:cubicBezTo>
                  <a:cubicBezTo>
                    <a:pt x="1" y="432"/>
                    <a:pt x="170" y="581"/>
                    <a:pt x="346" y="581"/>
                  </a:cubicBezTo>
                  <a:cubicBezTo>
                    <a:pt x="422" y="581"/>
                    <a:pt x="499" y="553"/>
                    <a:pt x="561" y="491"/>
                  </a:cubicBezTo>
                  <a:cubicBezTo>
                    <a:pt x="836" y="246"/>
                    <a:pt x="571" y="0"/>
                    <a:pt x="3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3823325" y="2424725"/>
              <a:ext cx="20925" cy="14550"/>
            </a:xfrm>
            <a:custGeom>
              <a:avLst/>
              <a:gdLst/>
              <a:ahLst/>
              <a:cxnLst/>
              <a:rect l="l" t="t" r="r" b="b"/>
              <a:pathLst>
                <a:path w="837" h="582" extrusionOk="0">
                  <a:moveTo>
                    <a:pt x="334" y="1"/>
                  </a:moveTo>
                  <a:cubicBezTo>
                    <a:pt x="210" y="1"/>
                    <a:pt x="93" y="65"/>
                    <a:pt x="53" y="225"/>
                  </a:cubicBezTo>
                  <a:cubicBezTo>
                    <a:pt x="1" y="432"/>
                    <a:pt x="167" y="582"/>
                    <a:pt x="347" y="582"/>
                  </a:cubicBezTo>
                  <a:cubicBezTo>
                    <a:pt x="424" y="582"/>
                    <a:pt x="505" y="554"/>
                    <a:pt x="571" y="492"/>
                  </a:cubicBezTo>
                  <a:cubicBezTo>
                    <a:pt x="837" y="246"/>
                    <a:pt x="575" y="1"/>
                    <a:pt x="33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3651250" y="2603375"/>
              <a:ext cx="20650" cy="14700"/>
            </a:xfrm>
            <a:custGeom>
              <a:avLst/>
              <a:gdLst/>
              <a:ahLst/>
              <a:cxnLst/>
              <a:rect l="l" t="t" r="r" b="b"/>
              <a:pathLst>
                <a:path w="826" h="588" extrusionOk="0">
                  <a:moveTo>
                    <a:pt x="323" y="0"/>
                  </a:moveTo>
                  <a:cubicBezTo>
                    <a:pt x="200" y="0"/>
                    <a:pt x="82" y="64"/>
                    <a:pt x="42" y="224"/>
                  </a:cubicBezTo>
                  <a:cubicBezTo>
                    <a:pt x="1" y="431"/>
                    <a:pt x="161" y="588"/>
                    <a:pt x="338" y="588"/>
                  </a:cubicBezTo>
                  <a:cubicBezTo>
                    <a:pt x="414" y="588"/>
                    <a:pt x="494" y="558"/>
                    <a:pt x="561" y="491"/>
                  </a:cubicBezTo>
                  <a:cubicBezTo>
                    <a:pt x="826" y="246"/>
                    <a:pt x="564" y="0"/>
                    <a:pt x="32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3877950" y="2287600"/>
              <a:ext cx="21150" cy="14625"/>
            </a:xfrm>
            <a:custGeom>
              <a:avLst/>
              <a:gdLst/>
              <a:ahLst/>
              <a:cxnLst/>
              <a:rect l="l" t="t" r="r" b="b"/>
              <a:pathLst>
                <a:path w="846" h="585" extrusionOk="0">
                  <a:moveTo>
                    <a:pt x="343" y="1"/>
                  </a:moveTo>
                  <a:cubicBezTo>
                    <a:pt x="220" y="1"/>
                    <a:pt x="102" y="64"/>
                    <a:pt x="62" y="225"/>
                  </a:cubicBezTo>
                  <a:cubicBezTo>
                    <a:pt x="0" y="440"/>
                    <a:pt x="165" y="584"/>
                    <a:pt x="347" y="584"/>
                  </a:cubicBezTo>
                  <a:cubicBezTo>
                    <a:pt x="428" y="584"/>
                    <a:pt x="512" y="556"/>
                    <a:pt x="581" y="492"/>
                  </a:cubicBezTo>
                  <a:cubicBezTo>
                    <a:pt x="846" y="246"/>
                    <a:pt x="584" y="1"/>
                    <a:pt x="34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3544625" y="2642650"/>
              <a:ext cx="21175" cy="14400"/>
            </a:xfrm>
            <a:custGeom>
              <a:avLst/>
              <a:gdLst/>
              <a:ahLst/>
              <a:cxnLst/>
              <a:rect l="l" t="t" r="r" b="b"/>
              <a:pathLst>
                <a:path w="847" h="576" extrusionOk="0">
                  <a:moveTo>
                    <a:pt x="337" y="1"/>
                  </a:moveTo>
                  <a:cubicBezTo>
                    <a:pt x="212" y="1"/>
                    <a:pt x="92" y="65"/>
                    <a:pt x="52" y="225"/>
                  </a:cubicBezTo>
                  <a:cubicBezTo>
                    <a:pt x="0" y="433"/>
                    <a:pt x="167" y="575"/>
                    <a:pt x="348" y="575"/>
                  </a:cubicBezTo>
                  <a:cubicBezTo>
                    <a:pt x="425" y="575"/>
                    <a:pt x="505" y="549"/>
                    <a:pt x="571" y="492"/>
                  </a:cubicBezTo>
                  <a:cubicBezTo>
                    <a:pt x="846" y="246"/>
                    <a:pt x="581" y="1"/>
                    <a:pt x="3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3571700" y="2592250"/>
              <a:ext cx="21150" cy="14625"/>
            </a:xfrm>
            <a:custGeom>
              <a:avLst/>
              <a:gdLst/>
              <a:ahLst/>
              <a:cxnLst/>
              <a:rect l="l" t="t" r="r" b="b"/>
              <a:pathLst>
                <a:path w="846" h="585" extrusionOk="0">
                  <a:moveTo>
                    <a:pt x="336" y="1"/>
                  </a:moveTo>
                  <a:cubicBezTo>
                    <a:pt x="211" y="1"/>
                    <a:pt x="92" y="64"/>
                    <a:pt x="51" y="225"/>
                  </a:cubicBezTo>
                  <a:cubicBezTo>
                    <a:pt x="0" y="440"/>
                    <a:pt x="162" y="584"/>
                    <a:pt x="340" y="584"/>
                  </a:cubicBezTo>
                  <a:cubicBezTo>
                    <a:pt x="419" y="584"/>
                    <a:pt x="502" y="556"/>
                    <a:pt x="570" y="492"/>
                  </a:cubicBezTo>
                  <a:cubicBezTo>
                    <a:pt x="845" y="246"/>
                    <a:pt x="580" y="1"/>
                    <a:pt x="33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3726500" y="2737525"/>
              <a:ext cx="20900" cy="14725"/>
            </a:xfrm>
            <a:custGeom>
              <a:avLst/>
              <a:gdLst/>
              <a:ahLst/>
              <a:cxnLst/>
              <a:rect l="l" t="t" r="r" b="b"/>
              <a:pathLst>
                <a:path w="836" h="589" extrusionOk="0">
                  <a:moveTo>
                    <a:pt x="326" y="1"/>
                  </a:moveTo>
                  <a:cubicBezTo>
                    <a:pt x="201" y="1"/>
                    <a:pt x="82" y="65"/>
                    <a:pt x="41" y="225"/>
                  </a:cubicBezTo>
                  <a:cubicBezTo>
                    <a:pt x="0" y="432"/>
                    <a:pt x="168" y="588"/>
                    <a:pt x="344" y="588"/>
                  </a:cubicBezTo>
                  <a:cubicBezTo>
                    <a:pt x="420" y="588"/>
                    <a:pt x="498" y="559"/>
                    <a:pt x="560" y="492"/>
                  </a:cubicBezTo>
                  <a:cubicBezTo>
                    <a:pt x="835" y="246"/>
                    <a:pt x="570" y="1"/>
                    <a:pt x="3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3587975" y="2561500"/>
              <a:ext cx="21175" cy="14525"/>
            </a:xfrm>
            <a:custGeom>
              <a:avLst/>
              <a:gdLst/>
              <a:ahLst/>
              <a:cxnLst/>
              <a:rect l="l" t="t" r="r" b="b"/>
              <a:pathLst>
                <a:path w="847" h="581" extrusionOk="0">
                  <a:moveTo>
                    <a:pt x="337" y="0"/>
                  </a:moveTo>
                  <a:cubicBezTo>
                    <a:pt x="212" y="0"/>
                    <a:pt x="93" y="64"/>
                    <a:pt x="53" y="224"/>
                  </a:cubicBezTo>
                  <a:cubicBezTo>
                    <a:pt x="1" y="432"/>
                    <a:pt x="174" y="581"/>
                    <a:pt x="354" y="581"/>
                  </a:cubicBezTo>
                  <a:cubicBezTo>
                    <a:pt x="431" y="581"/>
                    <a:pt x="509" y="553"/>
                    <a:pt x="572" y="491"/>
                  </a:cubicBezTo>
                  <a:cubicBezTo>
                    <a:pt x="847" y="246"/>
                    <a:pt x="582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3832975" y="2640075"/>
              <a:ext cx="21150" cy="14250"/>
            </a:xfrm>
            <a:custGeom>
              <a:avLst/>
              <a:gdLst/>
              <a:ahLst/>
              <a:cxnLst/>
              <a:rect l="l" t="t" r="r" b="b"/>
              <a:pathLst>
                <a:path w="846" h="570" extrusionOk="0">
                  <a:moveTo>
                    <a:pt x="336" y="0"/>
                  </a:moveTo>
                  <a:cubicBezTo>
                    <a:pt x="212" y="0"/>
                    <a:pt x="92" y="64"/>
                    <a:pt x="52" y="224"/>
                  </a:cubicBezTo>
                  <a:cubicBezTo>
                    <a:pt x="1" y="428"/>
                    <a:pt x="161" y="569"/>
                    <a:pt x="338" y="569"/>
                  </a:cubicBezTo>
                  <a:cubicBezTo>
                    <a:pt x="418" y="569"/>
                    <a:pt x="502" y="541"/>
                    <a:pt x="571" y="476"/>
                  </a:cubicBezTo>
                  <a:lnTo>
                    <a:pt x="571" y="491"/>
                  </a:lnTo>
                  <a:cubicBezTo>
                    <a:pt x="846" y="245"/>
                    <a:pt x="581" y="0"/>
                    <a:pt x="33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3848900" y="3059875"/>
              <a:ext cx="21225" cy="14475"/>
            </a:xfrm>
            <a:custGeom>
              <a:avLst/>
              <a:gdLst/>
              <a:ahLst/>
              <a:cxnLst/>
              <a:rect l="l" t="t" r="r" b="b"/>
              <a:pathLst>
                <a:path w="849" h="579" extrusionOk="0">
                  <a:moveTo>
                    <a:pt x="330" y="0"/>
                  </a:moveTo>
                  <a:cubicBezTo>
                    <a:pt x="208" y="0"/>
                    <a:pt x="92" y="61"/>
                    <a:pt x="53" y="214"/>
                  </a:cubicBezTo>
                  <a:cubicBezTo>
                    <a:pt x="0" y="433"/>
                    <a:pt x="168" y="579"/>
                    <a:pt x="350" y="579"/>
                  </a:cubicBezTo>
                  <a:cubicBezTo>
                    <a:pt x="426" y="579"/>
                    <a:pt x="505" y="553"/>
                    <a:pt x="571" y="496"/>
                  </a:cubicBezTo>
                  <a:cubicBezTo>
                    <a:pt x="849" y="248"/>
                    <a:pt x="577" y="0"/>
                    <a:pt x="33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3817775" y="2685275"/>
              <a:ext cx="21150" cy="14375"/>
            </a:xfrm>
            <a:custGeom>
              <a:avLst/>
              <a:gdLst/>
              <a:ahLst/>
              <a:cxnLst/>
              <a:rect l="l" t="t" r="r" b="b"/>
              <a:pathLst>
                <a:path w="846" h="575" extrusionOk="0">
                  <a:moveTo>
                    <a:pt x="337" y="1"/>
                  </a:moveTo>
                  <a:cubicBezTo>
                    <a:pt x="212" y="1"/>
                    <a:pt x="92" y="65"/>
                    <a:pt x="52" y="225"/>
                  </a:cubicBezTo>
                  <a:cubicBezTo>
                    <a:pt x="0" y="433"/>
                    <a:pt x="167" y="575"/>
                    <a:pt x="348" y="575"/>
                  </a:cubicBezTo>
                  <a:cubicBezTo>
                    <a:pt x="425" y="575"/>
                    <a:pt x="505" y="549"/>
                    <a:pt x="571" y="492"/>
                  </a:cubicBezTo>
                  <a:cubicBezTo>
                    <a:pt x="846" y="246"/>
                    <a:pt x="581" y="1"/>
                    <a:pt x="3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5"/>
            <p:cNvSpPr/>
            <p:nvPr/>
          </p:nvSpPr>
          <p:spPr>
            <a:xfrm>
              <a:off x="3742150" y="2869475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37" y="1"/>
                  </a:moveTo>
                  <a:cubicBezTo>
                    <a:pt x="213" y="1"/>
                    <a:pt x="93" y="64"/>
                    <a:pt x="53" y="225"/>
                  </a:cubicBezTo>
                  <a:cubicBezTo>
                    <a:pt x="1" y="433"/>
                    <a:pt x="168" y="575"/>
                    <a:pt x="349" y="575"/>
                  </a:cubicBezTo>
                  <a:cubicBezTo>
                    <a:pt x="426" y="575"/>
                    <a:pt x="505" y="549"/>
                    <a:pt x="572" y="492"/>
                  </a:cubicBezTo>
                  <a:cubicBezTo>
                    <a:pt x="847" y="246"/>
                    <a:pt x="582" y="1"/>
                    <a:pt x="3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5"/>
            <p:cNvSpPr/>
            <p:nvPr/>
          </p:nvSpPr>
          <p:spPr>
            <a:xfrm>
              <a:off x="3791825" y="2566300"/>
              <a:ext cx="21175" cy="14550"/>
            </a:xfrm>
            <a:custGeom>
              <a:avLst/>
              <a:gdLst/>
              <a:ahLst/>
              <a:cxnLst/>
              <a:rect l="l" t="t" r="r" b="b"/>
              <a:pathLst>
                <a:path w="847" h="582" extrusionOk="0">
                  <a:moveTo>
                    <a:pt x="343" y="1"/>
                  </a:moveTo>
                  <a:cubicBezTo>
                    <a:pt x="219" y="1"/>
                    <a:pt x="98" y="65"/>
                    <a:pt x="52" y="225"/>
                  </a:cubicBezTo>
                  <a:cubicBezTo>
                    <a:pt x="1" y="432"/>
                    <a:pt x="174" y="582"/>
                    <a:pt x="353" y="582"/>
                  </a:cubicBezTo>
                  <a:cubicBezTo>
                    <a:pt x="431" y="582"/>
                    <a:pt x="509" y="554"/>
                    <a:pt x="571" y="492"/>
                  </a:cubicBezTo>
                  <a:cubicBezTo>
                    <a:pt x="846" y="246"/>
                    <a:pt x="588" y="1"/>
                    <a:pt x="34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3771950" y="2596600"/>
              <a:ext cx="20725" cy="14575"/>
            </a:xfrm>
            <a:custGeom>
              <a:avLst/>
              <a:gdLst/>
              <a:ahLst/>
              <a:cxnLst/>
              <a:rect l="l" t="t" r="r" b="b"/>
              <a:pathLst>
                <a:path w="829" h="583" extrusionOk="0">
                  <a:moveTo>
                    <a:pt x="317" y="0"/>
                  </a:moveTo>
                  <a:cubicBezTo>
                    <a:pt x="194" y="0"/>
                    <a:pt x="76" y="61"/>
                    <a:pt x="32" y="214"/>
                  </a:cubicBezTo>
                  <a:cubicBezTo>
                    <a:pt x="1" y="424"/>
                    <a:pt x="170" y="582"/>
                    <a:pt x="346" y="582"/>
                  </a:cubicBezTo>
                  <a:cubicBezTo>
                    <a:pt x="418" y="582"/>
                    <a:pt x="491" y="556"/>
                    <a:pt x="551" y="495"/>
                  </a:cubicBezTo>
                  <a:cubicBezTo>
                    <a:pt x="828" y="248"/>
                    <a:pt x="563" y="0"/>
                    <a:pt x="31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3593550" y="2831300"/>
              <a:ext cx="21150" cy="14375"/>
            </a:xfrm>
            <a:custGeom>
              <a:avLst/>
              <a:gdLst/>
              <a:ahLst/>
              <a:cxnLst/>
              <a:rect l="l" t="t" r="r" b="b"/>
              <a:pathLst>
                <a:path w="846" h="575" extrusionOk="0">
                  <a:moveTo>
                    <a:pt x="337" y="1"/>
                  </a:moveTo>
                  <a:cubicBezTo>
                    <a:pt x="212" y="1"/>
                    <a:pt x="92" y="65"/>
                    <a:pt x="52" y="225"/>
                  </a:cubicBezTo>
                  <a:cubicBezTo>
                    <a:pt x="0" y="433"/>
                    <a:pt x="174" y="575"/>
                    <a:pt x="354" y="575"/>
                  </a:cubicBezTo>
                  <a:cubicBezTo>
                    <a:pt x="431" y="575"/>
                    <a:pt x="509" y="549"/>
                    <a:pt x="571" y="492"/>
                  </a:cubicBezTo>
                  <a:cubicBezTo>
                    <a:pt x="846" y="246"/>
                    <a:pt x="581" y="1"/>
                    <a:pt x="3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3726325" y="2782750"/>
              <a:ext cx="21450" cy="14375"/>
            </a:xfrm>
            <a:custGeom>
              <a:avLst/>
              <a:gdLst/>
              <a:ahLst/>
              <a:cxnLst/>
              <a:rect l="l" t="t" r="r" b="b"/>
              <a:pathLst>
                <a:path w="858" h="575" extrusionOk="0">
                  <a:moveTo>
                    <a:pt x="348" y="1"/>
                  </a:moveTo>
                  <a:cubicBezTo>
                    <a:pt x="223" y="1"/>
                    <a:pt x="103" y="64"/>
                    <a:pt x="63" y="225"/>
                  </a:cubicBezTo>
                  <a:cubicBezTo>
                    <a:pt x="1" y="433"/>
                    <a:pt x="172" y="575"/>
                    <a:pt x="356" y="575"/>
                  </a:cubicBezTo>
                  <a:cubicBezTo>
                    <a:pt x="435" y="575"/>
                    <a:pt x="516" y="549"/>
                    <a:pt x="582" y="492"/>
                  </a:cubicBezTo>
                  <a:cubicBezTo>
                    <a:pt x="857" y="246"/>
                    <a:pt x="592" y="1"/>
                    <a:pt x="34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3588500" y="2777450"/>
              <a:ext cx="20825" cy="14575"/>
            </a:xfrm>
            <a:custGeom>
              <a:avLst/>
              <a:gdLst/>
              <a:ahLst/>
              <a:cxnLst/>
              <a:rect l="l" t="t" r="r" b="b"/>
              <a:pathLst>
                <a:path w="833" h="583" extrusionOk="0">
                  <a:moveTo>
                    <a:pt x="317" y="1"/>
                  </a:moveTo>
                  <a:cubicBezTo>
                    <a:pt x="194" y="1"/>
                    <a:pt x="76" y="62"/>
                    <a:pt x="32" y="214"/>
                  </a:cubicBezTo>
                  <a:cubicBezTo>
                    <a:pt x="0" y="425"/>
                    <a:pt x="170" y="583"/>
                    <a:pt x="351" y="583"/>
                  </a:cubicBezTo>
                  <a:cubicBezTo>
                    <a:pt x="425" y="583"/>
                    <a:pt x="501" y="556"/>
                    <a:pt x="565" y="496"/>
                  </a:cubicBezTo>
                  <a:cubicBezTo>
                    <a:pt x="833" y="248"/>
                    <a:pt x="564" y="1"/>
                    <a:pt x="31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5"/>
            <p:cNvSpPr/>
            <p:nvPr/>
          </p:nvSpPr>
          <p:spPr>
            <a:xfrm>
              <a:off x="3703250" y="2827225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43" y="1"/>
                  </a:moveTo>
                  <a:cubicBezTo>
                    <a:pt x="219" y="1"/>
                    <a:pt x="97" y="64"/>
                    <a:pt x="52" y="225"/>
                  </a:cubicBezTo>
                  <a:cubicBezTo>
                    <a:pt x="0" y="433"/>
                    <a:pt x="174" y="575"/>
                    <a:pt x="360" y="575"/>
                  </a:cubicBezTo>
                  <a:cubicBezTo>
                    <a:pt x="439" y="575"/>
                    <a:pt x="520" y="549"/>
                    <a:pt x="586" y="491"/>
                  </a:cubicBezTo>
                  <a:lnTo>
                    <a:pt x="571" y="491"/>
                  </a:lnTo>
                  <a:cubicBezTo>
                    <a:pt x="846" y="246"/>
                    <a:pt x="588" y="1"/>
                    <a:pt x="34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5"/>
            <p:cNvSpPr/>
            <p:nvPr/>
          </p:nvSpPr>
          <p:spPr>
            <a:xfrm>
              <a:off x="3802200" y="2806100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44" y="1"/>
                  </a:moveTo>
                  <a:cubicBezTo>
                    <a:pt x="219" y="1"/>
                    <a:pt x="98" y="64"/>
                    <a:pt x="53" y="225"/>
                  </a:cubicBezTo>
                  <a:cubicBezTo>
                    <a:pt x="1" y="433"/>
                    <a:pt x="175" y="575"/>
                    <a:pt x="360" y="575"/>
                  </a:cubicBezTo>
                  <a:cubicBezTo>
                    <a:pt x="439" y="575"/>
                    <a:pt x="520" y="549"/>
                    <a:pt x="586" y="491"/>
                  </a:cubicBezTo>
                  <a:lnTo>
                    <a:pt x="571" y="491"/>
                  </a:lnTo>
                  <a:cubicBezTo>
                    <a:pt x="846" y="246"/>
                    <a:pt x="588" y="1"/>
                    <a:pt x="34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5"/>
            <p:cNvSpPr/>
            <p:nvPr/>
          </p:nvSpPr>
          <p:spPr>
            <a:xfrm>
              <a:off x="4268825" y="3044400"/>
              <a:ext cx="21150" cy="14400"/>
            </a:xfrm>
            <a:custGeom>
              <a:avLst/>
              <a:gdLst/>
              <a:ahLst/>
              <a:cxnLst/>
              <a:rect l="l" t="t" r="r" b="b"/>
              <a:pathLst>
                <a:path w="846" h="576" extrusionOk="0">
                  <a:moveTo>
                    <a:pt x="336" y="1"/>
                  </a:moveTo>
                  <a:cubicBezTo>
                    <a:pt x="212" y="1"/>
                    <a:pt x="92" y="65"/>
                    <a:pt x="52" y="225"/>
                  </a:cubicBezTo>
                  <a:cubicBezTo>
                    <a:pt x="0" y="433"/>
                    <a:pt x="167" y="575"/>
                    <a:pt x="348" y="575"/>
                  </a:cubicBezTo>
                  <a:cubicBezTo>
                    <a:pt x="425" y="575"/>
                    <a:pt x="505" y="549"/>
                    <a:pt x="571" y="492"/>
                  </a:cubicBezTo>
                  <a:cubicBezTo>
                    <a:pt x="846" y="246"/>
                    <a:pt x="581" y="1"/>
                    <a:pt x="33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5"/>
            <p:cNvSpPr/>
            <p:nvPr/>
          </p:nvSpPr>
          <p:spPr>
            <a:xfrm>
              <a:off x="3808875" y="2999575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37" y="0"/>
                  </a:moveTo>
                  <a:cubicBezTo>
                    <a:pt x="212" y="0"/>
                    <a:pt x="92" y="64"/>
                    <a:pt x="52" y="224"/>
                  </a:cubicBezTo>
                  <a:cubicBezTo>
                    <a:pt x="0" y="432"/>
                    <a:pt x="167" y="574"/>
                    <a:pt x="348" y="574"/>
                  </a:cubicBezTo>
                  <a:cubicBezTo>
                    <a:pt x="425" y="574"/>
                    <a:pt x="505" y="549"/>
                    <a:pt x="571" y="491"/>
                  </a:cubicBezTo>
                  <a:cubicBezTo>
                    <a:pt x="846" y="246"/>
                    <a:pt x="581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5"/>
            <p:cNvSpPr/>
            <p:nvPr/>
          </p:nvSpPr>
          <p:spPr>
            <a:xfrm>
              <a:off x="3879550" y="2533700"/>
              <a:ext cx="20675" cy="14550"/>
            </a:xfrm>
            <a:custGeom>
              <a:avLst/>
              <a:gdLst/>
              <a:ahLst/>
              <a:cxnLst/>
              <a:rect l="l" t="t" r="r" b="b"/>
              <a:pathLst>
                <a:path w="827" h="582" extrusionOk="0">
                  <a:moveTo>
                    <a:pt x="323" y="0"/>
                  </a:moveTo>
                  <a:cubicBezTo>
                    <a:pt x="200" y="0"/>
                    <a:pt x="82" y="64"/>
                    <a:pt x="42" y="224"/>
                  </a:cubicBezTo>
                  <a:cubicBezTo>
                    <a:pt x="1" y="432"/>
                    <a:pt x="162" y="581"/>
                    <a:pt x="339" y="581"/>
                  </a:cubicBezTo>
                  <a:cubicBezTo>
                    <a:pt x="415" y="581"/>
                    <a:pt x="494" y="554"/>
                    <a:pt x="561" y="491"/>
                  </a:cubicBezTo>
                  <a:cubicBezTo>
                    <a:pt x="826" y="246"/>
                    <a:pt x="565" y="0"/>
                    <a:pt x="32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4030275" y="3105575"/>
              <a:ext cx="21150" cy="14250"/>
            </a:xfrm>
            <a:custGeom>
              <a:avLst/>
              <a:gdLst/>
              <a:ahLst/>
              <a:cxnLst/>
              <a:rect l="l" t="t" r="r" b="b"/>
              <a:pathLst>
                <a:path w="846" h="570" extrusionOk="0">
                  <a:moveTo>
                    <a:pt x="343" y="0"/>
                  </a:moveTo>
                  <a:cubicBezTo>
                    <a:pt x="220" y="0"/>
                    <a:pt x="102" y="64"/>
                    <a:pt x="62" y="224"/>
                  </a:cubicBezTo>
                  <a:cubicBezTo>
                    <a:pt x="0" y="428"/>
                    <a:pt x="164" y="569"/>
                    <a:pt x="345" y="569"/>
                  </a:cubicBezTo>
                  <a:cubicBezTo>
                    <a:pt x="427" y="569"/>
                    <a:pt x="511" y="541"/>
                    <a:pt x="581" y="476"/>
                  </a:cubicBezTo>
                  <a:lnTo>
                    <a:pt x="581" y="491"/>
                  </a:lnTo>
                  <a:cubicBezTo>
                    <a:pt x="846" y="246"/>
                    <a:pt x="584" y="0"/>
                    <a:pt x="34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4096850" y="3110375"/>
              <a:ext cx="21175" cy="14400"/>
            </a:xfrm>
            <a:custGeom>
              <a:avLst/>
              <a:gdLst/>
              <a:ahLst/>
              <a:cxnLst/>
              <a:rect l="l" t="t" r="r" b="b"/>
              <a:pathLst>
                <a:path w="847" h="576" extrusionOk="0">
                  <a:moveTo>
                    <a:pt x="343" y="1"/>
                  </a:moveTo>
                  <a:cubicBezTo>
                    <a:pt x="219" y="1"/>
                    <a:pt x="97" y="65"/>
                    <a:pt x="52" y="225"/>
                  </a:cubicBezTo>
                  <a:cubicBezTo>
                    <a:pt x="0" y="433"/>
                    <a:pt x="174" y="575"/>
                    <a:pt x="355" y="575"/>
                  </a:cubicBezTo>
                  <a:cubicBezTo>
                    <a:pt x="431" y="575"/>
                    <a:pt x="509" y="549"/>
                    <a:pt x="571" y="492"/>
                  </a:cubicBezTo>
                  <a:cubicBezTo>
                    <a:pt x="846" y="246"/>
                    <a:pt x="588" y="1"/>
                    <a:pt x="34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5"/>
            <p:cNvSpPr/>
            <p:nvPr/>
          </p:nvSpPr>
          <p:spPr>
            <a:xfrm>
              <a:off x="4570875" y="2401750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37" y="1"/>
                  </a:moveTo>
                  <a:cubicBezTo>
                    <a:pt x="212" y="1"/>
                    <a:pt x="92" y="64"/>
                    <a:pt x="52" y="225"/>
                  </a:cubicBezTo>
                  <a:cubicBezTo>
                    <a:pt x="0" y="433"/>
                    <a:pt x="174" y="575"/>
                    <a:pt x="355" y="575"/>
                  </a:cubicBezTo>
                  <a:cubicBezTo>
                    <a:pt x="431" y="575"/>
                    <a:pt x="509" y="549"/>
                    <a:pt x="571" y="492"/>
                  </a:cubicBezTo>
                  <a:cubicBezTo>
                    <a:pt x="846" y="246"/>
                    <a:pt x="581" y="1"/>
                    <a:pt x="3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5"/>
            <p:cNvSpPr/>
            <p:nvPr/>
          </p:nvSpPr>
          <p:spPr>
            <a:xfrm>
              <a:off x="4314775" y="3031450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37" y="0"/>
                  </a:moveTo>
                  <a:cubicBezTo>
                    <a:pt x="212" y="0"/>
                    <a:pt x="92" y="64"/>
                    <a:pt x="52" y="224"/>
                  </a:cubicBezTo>
                  <a:cubicBezTo>
                    <a:pt x="0" y="432"/>
                    <a:pt x="174" y="574"/>
                    <a:pt x="355" y="574"/>
                  </a:cubicBezTo>
                  <a:cubicBezTo>
                    <a:pt x="431" y="574"/>
                    <a:pt x="509" y="549"/>
                    <a:pt x="571" y="491"/>
                  </a:cubicBezTo>
                  <a:cubicBezTo>
                    <a:pt x="846" y="246"/>
                    <a:pt x="581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5"/>
            <p:cNvSpPr/>
            <p:nvPr/>
          </p:nvSpPr>
          <p:spPr>
            <a:xfrm>
              <a:off x="3913025" y="3072200"/>
              <a:ext cx="21150" cy="14400"/>
            </a:xfrm>
            <a:custGeom>
              <a:avLst/>
              <a:gdLst/>
              <a:ahLst/>
              <a:cxnLst/>
              <a:rect l="l" t="t" r="r" b="b"/>
              <a:pathLst>
                <a:path w="846" h="576" extrusionOk="0">
                  <a:moveTo>
                    <a:pt x="343" y="1"/>
                  </a:moveTo>
                  <a:cubicBezTo>
                    <a:pt x="218" y="1"/>
                    <a:pt x="97" y="65"/>
                    <a:pt x="52" y="225"/>
                  </a:cubicBezTo>
                  <a:cubicBezTo>
                    <a:pt x="0" y="433"/>
                    <a:pt x="174" y="575"/>
                    <a:pt x="354" y="575"/>
                  </a:cubicBezTo>
                  <a:cubicBezTo>
                    <a:pt x="431" y="575"/>
                    <a:pt x="509" y="549"/>
                    <a:pt x="571" y="492"/>
                  </a:cubicBezTo>
                  <a:cubicBezTo>
                    <a:pt x="846" y="246"/>
                    <a:pt x="588" y="1"/>
                    <a:pt x="34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5"/>
            <p:cNvSpPr/>
            <p:nvPr/>
          </p:nvSpPr>
          <p:spPr>
            <a:xfrm>
              <a:off x="3980475" y="3020700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37" y="0"/>
                  </a:moveTo>
                  <a:cubicBezTo>
                    <a:pt x="212" y="0"/>
                    <a:pt x="92" y="64"/>
                    <a:pt x="52" y="224"/>
                  </a:cubicBezTo>
                  <a:cubicBezTo>
                    <a:pt x="0" y="432"/>
                    <a:pt x="167" y="574"/>
                    <a:pt x="348" y="574"/>
                  </a:cubicBezTo>
                  <a:cubicBezTo>
                    <a:pt x="425" y="574"/>
                    <a:pt x="505" y="549"/>
                    <a:pt x="571" y="491"/>
                  </a:cubicBezTo>
                  <a:cubicBezTo>
                    <a:pt x="846" y="246"/>
                    <a:pt x="581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5"/>
            <p:cNvSpPr/>
            <p:nvPr/>
          </p:nvSpPr>
          <p:spPr>
            <a:xfrm>
              <a:off x="3968500" y="3071475"/>
              <a:ext cx="20675" cy="14825"/>
            </a:xfrm>
            <a:custGeom>
              <a:avLst/>
              <a:gdLst/>
              <a:ahLst/>
              <a:cxnLst/>
              <a:rect l="l" t="t" r="r" b="b"/>
              <a:pathLst>
                <a:path w="827" h="593" extrusionOk="0">
                  <a:moveTo>
                    <a:pt x="323" y="0"/>
                  </a:moveTo>
                  <a:cubicBezTo>
                    <a:pt x="200" y="0"/>
                    <a:pt x="82" y="64"/>
                    <a:pt x="42" y="224"/>
                  </a:cubicBezTo>
                  <a:cubicBezTo>
                    <a:pt x="0" y="435"/>
                    <a:pt x="167" y="593"/>
                    <a:pt x="347" y="593"/>
                  </a:cubicBezTo>
                  <a:cubicBezTo>
                    <a:pt x="421" y="593"/>
                    <a:pt x="496" y="566"/>
                    <a:pt x="561" y="506"/>
                  </a:cubicBezTo>
                  <a:lnTo>
                    <a:pt x="561" y="491"/>
                  </a:lnTo>
                  <a:cubicBezTo>
                    <a:pt x="826" y="246"/>
                    <a:pt x="564" y="0"/>
                    <a:pt x="32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5"/>
            <p:cNvSpPr/>
            <p:nvPr/>
          </p:nvSpPr>
          <p:spPr>
            <a:xfrm>
              <a:off x="3931175" y="3001425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44" y="0"/>
                  </a:moveTo>
                  <a:cubicBezTo>
                    <a:pt x="219" y="0"/>
                    <a:pt x="98" y="64"/>
                    <a:pt x="53" y="224"/>
                  </a:cubicBezTo>
                  <a:cubicBezTo>
                    <a:pt x="1" y="432"/>
                    <a:pt x="175" y="575"/>
                    <a:pt x="355" y="575"/>
                  </a:cubicBezTo>
                  <a:cubicBezTo>
                    <a:pt x="432" y="575"/>
                    <a:pt x="510" y="549"/>
                    <a:pt x="572" y="491"/>
                  </a:cubicBezTo>
                  <a:cubicBezTo>
                    <a:pt x="846" y="246"/>
                    <a:pt x="588" y="0"/>
                    <a:pt x="34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5"/>
            <p:cNvSpPr/>
            <p:nvPr/>
          </p:nvSpPr>
          <p:spPr>
            <a:xfrm>
              <a:off x="3913750" y="2326150"/>
              <a:ext cx="21300" cy="14375"/>
            </a:xfrm>
            <a:custGeom>
              <a:avLst/>
              <a:gdLst/>
              <a:ahLst/>
              <a:cxnLst/>
              <a:rect l="l" t="t" r="r" b="b"/>
              <a:pathLst>
                <a:path w="852" h="575" extrusionOk="0">
                  <a:moveTo>
                    <a:pt x="344" y="0"/>
                  </a:moveTo>
                  <a:cubicBezTo>
                    <a:pt x="219" y="0"/>
                    <a:pt x="98" y="64"/>
                    <a:pt x="53" y="224"/>
                  </a:cubicBezTo>
                  <a:cubicBezTo>
                    <a:pt x="1" y="432"/>
                    <a:pt x="175" y="575"/>
                    <a:pt x="360" y="575"/>
                  </a:cubicBezTo>
                  <a:cubicBezTo>
                    <a:pt x="439" y="575"/>
                    <a:pt x="520" y="549"/>
                    <a:pt x="587" y="491"/>
                  </a:cubicBezTo>
                  <a:cubicBezTo>
                    <a:pt x="852" y="246"/>
                    <a:pt x="590" y="0"/>
                    <a:pt x="34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5"/>
            <p:cNvSpPr/>
            <p:nvPr/>
          </p:nvSpPr>
          <p:spPr>
            <a:xfrm>
              <a:off x="3860750" y="2584850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37" y="0"/>
                  </a:moveTo>
                  <a:cubicBezTo>
                    <a:pt x="212" y="0"/>
                    <a:pt x="93" y="64"/>
                    <a:pt x="53" y="224"/>
                  </a:cubicBezTo>
                  <a:cubicBezTo>
                    <a:pt x="1" y="432"/>
                    <a:pt x="168" y="574"/>
                    <a:pt x="349" y="574"/>
                  </a:cubicBezTo>
                  <a:cubicBezTo>
                    <a:pt x="426" y="574"/>
                    <a:pt x="505" y="549"/>
                    <a:pt x="572" y="491"/>
                  </a:cubicBezTo>
                  <a:cubicBezTo>
                    <a:pt x="847" y="246"/>
                    <a:pt x="582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4200625" y="2322800"/>
              <a:ext cx="20925" cy="14550"/>
            </a:xfrm>
            <a:custGeom>
              <a:avLst/>
              <a:gdLst/>
              <a:ahLst/>
              <a:cxnLst/>
              <a:rect l="l" t="t" r="r" b="b"/>
              <a:pathLst>
                <a:path w="837" h="582" extrusionOk="0">
                  <a:moveTo>
                    <a:pt x="333" y="1"/>
                  </a:moveTo>
                  <a:cubicBezTo>
                    <a:pt x="210" y="1"/>
                    <a:pt x="92" y="65"/>
                    <a:pt x="52" y="225"/>
                  </a:cubicBezTo>
                  <a:cubicBezTo>
                    <a:pt x="0" y="432"/>
                    <a:pt x="166" y="582"/>
                    <a:pt x="347" y="582"/>
                  </a:cubicBezTo>
                  <a:cubicBezTo>
                    <a:pt x="424" y="582"/>
                    <a:pt x="504" y="554"/>
                    <a:pt x="571" y="492"/>
                  </a:cubicBezTo>
                  <a:cubicBezTo>
                    <a:pt x="836" y="246"/>
                    <a:pt x="575" y="1"/>
                    <a:pt x="33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5"/>
            <p:cNvSpPr/>
            <p:nvPr/>
          </p:nvSpPr>
          <p:spPr>
            <a:xfrm>
              <a:off x="3909550" y="2431775"/>
              <a:ext cx="20675" cy="14850"/>
            </a:xfrm>
            <a:custGeom>
              <a:avLst/>
              <a:gdLst/>
              <a:ahLst/>
              <a:cxnLst/>
              <a:rect l="l" t="t" r="r" b="b"/>
              <a:pathLst>
                <a:path w="827" h="594" extrusionOk="0">
                  <a:moveTo>
                    <a:pt x="324" y="0"/>
                  </a:moveTo>
                  <a:cubicBezTo>
                    <a:pt x="201" y="0"/>
                    <a:pt x="83" y="64"/>
                    <a:pt x="43" y="225"/>
                  </a:cubicBezTo>
                  <a:cubicBezTo>
                    <a:pt x="1" y="435"/>
                    <a:pt x="168" y="593"/>
                    <a:pt x="348" y="593"/>
                  </a:cubicBezTo>
                  <a:cubicBezTo>
                    <a:pt x="421" y="593"/>
                    <a:pt x="497" y="566"/>
                    <a:pt x="562" y="506"/>
                  </a:cubicBezTo>
                  <a:lnTo>
                    <a:pt x="562" y="491"/>
                  </a:lnTo>
                  <a:cubicBezTo>
                    <a:pt x="827" y="246"/>
                    <a:pt x="565" y="0"/>
                    <a:pt x="32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5"/>
            <p:cNvSpPr/>
            <p:nvPr/>
          </p:nvSpPr>
          <p:spPr>
            <a:xfrm>
              <a:off x="3852125" y="2365700"/>
              <a:ext cx="20725" cy="14575"/>
            </a:xfrm>
            <a:custGeom>
              <a:avLst/>
              <a:gdLst/>
              <a:ahLst/>
              <a:cxnLst/>
              <a:rect l="l" t="t" r="r" b="b"/>
              <a:pathLst>
                <a:path w="829" h="583" extrusionOk="0">
                  <a:moveTo>
                    <a:pt x="317" y="0"/>
                  </a:moveTo>
                  <a:cubicBezTo>
                    <a:pt x="196" y="0"/>
                    <a:pt x="81" y="61"/>
                    <a:pt x="42" y="214"/>
                  </a:cubicBezTo>
                  <a:cubicBezTo>
                    <a:pt x="0" y="424"/>
                    <a:pt x="167" y="582"/>
                    <a:pt x="347" y="582"/>
                  </a:cubicBezTo>
                  <a:cubicBezTo>
                    <a:pt x="421" y="582"/>
                    <a:pt x="496" y="556"/>
                    <a:pt x="561" y="496"/>
                  </a:cubicBezTo>
                  <a:cubicBezTo>
                    <a:pt x="828" y="248"/>
                    <a:pt x="560" y="0"/>
                    <a:pt x="31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4116750" y="2360625"/>
              <a:ext cx="20900" cy="14700"/>
            </a:xfrm>
            <a:custGeom>
              <a:avLst/>
              <a:gdLst/>
              <a:ahLst/>
              <a:cxnLst/>
              <a:rect l="l" t="t" r="r" b="b"/>
              <a:pathLst>
                <a:path w="836" h="588" extrusionOk="0">
                  <a:moveTo>
                    <a:pt x="326" y="0"/>
                  </a:moveTo>
                  <a:cubicBezTo>
                    <a:pt x="202" y="0"/>
                    <a:pt x="82" y="64"/>
                    <a:pt x="42" y="224"/>
                  </a:cubicBezTo>
                  <a:cubicBezTo>
                    <a:pt x="1" y="431"/>
                    <a:pt x="169" y="587"/>
                    <a:pt x="345" y="587"/>
                  </a:cubicBezTo>
                  <a:cubicBezTo>
                    <a:pt x="421" y="587"/>
                    <a:pt x="498" y="558"/>
                    <a:pt x="561" y="491"/>
                  </a:cubicBezTo>
                  <a:cubicBezTo>
                    <a:pt x="836" y="246"/>
                    <a:pt x="571" y="0"/>
                    <a:pt x="32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4248050" y="2305025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37" y="0"/>
                  </a:moveTo>
                  <a:cubicBezTo>
                    <a:pt x="213" y="0"/>
                    <a:pt x="93" y="64"/>
                    <a:pt x="53" y="224"/>
                  </a:cubicBezTo>
                  <a:cubicBezTo>
                    <a:pt x="1" y="432"/>
                    <a:pt x="168" y="575"/>
                    <a:pt x="349" y="575"/>
                  </a:cubicBezTo>
                  <a:cubicBezTo>
                    <a:pt x="426" y="575"/>
                    <a:pt x="505" y="549"/>
                    <a:pt x="572" y="491"/>
                  </a:cubicBezTo>
                  <a:cubicBezTo>
                    <a:pt x="847" y="246"/>
                    <a:pt x="582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4032600" y="2395075"/>
              <a:ext cx="20675" cy="14850"/>
            </a:xfrm>
            <a:custGeom>
              <a:avLst/>
              <a:gdLst/>
              <a:ahLst/>
              <a:cxnLst/>
              <a:rect l="l" t="t" r="r" b="b"/>
              <a:pathLst>
                <a:path w="827" h="594" extrusionOk="0">
                  <a:moveTo>
                    <a:pt x="324" y="1"/>
                  </a:moveTo>
                  <a:cubicBezTo>
                    <a:pt x="201" y="1"/>
                    <a:pt x="83" y="65"/>
                    <a:pt x="43" y="225"/>
                  </a:cubicBezTo>
                  <a:cubicBezTo>
                    <a:pt x="1" y="435"/>
                    <a:pt x="168" y="593"/>
                    <a:pt x="348" y="593"/>
                  </a:cubicBezTo>
                  <a:cubicBezTo>
                    <a:pt x="421" y="593"/>
                    <a:pt x="497" y="567"/>
                    <a:pt x="562" y="507"/>
                  </a:cubicBezTo>
                  <a:lnTo>
                    <a:pt x="562" y="492"/>
                  </a:lnTo>
                  <a:cubicBezTo>
                    <a:pt x="827" y="246"/>
                    <a:pt x="565" y="1"/>
                    <a:pt x="32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3737725" y="2627475"/>
              <a:ext cx="21150" cy="14375"/>
            </a:xfrm>
            <a:custGeom>
              <a:avLst/>
              <a:gdLst/>
              <a:ahLst/>
              <a:cxnLst/>
              <a:rect l="l" t="t" r="r" b="b"/>
              <a:pathLst>
                <a:path w="846" h="575" extrusionOk="0">
                  <a:moveTo>
                    <a:pt x="336" y="0"/>
                  </a:moveTo>
                  <a:cubicBezTo>
                    <a:pt x="212" y="0"/>
                    <a:pt x="92" y="64"/>
                    <a:pt x="52" y="224"/>
                  </a:cubicBezTo>
                  <a:cubicBezTo>
                    <a:pt x="0" y="432"/>
                    <a:pt x="167" y="574"/>
                    <a:pt x="348" y="574"/>
                  </a:cubicBezTo>
                  <a:cubicBezTo>
                    <a:pt x="425" y="574"/>
                    <a:pt x="504" y="548"/>
                    <a:pt x="571" y="491"/>
                  </a:cubicBezTo>
                  <a:cubicBezTo>
                    <a:pt x="846" y="245"/>
                    <a:pt x="581" y="0"/>
                    <a:pt x="33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4643050" y="2513300"/>
              <a:ext cx="20900" cy="14725"/>
            </a:xfrm>
            <a:custGeom>
              <a:avLst/>
              <a:gdLst/>
              <a:ahLst/>
              <a:cxnLst/>
              <a:rect l="l" t="t" r="r" b="b"/>
              <a:pathLst>
                <a:path w="836" h="589" extrusionOk="0">
                  <a:moveTo>
                    <a:pt x="326" y="1"/>
                  </a:moveTo>
                  <a:cubicBezTo>
                    <a:pt x="201" y="1"/>
                    <a:pt x="82" y="65"/>
                    <a:pt x="41" y="225"/>
                  </a:cubicBezTo>
                  <a:cubicBezTo>
                    <a:pt x="0" y="432"/>
                    <a:pt x="168" y="588"/>
                    <a:pt x="344" y="588"/>
                  </a:cubicBezTo>
                  <a:cubicBezTo>
                    <a:pt x="420" y="588"/>
                    <a:pt x="498" y="559"/>
                    <a:pt x="560" y="492"/>
                  </a:cubicBezTo>
                  <a:cubicBezTo>
                    <a:pt x="835" y="246"/>
                    <a:pt x="570" y="1"/>
                    <a:pt x="3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4590875" y="2375450"/>
              <a:ext cx="21175" cy="14725"/>
            </a:xfrm>
            <a:custGeom>
              <a:avLst/>
              <a:gdLst/>
              <a:ahLst/>
              <a:cxnLst/>
              <a:rect l="l" t="t" r="r" b="b"/>
              <a:pathLst>
                <a:path w="847" h="589" extrusionOk="0">
                  <a:moveTo>
                    <a:pt x="337" y="0"/>
                  </a:moveTo>
                  <a:cubicBezTo>
                    <a:pt x="213" y="0"/>
                    <a:pt x="93" y="64"/>
                    <a:pt x="53" y="224"/>
                  </a:cubicBezTo>
                  <a:cubicBezTo>
                    <a:pt x="1" y="443"/>
                    <a:pt x="169" y="589"/>
                    <a:pt x="350" y="589"/>
                  </a:cubicBezTo>
                  <a:cubicBezTo>
                    <a:pt x="427" y="589"/>
                    <a:pt x="506" y="563"/>
                    <a:pt x="572" y="506"/>
                  </a:cubicBezTo>
                  <a:lnTo>
                    <a:pt x="572" y="491"/>
                  </a:lnTo>
                  <a:cubicBezTo>
                    <a:pt x="847" y="246"/>
                    <a:pt x="582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4634625" y="2394700"/>
              <a:ext cx="21300" cy="14400"/>
            </a:xfrm>
            <a:custGeom>
              <a:avLst/>
              <a:gdLst/>
              <a:ahLst/>
              <a:cxnLst/>
              <a:rect l="l" t="t" r="r" b="b"/>
              <a:pathLst>
                <a:path w="852" h="576" extrusionOk="0">
                  <a:moveTo>
                    <a:pt x="344" y="1"/>
                  </a:moveTo>
                  <a:cubicBezTo>
                    <a:pt x="219" y="1"/>
                    <a:pt x="97" y="65"/>
                    <a:pt x="52" y="225"/>
                  </a:cubicBezTo>
                  <a:cubicBezTo>
                    <a:pt x="0" y="433"/>
                    <a:pt x="174" y="575"/>
                    <a:pt x="360" y="575"/>
                  </a:cubicBezTo>
                  <a:cubicBezTo>
                    <a:pt x="439" y="575"/>
                    <a:pt x="520" y="549"/>
                    <a:pt x="586" y="492"/>
                  </a:cubicBezTo>
                  <a:cubicBezTo>
                    <a:pt x="851" y="246"/>
                    <a:pt x="589" y="1"/>
                    <a:pt x="34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4609675" y="2472550"/>
              <a:ext cx="20900" cy="14700"/>
            </a:xfrm>
            <a:custGeom>
              <a:avLst/>
              <a:gdLst/>
              <a:ahLst/>
              <a:cxnLst/>
              <a:rect l="l" t="t" r="r" b="b"/>
              <a:pathLst>
                <a:path w="836" h="588" extrusionOk="0">
                  <a:moveTo>
                    <a:pt x="327" y="0"/>
                  </a:moveTo>
                  <a:cubicBezTo>
                    <a:pt x="202" y="0"/>
                    <a:pt x="82" y="64"/>
                    <a:pt x="42" y="224"/>
                  </a:cubicBezTo>
                  <a:cubicBezTo>
                    <a:pt x="1" y="431"/>
                    <a:pt x="169" y="588"/>
                    <a:pt x="345" y="588"/>
                  </a:cubicBezTo>
                  <a:cubicBezTo>
                    <a:pt x="421" y="588"/>
                    <a:pt x="498" y="558"/>
                    <a:pt x="561" y="491"/>
                  </a:cubicBezTo>
                  <a:cubicBezTo>
                    <a:pt x="836" y="246"/>
                    <a:pt x="571" y="0"/>
                    <a:pt x="3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3977500" y="2298825"/>
              <a:ext cx="21125" cy="14650"/>
            </a:xfrm>
            <a:custGeom>
              <a:avLst/>
              <a:gdLst/>
              <a:ahLst/>
              <a:cxnLst/>
              <a:rect l="l" t="t" r="r" b="b"/>
              <a:pathLst>
                <a:path w="845" h="586" extrusionOk="0">
                  <a:moveTo>
                    <a:pt x="350" y="1"/>
                  </a:moveTo>
                  <a:cubicBezTo>
                    <a:pt x="223" y="1"/>
                    <a:pt x="99" y="67"/>
                    <a:pt x="53" y="235"/>
                  </a:cubicBezTo>
                  <a:cubicBezTo>
                    <a:pt x="1" y="443"/>
                    <a:pt x="175" y="585"/>
                    <a:pt x="360" y="585"/>
                  </a:cubicBezTo>
                  <a:cubicBezTo>
                    <a:pt x="439" y="585"/>
                    <a:pt x="520" y="560"/>
                    <a:pt x="586" y="502"/>
                  </a:cubicBezTo>
                  <a:lnTo>
                    <a:pt x="572" y="487"/>
                  </a:lnTo>
                  <a:cubicBezTo>
                    <a:pt x="844" y="244"/>
                    <a:pt x="593" y="1"/>
                    <a:pt x="35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4719025" y="2577050"/>
              <a:ext cx="20650" cy="14550"/>
            </a:xfrm>
            <a:custGeom>
              <a:avLst/>
              <a:gdLst/>
              <a:ahLst/>
              <a:cxnLst/>
              <a:rect l="l" t="t" r="r" b="b"/>
              <a:pathLst>
                <a:path w="826" h="582" extrusionOk="0">
                  <a:moveTo>
                    <a:pt x="323" y="1"/>
                  </a:moveTo>
                  <a:cubicBezTo>
                    <a:pt x="199" y="1"/>
                    <a:pt x="82" y="65"/>
                    <a:pt x="42" y="225"/>
                  </a:cubicBezTo>
                  <a:cubicBezTo>
                    <a:pt x="0" y="432"/>
                    <a:pt x="162" y="582"/>
                    <a:pt x="339" y="582"/>
                  </a:cubicBezTo>
                  <a:cubicBezTo>
                    <a:pt x="415" y="582"/>
                    <a:pt x="494" y="554"/>
                    <a:pt x="560" y="492"/>
                  </a:cubicBezTo>
                  <a:cubicBezTo>
                    <a:pt x="826" y="246"/>
                    <a:pt x="564" y="1"/>
                    <a:pt x="32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4675750" y="2609300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37" y="1"/>
                  </a:moveTo>
                  <a:cubicBezTo>
                    <a:pt x="212" y="1"/>
                    <a:pt x="93" y="64"/>
                    <a:pt x="53" y="225"/>
                  </a:cubicBezTo>
                  <a:cubicBezTo>
                    <a:pt x="1" y="433"/>
                    <a:pt x="168" y="575"/>
                    <a:pt x="349" y="575"/>
                  </a:cubicBezTo>
                  <a:cubicBezTo>
                    <a:pt x="426" y="575"/>
                    <a:pt x="505" y="549"/>
                    <a:pt x="572" y="491"/>
                  </a:cubicBezTo>
                  <a:cubicBezTo>
                    <a:pt x="847" y="246"/>
                    <a:pt x="582" y="1"/>
                    <a:pt x="3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4685300" y="2676375"/>
              <a:ext cx="20900" cy="14725"/>
            </a:xfrm>
            <a:custGeom>
              <a:avLst/>
              <a:gdLst/>
              <a:ahLst/>
              <a:cxnLst/>
              <a:rect l="l" t="t" r="r" b="b"/>
              <a:pathLst>
                <a:path w="836" h="589" extrusionOk="0">
                  <a:moveTo>
                    <a:pt x="326" y="1"/>
                  </a:moveTo>
                  <a:cubicBezTo>
                    <a:pt x="201" y="1"/>
                    <a:pt x="82" y="65"/>
                    <a:pt x="41" y="225"/>
                  </a:cubicBezTo>
                  <a:cubicBezTo>
                    <a:pt x="0" y="432"/>
                    <a:pt x="168" y="588"/>
                    <a:pt x="344" y="588"/>
                  </a:cubicBezTo>
                  <a:cubicBezTo>
                    <a:pt x="420" y="588"/>
                    <a:pt x="498" y="559"/>
                    <a:pt x="560" y="492"/>
                  </a:cubicBezTo>
                  <a:cubicBezTo>
                    <a:pt x="835" y="246"/>
                    <a:pt x="570" y="1"/>
                    <a:pt x="3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4737650" y="2624125"/>
              <a:ext cx="21300" cy="14375"/>
            </a:xfrm>
            <a:custGeom>
              <a:avLst/>
              <a:gdLst/>
              <a:ahLst/>
              <a:cxnLst/>
              <a:rect l="l" t="t" r="r" b="b"/>
              <a:pathLst>
                <a:path w="852" h="575" extrusionOk="0">
                  <a:moveTo>
                    <a:pt x="344" y="1"/>
                  </a:moveTo>
                  <a:cubicBezTo>
                    <a:pt x="219" y="1"/>
                    <a:pt x="98" y="64"/>
                    <a:pt x="53" y="225"/>
                  </a:cubicBezTo>
                  <a:cubicBezTo>
                    <a:pt x="1" y="433"/>
                    <a:pt x="175" y="575"/>
                    <a:pt x="360" y="575"/>
                  </a:cubicBezTo>
                  <a:cubicBezTo>
                    <a:pt x="439" y="575"/>
                    <a:pt x="520" y="549"/>
                    <a:pt x="586" y="491"/>
                  </a:cubicBezTo>
                  <a:cubicBezTo>
                    <a:pt x="851" y="246"/>
                    <a:pt x="590" y="1"/>
                    <a:pt x="34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726175" y="2680825"/>
              <a:ext cx="21150" cy="14550"/>
            </a:xfrm>
            <a:custGeom>
              <a:avLst/>
              <a:gdLst/>
              <a:ahLst/>
              <a:cxnLst/>
              <a:rect l="l" t="t" r="r" b="b"/>
              <a:pathLst>
                <a:path w="846" h="582" extrusionOk="0">
                  <a:moveTo>
                    <a:pt x="336" y="1"/>
                  </a:moveTo>
                  <a:cubicBezTo>
                    <a:pt x="212" y="1"/>
                    <a:pt x="92" y="65"/>
                    <a:pt x="52" y="225"/>
                  </a:cubicBezTo>
                  <a:cubicBezTo>
                    <a:pt x="0" y="432"/>
                    <a:pt x="166" y="582"/>
                    <a:pt x="346" y="582"/>
                  </a:cubicBezTo>
                  <a:cubicBezTo>
                    <a:pt x="424" y="582"/>
                    <a:pt x="504" y="554"/>
                    <a:pt x="571" y="492"/>
                  </a:cubicBezTo>
                  <a:cubicBezTo>
                    <a:pt x="846" y="246"/>
                    <a:pt x="581" y="1"/>
                    <a:pt x="33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4787575" y="2632650"/>
              <a:ext cx="20900" cy="14700"/>
            </a:xfrm>
            <a:custGeom>
              <a:avLst/>
              <a:gdLst/>
              <a:ahLst/>
              <a:cxnLst/>
              <a:rect l="l" t="t" r="r" b="b"/>
              <a:pathLst>
                <a:path w="836" h="588" extrusionOk="0">
                  <a:moveTo>
                    <a:pt x="327" y="1"/>
                  </a:moveTo>
                  <a:cubicBezTo>
                    <a:pt x="202" y="1"/>
                    <a:pt x="82" y="64"/>
                    <a:pt x="42" y="225"/>
                  </a:cubicBezTo>
                  <a:cubicBezTo>
                    <a:pt x="1" y="432"/>
                    <a:pt x="169" y="588"/>
                    <a:pt x="345" y="588"/>
                  </a:cubicBezTo>
                  <a:cubicBezTo>
                    <a:pt x="421" y="588"/>
                    <a:pt x="498" y="559"/>
                    <a:pt x="561" y="491"/>
                  </a:cubicBezTo>
                  <a:cubicBezTo>
                    <a:pt x="836" y="246"/>
                    <a:pt x="571" y="1"/>
                    <a:pt x="32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4742475" y="2710475"/>
              <a:ext cx="21175" cy="14400"/>
            </a:xfrm>
            <a:custGeom>
              <a:avLst/>
              <a:gdLst/>
              <a:ahLst/>
              <a:cxnLst/>
              <a:rect l="l" t="t" r="r" b="b"/>
              <a:pathLst>
                <a:path w="847" h="576" extrusionOk="0">
                  <a:moveTo>
                    <a:pt x="337" y="1"/>
                  </a:moveTo>
                  <a:cubicBezTo>
                    <a:pt x="212" y="1"/>
                    <a:pt x="92" y="65"/>
                    <a:pt x="52" y="225"/>
                  </a:cubicBezTo>
                  <a:cubicBezTo>
                    <a:pt x="0" y="433"/>
                    <a:pt x="167" y="575"/>
                    <a:pt x="348" y="575"/>
                  </a:cubicBezTo>
                  <a:cubicBezTo>
                    <a:pt x="425" y="575"/>
                    <a:pt x="505" y="549"/>
                    <a:pt x="571" y="492"/>
                  </a:cubicBezTo>
                  <a:cubicBezTo>
                    <a:pt x="846" y="246"/>
                    <a:pt x="581" y="1"/>
                    <a:pt x="3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4680450" y="2548525"/>
              <a:ext cx="20675" cy="14475"/>
            </a:xfrm>
            <a:custGeom>
              <a:avLst/>
              <a:gdLst/>
              <a:ahLst/>
              <a:cxnLst/>
              <a:rect l="l" t="t" r="r" b="b"/>
              <a:pathLst>
                <a:path w="827" h="579" extrusionOk="0">
                  <a:moveTo>
                    <a:pt x="324" y="0"/>
                  </a:moveTo>
                  <a:cubicBezTo>
                    <a:pt x="201" y="0"/>
                    <a:pt x="83" y="64"/>
                    <a:pt x="43" y="224"/>
                  </a:cubicBezTo>
                  <a:cubicBezTo>
                    <a:pt x="1" y="424"/>
                    <a:pt x="167" y="578"/>
                    <a:pt x="346" y="578"/>
                  </a:cubicBezTo>
                  <a:cubicBezTo>
                    <a:pt x="420" y="578"/>
                    <a:pt x="497" y="552"/>
                    <a:pt x="562" y="491"/>
                  </a:cubicBezTo>
                  <a:cubicBezTo>
                    <a:pt x="827" y="246"/>
                    <a:pt x="565" y="0"/>
                    <a:pt x="32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4783375" y="2714550"/>
              <a:ext cx="21150" cy="14625"/>
            </a:xfrm>
            <a:custGeom>
              <a:avLst/>
              <a:gdLst/>
              <a:ahLst/>
              <a:cxnLst/>
              <a:rect l="l" t="t" r="r" b="b"/>
              <a:pathLst>
                <a:path w="846" h="585" extrusionOk="0">
                  <a:moveTo>
                    <a:pt x="343" y="1"/>
                  </a:moveTo>
                  <a:cubicBezTo>
                    <a:pt x="220" y="1"/>
                    <a:pt x="102" y="65"/>
                    <a:pt x="62" y="225"/>
                  </a:cubicBezTo>
                  <a:cubicBezTo>
                    <a:pt x="0" y="440"/>
                    <a:pt x="166" y="585"/>
                    <a:pt x="347" y="585"/>
                  </a:cubicBezTo>
                  <a:cubicBezTo>
                    <a:pt x="428" y="585"/>
                    <a:pt x="512" y="556"/>
                    <a:pt x="581" y="492"/>
                  </a:cubicBezTo>
                  <a:cubicBezTo>
                    <a:pt x="846" y="246"/>
                    <a:pt x="584" y="1"/>
                    <a:pt x="34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4808325" y="2690100"/>
              <a:ext cx="20925" cy="14700"/>
            </a:xfrm>
            <a:custGeom>
              <a:avLst/>
              <a:gdLst/>
              <a:ahLst/>
              <a:cxnLst/>
              <a:rect l="l" t="t" r="r" b="b"/>
              <a:pathLst>
                <a:path w="837" h="588" extrusionOk="0">
                  <a:moveTo>
                    <a:pt x="327" y="0"/>
                  </a:moveTo>
                  <a:cubicBezTo>
                    <a:pt x="202" y="0"/>
                    <a:pt x="82" y="64"/>
                    <a:pt x="42" y="224"/>
                  </a:cubicBezTo>
                  <a:cubicBezTo>
                    <a:pt x="1" y="431"/>
                    <a:pt x="169" y="588"/>
                    <a:pt x="345" y="588"/>
                  </a:cubicBezTo>
                  <a:cubicBezTo>
                    <a:pt x="421" y="588"/>
                    <a:pt x="499" y="558"/>
                    <a:pt x="561" y="491"/>
                  </a:cubicBezTo>
                  <a:cubicBezTo>
                    <a:pt x="836" y="246"/>
                    <a:pt x="571" y="0"/>
                    <a:pt x="3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4669075" y="2470700"/>
              <a:ext cx="20925" cy="14725"/>
            </a:xfrm>
            <a:custGeom>
              <a:avLst/>
              <a:gdLst/>
              <a:ahLst/>
              <a:cxnLst/>
              <a:rect l="l" t="t" r="r" b="b"/>
              <a:pathLst>
                <a:path w="837" h="589" extrusionOk="0">
                  <a:moveTo>
                    <a:pt x="334" y="0"/>
                  </a:moveTo>
                  <a:cubicBezTo>
                    <a:pt x="211" y="0"/>
                    <a:pt x="93" y="64"/>
                    <a:pt x="53" y="224"/>
                  </a:cubicBezTo>
                  <a:cubicBezTo>
                    <a:pt x="1" y="443"/>
                    <a:pt x="169" y="589"/>
                    <a:pt x="350" y="589"/>
                  </a:cubicBezTo>
                  <a:cubicBezTo>
                    <a:pt x="427" y="589"/>
                    <a:pt x="506" y="563"/>
                    <a:pt x="572" y="506"/>
                  </a:cubicBezTo>
                  <a:lnTo>
                    <a:pt x="572" y="491"/>
                  </a:lnTo>
                  <a:cubicBezTo>
                    <a:pt x="837" y="246"/>
                    <a:pt x="575" y="0"/>
                    <a:pt x="33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4687500" y="2405825"/>
              <a:ext cx="20675" cy="14550"/>
            </a:xfrm>
            <a:custGeom>
              <a:avLst/>
              <a:gdLst/>
              <a:ahLst/>
              <a:cxnLst/>
              <a:rect l="l" t="t" r="r" b="b"/>
              <a:pathLst>
                <a:path w="827" h="582" extrusionOk="0">
                  <a:moveTo>
                    <a:pt x="323" y="1"/>
                  </a:moveTo>
                  <a:cubicBezTo>
                    <a:pt x="200" y="1"/>
                    <a:pt x="82" y="65"/>
                    <a:pt x="42" y="225"/>
                  </a:cubicBezTo>
                  <a:cubicBezTo>
                    <a:pt x="1" y="432"/>
                    <a:pt x="163" y="582"/>
                    <a:pt x="340" y="582"/>
                  </a:cubicBezTo>
                  <a:cubicBezTo>
                    <a:pt x="416" y="582"/>
                    <a:pt x="494" y="554"/>
                    <a:pt x="561" y="492"/>
                  </a:cubicBezTo>
                  <a:cubicBezTo>
                    <a:pt x="826" y="246"/>
                    <a:pt x="565" y="1"/>
                    <a:pt x="32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710375" y="2475125"/>
              <a:ext cx="20775" cy="14725"/>
            </a:xfrm>
            <a:custGeom>
              <a:avLst/>
              <a:gdLst/>
              <a:ahLst/>
              <a:cxnLst/>
              <a:rect l="l" t="t" r="r" b="b"/>
              <a:pathLst>
                <a:path w="831" h="589" extrusionOk="0">
                  <a:moveTo>
                    <a:pt x="323" y="1"/>
                  </a:moveTo>
                  <a:cubicBezTo>
                    <a:pt x="198" y="1"/>
                    <a:pt x="77" y="65"/>
                    <a:pt x="32" y="225"/>
                  </a:cubicBezTo>
                  <a:cubicBezTo>
                    <a:pt x="1" y="432"/>
                    <a:pt x="165" y="588"/>
                    <a:pt x="342" y="588"/>
                  </a:cubicBezTo>
                  <a:cubicBezTo>
                    <a:pt x="419" y="588"/>
                    <a:pt x="498" y="559"/>
                    <a:pt x="565" y="492"/>
                  </a:cubicBezTo>
                  <a:cubicBezTo>
                    <a:pt x="831" y="246"/>
                    <a:pt x="569" y="1"/>
                    <a:pt x="32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4734700" y="2450675"/>
              <a:ext cx="21150" cy="14250"/>
            </a:xfrm>
            <a:custGeom>
              <a:avLst/>
              <a:gdLst/>
              <a:ahLst/>
              <a:cxnLst/>
              <a:rect l="l" t="t" r="r" b="b"/>
              <a:pathLst>
                <a:path w="846" h="570" extrusionOk="0">
                  <a:moveTo>
                    <a:pt x="336" y="1"/>
                  </a:moveTo>
                  <a:cubicBezTo>
                    <a:pt x="212" y="1"/>
                    <a:pt x="92" y="64"/>
                    <a:pt x="52" y="225"/>
                  </a:cubicBezTo>
                  <a:cubicBezTo>
                    <a:pt x="1" y="429"/>
                    <a:pt x="168" y="570"/>
                    <a:pt x="345" y="570"/>
                  </a:cubicBezTo>
                  <a:cubicBezTo>
                    <a:pt x="425" y="570"/>
                    <a:pt x="506" y="541"/>
                    <a:pt x="571" y="477"/>
                  </a:cubicBezTo>
                  <a:lnTo>
                    <a:pt x="571" y="491"/>
                  </a:lnTo>
                  <a:cubicBezTo>
                    <a:pt x="846" y="246"/>
                    <a:pt x="581" y="1"/>
                    <a:pt x="33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4726175" y="2504775"/>
              <a:ext cx="21150" cy="14400"/>
            </a:xfrm>
            <a:custGeom>
              <a:avLst/>
              <a:gdLst/>
              <a:ahLst/>
              <a:cxnLst/>
              <a:rect l="l" t="t" r="r" b="b"/>
              <a:pathLst>
                <a:path w="846" h="576" extrusionOk="0">
                  <a:moveTo>
                    <a:pt x="336" y="1"/>
                  </a:moveTo>
                  <a:cubicBezTo>
                    <a:pt x="212" y="1"/>
                    <a:pt x="92" y="65"/>
                    <a:pt x="52" y="225"/>
                  </a:cubicBezTo>
                  <a:cubicBezTo>
                    <a:pt x="0" y="433"/>
                    <a:pt x="174" y="575"/>
                    <a:pt x="354" y="575"/>
                  </a:cubicBezTo>
                  <a:cubicBezTo>
                    <a:pt x="431" y="575"/>
                    <a:pt x="509" y="549"/>
                    <a:pt x="571" y="492"/>
                  </a:cubicBezTo>
                  <a:cubicBezTo>
                    <a:pt x="846" y="246"/>
                    <a:pt x="581" y="1"/>
                    <a:pt x="33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4751000" y="2479950"/>
              <a:ext cx="21175" cy="14550"/>
            </a:xfrm>
            <a:custGeom>
              <a:avLst/>
              <a:gdLst/>
              <a:ahLst/>
              <a:cxnLst/>
              <a:rect l="l" t="t" r="r" b="b"/>
              <a:pathLst>
                <a:path w="847" h="582" extrusionOk="0">
                  <a:moveTo>
                    <a:pt x="337" y="1"/>
                  </a:moveTo>
                  <a:cubicBezTo>
                    <a:pt x="212" y="1"/>
                    <a:pt x="92" y="65"/>
                    <a:pt x="52" y="225"/>
                  </a:cubicBezTo>
                  <a:cubicBezTo>
                    <a:pt x="0" y="432"/>
                    <a:pt x="166" y="582"/>
                    <a:pt x="347" y="582"/>
                  </a:cubicBezTo>
                  <a:cubicBezTo>
                    <a:pt x="424" y="582"/>
                    <a:pt x="504" y="554"/>
                    <a:pt x="571" y="492"/>
                  </a:cubicBezTo>
                  <a:cubicBezTo>
                    <a:pt x="846" y="246"/>
                    <a:pt x="581" y="1"/>
                    <a:pt x="3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4767325" y="2508875"/>
              <a:ext cx="21150" cy="14600"/>
            </a:xfrm>
            <a:custGeom>
              <a:avLst/>
              <a:gdLst/>
              <a:ahLst/>
              <a:cxnLst/>
              <a:rect l="l" t="t" r="r" b="b"/>
              <a:pathLst>
                <a:path w="846" h="584" extrusionOk="0">
                  <a:moveTo>
                    <a:pt x="336" y="0"/>
                  </a:moveTo>
                  <a:cubicBezTo>
                    <a:pt x="211" y="0"/>
                    <a:pt x="92" y="64"/>
                    <a:pt x="52" y="224"/>
                  </a:cubicBezTo>
                  <a:cubicBezTo>
                    <a:pt x="0" y="439"/>
                    <a:pt x="169" y="584"/>
                    <a:pt x="346" y="584"/>
                  </a:cubicBezTo>
                  <a:cubicBezTo>
                    <a:pt x="425" y="584"/>
                    <a:pt x="506" y="555"/>
                    <a:pt x="570" y="491"/>
                  </a:cubicBezTo>
                  <a:cubicBezTo>
                    <a:pt x="845" y="245"/>
                    <a:pt x="581" y="0"/>
                    <a:pt x="33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5"/>
            <p:cNvSpPr/>
            <p:nvPr/>
          </p:nvSpPr>
          <p:spPr>
            <a:xfrm>
              <a:off x="4759400" y="2578175"/>
              <a:ext cx="20925" cy="14550"/>
            </a:xfrm>
            <a:custGeom>
              <a:avLst/>
              <a:gdLst/>
              <a:ahLst/>
              <a:cxnLst/>
              <a:rect l="l" t="t" r="r" b="b"/>
              <a:pathLst>
                <a:path w="837" h="582" extrusionOk="0">
                  <a:moveTo>
                    <a:pt x="327" y="0"/>
                  </a:moveTo>
                  <a:cubicBezTo>
                    <a:pt x="202" y="0"/>
                    <a:pt x="83" y="64"/>
                    <a:pt x="42" y="224"/>
                  </a:cubicBezTo>
                  <a:cubicBezTo>
                    <a:pt x="1" y="432"/>
                    <a:pt x="163" y="581"/>
                    <a:pt x="340" y="581"/>
                  </a:cubicBezTo>
                  <a:cubicBezTo>
                    <a:pt x="416" y="581"/>
                    <a:pt x="495" y="554"/>
                    <a:pt x="561" y="491"/>
                  </a:cubicBezTo>
                  <a:cubicBezTo>
                    <a:pt x="836" y="246"/>
                    <a:pt x="571" y="0"/>
                    <a:pt x="3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5"/>
            <p:cNvSpPr/>
            <p:nvPr/>
          </p:nvSpPr>
          <p:spPr>
            <a:xfrm>
              <a:off x="4473775" y="2396075"/>
              <a:ext cx="21225" cy="14500"/>
            </a:xfrm>
            <a:custGeom>
              <a:avLst/>
              <a:gdLst/>
              <a:ahLst/>
              <a:cxnLst/>
              <a:rect l="l" t="t" r="r" b="b"/>
              <a:pathLst>
                <a:path w="849" h="580" extrusionOk="0">
                  <a:moveTo>
                    <a:pt x="330" y="1"/>
                  </a:moveTo>
                  <a:cubicBezTo>
                    <a:pt x="208" y="1"/>
                    <a:pt x="92" y="62"/>
                    <a:pt x="52" y="215"/>
                  </a:cubicBezTo>
                  <a:cubicBezTo>
                    <a:pt x="0" y="434"/>
                    <a:pt x="175" y="579"/>
                    <a:pt x="356" y="579"/>
                  </a:cubicBezTo>
                  <a:cubicBezTo>
                    <a:pt x="432" y="579"/>
                    <a:pt x="510" y="553"/>
                    <a:pt x="571" y="496"/>
                  </a:cubicBezTo>
                  <a:cubicBezTo>
                    <a:pt x="849" y="249"/>
                    <a:pt x="577" y="1"/>
                    <a:pt x="33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5"/>
            <p:cNvSpPr/>
            <p:nvPr/>
          </p:nvSpPr>
          <p:spPr>
            <a:xfrm>
              <a:off x="4588300" y="2836500"/>
              <a:ext cx="21150" cy="14375"/>
            </a:xfrm>
            <a:custGeom>
              <a:avLst/>
              <a:gdLst/>
              <a:ahLst/>
              <a:cxnLst/>
              <a:rect l="l" t="t" r="r" b="b"/>
              <a:pathLst>
                <a:path w="846" h="575" extrusionOk="0">
                  <a:moveTo>
                    <a:pt x="337" y="0"/>
                  </a:moveTo>
                  <a:cubicBezTo>
                    <a:pt x="212" y="0"/>
                    <a:pt x="92" y="64"/>
                    <a:pt x="52" y="224"/>
                  </a:cubicBezTo>
                  <a:cubicBezTo>
                    <a:pt x="0" y="432"/>
                    <a:pt x="167" y="575"/>
                    <a:pt x="348" y="575"/>
                  </a:cubicBezTo>
                  <a:cubicBezTo>
                    <a:pt x="425" y="575"/>
                    <a:pt x="505" y="549"/>
                    <a:pt x="571" y="491"/>
                  </a:cubicBezTo>
                  <a:cubicBezTo>
                    <a:pt x="846" y="246"/>
                    <a:pt x="581" y="0"/>
                    <a:pt x="3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4588175" y="2594475"/>
              <a:ext cx="20550" cy="14700"/>
            </a:xfrm>
            <a:custGeom>
              <a:avLst/>
              <a:gdLst/>
              <a:ahLst/>
              <a:cxnLst/>
              <a:rect l="l" t="t" r="r" b="b"/>
              <a:pathLst>
                <a:path w="822" h="588" extrusionOk="0">
                  <a:moveTo>
                    <a:pt x="323" y="1"/>
                  </a:moveTo>
                  <a:cubicBezTo>
                    <a:pt x="200" y="1"/>
                    <a:pt x="82" y="64"/>
                    <a:pt x="42" y="225"/>
                  </a:cubicBezTo>
                  <a:cubicBezTo>
                    <a:pt x="1" y="432"/>
                    <a:pt x="162" y="588"/>
                    <a:pt x="333" y="588"/>
                  </a:cubicBezTo>
                  <a:cubicBezTo>
                    <a:pt x="407" y="588"/>
                    <a:pt x="484" y="559"/>
                    <a:pt x="546" y="491"/>
                  </a:cubicBezTo>
                  <a:cubicBezTo>
                    <a:pt x="821" y="246"/>
                    <a:pt x="563" y="1"/>
                    <a:pt x="32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4225950" y="2275000"/>
              <a:ext cx="21175" cy="14625"/>
            </a:xfrm>
            <a:custGeom>
              <a:avLst/>
              <a:gdLst/>
              <a:ahLst/>
              <a:cxnLst/>
              <a:rect l="l" t="t" r="r" b="b"/>
              <a:pathLst>
                <a:path w="847" h="585" extrusionOk="0">
                  <a:moveTo>
                    <a:pt x="343" y="1"/>
                  </a:moveTo>
                  <a:cubicBezTo>
                    <a:pt x="220" y="1"/>
                    <a:pt x="102" y="64"/>
                    <a:pt x="62" y="225"/>
                  </a:cubicBezTo>
                  <a:cubicBezTo>
                    <a:pt x="1" y="440"/>
                    <a:pt x="166" y="584"/>
                    <a:pt x="347" y="584"/>
                  </a:cubicBezTo>
                  <a:cubicBezTo>
                    <a:pt x="428" y="584"/>
                    <a:pt x="513" y="556"/>
                    <a:pt x="581" y="491"/>
                  </a:cubicBezTo>
                  <a:cubicBezTo>
                    <a:pt x="846" y="246"/>
                    <a:pt x="585" y="1"/>
                    <a:pt x="34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5"/>
            <p:cNvSpPr/>
            <p:nvPr/>
          </p:nvSpPr>
          <p:spPr>
            <a:xfrm>
              <a:off x="4420025" y="2263150"/>
              <a:ext cx="20925" cy="14525"/>
            </a:xfrm>
            <a:custGeom>
              <a:avLst/>
              <a:gdLst/>
              <a:ahLst/>
              <a:cxnLst/>
              <a:rect l="l" t="t" r="r" b="b"/>
              <a:pathLst>
                <a:path w="837" h="581" extrusionOk="0">
                  <a:moveTo>
                    <a:pt x="334" y="0"/>
                  </a:moveTo>
                  <a:cubicBezTo>
                    <a:pt x="211" y="0"/>
                    <a:pt x="93" y="64"/>
                    <a:pt x="53" y="224"/>
                  </a:cubicBezTo>
                  <a:cubicBezTo>
                    <a:pt x="1" y="432"/>
                    <a:pt x="167" y="581"/>
                    <a:pt x="347" y="581"/>
                  </a:cubicBezTo>
                  <a:cubicBezTo>
                    <a:pt x="425" y="581"/>
                    <a:pt x="505" y="553"/>
                    <a:pt x="572" y="491"/>
                  </a:cubicBezTo>
                  <a:cubicBezTo>
                    <a:pt x="837" y="246"/>
                    <a:pt x="575" y="0"/>
                    <a:pt x="33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5"/>
            <p:cNvSpPr/>
            <p:nvPr/>
          </p:nvSpPr>
          <p:spPr>
            <a:xfrm>
              <a:off x="4464125" y="2323550"/>
              <a:ext cx="20925" cy="14375"/>
            </a:xfrm>
            <a:custGeom>
              <a:avLst/>
              <a:gdLst/>
              <a:ahLst/>
              <a:cxnLst/>
              <a:rect l="l" t="t" r="r" b="b"/>
              <a:pathLst>
                <a:path w="837" h="575" extrusionOk="0">
                  <a:moveTo>
                    <a:pt x="334" y="1"/>
                  </a:moveTo>
                  <a:cubicBezTo>
                    <a:pt x="211" y="1"/>
                    <a:pt x="93" y="64"/>
                    <a:pt x="53" y="225"/>
                  </a:cubicBezTo>
                  <a:cubicBezTo>
                    <a:pt x="1" y="433"/>
                    <a:pt x="168" y="575"/>
                    <a:pt x="349" y="575"/>
                  </a:cubicBezTo>
                  <a:cubicBezTo>
                    <a:pt x="426" y="575"/>
                    <a:pt x="505" y="549"/>
                    <a:pt x="572" y="492"/>
                  </a:cubicBezTo>
                  <a:cubicBezTo>
                    <a:pt x="837" y="246"/>
                    <a:pt x="575" y="1"/>
                    <a:pt x="33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5"/>
            <p:cNvSpPr/>
            <p:nvPr/>
          </p:nvSpPr>
          <p:spPr>
            <a:xfrm>
              <a:off x="4533600" y="2383225"/>
              <a:ext cx="20650" cy="14700"/>
            </a:xfrm>
            <a:custGeom>
              <a:avLst/>
              <a:gdLst/>
              <a:ahLst/>
              <a:cxnLst/>
              <a:rect l="l" t="t" r="r" b="b"/>
              <a:pathLst>
                <a:path w="826" h="588" extrusionOk="0">
                  <a:moveTo>
                    <a:pt x="316" y="0"/>
                  </a:moveTo>
                  <a:cubicBezTo>
                    <a:pt x="191" y="0"/>
                    <a:pt x="71" y="64"/>
                    <a:pt x="31" y="224"/>
                  </a:cubicBezTo>
                  <a:cubicBezTo>
                    <a:pt x="0" y="431"/>
                    <a:pt x="164" y="588"/>
                    <a:pt x="337" y="588"/>
                  </a:cubicBezTo>
                  <a:cubicBezTo>
                    <a:pt x="411" y="588"/>
                    <a:pt x="487" y="558"/>
                    <a:pt x="550" y="491"/>
                  </a:cubicBezTo>
                  <a:cubicBezTo>
                    <a:pt x="825" y="246"/>
                    <a:pt x="560" y="0"/>
                    <a:pt x="31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5"/>
            <p:cNvSpPr/>
            <p:nvPr/>
          </p:nvSpPr>
          <p:spPr>
            <a:xfrm>
              <a:off x="4508750" y="2338750"/>
              <a:ext cx="20650" cy="14700"/>
            </a:xfrm>
            <a:custGeom>
              <a:avLst/>
              <a:gdLst/>
              <a:ahLst/>
              <a:cxnLst/>
              <a:rect l="l" t="t" r="r" b="b"/>
              <a:pathLst>
                <a:path w="826" h="588" extrusionOk="0">
                  <a:moveTo>
                    <a:pt x="316" y="0"/>
                  </a:moveTo>
                  <a:cubicBezTo>
                    <a:pt x="192" y="0"/>
                    <a:pt x="72" y="64"/>
                    <a:pt x="32" y="224"/>
                  </a:cubicBezTo>
                  <a:cubicBezTo>
                    <a:pt x="1" y="431"/>
                    <a:pt x="165" y="588"/>
                    <a:pt x="337" y="588"/>
                  </a:cubicBezTo>
                  <a:cubicBezTo>
                    <a:pt x="412" y="588"/>
                    <a:pt x="488" y="559"/>
                    <a:pt x="551" y="491"/>
                  </a:cubicBezTo>
                  <a:cubicBezTo>
                    <a:pt x="826" y="246"/>
                    <a:pt x="561" y="0"/>
                    <a:pt x="31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5"/>
            <p:cNvSpPr/>
            <p:nvPr/>
          </p:nvSpPr>
          <p:spPr>
            <a:xfrm>
              <a:off x="3385800" y="2901750"/>
              <a:ext cx="1093750" cy="629350"/>
            </a:xfrm>
            <a:custGeom>
              <a:avLst/>
              <a:gdLst/>
              <a:ahLst/>
              <a:cxnLst/>
              <a:rect l="l" t="t" r="r" b="b"/>
              <a:pathLst>
                <a:path w="43750" h="25174" extrusionOk="0">
                  <a:moveTo>
                    <a:pt x="29986" y="14852"/>
                  </a:moveTo>
                  <a:cubicBezTo>
                    <a:pt x="30243" y="14852"/>
                    <a:pt x="30500" y="14870"/>
                    <a:pt x="30733" y="14915"/>
                  </a:cubicBezTo>
                  <a:cubicBezTo>
                    <a:pt x="31222" y="15019"/>
                    <a:pt x="31593" y="15241"/>
                    <a:pt x="31652" y="15715"/>
                  </a:cubicBezTo>
                  <a:cubicBezTo>
                    <a:pt x="31778" y="16580"/>
                    <a:pt x="30538" y="17130"/>
                    <a:pt x="29786" y="17130"/>
                  </a:cubicBezTo>
                  <a:cubicBezTo>
                    <a:pt x="29739" y="17130"/>
                    <a:pt x="29694" y="17128"/>
                    <a:pt x="29651" y="17124"/>
                  </a:cubicBezTo>
                  <a:cubicBezTo>
                    <a:pt x="29087" y="17064"/>
                    <a:pt x="28583" y="16620"/>
                    <a:pt x="28064" y="16383"/>
                  </a:cubicBezTo>
                  <a:cubicBezTo>
                    <a:pt x="27635" y="16175"/>
                    <a:pt x="26285" y="16056"/>
                    <a:pt x="26597" y="15538"/>
                  </a:cubicBezTo>
                  <a:cubicBezTo>
                    <a:pt x="26864" y="15078"/>
                    <a:pt x="28020" y="15108"/>
                    <a:pt x="28480" y="15019"/>
                  </a:cubicBezTo>
                  <a:cubicBezTo>
                    <a:pt x="28800" y="14946"/>
                    <a:pt x="29394" y="14852"/>
                    <a:pt x="29986" y="14852"/>
                  </a:cubicBezTo>
                  <a:close/>
                  <a:moveTo>
                    <a:pt x="1336" y="1"/>
                  </a:moveTo>
                  <a:cubicBezTo>
                    <a:pt x="768" y="1"/>
                    <a:pt x="334" y="951"/>
                    <a:pt x="253" y="1484"/>
                  </a:cubicBezTo>
                  <a:cubicBezTo>
                    <a:pt x="1" y="3159"/>
                    <a:pt x="372" y="5116"/>
                    <a:pt x="1246" y="6494"/>
                  </a:cubicBezTo>
                  <a:cubicBezTo>
                    <a:pt x="1691" y="7176"/>
                    <a:pt x="2062" y="7799"/>
                    <a:pt x="2136" y="8614"/>
                  </a:cubicBezTo>
                  <a:cubicBezTo>
                    <a:pt x="2269" y="10008"/>
                    <a:pt x="2506" y="11120"/>
                    <a:pt x="3173" y="12380"/>
                  </a:cubicBezTo>
                  <a:cubicBezTo>
                    <a:pt x="3930" y="13788"/>
                    <a:pt x="4923" y="15063"/>
                    <a:pt x="6079" y="16160"/>
                  </a:cubicBezTo>
                  <a:cubicBezTo>
                    <a:pt x="7532" y="17569"/>
                    <a:pt x="9400" y="18651"/>
                    <a:pt x="11386" y="19021"/>
                  </a:cubicBezTo>
                  <a:cubicBezTo>
                    <a:pt x="11802" y="19107"/>
                    <a:pt x="12224" y="19150"/>
                    <a:pt x="12646" y="19150"/>
                  </a:cubicBezTo>
                  <a:cubicBezTo>
                    <a:pt x="13249" y="19150"/>
                    <a:pt x="13850" y="19062"/>
                    <a:pt x="14426" y="18888"/>
                  </a:cubicBezTo>
                  <a:cubicBezTo>
                    <a:pt x="15374" y="18577"/>
                    <a:pt x="16116" y="17910"/>
                    <a:pt x="17005" y="17539"/>
                  </a:cubicBezTo>
                  <a:cubicBezTo>
                    <a:pt x="17909" y="17168"/>
                    <a:pt x="19229" y="16976"/>
                    <a:pt x="20192" y="16901"/>
                  </a:cubicBezTo>
                  <a:cubicBezTo>
                    <a:pt x="20344" y="16884"/>
                    <a:pt x="20495" y="16876"/>
                    <a:pt x="20646" y="16876"/>
                  </a:cubicBezTo>
                  <a:cubicBezTo>
                    <a:pt x="21012" y="16876"/>
                    <a:pt x="21373" y="16926"/>
                    <a:pt x="21719" y="17020"/>
                  </a:cubicBezTo>
                  <a:cubicBezTo>
                    <a:pt x="22446" y="17242"/>
                    <a:pt x="23647" y="18117"/>
                    <a:pt x="23172" y="19051"/>
                  </a:cubicBezTo>
                  <a:cubicBezTo>
                    <a:pt x="22535" y="20326"/>
                    <a:pt x="19674" y="20593"/>
                    <a:pt x="18473" y="20652"/>
                  </a:cubicBezTo>
                  <a:cubicBezTo>
                    <a:pt x="18459" y="20653"/>
                    <a:pt x="18444" y="20653"/>
                    <a:pt x="18429" y="20653"/>
                  </a:cubicBezTo>
                  <a:cubicBezTo>
                    <a:pt x="18020" y="20653"/>
                    <a:pt x="17234" y="20433"/>
                    <a:pt x="16578" y="20433"/>
                  </a:cubicBezTo>
                  <a:cubicBezTo>
                    <a:pt x="16108" y="20433"/>
                    <a:pt x="15704" y="20546"/>
                    <a:pt x="15552" y="20934"/>
                  </a:cubicBezTo>
                  <a:cubicBezTo>
                    <a:pt x="15463" y="21171"/>
                    <a:pt x="16175" y="21438"/>
                    <a:pt x="16308" y="21482"/>
                  </a:cubicBezTo>
                  <a:cubicBezTo>
                    <a:pt x="16501" y="21556"/>
                    <a:pt x="16753" y="21645"/>
                    <a:pt x="16961" y="21705"/>
                  </a:cubicBezTo>
                  <a:cubicBezTo>
                    <a:pt x="17450" y="21838"/>
                    <a:pt x="17924" y="21838"/>
                    <a:pt x="18413" y="21897"/>
                  </a:cubicBezTo>
                  <a:cubicBezTo>
                    <a:pt x="19207" y="21977"/>
                    <a:pt x="20000" y="22016"/>
                    <a:pt x="20792" y="22016"/>
                  </a:cubicBezTo>
                  <a:cubicBezTo>
                    <a:pt x="21924" y="22016"/>
                    <a:pt x="23055" y="21936"/>
                    <a:pt x="24180" y="21779"/>
                  </a:cubicBezTo>
                  <a:cubicBezTo>
                    <a:pt x="25752" y="21527"/>
                    <a:pt x="27264" y="21008"/>
                    <a:pt x="28643" y="20207"/>
                  </a:cubicBezTo>
                  <a:cubicBezTo>
                    <a:pt x="29486" y="19740"/>
                    <a:pt x="31233" y="18494"/>
                    <a:pt x="32536" y="18494"/>
                  </a:cubicBezTo>
                  <a:cubicBezTo>
                    <a:pt x="33135" y="18494"/>
                    <a:pt x="33640" y="18757"/>
                    <a:pt x="33920" y="19481"/>
                  </a:cubicBezTo>
                  <a:cubicBezTo>
                    <a:pt x="34395" y="20697"/>
                    <a:pt x="33520" y="22075"/>
                    <a:pt x="32586" y="22817"/>
                  </a:cubicBezTo>
                  <a:cubicBezTo>
                    <a:pt x="32097" y="23246"/>
                    <a:pt x="31504" y="23513"/>
                    <a:pt x="30866" y="23617"/>
                  </a:cubicBezTo>
                  <a:cubicBezTo>
                    <a:pt x="30639" y="23646"/>
                    <a:pt x="29769" y="23753"/>
                    <a:pt x="29117" y="23753"/>
                  </a:cubicBezTo>
                  <a:cubicBezTo>
                    <a:pt x="28749" y="23753"/>
                    <a:pt x="28451" y="23719"/>
                    <a:pt x="28376" y="23617"/>
                  </a:cubicBezTo>
                  <a:lnTo>
                    <a:pt x="28376" y="23617"/>
                  </a:lnTo>
                  <a:cubicBezTo>
                    <a:pt x="28948" y="24423"/>
                    <a:pt x="30265" y="25173"/>
                    <a:pt x="31407" y="25173"/>
                  </a:cubicBezTo>
                  <a:cubicBezTo>
                    <a:pt x="31715" y="25173"/>
                    <a:pt x="32010" y="25119"/>
                    <a:pt x="32275" y="24996"/>
                  </a:cubicBezTo>
                  <a:cubicBezTo>
                    <a:pt x="34098" y="24136"/>
                    <a:pt x="35091" y="22283"/>
                    <a:pt x="36604" y="21052"/>
                  </a:cubicBezTo>
                  <a:cubicBezTo>
                    <a:pt x="36896" y="20811"/>
                    <a:pt x="38700" y="19843"/>
                    <a:pt x="39678" y="19843"/>
                  </a:cubicBezTo>
                  <a:cubicBezTo>
                    <a:pt x="40140" y="19843"/>
                    <a:pt x="40417" y="20059"/>
                    <a:pt x="40265" y="20667"/>
                  </a:cubicBezTo>
                  <a:cubicBezTo>
                    <a:pt x="40087" y="21334"/>
                    <a:pt x="38768" y="21453"/>
                    <a:pt x="38175" y="21586"/>
                  </a:cubicBezTo>
                  <a:cubicBezTo>
                    <a:pt x="37627" y="21705"/>
                    <a:pt x="37019" y="21823"/>
                    <a:pt x="36589" y="22224"/>
                  </a:cubicBezTo>
                  <a:cubicBezTo>
                    <a:pt x="36307" y="22490"/>
                    <a:pt x="35595" y="23395"/>
                    <a:pt x="35595" y="23765"/>
                  </a:cubicBezTo>
                  <a:cubicBezTo>
                    <a:pt x="35595" y="23766"/>
                    <a:pt x="35612" y="23767"/>
                    <a:pt x="35643" y="23767"/>
                  </a:cubicBezTo>
                  <a:cubicBezTo>
                    <a:pt x="36024" y="23767"/>
                    <a:pt x="38553" y="23688"/>
                    <a:pt x="38827" y="23647"/>
                  </a:cubicBezTo>
                  <a:cubicBezTo>
                    <a:pt x="40117" y="23469"/>
                    <a:pt x="41481" y="22387"/>
                    <a:pt x="42296" y="21423"/>
                  </a:cubicBezTo>
                  <a:cubicBezTo>
                    <a:pt x="43319" y="20281"/>
                    <a:pt x="43749" y="18740"/>
                    <a:pt x="43482" y="17228"/>
                  </a:cubicBezTo>
                  <a:cubicBezTo>
                    <a:pt x="43186" y="15671"/>
                    <a:pt x="42148" y="14781"/>
                    <a:pt x="41303" y="13536"/>
                  </a:cubicBezTo>
                  <a:cubicBezTo>
                    <a:pt x="41096" y="13240"/>
                    <a:pt x="40992" y="13032"/>
                    <a:pt x="40695" y="12839"/>
                  </a:cubicBezTo>
                  <a:cubicBezTo>
                    <a:pt x="40326" y="12590"/>
                    <a:pt x="39849" y="12535"/>
                    <a:pt x="39364" y="12535"/>
                  </a:cubicBezTo>
                  <a:cubicBezTo>
                    <a:pt x="39129" y="12535"/>
                    <a:pt x="38892" y="12548"/>
                    <a:pt x="38664" y="12558"/>
                  </a:cubicBezTo>
                  <a:cubicBezTo>
                    <a:pt x="38164" y="12590"/>
                    <a:pt x="37662" y="12605"/>
                    <a:pt x="37159" y="12605"/>
                  </a:cubicBezTo>
                  <a:cubicBezTo>
                    <a:pt x="36498" y="12605"/>
                    <a:pt x="35837" y="12579"/>
                    <a:pt x="35180" y="12528"/>
                  </a:cubicBezTo>
                  <a:cubicBezTo>
                    <a:pt x="34231" y="12432"/>
                    <a:pt x="33461" y="12182"/>
                    <a:pt x="32526" y="12182"/>
                  </a:cubicBezTo>
                  <a:cubicBezTo>
                    <a:pt x="32453" y="12182"/>
                    <a:pt x="32379" y="12184"/>
                    <a:pt x="32304" y="12187"/>
                  </a:cubicBezTo>
                  <a:cubicBezTo>
                    <a:pt x="32252" y="12190"/>
                    <a:pt x="32199" y="12192"/>
                    <a:pt x="32145" y="12192"/>
                  </a:cubicBezTo>
                  <a:cubicBezTo>
                    <a:pt x="31583" y="12192"/>
                    <a:pt x="30967" y="12034"/>
                    <a:pt x="30411" y="12034"/>
                  </a:cubicBezTo>
                  <a:cubicBezTo>
                    <a:pt x="30272" y="12034"/>
                    <a:pt x="30136" y="12044"/>
                    <a:pt x="30007" y="12069"/>
                  </a:cubicBezTo>
                  <a:cubicBezTo>
                    <a:pt x="28524" y="12350"/>
                    <a:pt x="27012" y="12543"/>
                    <a:pt x="25559" y="12928"/>
                  </a:cubicBezTo>
                  <a:cubicBezTo>
                    <a:pt x="24670" y="13180"/>
                    <a:pt x="23750" y="13269"/>
                    <a:pt x="22861" y="13521"/>
                  </a:cubicBezTo>
                  <a:cubicBezTo>
                    <a:pt x="22194" y="13714"/>
                    <a:pt x="21645" y="13981"/>
                    <a:pt x="20948" y="14129"/>
                  </a:cubicBezTo>
                  <a:cubicBezTo>
                    <a:pt x="19199" y="14500"/>
                    <a:pt x="17494" y="15033"/>
                    <a:pt x="15849" y="15730"/>
                  </a:cubicBezTo>
                  <a:cubicBezTo>
                    <a:pt x="14283" y="16363"/>
                    <a:pt x="12685" y="17037"/>
                    <a:pt x="11047" y="17037"/>
                  </a:cubicBezTo>
                  <a:cubicBezTo>
                    <a:pt x="10497" y="17037"/>
                    <a:pt x="9944" y="16962"/>
                    <a:pt x="9385" y="16783"/>
                  </a:cubicBezTo>
                  <a:cubicBezTo>
                    <a:pt x="8362" y="16442"/>
                    <a:pt x="4893" y="13684"/>
                    <a:pt x="7384" y="12943"/>
                  </a:cubicBezTo>
                  <a:cubicBezTo>
                    <a:pt x="7699" y="12844"/>
                    <a:pt x="8047" y="12807"/>
                    <a:pt x="8401" y="12807"/>
                  </a:cubicBezTo>
                  <a:cubicBezTo>
                    <a:pt x="8897" y="12807"/>
                    <a:pt x="9403" y="12880"/>
                    <a:pt x="9845" y="12958"/>
                  </a:cubicBezTo>
                  <a:cubicBezTo>
                    <a:pt x="11223" y="13220"/>
                    <a:pt x="12636" y="13460"/>
                    <a:pt x="14042" y="13460"/>
                  </a:cubicBezTo>
                  <a:cubicBezTo>
                    <a:pt x="14225" y="13460"/>
                    <a:pt x="14407" y="13456"/>
                    <a:pt x="14589" y="13447"/>
                  </a:cubicBezTo>
                  <a:cubicBezTo>
                    <a:pt x="16264" y="13373"/>
                    <a:pt x="17865" y="12676"/>
                    <a:pt x="19377" y="12024"/>
                  </a:cubicBezTo>
                  <a:cubicBezTo>
                    <a:pt x="20415" y="11579"/>
                    <a:pt x="22283" y="10141"/>
                    <a:pt x="20311" y="9489"/>
                  </a:cubicBezTo>
                  <a:cubicBezTo>
                    <a:pt x="19585" y="9222"/>
                    <a:pt x="18873" y="8911"/>
                    <a:pt x="18191" y="8540"/>
                  </a:cubicBezTo>
                  <a:cubicBezTo>
                    <a:pt x="17092" y="7978"/>
                    <a:pt x="16060" y="7185"/>
                    <a:pt x="14837" y="7185"/>
                  </a:cubicBezTo>
                  <a:cubicBezTo>
                    <a:pt x="14641" y="7185"/>
                    <a:pt x="14440" y="7205"/>
                    <a:pt x="14233" y="7250"/>
                  </a:cubicBezTo>
                  <a:cubicBezTo>
                    <a:pt x="12380" y="7651"/>
                    <a:pt x="10957" y="9015"/>
                    <a:pt x="9133" y="9385"/>
                  </a:cubicBezTo>
                  <a:cubicBezTo>
                    <a:pt x="8770" y="9459"/>
                    <a:pt x="8385" y="9498"/>
                    <a:pt x="7998" y="9498"/>
                  </a:cubicBezTo>
                  <a:cubicBezTo>
                    <a:pt x="6741" y="9498"/>
                    <a:pt x="5445" y="9082"/>
                    <a:pt x="4686" y="8051"/>
                  </a:cubicBezTo>
                  <a:lnTo>
                    <a:pt x="4626" y="7992"/>
                  </a:lnTo>
                  <a:lnTo>
                    <a:pt x="4641" y="7977"/>
                  </a:lnTo>
                  <a:cubicBezTo>
                    <a:pt x="4093" y="7236"/>
                    <a:pt x="3781" y="6346"/>
                    <a:pt x="3737" y="5427"/>
                  </a:cubicBezTo>
                  <a:cubicBezTo>
                    <a:pt x="3677" y="4389"/>
                    <a:pt x="3811" y="3263"/>
                    <a:pt x="3173" y="2373"/>
                  </a:cubicBezTo>
                  <a:cubicBezTo>
                    <a:pt x="2921" y="2002"/>
                    <a:pt x="2610" y="1691"/>
                    <a:pt x="2373" y="1320"/>
                  </a:cubicBezTo>
                  <a:cubicBezTo>
                    <a:pt x="2165" y="980"/>
                    <a:pt x="2091" y="520"/>
                    <a:pt x="1839" y="253"/>
                  </a:cubicBezTo>
                  <a:cubicBezTo>
                    <a:pt x="1664" y="75"/>
                    <a:pt x="1495" y="1"/>
                    <a:pt x="1336" y="1"/>
                  </a:cubicBezTo>
                  <a:close/>
                </a:path>
              </a:pathLst>
            </a:custGeom>
            <a:solidFill>
              <a:srgbClr val="DB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5"/>
            <p:cNvSpPr/>
            <p:nvPr/>
          </p:nvSpPr>
          <p:spPr>
            <a:xfrm>
              <a:off x="3391375" y="2876550"/>
              <a:ext cx="94525" cy="128275"/>
            </a:xfrm>
            <a:custGeom>
              <a:avLst/>
              <a:gdLst/>
              <a:ahLst/>
              <a:cxnLst/>
              <a:rect l="l" t="t" r="r" b="b"/>
              <a:pathLst>
                <a:path w="3781" h="5131" extrusionOk="0">
                  <a:moveTo>
                    <a:pt x="1750" y="1735"/>
                  </a:moveTo>
                  <a:cubicBezTo>
                    <a:pt x="1142" y="1"/>
                    <a:pt x="0" y="1973"/>
                    <a:pt x="386" y="2981"/>
                  </a:cubicBezTo>
                  <a:cubicBezTo>
                    <a:pt x="682" y="3737"/>
                    <a:pt x="1260" y="4359"/>
                    <a:pt x="2002" y="4730"/>
                  </a:cubicBezTo>
                  <a:cubicBezTo>
                    <a:pt x="2313" y="4864"/>
                    <a:pt x="2921" y="5130"/>
                    <a:pt x="3202" y="4849"/>
                  </a:cubicBezTo>
                  <a:cubicBezTo>
                    <a:pt x="3781" y="4226"/>
                    <a:pt x="2743" y="3663"/>
                    <a:pt x="2446" y="3277"/>
                  </a:cubicBezTo>
                  <a:cubicBezTo>
                    <a:pt x="2105" y="2833"/>
                    <a:pt x="1942" y="2269"/>
                    <a:pt x="1750" y="1735"/>
                  </a:cubicBezTo>
                  <a:close/>
                </a:path>
              </a:pathLst>
            </a:custGeom>
            <a:solidFill>
              <a:srgbClr val="9D2743"/>
            </a:solidFill>
            <a:ln w="5550" cap="flat" cmpd="sng">
              <a:solidFill>
                <a:srgbClr val="F9AC23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5"/>
            <p:cNvSpPr/>
            <p:nvPr/>
          </p:nvSpPr>
          <p:spPr>
            <a:xfrm>
              <a:off x="3408500" y="2946325"/>
              <a:ext cx="14025" cy="9925"/>
            </a:xfrm>
            <a:custGeom>
              <a:avLst/>
              <a:gdLst/>
              <a:ahLst/>
              <a:cxnLst/>
              <a:rect l="l" t="t" r="r" b="b"/>
              <a:pathLst>
                <a:path w="561" h="397" extrusionOk="0">
                  <a:moveTo>
                    <a:pt x="222" y="0"/>
                  </a:moveTo>
                  <a:cubicBezTo>
                    <a:pt x="142" y="0"/>
                    <a:pt x="66" y="42"/>
                    <a:pt x="42" y="145"/>
                  </a:cubicBezTo>
                  <a:cubicBezTo>
                    <a:pt x="1" y="288"/>
                    <a:pt x="108" y="396"/>
                    <a:pt x="227" y="396"/>
                  </a:cubicBezTo>
                  <a:cubicBezTo>
                    <a:pt x="280" y="396"/>
                    <a:pt x="337" y="374"/>
                    <a:pt x="383" y="323"/>
                  </a:cubicBezTo>
                  <a:cubicBezTo>
                    <a:pt x="561" y="165"/>
                    <a:pt x="383" y="0"/>
                    <a:pt x="22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5"/>
            <p:cNvSpPr/>
            <p:nvPr/>
          </p:nvSpPr>
          <p:spPr>
            <a:xfrm>
              <a:off x="3446175" y="2977850"/>
              <a:ext cx="14050" cy="10025"/>
            </a:xfrm>
            <a:custGeom>
              <a:avLst/>
              <a:gdLst/>
              <a:ahLst/>
              <a:cxnLst/>
              <a:rect l="l" t="t" r="r" b="b"/>
              <a:pathLst>
                <a:path w="562" h="401" extrusionOk="0">
                  <a:moveTo>
                    <a:pt x="214" y="0"/>
                  </a:moveTo>
                  <a:cubicBezTo>
                    <a:pt x="133" y="0"/>
                    <a:pt x="57" y="41"/>
                    <a:pt x="32" y="144"/>
                  </a:cubicBezTo>
                  <a:cubicBezTo>
                    <a:pt x="1" y="291"/>
                    <a:pt x="117" y="400"/>
                    <a:pt x="234" y="400"/>
                  </a:cubicBezTo>
                  <a:cubicBezTo>
                    <a:pt x="284" y="400"/>
                    <a:pt x="334" y="381"/>
                    <a:pt x="373" y="337"/>
                  </a:cubicBezTo>
                  <a:cubicBezTo>
                    <a:pt x="561" y="169"/>
                    <a:pt x="378" y="0"/>
                    <a:pt x="21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5"/>
            <p:cNvSpPr/>
            <p:nvPr/>
          </p:nvSpPr>
          <p:spPr>
            <a:xfrm>
              <a:off x="3414050" y="2921125"/>
              <a:ext cx="14050" cy="10025"/>
            </a:xfrm>
            <a:custGeom>
              <a:avLst/>
              <a:gdLst/>
              <a:ahLst/>
              <a:cxnLst/>
              <a:rect l="l" t="t" r="r" b="b"/>
              <a:pathLst>
                <a:path w="562" h="401" extrusionOk="0">
                  <a:moveTo>
                    <a:pt x="221" y="1"/>
                  </a:moveTo>
                  <a:cubicBezTo>
                    <a:pt x="142" y="1"/>
                    <a:pt x="67" y="42"/>
                    <a:pt x="42" y="145"/>
                  </a:cubicBezTo>
                  <a:cubicBezTo>
                    <a:pt x="0" y="291"/>
                    <a:pt x="113" y="401"/>
                    <a:pt x="235" y="401"/>
                  </a:cubicBezTo>
                  <a:cubicBezTo>
                    <a:pt x="286" y="401"/>
                    <a:pt x="339" y="382"/>
                    <a:pt x="383" y="338"/>
                  </a:cubicBezTo>
                  <a:cubicBezTo>
                    <a:pt x="562" y="169"/>
                    <a:pt x="382" y="1"/>
                    <a:pt x="22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3425425" y="2952900"/>
              <a:ext cx="14100" cy="9775"/>
            </a:xfrm>
            <a:custGeom>
              <a:avLst/>
              <a:gdLst/>
              <a:ahLst/>
              <a:cxnLst/>
              <a:rect l="l" t="t" r="r" b="b"/>
              <a:pathLst>
                <a:path w="564" h="391" extrusionOk="0">
                  <a:moveTo>
                    <a:pt x="228" y="1"/>
                  </a:moveTo>
                  <a:cubicBezTo>
                    <a:pt x="144" y="1"/>
                    <a:pt x="62" y="43"/>
                    <a:pt x="32" y="149"/>
                  </a:cubicBezTo>
                  <a:cubicBezTo>
                    <a:pt x="1" y="284"/>
                    <a:pt x="115" y="390"/>
                    <a:pt x="238" y="390"/>
                  </a:cubicBezTo>
                  <a:cubicBezTo>
                    <a:pt x="290" y="390"/>
                    <a:pt x="343" y="371"/>
                    <a:pt x="388" y="327"/>
                  </a:cubicBezTo>
                  <a:cubicBezTo>
                    <a:pt x="564" y="161"/>
                    <a:pt x="391" y="1"/>
                    <a:pt x="22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3717525" y="3063725"/>
              <a:ext cx="204975" cy="117525"/>
            </a:xfrm>
            <a:custGeom>
              <a:avLst/>
              <a:gdLst/>
              <a:ahLst/>
              <a:cxnLst/>
              <a:rect l="l" t="t" r="r" b="b"/>
              <a:pathLst>
                <a:path w="8199" h="4701" extrusionOk="0">
                  <a:moveTo>
                    <a:pt x="3869" y="1587"/>
                  </a:moveTo>
                  <a:cubicBezTo>
                    <a:pt x="3351" y="1290"/>
                    <a:pt x="1142" y="1"/>
                    <a:pt x="578" y="712"/>
                  </a:cubicBezTo>
                  <a:cubicBezTo>
                    <a:pt x="0" y="1453"/>
                    <a:pt x="1883" y="2061"/>
                    <a:pt x="2209" y="2313"/>
                  </a:cubicBezTo>
                  <a:cubicBezTo>
                    <a:pt x="2906" y="2877"/>
                    <a:pt x="3188" y="3647"/>
                    <a:pt x="4047" y="4107"/>
                  </a:cubicBezTo>
                  <a:cubicBezTo>
                    <a:pt x="4863" y="4552"/>
                    <a:pt x="5826" y="4700"/>
                    <a:pt x="6746" y="4537"/>
                  </a:cubicBezTo>
                  <a:cubicBezTo>
                    <a:pt x="7709" y="4374"/>
                    <a:pt x="8198" y="3751"/>
                    <a:pt x="7116" y="3173"/>
                  </a:cubicBezTo>
                  <a:cubicBezTo>
                    <a:pt x="6064" y="2610"/>
                    <a:pt x="4937" y="2180"/>
                    <a:pt x="3869" y="1587"/>
                  </a:cubicBezTo>
                  <a:close/>
                </a:path>
              </a:pathLst>
            </a:custGeom>
            <a:solidFill>
              <a:srgbClr val="9D2743"/>
            </a:solidFill>
            <a:ln w="5550" cap="flat" cmpd="sng">
              <a:solidFill>
                <a:srgbClr val="F9AC23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3806150" y="3119050"/>
              <a:ext cx="14325" cy="9700"/>
            </a:xfrm>
            <a:custGeom>
              <a:avLst/>
              <a:gdLst/>
              <a:ahLst/>
              <a:cxnLst/>
              <a:rect l="l" t="t" r="r" b="b"/>
              <a:pathLst>
                <a:path w="573" h="388" extrusionOk="0">
                  <a:moveTo>
                    <a:pt x="225" y="0"/>
                  </a:moveTo>
                  <a:cubicBezTo>
                    <a:pt x="144" y="0"/>
                    <a:pt x="67" y="42"/>
                    <a:pt x="43" y="145"/>
                  </a:cubicBezTo>
                  <a:cubicBezTo>
                    <a:pt x="1" y="292"/>
                    <a:pt x="116" y="387"/>
                    <a:pt x="239" y="387"/>
                  </a:cubicBezTo>
                  <a:cubicBezTo>
                    <a:pt x="289" y="387"/>
                    <a:pt x="341" y="372"/>
                    <a:pt x="384" y="337"/>
                  </a:cubicBezTo>
                  <a:cubicBezTo>
                    <a:pt x="572" y="169"/>
                    <a:pt x="389" y="0"/>
                    <a:pt x="22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3830625" y="3150525"/>
              <a:ext cx="14050" cy="9700"/>
            </a:xfrm>
            <a:custGeom>
              <a:avLst/>
              <a:gdLst/>
              <a:ahLst/>
              <a:cxnLst/>
              <a:rect l="l" t="t" r="r" b="b"/>
              <a:pathLst>
                <a:path w="562" h="388" extrusionOk="0">
                  <a:moveTo>
                    <a:pt x="223" y="1"/>
                  </a:moveTo>
                  <a:cubicBezTo>
                    <a:pt x="143" y="1"/>
                    <a:pt x="67" y="42"/>
                    <a:pt x="42" y="146"/>
                  </a:cubicBezTo>
                  <a:cubicBezTo>
                    <a:pt x="1" y="281"/>
                    <a:pt x="112" y="387"/>
                    <a:pt x="234" y="387"/>
                  </a:cubicBezTo>
                  <a:cubicBezTo>
                    <a:pt x="286" y="387"/>
                    <a:pt x="339" y="368"/>
                    <a:pt x="383" y="324"/>
                  </a:cubicBezTo>
                  <a:cubicBezTo>
                    <a:pt x="561" y="166"/>
                    <a:pt x="383" y="1"/>
                    <a:pt x="22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3747250" y="3086700"/>
              <a:ext cx="14225" cy="9775"/>
            </a:xfrm>
            <a:custGeom>
              <a:avLst/>
              <a:gdLst/>
              <a:ahLst/>
              <a:cxnLst/>
              <a:rect l="l" t="t" r="r" b="b"/>
              <a:pathLst>
                <a:path w="569" h="391" extrusionOk="0">
                  <a:moveTo>
                    <a:pt x="231" y="1"/>
                  </a:moveTo>
                  <a:cubicBezTo>
                    <a:pt x="147" y="1"/>
                    <a:pt x="67" y="43"/>
                    <a:pt x="42" y="149"/>
                  </a:cubicBezTo>
                  <a:cubicBezTo>
                    <a:pt x="0" y="284"/>
                    <a:pt x="119" y="390"/>
                    <a:pt x="240" y="390"/>
                  </a:cubicBezTo>
                  <a:cubicBezTo>
                    <a:pt x="291" y="390"/>
                    <a:pt x="343" y="371"/>
                    <a:pt x="383" y="327"/>
                  </a:cubicBezTo>
                  <a:cubicBezTo>
                    <a:pt x="569" y="160"/>
                    <a:pt x="393" y="1"/>
                    <a:pt x="23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3810625" y="3146000"/>
              <a:ext cx="13975" cy="9925"/>
            </a:xfrm>
            <a:custGeom>
              <a:avLst/>
              <a:gdLst/>
              <a:ahLst/>
              <a:cxnLst/>
              <a:rect l="l" t="t" r="r" b="b"/>
              <a:pathLst>
                <a:path w="559" h="397" extrusionOk="0">
                  <a:moveTo>
                    <a:pt x="227" y="1"/>
                  </a:moveTo>
                  <a:cubicBezTo>
                    <a:pt x="145" y="1"/>
                    <a:pt x="67" y="43"/>
                    <a:pt x="42" y="149"/>
                  </a:cubicBezTo>
                  <a:cubicBezTo>
                    <a:pt x="0" y="284"/>
                    <a:pt x="111" y="397"/>
                    <a:pt x="232" y="397"/>
                  </a:cubicBezTo>
                  <a:cubicBezTo>
                    <a:pt x="284" y="397"/>
                    <a:pt x="338" y="376"/>
                    <a:pt x="383" y="327"/>
                  </a:cubicBezTo>
                  <a:cubicBezTo>
                    <a:pt x="559" y="160"/>
                    <a:pt x="386" y="1"/>
                    <a:pt x="22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3847300" y="3139425"/>
              <a:ext cx="14050" cy="10025"/>
            </a:xfrm>
            <a:custGeom>
              <a:avLst/>
              <a:gdLst/>
              <a:ahLst/>
              <a:cxnLst/>
              <a:rect l="l" t="t" r="r" b="b"/>
              <a:pathLst>
                <a:path w="562" h="401" extrusionOk="0">
                  <a:moveTo>
                    <a:pt x="221" y="1"/>
                  </a:moveTo>
                  <a:cubicBezTo>
                    <a:pt x="142" y="1"/>
                    <a:pt x="67" y="42"/>
                    <a:pt x="42" y="145"/>
                  </a:cubicBezTo>
                  <a:cubicBezTo>
                    <a:pt x="1" y="291"/>
                    <a:pt x="113" y="401"/>
                    <a:pt x="236" y="401"/>
                  </a:cubicBezTo>
                  <a:cubicBezTo>
                    <a:pt x="287" y="401"/>
                    <a:pt x="340" y="382"/>
                    <a:pt x="383" y="338"/>
                  </a:cubicBezTo>
                  <a:cubicBezTo>
                    <a:pt x="562" y="169"/>
                    <a:pt x="382" y="1"/>
                    <a:pt x="22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5"/>
            <p:cNvSpPr/>
            <p:nvPr/>
          </p:nvSpPr>
          <p:spPr>
            <a:xfrm>
              <a:off x="3856100" y="3160175"/>
              <a:ext cx="14150" cy="9850"/>
            </a:xfrm>
            <a:custGeom>
              <a:avLst/>
              <a:gdLst/>
              <a:ahLst/>
              <a:cxnLst/>
              <a:rect l="l" t="t" r="r" b="b"/>
              <a:pathLst>
                <a:path w="566" h="394" extrusionOk="0">
                  <a:moveTo>
                    <a:pt x="222" y="0"/>
                  </a:moveTo>
                  <a:cubicBezTo>
                    <a:pt x="140" y="0"/>
                    <a:pt x="61" y="41"/>
                    <a:pt x="31" y="145"/>
                  </a:cubicBezTo>
                  <a:cubicBezTo>
                    <a:pt x="0" y="280"/>
                    <a:pt x="114" y="393"/>
                    <a:pt x="236" y="393"/>
                  </a:cubicBezTo>
                  <a:cubicBezTo>
                    <a:pt x="289" y="393"/>
                    <a:pt x="343" y="372"/>
                    <a:pt x="387" y="323"/>
                  </a:cubicBezTo>
                  <a:cubicBezTo>
                    <a:pt x="565" y="165"/>
                    <a:pt x="387" y="0"/>
                    <a:pt x="22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3770600" y="3105975"/>
              <a:ext cx="13975" cy="9925"/>
            </a:xfrm>
            <a:custGeom>
              <a:avLst/>
              <a:gdLst/>
              <a:ahLst/>
              <a:cxnLst/>
              <a:rect l="l" t="t" r="r" b="b"/>
              <a:pathLst>
                <a:path w="559" h="397" extrusionOk="0">
                  <a:moveTo>
                    <a:pt x="227" y="1"/>
                  </a:moveTo>
                  <a:cubicBezTo>
                    <a:pt x="145" y="1"/>
                    <a:pt x="67" y="43"/>
                    <a:pt x="42" y="149"/>
                  </a:cubicBezTo>
                  <a:cubicBezTo>
                    <a:pt x="0" y="284"/>
                    <a:pt x="111" y="397"/>
                    <a:pt x="232" y="397"/>
                  </a:cubicBezTo>
                  <a:cubicBezTo>
                    <a:pt x="284" y="397"/>
                    <a:pt x="338" y="376"/>
                    <a:pt x="383" y="327"/>
                  </a:cubicBezTo>
                  <a:cubicBezTo>
                    <a:pt x="559" y="160"/>
                    <a:pt x="386" y="1"/>
                    <a:pt x="22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3785675" y="3098300"/>
              <a:ext cx="14025" cy="10025"/>
            </a:xfrm>
            <a:custGeom>
              <a:avLst/>
              <a:gdLst/>
              <a:ahLst/>
              <a:cxnLst/>
              <a:rect l="l" t="t" r="r" b="b"/>
              <a:pathLst>
                <a:path w="561" h="401" extrusionOk="0">
                  <a:moveTo>
                    <a:pt x="214" y="0"/>
                  </a:moveTo>
                  <a:cubicBezTo>
                    <a:pt x="133" y="0"/>
                    <a:pt x="56" y="41"/>
                    <a:pt x="32" y="144"/>
                  </a:cubicBezTo>
                  <a:cubicBezTo>
                    <a:pt x="0" y="291"/>
                    <a:pt x="116" y="400"/>
                    <a:pt x="234" y="400"/>
                  </a:cubicBezTo>
                  <a:cubicBezTo>
                    <a:pt x="283" y="400"/>
                    <a:pt x="333" y="381"/>
                    <a:pt x="373" y="337"/>
                  </a:cubicBezTo>
                  <a:cubicBezTo>
                    <a:pt x="561" y="169"/>
                    <a:pt x="378" y="0"/>
                    <a:pt x="21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3828300" y="3120275"/>
              <a:ext cx="14100" cy="9925"/>
            </a:xfrm>
            <a:custGeom>
              <a:avLst/>
              <a:gdLst/>
              <a:ahLst/>
              <a:cxnLst/>
              <a:rect l="l" t="t" r="r" b="b"/>
              <a:pathLst>
                <a:path w="564" h="397" extrusionOk="0">
                  <a:moveTo>
                    <a:pt x="227" y="0"/>
                  </a:moveTo>
                  <a:cubicBezTo>
                    <a:pt x="143" y="0"/>
                    <a:pt x="62" y="44"/>
                    <a:pt x="31" y="155"/>
                  </a:cubicBezTo>
                  <a:cubicBezTo>
                    <a:pt x="0" y="290"/>
                    <a:pt x="115" y="396"/>
                    <a:pt x="232" y="396"/>
                  </a:cubicBezTo>
                  <a:cubicBezTo>
                    <a:pt x="282" y="396"/>
                    <a:pt x="333" y="377"/>
                    <a:pt x="372" y="333"/>
                  </a:cubicBezTo>
                  <a:lnTo>
                    <a:pt x="387" y="333"/>
                  </a:lnTo>
                  <a:cubicBezTo>
                    <a:pt x="563" y="166"/>
                    <a:pt x="391" y="0"/>
                    <a:pt x="2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5"/>
            <p:cNvSpPr/>
            <p:nvPr/>
          </p:nvSpPr>
          <p:spPr>
            <a:xfrm>
              <a:off x="3879550" y="3143875"/>
              <a:ext cx="14300" cy="10025"/>
            </a:xfrm>
            <a:custGeom>
              <a:avLst/>
              <a:gdLst/>
              <a:ahLst/>
              <a:cxnLst/>
              <a:rect l="l" t="t" r="r" b="b"/>
              <a:pathLst>
                <a:path w="572" h="401" extrusionOk="0">
                  <a:moveTo>
                    <a:pt x="224" y="1"/>
                  </a:moveTo>
                  <a:cubicBezTo>
                    <a:pt x="143" y="1"/>
                    <a:pt x="67" y="42"/>
                    <a:pt x="42" y="145"/>
                  </a:cubicBezTo>
                  <a:cubicBezTo>
                    <a:pt x="0" y="291"/>
                    <a:pt x="121" y="401"/>
                    <a:pt x="242" y="401"/>
                  </a:cubicBezTo>
                  <a:cubicBezTo>
                    <a:pt x="293" y="401"/>
                    <a:pt x="344" y="381"/>
                    <a:pt x="383" y="338"/>
                  </a:cubicBezTo>
                  <a:cubicBezTo>
                    <a:pt x="572" y="169"/>
                    <a:pt x="389" y="1"/>
                    <a:pt x="22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5"/>
            <p:cNvSpPr/>
            <p:nvPr/>
          </p:nvSpPr>
          <p:spPr>
            <a:xfrm>
              <a:off x="4121125" y="3201225"/>
              <a:ext cx="288000" cy="74900"/>
            </a:xfrm>
            <a:custGeom>
              <a:avLst/>
              <a:gdLst/>
              <a:ahLst/>
              <a:cxnLst/>
              <a:rect l="l" t="t" r="r" b="b"/>
              <a:pathLst>
                <a:path w="11520" h="2996" extrusionOk="0">
                  <a:moveTo>
                    <a:pt x="2891" y="208"/>
                  </a:moveTo>
                  <a:cubicBezTo>
                    <a:pt x="1750" y="75"/>
                    <a:pt x="1" y="1"/>
                    <a:pt x="490" y="1098"/>
                  </a:cubicBezTo>
                  <a:cubicBezTo>
                    <a:pt x="638" y="1468"/>
                    <a:pt x="1246" y="1794"/>
                    <a:pt x="1602" y="1913"/>
                  </a:cubicBezTo>
                  <a:cubicBezTo>
                    <a:pt x="2491" y="2209"/>
                    <a:pt x="3410" y="2417"/>
                    <a:pt x="4359" y="2506"/>
                  </a:cubicBezTo>
                  <a:cubicBezTo>
                    <a:pt x="6153" y="2684"/>
                    <a:pt x="7695" y="2995"/>
                    <a:pt x="9474" y="2550"/>
                  </a:cubicBezTo>
                  <a:cubicBezTo>
                    <a:pt x="9933" y="2432"/>
                    <a:pt x="10719" y="2224"/>
                    <a:pt x="11015" y="1839"/>
                  </a:cubicBezTo>
                  <a:cubicBezTo>
                    <a:pt x="11519" y="1142"/>
                    <a:pt x="10689" y="683"/>
                    <a:pt x="10067" y="564"/>
                  </a:cubicBezTo>
                  <a:cubicBezTo>
                    <a:pt x="8970" y="356"/>
                    <a:pt x="7873" y="638"/>
                    <a:pt x="6761" y="623"/>
                  </a:cubicBezTo>
                  <a:cubicBezTo>
                    <a:pt x="5738" y="594"/>
                    <a:pt x="4730" y="490"/>
                    <a:pt x="3722" y="327"/>
                  </a:cubicBezTo>
                  <a:cubicBezTo>
                    <a:pt x="3558" y="312"/>
                    <a:pt x="3262" y="267"/>
                    <a:pt x="2891" y="223"/>
                  </a:cubicBezTo>
                  <a:close/>
                </a:path>
              </a:pathLst>
            </a:custGeom>
            <a:solidFill>
              <a:srgbClr val="9D2743"/>
            </a:solidFill>
            <a:ln w="5550" cap="flat" cmpd="sng">
              <a:solidFill>
                <a:srgbClr val="F9AC23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4223500" y="3239850"/>
              <a:ext cx="14275" cy="9925"/>
            </a:xfrm>
            <a:custGeom>
              <a:avLst/>
              <a:gdLst/>
              <a:ahLst/>
              <a:cxnLst/>
              <a:rect l="l" t="t" r="r" b="b"/>
              <a:pathLst>
                <a:path w="571" h="397" extrusionOk="0">
                  <a:moveTo>
                    <a:pt x="226" y="1"/>
                  </a:moveTo>
                  <a:cubicBezTo>
                    <a:pt x="144" y="1"/>
                    <a:pt x="66" y="42"/>
                    <a:pt x="42" y="146"/>
                  </a:cubicBezTo>
                  <a:cubicBezTo>
                    <a:pt x="1" y="289"/>
                    <a:pt x="115" y="396"/>
                    <a:pt x="233" y="396"/>
                  </a:cubicBezTo>
                  <a:cubicBezTo>
                    <a:pt x="287" y="396"/>
                    <a:pt x="341" y="374"/>
                    <a:pt x="383" y="323"/>
                  </a:cubicBezTo>
                  <a:cubicBezTo>
                    <a:pt x="570" y="165"/>
                    <a:pt x="389" y="1"/>
                    <a:pt x="2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4164825" y="3214300"/>
              <a:ext cx="14150" cy="10025"/>
            </a:xfrm>
            <a:custGeom>
              <a:avLst/>
              <a:gdLst/>
              <a:ahLst/>
              <a:cxnLst/>
              <a:rect l="l" t="t" r="r" b="b"/>
              <a:pathLst>
                <a:path w="566" h="401" extrusionOk="0">
                  <a:moveTo>
                    <a:pt x="221" y="0"/>
                  </a:moveTo>
                  <a:cubicBezTo>
                    <a:pt x="139" y="0"/>
                    <a:pt x="61" y="42"/>
                    <a:pt x="32" y="145"/>
                  </a:cubicBezTo>
                  <a:cubicBezTo>
                    <a:pt x="0" y="291"/>
                    <a:pt x="116" y="400"/>
                    <a:pt x="239" y="400"/>
                  </a:cubicBezTo>
                  <a:cubicBezTo>
                    <a:pt x="291" y="400"/>
                    <a:pt x="344" y="381"/>
                    <a:pt x="387" y="337"/>
                  </a:cubicBezTo>
                  <a:cubicBezTo>
                    <a:pt x="566" y="169"/>
                    <a:pt x="386" y="0"/>
                    <a:pt x="22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4248575" y="3224675"/>
              <a:ext cx="14175" cy="9700"/>
            </a:xfrm>
            <a:custGeom>
              <a:avLst/>
              <a:gdLst/>
              <a:ahLst/>
              <a:cxnLst/>
              <a:rect l="l" t="t" r="r" b="b"/>
              <a:pathLst>
                <a:path w="567" h="388" extrusionOk="0">
                  <a:moveTo>
                    <a:pt x="221" y="0"/>
                  </a:moveTo>
                  <a:cubicBezTo>
                    <a:pt x="140" y="0"/>
                    <a:pt x="61" y="42"/>
                    <a:pt x="32" y="145"/>
                  </a:cubicBezTo>
                  <a:cubicBezTo>
                    <a:pt x="0" y="292"/>
                    <a:pt x="119" y="387"/>
                    <a:pt x="238" y="387"/>
                  </a:cubicBezTo>
                  <a:cubicBezTo>
                    <a:pt x="286" y="387"/>
                    <a:pt x="334" y="372"/>
                    <a:pt x="373" y="337"/>
                  </a:cubicBezTo>
                  <a:lnTo>
                    <a:pt x="388" y="337"/>
                  </a:lnTo>
                  <a:cubicBezTo>
                    <a:pt x="566" y="169"/>
                    <a:pt x="387" y="0"/>
                    <a:pt x="22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5"/>
            <p:cNvSpPr/>
            <p:nvPr/>
          </p:nvSpPr>
          <p:spPr>
            <a:xfrm>
              <a:off x="4187900" y="3233850"/>
              <a:ext cx="14000" cy="9925"/>
            </a:xfrm>
            <a:custGeom>
              <a:avLst/>
              <a:gdLst/>
              <a:ahLst/>
              <a:cxnLst/>
              <a:rect l="l" t="t" r="r" b="b"/>
              <a:pathLst>
                <a:path w="560" h="397" extrusionOk="0">
                  <a:moveTo>
                    <a:pt x="228" y="0"/>
                  </a:moveTo>
                  <a:cubicBezTo>
                    <a:pt x="146" y="0"/>
                    <a:pt x="68" y="43"/>
                    <a:pt x="42" y="148"/>
                  </a:cubicBezTo>
                  <a:cubicBezTo>
                    <a:pt x="1" y="283"/>
                    <a:pt x="112" y="396"/>
                    <a:pt x="233" y="396"/>
                  </a:cubicBezTo>
                  <a:cubicBezTo>
                    <a:pt x="285" y="396"/>
                    <a:pt x="339" y="375"/>
                    <a:pt x="383" y="326"/>
                  </a:cubicBezTo>
                  <a:cubicBezTo>
                    <a:pt x="560" y="160"/>
                    <a:pt x="387" y="0"/>
                    <a:pt x="22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4203000" y="3226150"/>
              <a:ext cx="14150" cy="10025"/>
            </a:xfrm>
            <a:custGeom>
              <a:avLst/>
              <a:gdLst/>
              <a:ahLst/>
              <a:cxnLst/>
              <a:rect l="l" t="t" r="r" b="b"/>
              <a:pathLst>
                <a:path w="566" h="401" extrusionOk="0">
                  <a:moveTo>
                    <a:pt x="221" y="1"/>
                  </a:moveTo>
                  <a:cubicBezTo>
                    <a:pt x="139" y="1"/>
                    <a:pt x="61" y="42"/>
                    <a:pt x="31" y="145"/>
                  </a:cubicBezTo>
                  <a:cubicBezTo>
                    <a:pt x="0" y="291"/>
                    <a:pt x="116" y="401"/>
                    <a:pt x="239" y="401"/>
                  </a:cubicBezTo>
                  <a:cubicBezTo>
                    <a:pt x="291" y="401"/>
                    <a:pt x="343" y="382"/>
                    <a:pt x="387" y="338"/>
                  </a:cubicBezTo>
                  <a:cubicBezTo>
                    <a:pt x="566" y="169"/>
                    <a:pt x="386" y="1"/>
                    <a:pt x="22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5"/>
            <p:cNvSpPr/>
            <p:nvPr/>
          </p:nvSpPr>
          <p:spPr>
            <a:xfrm>
              <a:off x="4286750" y="3224675"/>
              <a:ext cx="14175" cy="9700"/>
            </a:xfrm>
            <a:custGeom>
              <a:avLst/>
              <a:gdLst/>
              <a:ahLst/>
              <a:cxnLst/>
              <a:rect l="l" t="t" r="r" b="b"/>
              <a:pathLst>
                <a:path w="567" h="388" extrusionOk="0">
                  <a:moveTo>
                    <a:pt x="221" y="0"/>
                  </a:moveTo>
                  <a:cubicBezTo>
                    <a:pt x="140" y="0"/>
                    <a:pt x="61" y="42"/>
                    <a:pt x="32" y="145"/>
                  </a:cubicBezTo>
                  <a:cubicBezTo>
                    <a:pt x="0" y="292"/>
                    <a:pt x="119" y="387"/>
                    <a:pt x="243" y="387"/>
                  </a:cubicBezTo>
                  <a:cubicBezTo>
                    <a:pt x="293" y="387"/>
                    <a:pt x="345" y="372"/>
                    <a:pt x="388" y="337"/>
                  </a:cubicBezTo>
                  <a:cubicBezTo>
                    <a:pt x="566" y="169"/>
                    <a:pt x="387" y="0"/>
                    <a:pt x="22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5"/>
            <p:cNvSpPr/>
            <p:nvPr/>
          </p:nvSpPr>
          <p:spPr>
            <a:xfrm>
              <a:off x="4316125" y="3248125"/>
              <a:ext cx="14025" cy="9600"/>
            </a:xfrm>
            <a:custGeom>
              <a:avLst/>
              <a:gdLst/>
              <a:ahLst/>
              <a:cxnLst/>
              <a:rect l="l" t="t" r="r" b="b"/>
              <a:pathLst>
                <a:path w="561" h="384" extrusionOk="0">
                  <a:moveTo>
                    <a:pt x="228" y="1"/>
                  </a:moveTo>
                  <a:cubicBezTo>
                    <a:pt x="146" y="1"/>
                    <a:pt x="68" y="45"/>
                    <a:pt x="43" y="156"/>
                  </a:cubicBezTo>
                  <a:cubicBezTo>
                    <a:pt x="1" y="292"/>
                    <a:pt x="115" y="384"/>
                    <a:pt x="238" y="384"/>
                  </a:cubicBezTo>
                  <a:cubicBezTo>
                    <a:pt x="288" y="384"/>
                    <a:pt x="341" y="368"/>
                    <a:pt x="384" y="333"/>
                  </a:cubicBezTo>
                  <a:cubicBezTo>
                    <a:pt x="560" y="167"/>
                    <a:pt x="387" y="1"/>
                    <a:pt x="22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5"/>
            <p:cNvSpPr/>
            <p:nvPr/>
          </p:nvSpPr>
          <p:spPr>
            <a:xfrm>
              <a:off x="4286750" y="3248125"/>
              <a:ext cx="14100" cy="9600"/>
            </a:xfrm>
            <a:custGeom>
              <a:avLst/>
              <a:gdLst/>
              <a:ahLst/>
              <a:cxnLst/>
              <a:rect l="l" t="t" r="r" b="b"/>
              <a:pathLst>
                <a:path w="564" h="384" extrusionOk="0">
                  <a:moveTo>
                    <a:pt x="228" y="1"/>
                  </a:moveTo>
                  <a:cubicBezTo>
                    <a:pt x="144" y="1"/>
                    <a:pt x="62" y="45"/>
                    <a:pt x="32" y="156"/>
                  </a:cubicBezTo>
                  <a:cubicBezTo>
                    <a:pt x="0" y="292"/>
                    <a:pt x="117" y="384"/>
                    <a:pt x="241" y="384"/>
                  </a:cubicBezTo>
                  <a:cubicBezTo>
                    <a:pt x="292" y="384"/>
                    <a:pt x="344" y="368"/>
                    <a:pt x="388" y="333"/>
                  </a:cubicBezTo>
                  <a:cubicBezTo>
                    <a:pt x="564" y="167"/>
                    <a:pt x="391" y="1"/>
                    <a:pt x="22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4354325" y="3240875"/>
              <a:ext cx="13975" cy="9600"/>
            </a:xfrm>
            <a:custGeom>
              <a:avLst/>
              <a:gdLst/>
              <a:ahLst/>
              <a:cxnLst/>
              <a:rect l="l" t="t" r="r" b="b"/>
              <a:pathLst>
                <a:path w="559" h="384" extrusionOk="0">
                  <a:moveTo>
                    <a:pt x="227" y="1"/>
                  </a:moveTo>
                  <a:cubicBezTo>
                    <a:pt x="145" y="1"/>
                    <a:pt x="67" y="43"/>
                    <a:pt x="42" y="149"/>
                  </a:cubicBezTo>
                  <a:cubicBezTo>
                    <a:pt x="0" y="285"/>
                    <a:pt x="113" y="384"/>
                    <a:pt x="235" y="384"/>
                  </a:cubicBezTo>
                  <a:cubicBezTo>
                    <a:pt x="286" y="384"/>
                    <a:pt x="339" y="366"/>
                    <a:pt x="383" y="327"/>
                  </a:cubicBezTo>
                  <a:cubicBezTo>
                    <a:pt x="559" y="161"/>
                    <a:pt x="386" y="1"/>
                    <a:pt x="22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5"/>
            <p:cNvSpPr/>
            <p:nvPr/>
          </p:nvSpPr>
          <p:spPr>
            <a:xfrm>
              <a:off x="4363950" y="3218100"/>
              <a:ext cx="14000" cy="9950"/>
            </a:xfrm>
            <a:custGeom>
              <a:avLst/>
              <a:gdLst/>
              <a:ahLst/>
              <a:cxnLst/>
              <a:rect l="l" t="t" r="r" b="b"/>
              <a:pathLst>
                <a:path w="560" h="398" extrusionOk="0">
                  <a:moveTo>
                    <a:pt x="228" y="1"/>
                  </a:moveTo>
                  <a:cubicBezTo>
                    <a:pt x="146" y="1"/>
                    <a:pt x="67" y="45"/>
                    <a:pt x="42" y="156"/>
                  </a:cubicBezTo>
                  <a:cubicBezTo>
                    <a:pt x="1" y="291"/>
                    <a:pt x="112" y="397"/>
                    <a:pt x="234" y="397"/>
                  </a:cubicBezTo>
                  <a:cubicBezTo>
                    <a:pt x="286" y="397"/>
                    <a:pt x="339" y="378"/>
                    <a:pt x="383" y="334"/>
                  </a:cubicBezTo>
                  <a:cubicBezTo>
                    <a:pt x="559" y="167"/>
                    <a:pt x="387" y="1"/>
                    <a:pt x="22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5"/>
            <p:cNvSpPr/>
            <p:nvPr/>
          </p:nvSpPr>
          <p:spPr>
            <a:xfrm>
              <a:off x="4248575" y="3250975"/>
              <a:ext cx="14175" cy="10050"/>
            </a:xfrm>
            <a:custGeom>
              <a:avLst/>
              <a:gdLst/>
              <a:ahLst/>
              <a:cxnLst/>
              <a:rect l="l" t="t" r="r" b="b"/>
              <a:pathLst>
                <a:path w="567" h="402" extrusionOk="0">
                  <a:moveTo>
                    <a:pt x="221" y="1"/>
                  </a:moveTo>
                  <a:cubicBezTo>
                    <a:pt x="140" y="1"/>
                    <a:pt x="61" y="42"/>
                    <a:pt x="32" y="145"/>
                  </a:cubicBezTo>
                  <a:cubicBezTo>
                    <a:pt x="1" y="292"/>
                    <a:pt x="116" y="401"/>
                    <a:pt x="234" y="401"/>
                  </a:cubicBezTo>
                  <a:cubicBezTo>
                    <a:pt x="284" y="401"/>
                    <a:pt x="334" y="382"/>
                    <a:pt x="373" y="338"/>
                  </a:cubicBezTo>
                  <a:lnTo>
                    <a:pt x="388" y="338"/>
                  </a:lnTo>
                  <a:cubicBezTo>
                    <a:pt x="566" y="169"/>
                    <a:pt x="387" y="1"/>
                    <a:pt x="22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5"/>
            <p:cNvSpPr/>
            <p:nvPr/>
          </p:nvSpPr>
          <p:spPr>
            <a:xfrm>
              <a:off x="4336150" y="3226625"/>
              <a:ext cx="14250" cy="9600"/>
            </a:xfrm>
            <a:custGeom>
              <a:avLst/>
              <a:gdLst/>
              <a:ahLst/>
              <a:cxnLst/>
              <a:rect l="l" t="t" r="r" b="b"/>
              <a:pathLst>
                <a:path w="570" h="384" extrusionOk="0">
                  <a:moveTo>
                    <a:pt x="231" y="1"/>
                  </a:moveTo>
                  <a:cubicBezTo>
                    <a:pt x="148" y="1"/>
                    <a:pt x="68" y="45"/>
                    <a:pt x="42" y="156"/>
                  </a:cubicBezTo>
                  <a:cubicBezTo>
                    <a:pt x="0" y="292"/>
                    <a:pt x="114" y="384"/>
                    <a:pt x="237" y="384"/>
                  </a:cubicBezTo>
                  <a:cubicBezTo>
                    <a:pt x="288" y="384"/>
                    <a:pt x="340" y="368"/>
                    <a:pt x="383" y="334"/>
                  </a:cubicBezTo>
                  <a:cubicBezTo>
                    <a:pt x="569" y="167"/>
                    <a:pt x="393" y="1"/>
                    <a:pt x="23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5"/>
            <p:cNvSpPr/>
            <p:nvPr/>
          </p:nvSpPr>
          <p:spPr>
            <a:xfrm>
              <a:off x="4263150" y="3243750"/>
              <a:ext cx="14300" cy="9850"/>
            </a:xfrm>
            <a:custGeom>
              <a:avLst/>
              <a:gdLst/>
              <a:ahLst/>
              <a:cxnLst/>
              <a:rect l="l" t="t" r="r" b="b"/>
              <a:pathLst>
                <a:path w="572" h="394" extrusionOk="0">
                  <a:moveTo>
                    <a:pt x="224" y="0"/>
                  </a:moveTo>
                  <a:cubicBezTo>
                    <a:pt x="143" y="0"/>
                    <a:pt x="66" y="40"/>
                    <a:pt x="42" y="138"/>
                  </a:cubicBezTo>
                  <a:cubicBezTo>
                    <a:pt x="0" y="284"/>
                    <a:pt x="113" y="394"/>
                    <a:pt x="235" y="394"/>
                  </a:cubicBezTo>
                  <a:cubicBezTo>
                    <a:pt x="286" y="394"/>
                    <a:pt x="339" y="374"/>
                    <a:pt x="383" y="331"/>
                  </a:cubicBezTo>
                  <a:cubicBezTo>
                    <a:pt x="571" y="162"/>
                    <a:pt x="388" y="0"/>
                    <a:pt x="22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4308750" y="3229100"/>
              <a:ext cx="14275" cy="9925"/>
            </a:xfrm>
            <a:custGeom>
              <a:avLst/>
              <a:gdLst/>
              <a:ahLst/>
              <a:cxnLst/>
              <a:rect l="l" t="t" r="r" b="b"/>
              <a:pathLst>
                <a:path w="571" h="397" extrusionOk="0">
                  <a:moveTo>
                    <a:pt x="225" y="1"/>
                  </a:moveTo>
                  <a:cubicBezTo>
                    <a:pt x="144" y="1"/>
                    <a:pt x="66" y="42"/>
                    <a:pt x="41" y="146"/>
                  </a:cubicBezTo>
                  <a:cubicBezTo>
                    <a:pt x="1" y="289"/>
                    <a:pt x="107" y="396"/>
                    <a:pt x="226" y="396"/>
                  </a:cubicBezTo>
                  <a:cubicBezTo>
                    <a:pt x="280" y="396"/>
                    <a:pt x="336" y="374"/>
                    <a:pt x="382" y="324"/>
                  </a:cubicBezTo>
                  <a:cubicBezTo>
                    <a:pt x="570" y="165"/>
                    <a:pt x="389" y="1"/>
                    <a:pt x="22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4153075" y="3226150"/>
              <a:ext cx="14050" cy="10025"/>
            </a:xfrm>
            <a:custGeom>
              <a:avLst/>
              <a:gdLst/>
              <a:ahLst/>
              <a:cxnLst/>
              <a:rect l="l" t="t" r="r" b="b"/>
              <a:pathLst>
                <a:path w="562" h="401" extrusionOk="0">
                  <a:moveTo>
                    <a:pt x="221" y="1"/>
                  </a:moveTo>
                  <a:cubicBezTo>
                    <a:pt x="141" y="1"/>
                    <a:pt x="66" y="42"/>
                    <a:pt x="42" y="145"/>
                  </a:cubicBezTo>
                  <a:cubicBezTo>
                    <a:pt x="0" y="291"/>
                    <a:pt x="113" y="401"/>
                    <a:pt x="235" y="401"/>
                  </a:cubicBezTo>
                  <a:cubicBezTo>
                    <a:pt x="286" y="401"/>
                    <a:pt x="339" y="382"/>
                    <a:pt x="383" y="338"/>
                  </a:cubicBezTo>
                  <a:cubicBezTo>
                    <a:pt x="561" y="169"/>
                    <a:pt x="382" y="1"/>
                    <a:pt x="22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2773475" y="2663425"/>
              <a:ext cx="21175" cy="14525"/>
            </a:xfrm>
            <a:custGeom>
              <a:avLst/>
              <a:gdLst/>
              <a:ahLst/>
              <a:cxnLst/>
              <a:rect l="l" t="t" r="r" b="b"/>
              <a:pathLst>
                <a:path w="847" h="581" extrusionOk="0">
                  <a:moveTo>
                    <a:pt x="343" y="0"/>
                  </a:moveTo>
                  <a:cubicBezTo>
                    <a:pt x="220" y="0"/>
                    <a:pt x="103" y="64"/>
                    <a:pt x="62" y="224"/>
                  </a:cubicBezTo>
                  <a:cubicBezTo>
                    <a:pt x="0" y="431"/>
                    <a:pt x="170" y="581"/>
                    <a:pt x="354" y="581"/>
                  </a:cubicBezTo>
                  <a:cubicBezTo>
                    <a:pt x="433" y="581"/>
                    <a:pt x="515" y="553"/>
                    <a:pt x="581" y="491"/>
                  </a:cubicBezTo>
                  <a:cubicBezTo>
                    <a:pt x="846" y="245"/>
                    <a:pt x="585" y="0"/>
                    <a:pt x="34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852300" y="2850200"/>
              <a:ext cx="21175" cy="14750"/>
            </a:xfrm>
            <a:custGeom>
              <a:avLst/>
              <a:gdLst/>
              <a:ahLst/>
              <a:cxnLst/>
              <a:rect l="l" t="t" r="r" b="b"/>
              <a:pathLst>
                <a:path w="847" h="590" extrusionOk="0">
                  <a:moveTo>
                    <a:pt x="343" y="1"/>
                  </a:moveTo>
                  <a:cubicBezTo>
                    <a:pt x="219" y="1"/>
                    <a:pt x="97" y="65"/>
                    <a:pt x="52" y="225"/>
                  </a:cubicBezTo>
                  <a:cubicBezTo>
                    <a:pt x="0" y="444"/>
                    <a:pt x="176" y="589"/>
                    <a:pt x="356" y="589"/>
                  </a:cubicBezTo>
                  <a:cubicBezTo>
                    <a:pt x="433" y="589"/>
                    <a:pt x="510" y="564"/>
                    <a:pt x="571" y="506"/>
                  </a:cubicBezTo>
                  <a:lnTo>
                    <a:pt x="571" y="492"/>
                  </a:lnTo>
                  <a:cubicBezTo>
                    <a:pt x="846" y="246"/>
                    <a:pt x="588" y="1"/>
                    <a:pt x="34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2934950" y="2544450"/>
              <a:ext cx="20925" cy="14725"/>
            </a:xfrm>
            <a:custGeom>
              <a:avLst/>
              <a:gdLst/>
              <a:ahLst/>
              <a:cxnLst/>
              <a:rect l="l" t="t" r="r" b="b"/>
              <a:pathLst>
                <a:path w="837" h="589" extrusionOk="0">
                  <a:moveTo>
                    <a:pt x="333" y="0"/>
                  </a:moveTo>
                  <a:cubicBezTo>
                    <a:pt x="210" y="0"/>
                    <a:pt x="92" y="64"/>
                    <a:pt x="52" y="224"/>
                  </a:cubicBezTo>
                  <a:cubicBezTo>
                    <a:pt x="0" y="443"/>
                    <a:pt x="168" y="589"/>
                    <a:pt x="350" y="589"/>
                  </a:cubicBezTo>
                  <a:cubicBezTo>
                    <a:pt x="426" y="589"/>
                    <a:pt x="505" y="563"/>
                    <a:pt x="571" y="506"/>
                  </a:cubicBezTo>
                  <a:lnTo>
                    <a:pt x="571" y="491"/>
                  </a:lnTo>
                  <a:cubicBezTo>
                    <a:pt x="836" y="246"/>
                    <a:pt x="575" y="0"/>
                    <a:pt x="33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2789675" y="2689350"/>
              <a:ext cx="21150" cy="14625"/>
            </a:xfrm>
            <a:custGeom>
              <a:avLst/>
              <a:gdLst/>
              <a:ahLst/>
              <a:cxnLst/>
              <a:rect l="l" t="t" r="r" b="b"/>
              <a:pathLst>
                <a:path w="846" h="585" extrusionOk="0">
                  <a:moveTo>
                    <a:pt x="336" y="1"/>
                  </a:moveTo>
                  <a:cubicBezTo>
                    <a:pt x="212" y="1"/>
                    <a:pt x="92" y="65"/>
                    <a:pt x="52" y="225"/>
                  </a:cubicBezTo>
                  <a:cubicBezTo>
                    <a:pt x="1" y="440"/>
                    <a:pt x="162" y="584"/>
                    <a:pt x="340" y="584"/>
                  </a:cubicBezTo>
                  <a:cubicBezTo>
                    <a:pt x="419" y="584"/>
                    <a:pt x="502" y="556"/>
                    <a:pt x="571" y="492"/>
                  </a:cubicBezTo>
                  <a:cubicBezTo>
                    <a:pt x="846" y="246"/>
                    <a:pt x="581" y="1"/>
                    <a:pt x="33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2766300" y="2610775"/>
              <a:ext cx="21175" cy="14400"/>
            </a:xfrm>
            <a:custGeom>
              <a:avLst/>
              <a:gdLst/>
              <a:ahLst/>
              <a:cxnLst/>
              <a:rect l="l" t="t" r="r" b="b"/>
              <a:pathLst>
                <a:path w="847" h="576" extrusionOk="0">
                  <a:moveTo>
                    <a:pt x="337" y="1"/>
                  </a:moveTo>
                  <a:cubicBezTo>
                    <a:pt x="213" y="1"/>
                    <a:pt x="93" y="65"/>
                    <a:pt x="53" y="225"/>
                  </a:cubicBezTo>
                  <a:cubicBezTo>
                    <a:pt x="1" y="433"/>
                    <a:pt x="168" y="575"/>
                    <a:pt x="349" y="575"/>
                  </a:cubicBezTo>
                  <a:cubicBezTo>
                    <a:pt x="426" y="575"/>
                    <a:pt x="505" y="549"/>
                    <a:pt x="572" y="492"/>
                  </a:cubicBezTo>
                  <a:cubicBezTo>
                    <a:pt x="847" y="246"/>
                    <a:pt x="582" y="1"/>
                    <a:pt x="3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5312125" y="2590400"/>
              <a:ext cx="21150" cy="14375"/>
            </a:xfrm>
            <a:custGeom>
              <a:avLst/>
              <a:gdLst/>
              <a:ahLst/>
              <a:cxnLst/>
              <a:rect l="l" t="t" r="r" b="b"/>
              <a:pathLst>
                <a:path w="846" h="575" extrusionOk="0">
                  <a:moveTo>
                    <a:pt x="337" y="1"/>
                  </a:moveTo>
                  <a:cubicBezTo>
                    <a:pt x="212" y="1"/>
                    <a:pt x="92" y="64"/>
                    <a:pt x="52" y="225"/>
                  </a:cubicBezTo>
                  <a:cubicBezTo>
                    <a:pt x="0" y="432"/>
                    <a:pt x="167" y="575"/>
                    <a:pt x="348" y="575"/>
                  </a:cubicBezTo>
                  <a:cubicBezTo>
                    <a:pt x="425" y="575"/>
                    <a:pt x="505" y="549"/>
                    <a:pt x="571" y="491"/>
                  </a:cubicBezTo>
                  <a:cubicBezTo>
                    <a:pt x="846" y="246"/>
                    <a:pt x="581" y="1"/>
                    <a:pt x="3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5352875" y="2560375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37" y="1"/>
                  </a:moveTo>
                  <a:cubicBezTo>
                    <a:pt x="213" y="1"/>
                    <a:pt x="93" y="65"/>
                    <a:pt x="53" y="225"/>
                  </a:cubicBezTo>
                  <a:cubicBezTo>
                    <a:pt x="1" y="433"/>
                    <a:pt x="175" y="575"/>
                    <a:pt x="355" y="575"/>
                  </a:cubicBezTo>
                  <a:cubicBezTo>
                    <a:pt x="432" y="575"/>
                    <a:pt x="510" y="549"/>
                    <a:pt x="572" y="492"/>
                  </a:cubicBezTo>
                  <a:cubicBezTo>
                    <a:pt x="847" y="246"/>
                    <a:pt x="582" y="1"/>
                    <a:pt x="3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5365375" y="2518400"/>
              <a:ext cx="20725" cy="14575"/>
            </a:xfrm>
            <a:custGeom>
              <a:avLst/>
              <a:gdLst/>
              <a:ahLst/>
              <a:cxnLst/>
              <a:rect l="l" t="t" r="r" b="b"/>
              <a:pathLst>
                <a:path w="829" h="583" extrusionOk="0">
                  <a:moveTo>
                    <a:pt x="317" y="0"/>
                  </a:moveTo>
                  <a:cubicBezTo>
                    <a:pt x="196" y="0"/>
                    <a:pt x="82" y="61"/>
                    <a:pt x="42" y="214"/>
                  </a:cubicBezTo>
                  <a:cubicBezTo>
                    <a:pt x="0" y="424"/>
                    <a:pt x="167" y="582"/>
                    <a:pt x="347" y="582"/>
                  </a:cubicBezTo>
                  <a:cubicBezTo>
                    <a:pt x="421" y="582"/>
                    <a:pt x="496" y="556"/>
                    <a:pt x="561" y="495"/>
                  </a:cubicBezTo>
                  <a:cubicBezTo>
                    <a:pt x="829" y="248"/>
                    <a:pt x="560" y="0"/>
                    <a:pt x="31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374175" y="2590400"/>
              <a:ext cx="20750" cy="14550"/>
            </a:xfrm>
            <a:custGeom>
              <a:avLst/>
              <a:gdLst/>
              <a:ahLst/>
              <a:cxnLst/>
              <a:rect l="l" t="t" r="r" b="b"/>
              <a:pathLst>
                <a:path w="830" h="582" extrusionOk="0">
                  <a:moveTo>
                    <a:pt x="323" y="1"/>
                  </a:moveTo>
                  <a:cubicBezTo>
                    <a:pt x="197" y="1"/>
                    <a:pt x="76" y="64"/>
                    <a:pt x="31" y="225"/>
                  </a:cubicBezTo>
                  <a:cubicBezTo>
                    <a:pt x="0" y="432"/>
                    <a:pt x="165" y="581"/>
                    <a:pt x="343" y="581"/>
                  </a:cubicBezTo>
                  <a:cubicBezTo>
                    <a:pt x="419" y="581"/>
                    <a:pt x="498" y="554"/>
                    <a:pt x="565" y="491"/>
                  </a:cubicBezTo>
                  <a:cubicBezTo>
                    <a:pt x="830" y="246"/>
                    <a:pt x="568" y="1"/>
                    <a:pt x="32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5304700" y="2537400"/>
              <a:ext cx="21175" cy="14375"/>
            </a:xfrm>
            <a:custGeom>
              <a:avLst/>
              <a:gdLst/>
              <a:ahLst/>
              <a:cxnLst/>
              <a:rect l="l" t="t" r="r" b="b"/>
              <a:pathLst>
                <a:path w="847" h="575" extrusionOk="0">
                  <a:moveTo>
                    <a:pt x="337" y="1"/>
                  </a:moveTo>
                  <a:cubicBezTo>
                    <a:pt x="212" y="1"/>
                    <a:pt x="93" y="64"/>
                    <a:pt x="53" y="225"/>
                  </a:cubicBezTo>
                  <a:cubicBezTo>
                    <a:pt x="1" y="433"/>
                    <a:pt x="167" y="575"/>
                    <a:pt x="348" y="575"/>
                  </a:cubicBezTo>
                  <a:cubicBezTo>
                    <a:pt x="426" y="575"/>
                    <a:pt x="505" y="549"/>
                    <a:pt x="572" y="491"/>
                  </a:cubicBezTo>
                  <a:cubicBezTo>
                    <a:pt x="847" y="246"/>
                    <a:pt x="582" y="1"/>
                    <a:pt x="3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4076650" y="3590375"/>
              <a:ext cx="110100" cy="110100"/>
            </a:xfrm>
            <a:custGeom>
              <a:avLst/>
              <a:gdLst/>
              <a:ahLst/>
              <a:cxnLst/>
              <a:rect l="l" t="t" r="r" b="b"/>
              <a:pathLst>
                <a:path w="4404" h="4404" extrusionOk="0">
                  <a:moveTo>
                    <a:pt x="2209" y="1"/>
                  </a:moveTo>
                  <a:cubicBezTo>
                    <a:pt x="994" y="1"/>
                    <a:pt x="1" y="994"/>
                    <a:pt x="1" y="2210"/>
                  </a:cubicBezTo>
                  <a:cubicBezTo>
                    <a:pt x="1" y="3425"/>
                    <a:pt x="994" y="4404"/>
                    <a:pt x="2209" y="4404"/>
                  </a:cubicBezTo>
                  <a:cubicBezTo>
                    <a:pt x="3425" y="4404"/>
                    <a:pt x="4404" y="3425"/>
                    <a:pt x="4404" y="2210"/>
                  </a:cubicBezTo>
                  <a:cubicBezTo>
                    <a:pt x="4404" y="994"/>
                    <a:pt x="3425" y="1"/>
                    <a:pt x="2209" y="1"/>
                  </a:cubicBezTo>
                  <a:close/>
                </a:path>
              </a:pathLst>
            </a:custGeom>
            <a:solidFill>
              <a:srgbClr val="0A5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080725" y="3593350"/>
              <a:ext cx="94525" cy="61175"/>
            </a:xfrm>
            <a:custGeom>
              <a:avLst/>
              <a:gdLst/>
              <a:ahLst/>
              <a:cxnLst/>
              <a:rect l="l" t="t" r="r" b="b"/>
              <a:pathLst>
                <a:path w="3781" h="2447" extrusionOk="0">
                  <a:moveTo>
                    <a:pt x="2550" y="193"/>
                  </a:moveTo>
                  <a:cubicBezTo>
                    <a:pt x="1468" y="0"/>
                    <a:pt x="1" y="460"/>
                    <a:pt x="164" y="1675"/>
                  </a:cubicBezTo>
                  <a:cubicBezTo>
                    <a:pt x="238" y="2328"/>
                    <a:pt x="1246" y="2446"/>
                    <a:pt x="1720" y="2417"/>
                  </a:cubicBezTo>
                  <a:cubicBezTo>
                    <a:pt x="2313" y="2402"/>
                    <a:pt x="3040" y="2239"/>
                    <a:pt x="3425" y="1750"/>
                  </a:cubicBezTo>
                  <a:cubicBezTo>
                    <a:pt x="3781" y="1320"/>
                    <a:pt x="3766" y="830"/>
                    <a:pt x="3292" y="489"/>
                  </a:cubicBezTo>
                  <a:cubicBezTo>
                    <a:pt x="3069" y="341"/>
                    <a:pt x="2817" y="237"/>
                    <a:pt x="2550" y="193"/>
                  </a:cubicBezTo>
                  <a:close/>
                </a:path>
              </a:pathLst>
            </a:custGeom>
            <a:solidFill>
              <a:srgbClr val="80CFC5"/>
            </a:solidFill>
            <a:ln w="3325" cap="flat" cmpd="sng">
              <a:solidFill>
                <a:srgbClr val="0D3795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3934325" y="1755425"/>
              <a:ext cx="1101525" cy="333600"/>
            </a:xfrm>
            <a:custGeom>
              <a:avLst/>
              <a:gdLst/>
              <a:ahLst/>
              <a:cxnLst/>
              <a:rect l="l" t="t" r="r" b="b"/>
              <a:pathLst>
                <a:path w="44061" h="13344" extrusionOk="0">
                  <a:moveTo>
                    <a:pt x="1" y="8125"/>
                  </a:moveTo>
                  <a:cubicBezTo>
                    <a:pt x="7" y="8126"/>
                    <a:pt x="13" y="8127"/>
                    <a:pt x="20" y="8128"/>
                  </a:cubicBezTo>
                  <a:lnTo>
                    <a:pt x="20" y="8128"/>
                  </a:lnTo>
                  <a:cubicBezTo>
                    <a:pt x="13" y="8127"/>
                    <a:pt x="7" y="8126"/>
                    <a:pt x="1" y="8125"/>
                  </a:cubicBezTo>
                  <a:close/>
                  <a:moveTo>
                    <a:pt x="44060" y="1"/>
                  </a:moveTo>
                  <a:lnTo>
                    <a:pt x="44060" y="1"/>
                  </a:lnTo>
                  <a:cubicBezTo>
                    <a:pt x="34439" y="5753"/>
                    <a:pt x="23721" y="11638"/>
                    <a:pt x="12187" y="11668"/>
                  </a:cubicBezTo>
                  <a:cubicBezTo>
                    <a:pt x="12175" y="11668"/>
                    <a:pt x="12163" y="11668"/>
                    <a:pt x="12151" y="11668"/>
                  </a:cubicBezTo>
                  <a:cubicBezTo>
                    <a:pt x="7698" y="11668"/>
                    <a:pt x="4357" y="8931"/>
                    <a:pt x="20" y="8128"/>
                  </a:cubicBezTo>
                  <a:lnTo>
                    <a:pt x="20" y="8128"/>
                  </a:lnTo>
                  <a:cubicBezTo>
                    <a:pt x="2534" y="8597"/>
                    <a:pt x="5136" y="11137"/>
                    <a:pt x="7458" y="12202"/>
                  </a:cubicBezTo>
                  <a:cubicBezTo>
                    <a:pt x="9696" y="13239"/>
                    <a:pt x="11920" y="13328"/>
                    <a:pt x="13580" y="13343"/>
                  </a:cubicBezTo>
                  <a:cubicBezTo>
                    <a:pt x="13605" y="13343"/>
                    <a:pt x="13630" y="13343"/>
                    <a:pt x="13655" y="13343"/>
                  </a:cubicBezTo>
                  <a:cubicBezTo>
                    <a:pt x="16264" y="13343"/>
                    <a:pt x="18585" y="12580"/>
                    <a:pt x="21052" y="11831"/>
                  </a:cubicBezTo>
                  <a:cubicBezTo>
                    <a:pt x="22757" y="11327"/>
                    <a:pt x="24417" y="11030"/>
                    <a:pt x="26122" y="10541"/>
                  </a:cubicBezTo>
                  <a:cubicBezTo>
                    <a:pt x="29626" y="9527"/>
                    <a:pt x="33189" y="8328"/>
                    <a:pt x="36373" y="6507"/>
                  </a:cubicBezTo>
                  <a:lnTo>
                    <a:pt x="36373" y="6507"/>
                  </a:lnTo>
                  <a:lnTo>
                    <a:pt x="36337" y="6539"/>
                  </a:lnTo>
                  <a:lnTo>
                    <a:pt x="36449" y="6463"/>
                  </a:lnTo>
                  <a:lnTo>
                    <a:pt x="36449" y="6463"/>
                  </a:lnTo>
                  <a:cubicBezTo>
                    <a:pt x="36899" y="6204"/>
                    <a:pt x="37342" y="5933"/>
                    <a:pt x="37775" y="5647"/>
                  </a:cubicBezTo>
                  <a:lnTo>
                    <a:pt x="37775" y="5647"/>
                  </a:lnTo>
                  <a:cubicBezTo>
                    <a:pt x="38695" y="5074"/>
                    <a:pt x="39600" y="4466"/>
                    <a:pt x="40354" y="3722"/>
                  </a:cubicBezTo>
                  <a:cubicBezTo>
                    <a:pt x="41614" y="2506"/>
                    <a:pt x="42696" y="1083"/>
                    <a:pt x="44060" y="1"/>
                  </a:cubicBezTo>
                  <a:close/>
                </a:path>
              </a:pathLst>
            </a:custGeom>
            <a:solidFill>
              <a:srgbClr val="A5F1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3934325" y="1755425"/>
              <a:ext cx="1101525" cy="333950"/>
            </a:xfrm>
            <a:custGeom>
              <a:avLst/>
              <a:gdLst/>
              <a:ahLst/>
              <a:cxnLst/>
              <a:rect l="l" t="t" r="r" b="b"/>
              <a:pathLst>
                <a:path w="44061" h="13358" fill="none" extrusionOk="0">
                  <a:moveTo>
                    <a:pt x="36337" y="6539"/>
                  </a:moveTo>
                  <a:lnTo>
                    <a:pt x="36470" y="6450"/>
                  </a:lnTo>
                  <a:cubicBezTo>
                    <a:pt x="37804" y="5619"/>
                    <a:pt x="39242" y="4819"/>
                    <a:pt x="40354" y="3722"/>
                  </a:cubicBezTo>
                  <a:cubicBezTo>
                    <a:pt x="41614" y="2506"/>
                    <a:pt x="42696" y="1083"/>
                    <a:pt x="44060" y="1"/>
                  </a:cubicBezTo>
                  <a:cubicBezTo>
                    <a:pt x="34439" y="5753"/>
                    <a:pt x="23721" y="11638"/>
                    <a:pt x="12187" y="11668"/>
                  </a:cubicBezTo>
                  <a:cubicBezTo>
                    <a:pt x="7710" y="11683"/>
                    <a:pt x="4359" y="8925"/>
                    <a:pt x="1" y="8125"/>
                  </a:cubicBezTo>
                  <a:cubicBezTo>
                    <a:pt x="2521" y="8584"/>
                    <a:pt x="5130" y="11134"/>
                    <a:pt x="7458" y="12202"/>
                  </a:cubicBezTo>
                  <a:cubicBezTo>
                    <a:pt x="9696" y="13239"/>
                    <a:pt x="11920" y="13328"/>
                    <a:pt x="13580" y="13343"/>
                  </a:cubicBezTo>
                  <a:cubicBezTo>
                    <a:pt x="16219" y="13358"/>
                    <a:pt x="18562" y="12587"/>
                    <a:pt x="21052" y="11831"/>
                  </a:cubicBezTo>
                  <a:cubicBezTo>
                    <a:pt x="22757" y="11327"/>
                    <a:pt x="24417" y="11030"/>
                    <a:pt x="26122" y="10541"/>
                  </a:cubicBezTo>
                  <a:cubicBezTo>
                    <a:pt x="31089" y="9103"/>
                    <a:pt x="36174" y="7295"/>
                    <a:pt x="40132" y="3870"/>
                  </a:cubicBezTo>
                  <a:cubicBezTo>
                    <a:pt x="41214" y="2936"/>
                    <a:pt x="42133" y="1646"/>
                    <a:pt x="43171" y="668"/>
                  </a:cubicBezTo>
                </a:path>
              </a:pathLst>
            </a:custGeom>
            <a:noFill/>
            <a:ln w="2600" cap="flat" cmpd="sng">
              <a:solidFill>
                <a:srgbClr val="231F20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2944025" y="2087700"/>
              <a:ext cx="75250" cy="268175"/>
            </a:xfrm>
            <a:custGeom>
              <a:avLst/>
              <a:gdLst/>
              <a:ahLst/>
              <a:cxnLst/>
              <a:rect l="l" t="t" r="r" b="b"/>
              <a:pathLst>
                <a:path w="3010" h="10727" extrusionOk="0">
                  <a:moveTo>
                    <a:pt x="1928" y="1"/>
                  </a:moveTo>
                  <a:cubicBezTo>
                    <a:pt x="1916" y="1"/>
                    <a:pt x="1906" y="8"/>
                    <a:pt x="1898" y="23"/>
                  </a:cubicBezTo>
                  <a:cubicBezTo>
                    <a:pt x="1187" y="1505"/>
                    <a:pt x="1646" y="3343"/>
                    <a:pt x="1379" y="4915"/>
                  </a:cubicBezTo>
                  <a:cubicBezTo>
                    <a:pt x="1038" y="6886"/>
                    <a:pt x="134" y="8725"/>
                    <a:pt x="1" y="10726"/>
                  </a:cubicBezTo>
                  <a:cubicBezTo>
                    <a:pt x="104" y="10652"/>
                    <a:pt x="193" y="10563"/>
                    <a:pt x="297" y="10474"/>
                  </a:cubicBezTo>
                  <a:cubicBezTo>
                    <a:pt x="1587" y="9155"/>
                    <a:pt x="1794" y="6857"/>
                    <a:pt x="2269" y="5167"/>
                  </a:cubicBezTo>
                  <a:cubicBezTo>
                    <a:pt x="2521" y="4277"/>
                    <a:pt x="2951" y="3343"/>
                    <a:pt x="2995" y="2409"/>
                  </a:cubicBezTo>
                  <a:cubicBezTo>
                    <a:pt x="3009" y="2045"/>
                    <a:pt x="2137" y="1"/>
                    <a:pt x="1928" y="1"/>
                  </a:cubicBezTo>
                  <a:close/>
                </a:path>
              </a:pathLst>
            </a:custGeom>
            <a:solidFill>
              <a:srgbClr val="A5F1F9"/>
            </a:solidFill>
            <a:ln w="2600" cap="flat" cmpd="sng">
              <a:solidFill>
                <a:srgbClr val="231F20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2489275" y="1564750"/>
              <a:ext cx="3942325" cy="2599425"/>
            </a:xfrm>
            <a:custGeom>
              <a:avLst/>
              <a:gdLst/>
              <a:ahLst/>
              <a:cxnLst/>
              <a:rect l="l" t="t" r="r" b="b"/>
              <a:pathLst>
                <a:path w="157693" h="103977" extrusionOk="0">
                  <a:moveTo>
                    <a:pt x="8495" y="11408"/>
                  </a:moveTo>
                  <a:lnTo>
                    <a:pt x="8495" y="11408"/>
                  </a:lnTo>
                  <a:cubicBezTo>
                    <a:pt x="8489" y="11412"/>
                    <a:pt x="8483" y="11416"/>
                    <a:pt x="8477" y="11420"/>
                  </a:cubicBezTo>
                  <a:lnTo>
                    <a:pt x="8477" y="11420"/>
                  </a:lnTo>
                  <a:cubicBezTo>
                    <a:pt x="8483" y="11416"/>
                    <a:pt x="8489" y="11412"/>
                    <a:pt x="8495" y="11408"/>
                  </a:cubicBezTo>
                  <a:close/>
                  <a:moveTo>
                    <a:pt x="118553" y="0"/>
                  </a:moveTo>
                  <a:cubicBezTo>
                    <a:pt x="114645" y="0"/>
                    <a:pt x="110725" y="606"/>
                    <a:pt x="107555" y="2395"/>
                  </a:cubicBezTo>
                  <a:cubicBezTo>
                    <a:pt x="109458" y="1400"/>
                    <a:pt x="111847" y="1026"/>
                    <a:pt x="114389" y="1026"/>
                  </a:cubicBezTo>
                  <a:cubicBezTo>
                    <a:pt x="119315" y="1026"/>
                    <a:pt x="124816" y="2430"/>
                    <a:pt x="128473" y="3447"/>
                  </a:cubicBezTo>
                  <a:cubicBezTo>
                    <a:pt x="135159" y="5315"/>
                    <a:pt x="137324" y="11245"/>
                    <a:pt x="139710" y="17234"/>
                  </a:cubicBezTo>
                  <a:cubicBezTo>
                    <a:pt x="141400" y="21519"/>
                    <a:pt x="143787" y="25833"/>
                    <a:pt x="144929" y="30176"/>
                  </a:cubicBezTo>
                  <a:cubicBezTo>
                    <a:pt x="145966" y="34046"/>
                    <a:pt x="147375" y="37722"/>
                    <a:pt x="148235" y="41592"/>
                  </a:cubicBezTo>
                  <a:cubicBezTo>
                    <a:pt x="149213" y="45920"/>
                    <a:pt x="150918" y="49790"/>
                    <a:pt x="149243" y="54267"/>
                  </a:cubicBezTo>
                  <a:cubicBezTo>
                    <a:pt x="147553" y="58729"/>
                    <a:pt x="144751" y="60775"/>
                    <a:pt x="140348" y="62257"/>
                  </a:cubicBezTo>
                  <a:cubicBezTo>
                    <a:pt x="136508" y="63562"/>
                    <a:pt x="132061" y="64036"/>
                    <a:pt x="129822" y="67906"/>
                  </a:cubicBezTo>
                  <a:cubicBezTo>
                    <a:pt x="128770" y="69714"/>
                    <a:pt x="128384" y="71301"/>
                    <a:pt x="126739" y="72709"/>
                  </a:cubicBezTo>
                  <a:cubicBezTo>
                    <a:pt x="125879" y="73450"/>
                    <a:pt x="124826" y="73865"/>
                    <a:pt x="123774" y="74266"/>
                  </a:cubicBezTo>
                  <a:cubicBezTo>
                    <a:pt x="123240" y="74458"/>
                    <a:pt x="122706" y="74681"/>
                    <a:pt x="122202" y="74933"/>
                  </a:cubicBezTo>
                  <a:cubicBezTo>
                    <a:pt x="121975" y="75053"/>
                    <a:pt x="121507" y="75498"/>
                    <a:pt x="121189" y="75498"/>
                  </a:cubicBezTo>
                  <a:cubicBezTo>
                    <a:pt x="121154" y="75498"/>
                    <a:pt x="121121" y="75493"/>
                    <a:pt x="121090" y="75481"/>
                  </a:cubicBezTo>
                  <a:cubicBezTo>
                    <a:pt x="120972" y="75437"/>
                    <a:pt x="120986" y="75244"/>
                    <a:pt x="120957" y="75125"/>
                  </a:cubicBezTo>
                  <a:cubicBezTo>
                    <a:pt x="120868" y="74844"/>
                    <a:pt x="120749" y="74577"/>
                    <a:pt x="120586" y="74325"/>
                  </a:cubicBezTo>
                  <a:cubicBezTo>
                    <a:pt x="120230" y="73761"/>
                    <a:pt x="119741" y="73287"/>
                    <a:pt x="119163" y="72931"/>
                  </a:cubicBezTo>
                  <a:cubicBezTo>
                    <a:pt x="118621" y="72642"/>
                    <a:pt x="118033" y="72502"/>
                    <a:pt x="117450" y="72502"/>
                  </a:cubicBezTo>
                  <a:cubicBezTo>
                    <a:pt x="116390" y="72502"/>
                    <a:pt x="115349" y="72965"/>
                    <a:pt x="114641" y="73836"/>
                  </a:cubicBezTo>
                  <a:cubicBezTo>
                    <a:pt x="114078" y="74518"/>
                    <a:pt x="113796" y="75259"/>
                    <a:pt x="114167" y="76119"/>
                  </a:cubicBezTo>
                  <a:cubicBezTo>
                    <a:pt x="114330" y="76474"/>
                    <a:pt x="114582" y="76801"/>
                    <a:pt x="114908" y="77053"/>
                  </a:cubicBezTo>
                  <a:cubicBezTo>
                    <a:pt x="115294" y="77394"/>
                    <a:pt x="115353" y="77646"/>
                    <a:pt x="114864" y="77853"/>
                  </a:cubicBezTo>
                  <a:cubicBezTo>
                    <a:pt x="114330" y="78076"/>
                    <a:pt x="113811" y="78313"/>
                    <a:pt x="113292" y="78550"/>
                  </a:cubicBezTo>
                  <a:cubicBezTo>
                    <a:pt x="112269" y="79009"/>
                    <a:pt x="111276" y="79528"/>
                    <a:pt x="110431" y="80284"/>
                  </a:cubicBezTo>
                  <a:cubicBezTo>
                    <a:pt x="109883" y="80774"/>
                    <a:pt x="109319" y="81248"/>
                    <a:pt x="108741" y="81722"/>
                  </a:cubicBezTo>
                  <a:cubicBezTo>
                    <a:pt x="108445" y="81989"/>
                    <a:pt x="108133" y="82271"/>
                    <a:pt x="107852" y="82553"/>
                  </a:cubicBezTo>
                  <a:cubicBezTo>
                    <a:pt x="107451" y="82938"/>
                    <a:pt x="107081" y="83353"/>
                    <a:pt x="106710" y="83768"/>
                  </a:cubicBezTo>
                  <a:cubicBezTo>
                    <a:pt x="106162" y="84376"/>
                    <a:pt x="105583" y="84939"/>
                    <a:pt x="105065" y="85577"/>
                  </a:cubicBezTo>
                  <a:cubicBezTo>
                    <a:pt x="104694" y="86051"/>
                    <a:pt x="104234" y="86407"/>
                    <a:pt x="103938" y="86956"/>
                  </a:cubicBezTo>
                  <a:cubicBezTo>
                    <a:pt x="103137" y="88438"/>
                    <a:pt x="102426" y="89980"/>
                    <a:pt x="101536" y="91418"/>
                  </a:cubicBezTo>
                  <a:cubicBezTo>
                    <a:pt x="99950" y="93997"/>
                    <a:pt x="98972" y="96636"/>
                    <a:pt x="96837" y="98934"/>
                  </a:cubicBezTo>
                  <a:cubicBezTo>
                    <a:pt x="94896" y="101011"/>
                    <a:pt x="91913" y="102063"/>
                    <a:pt x="89025" y="102063"/>
                  </a:cubicBezTo>
                  <a:cubicBezTo>
                    <a:pt x="88140" y="102063"/>
                    <a:pt x="87264" y="101964"/>
                    <a:pt x="86430" y="101766"/>
                  </a:cubicBezTo>
                  <a:cubicBezTo>
                    <a:pt x="85125" y="101454"/>
                    <a:pt x="84547" y="100861"/>
                    <a:pt x="83435" y="100179"/>
                  </a:cubicBezTo>
                  <a:cubicBezTo>
                    <a:pt x="81582" y="99023"/>
                    <a:pt x="79432" y="98475"/>
                    <a:pt x="77475" y="97541"/>
                  </a:cubicBezTo>
                  <a:cubicBezTo>
                    <a:pt x="73903" y="95821"/>
                    <a:pt x="70834" y="93034"/>
                    <a:pt x="67602" y="90766"/>
                  </a:cubicBezTo>
                  <a:cubicBezTo>
                    <a:pt x="65304" y="89150"/>
                    <a:pt x="62413" y="88423"/>
                    <a:pt x="59671" y="88127"/>
                  </a:cubicBezTo>
                  <a:cubicBezTo>
                    <a:pt x="59347" y="88092"/>
                    <a:pt x="59028" y="88077"/>
                    <a:pt x="58713" y="88077"/>
                  </a:cubicBezTo>
                  <a:cubicBezTo>
                    <a:pt x="56897" y="88077"/>
                    <a:pt x="55208" y="88576"/>
                    <a:pt x="53326" y="88601"/>
                  </a:cubicBezTo>
                  <a:cubicBezTo>
                    <a:pt x="47692" y="88646"/>
                    <a:pt x="42059" y="88838"/>
                    <a:pt x="36425" y="88838"/>
                  </a:cubicBezTo>
                  <a:cubicBezTo>
                    <a:pt x="31444" y="88838"/>
                    <a:pt x="26656" y="88334"/>
                    <a:pt x="21778" y="87652"/>
                  </a:cubicBezTo>
                  <a:cubicBezTo>
                    <a:pt x="19243" y="87311"/>
                    <a:pt x="16812" y="86496"/>
                    <a:pt x="14410" y="85621"/>
                  </a:cubicBezTo>
                  <a:cubicBezTo>
                    <a:pt x="12439" y="84895"/>
                    <a:pt x="10793" y="84465"/>
                    <a:pt x="9429" y="82894"/>
                  </a:cubicBezTo>
                  <a:cubicBezTo>
                    <a:pt x="6375" y="79365"/>
                    <a:pt x="4626" y="75659"/>
                    <a:pt x="3692" y="71078"/>
                  </a:cubicBezTo>
                  <a:cubicBezTo>
                    <a:pt x="3217" y="68691"/>
                    <a:pt x="2536" y="66349"/>
                    <a:pt x="2224" y="63933"/>
                  </a:cubicBezTo>
                  <a:cubicBezTo>
                    <a:pt x="2017" y="62183"/>
                    <a:pt x="2328" y="60478"/>
                    <a:pt x="2224" y="58759"/>
                  </a:cubicBezTo>
                  <a:cubicBezTo>
                    <a:pt x="2076" y="56639"/>
                    <a:pt x="1765" y="54548"/>
                    <a:pt x="1972" y="52458"/>
                  </a:cubicBezTo>
                  <a:cubicBezTo>
                    <a:pt x="2254" y="49775"/>
                    <a:pt x="2832" y="47136"/>
                    <a:pt x="3499" y="44542"/>
                  </a:cubicBezTo>
                  <a:cubicBezTo>
                    <a:pt x="3870" y="43089"/>
                    <a:pt x="4151" y="41606"/>
                    <a:pt x="4552" y="40065"/>
                  </a:cubicBezTo>
                  <a:cubicBezTo>
                    <a:pt x="5071" y="38078"/>
                    <a:pt x="5753" y="35765"/>
                    <a:pt x="5960" y="33749"/>
                  </a:cubicBezTo>
                  <a:cubicBezTo>
                    <a:pt x="6212" y="31511"/>
                    <a:pt x="5426" y="28857"/>
                    <a:pt x="4804" y="26722"/>
                  </a:cubicBezTo>
                  <a:cubicBezTo>
                    <a:pt x="4329" y="25121"/>
                    <a:pt x="1498" y="22764"/>
                    <a:pt x="1824" y="21118"/>
                  </a:cubicBezTo>
                  <a:cubicBezTo>
                    <a:pt x="2046" y="19977"/>
                    <a:pt x="2832" y="18998"/>
                    <a:pt x="3484" y="18064"/>
                  </a:cubicBezTo>
                  <a:cubicBezTo>
                    <a:pt x="4151" y="17131"/>
                    <a:pt x="4819" y="16286"/>
                    <a:pt x="5545" y="15440"/>
                  </a:cubicBezTo>
                  <a:cubicBezTo>
                    <a:pt x="6182" y="14699"/>
                    <a:pt x="6746" y="13854"/>
                    <a:pt x="7324" y="13069"/>
                  </a:cubicBezTo>
                  <a:cubicBezTo>
                    <a:pt x="7661" y="12615"/>
                    <a:pt x="8026" y="11728"/>
                    <a:pt x="8477" y="11420"/>
                  </a:cubicBezTo>
                  <a:lnTo>
                    <a:pt x="8477" y="11420"/>
                  </a:lnTo>
                  <a:cubicBezTo>
                    <a:pt x="5016" y="13722"/>
                    <a:pt x="2146" y="18367"/>
                    <a:pt x="0" y="21949"/>
                  </a:cubicBezTo>
                  <a:cubicBezTo>
                    <a:pt x="2002" y="24899"/>
                    <a:pt x="3425" y="26811"/>
                    <a:pt x="3781" y="30473"/>
                  </a:cubicBezTo>
                  <a:cubicBezTo>
                    <a:pt x="4137" y="34046"/>
                    <a:pt x="2832" y="37633"/>
                    <a:pt x="2091" y="41058"/>
                  </a:cubicBezTo>
                  <a:cubicBezTo>
                    <a:pt x="1186" y="45238"/>
                    <a:pt x="608" y="48752"/>
                    <a:pt x="608" y="53096"/>
                  </a:cubicBezTo>
                  <a:cubicBezTo>
                    <a:pt x="608" y="62495"/>
                    <a:pt x="401" y="74310"/>
                    <a:pt x="6168" y="82197"/>
                  </a:cubicBezTo>
                  <a:cubicBezTo>
                    <a:pt x="12691" y="91092"/>
                    <a:pt x="28583" y="90899"/>
                    <a:pt x="38441" y="90943"/>
                  </a:cubicBezTo>
                  <a:cubicBezTo>
                    <a:pt x="40502" y="90943"/>
                    <a:pt x="42578" y="90884"/>
                    <a:pt x="44683" y="90691"/>
                  </a:cubicBezTo>
                  <a:cubicBezTo>
                    <a:pt x="49198" y="90294"/>
                    <a:pt x="53338" y="89219"/>
                    <a:pt x="57393" y="89219"/>
                  </a:cubicBezTo>
                  <a:cubicBezTo>
                    <a:pt x="60900" y="89219"/>
                    <a:pt x="64345" y="90023"/>
                    <a:pt x="67913" y="92767"/>
                  </a:cubicBezTo>
                  <a:cubicBezTo>
                    <a:pt x="73428" y="97007"/>
                    <a:pt x="79388" y="102344"/>
                    <a:pt x="86444" y="103708"/>
                  </a:cubicBezTo>
                  <a:cubicBezTo>
                    <a:pt x="87375" y="103886"/>
                    <a:pt x="88320" y="103977"/>
                    <a:pt x="89260" y="103977"/>
                  </a:cubicBezTo>
                  <a:cubicBezTo>
                    <a:pt x="92547" y="103977"/>
                    <a:pt x="95782" y="102868"/>
                    <a:pt x="98156" y="100506"/>
                  </a:cubicBezTo>
                  <a:cubicBezTo>
                    <a:pt x="101017" y="97644"/>
                    <a:pt x="102025" y="93582"/>
                    <a:pt x="103982" y="90158"/>
                  </a:cubicBezTo>
                  <a:cubicBezTo>
                    <a:pt x="104531" y="89224"/>
                    <a:pt x="105139" y="88319"/>
                    <a:pt x="105791" y="87460"/>
                  </a:cubicBezTo>
                  <a:cubicBezTo>
                    <a:pt x="106443" y="86600"/>
                    <a:pt x="107051" y="85710"/>
                    <a:pt x="107807" y="84939"/>
                  </a:cubicBezTo>
                  <a:cubicBezTo>
                    <a:pt x="108178" y="84569"/>
                    <a:pt x="108459" y="84139"/>
                    <a:pt x="108815" y="83753"/>
                  </a:cubicBezTo>
                  <a:cubicBezTo>
                    <a:pt x="110016" y="82508"/>
                    <a:pt x="111380" y="81411"/>
                    <a:pt x="112862" y="80522"/>
                  </a:cubicBezTo>
                  <a:cubicBezTo>
                    <a:pt x="113307" y="80240"/>
                    <a:pt x="113722" y="79943"/>
                    <a:pt x="114167" y="79662"/>
                  </a:cubicBezTo>
                  <a:cubicBezTo>
                    <a:pt x="114819" y="79217"/>
                    <a:pt x="115546" y="78891"/>
                    <a:pt x="116302" y="78683"/>
                  </a:cubicBezTo>
                  <a:cubicBezTo>
                    <a:pt x="116865" y="78535"/>
                    <a:pt x="117102" y="78135"/>
                    <a:pt x="116850" y="77557"/>
                  </a:cubicBezTo>
                  <a:cubicBezTo>
                    <a:pt x="116480" y="76697"/>
                    <a:pt x="114982" y="76460"/>
                    <a:pt x="115190" y="75348"/>
                  </a:cubicBezTo>
                  <a:cubicBezTo>
                    <a:pt x="115264" y="74888"/>
                    <a:pt x="115501" y="74488"/>
                    <a:pt x="115872" y="74206"/>
                  </a:cubicBezTo>
                  <a:cubicBezTo>
                    <a:pt x="116308" y="73865"/>
                    <a:pt x="116859" y="73718"/>
                    <a:pt x="117405" y="73718"/>
                  </a:cubicBezTo>
                  <a:cubicBezTo>
                    <a:pt x="117713" y="73718"/>
                    <a:pt x="118020" y="73765"/>
                    <a:pt x="118303" y="73850"/>
                  </a:cubicBezTo>
                  <a:cubicBezTo>
                    <a:pt x="119178" y="74132"/>
                    <a:pt x="119801" y="74606"/>
                    <a:pt x="119949" y="75540"/>
                  </a:cubicBezTo>
                  <a:cubicBezTo>
                    <a:pt x="120053" y="76163"/>
                    <a:pt x="120394" y="77216"/>
                    <a:pt x="121164" y="77305"/>
                  </a:cubicBezTo>
                  <a:cubicBezTo>
                    <a:pt x="121185" y="77306"/>
                    <a:pt x="121206" y="77307"/>
                    <a:pt x="121227" y="77307"/>
                  </a:cubicBezTo>
                  <a:cubicBezTo>
                    <a:pt x="121653" y="77307"/>
                    <a:pt x="122101" y="77027"/>
                    <a:pt x="122454" y="76815"/>
                  </a:cubicBezTo>
                  <a:lnTo>
                    <a:pt x="122499" y="76830"/>
                  </a:lnTo>
                  <a:cubicBezTo>
                    <a:pt x="123788" y="76030"/>
                    <a:pt x="124189" y="75585"/>
                    <a:pt x="125671" y="75111"/>
                  </a:cubicBezTo>
                  <a:cubicBezTo>
                    <a:pt x="126501" y="74814"/>
                    <a:pt x="127302" y="74443"/>
                    <a:pt x="128043" y="73969"/>
                  </a:cubicBezTo>
                  <a:cubicBezTo>
                    <a:pt x="129170" y="73287"/>
                    <a:pt x="130000" y="72487"/>
                    <a:pt x="130904" y="71553"/>
                  </a:cubicBezTo>
                  <a:cubicBezTo>
                    <a:pt x="132609" y="69833"/>
                    <a:pt x="133780" y="67743"/>
                    <a:pt x="135960" y="66557"/>
                  </a:cubicBezTo>
                  <a:cubicBezTo>
                    <a:pt x="138050" y="65430"/>
                    <a:pt x="140437" y="65044"/>
                    <a:pt x="142631" y="64199"/>
                  </a:cubicBezTo>
                  <a:cubicBezTo>
                    <a:pt x="145448" y="63132"/>
                    <a:pt x="148235" y="61472"/>
                    <a:pt x="150295" y="59278"/>
                  </a:cubicBezTo>
                  <a:cubicBezTo>
                    <a:pt x="157693" y="51391"/>
                    <a:pt x="150710" y="39916"/>
                    <a:pt x="147642" y="31792"/>
                  </a:cubicBezTo>
                  <a:cubicBezTo>
                    <a:pt x="145077" y="25003"/>
                    <a:pt x="142542" y="18124"/>
                    <a:pt x="139117" y="11719"/>
                  </a:cubicBezTo>
                  <a:cubicBezTo>
                    <a:pt x="136241" y="6323"/>
                    <a:pt x="133484" y="1891"/>
                    <a:pt x="126991" y="779"/>
                  </a:cubicBezTo>
                  <a:cubicBezTo>
                    <a:pt x="124400" y="341"/>
                    <a:pt x="121480" y="0"/>
                    <a:pt x="118553" y="0"/>
                  </a:cubicBezTo>
                  <a:close/>
                </a:path>
              </a:pathLst>
            </a:custGeom>
            <a:solidFill>
              <a:srgbClr val="A5F1F9"/>
            </a:solidFill>
            <a:ln w="2600" cap="flat" cmpd="sng">
              <a:solidFill>
                <a:srgbClr val="231F20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469075" y="3529975"/>
              <a:ext cx="902500" cy="784625"/>
            </a:xfrm>
            <a:custGeom>
              <a:avLst/>
              <a:gdLst/>
              <a:ahLst/>
              <a:cxnLst/>
              <a:rect l="l" t="t" r="r" b="b"/>
              <a:pathLst>
                <a:path w="36100" h="31385" fill="none" extrusionOk="0">
                  <a:moveTo>
                    <a:pt x="36099" y="31384"/>
                  </a:moveTo>
                  <a:lnTo>
                    <a:pt x="1" y="0"/>
                  </a:lnTo>
                </a:path>
              </a:pathLst>
            </a:custGeom>
            <a:noFill/>
            <a:ln w="4825" cap="rnd" cmpd="sng">
              <a:solidFill>
                <a:srgbClr val="DF0030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5690350" y="2098625"/>
              <a:ext cx="680100" cy="293200"/>
            </a:xfrm>
            <a:custGeom>
              <a:avLst/>
              <a:gdLst/>
              <a:ahLst/>
              <a:cxnLst/>
              <a:rect l="l" t="t" r="r" b="b"/>
              <a:pathLst>
                <a:path w="27204" h="11728" fill="none" extrusionOk="0">
                  <a:moveTo>
                    <a:pt x="0" y="11727"/>
                  </a:moveTo>
                  <a:lnTo>
                    <a:pt x="27204" y="1"/>
                  </a:lnTo>
                </a:path>
              </a:pathLst>
            </a:custGeom>
            <a:noFill/>
            <a:ln w="4825" cap="rnd" cmpd="sng">
              <a:solidFill>
                <a:srgbClr val="DF0030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5747800" y="2475925"/>
              <a:ext cx="646000" cy="142350"/>
            </a:xfrm>
            <a:custGeom>
              <a:avLst/>
              <a:gdLst/>
              <a:ahLst/>
              <a:cxnLst/>
              <a:rect l="l" t="t" r="r" b="b"/>
              <a:pathLst>
                <a:path w="25840" h="5694" fill="none" extrusionOk="0">
                  <a:moveTo>
                    <a:pt x="25840" y="0"/>
                  </a:moveTo>
                  <a:lnTo>
                    <a:pt x="0" y="5693"/>
                  </a:lnTo>
                </a:path>
              </a:pathLst>
            </a:custGeom>
            <a:noFill/>
            <a:ln w="4825" cap="rnd" cmpd="sng">
              <a:solidFill>
                <a:srgbClr val="DF0030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4964300" y="3270150"/>
              <a:ext cx="1386525" cy="1386150"/>
            </a:xfrm>
            <a:custGeom>
              <a:avLst/>
              <a:gdLst/>
              <a:ahLst/>
              <a:cxnLst/>
              <a:rect l="l" t="t" r="r" b="b"/>
              <a:pathLst>
                <a:path w="55461" h="55446" fill="none" extrusionOk="0">
                  <a:moveTo>
                    <a:pt x="0" y="1"/>
                  </a:moveTo>
                  <a:lnTo>
                    <a:pt x="55460" y="55446"/>
                  </a:lnTo>
                </a:path>
              </a:pathLst>
            </a:custGeom>
            <a:noFill/>
            <a:ln w="4825" cap="rnd" cmpd="sng">
              <a:solidFill>
                <a:srgbClr val="DF0030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5348250" y="3031850"/>
              <a:ext cx="995900" cy="995875"/>
            </a:xfrm>
            <a:custGeom>
              <a:avLst/>
              <a:gdLst/>
              <a:ahLst/>
              <a:cxnLst/>
              <a:rect l="l" t="t" r="r" b="b"/>
              <a:pathLst>
                <a:path w="39836" h="39835" fill="none" extrusionOk="0">
                  <a:moveTo>
                    <a:pt x="1" y="1"/>
                  </a:moveTo>
                  <a:lnTo>
                    <a:pt x="39835" y="39835"/>
                  </a:lnTo>
                </a:path>
              </a:pathLst>
            </a:custGeom>
            <a:noFill/>
            <a:ln w="4825" cap="rnd" cmpd="sng">
              <a:solidFill>
                <a:srgbClr val="DF0030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2436275" y="755500"/>
              <a:ext cx="794275" cy="893225"/>
            </a:xfrm>
            <a:custGeom>
              <a:avLst/>
              <a:gdLst/>
              <a:ahLst/>
              <a:cxnLst/>
              <a:rect l="l" t="t" r="r" b="b"/>
              <a:pathLst>
                <a:path w="31771" h="35729" fill="none" extrusionOk="0">
                  <a:moveTo>
                    <a:pt x="1" y="0"/>
                  </a:moveTo>
                  <a:lnTo>
                    <a:pt x="1" y="35728"/>
                  </a:lnTo>
                  <a:lnTo>
                    <a:pt x="31770" y="35728"/>
                  </a:lnTo>
                </a:path>
              </a:pathLst>
            </a:custGeom>
            <a:noFill/>
            <a:ln w="4825" cap="rnd" cmpd="sng">
              <a:solidFill>
                <a:srgbClr val="DF0030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435850" y="1582350"/>
              <a:ext cx="704575" cy="1128200"/>
            </a:xfrm>
            <a:custGeom>
              <a:avLst/>
              <a:gdLst/>
              <a:ahLst/>
              <a:cxnLst/>
              <a:rect l="l" t="t" r="r" b="b"/>
              <a:pathLst>
                <a:path w="28183" h="45128" fill="none" extrusionOk="0">
                  <a:moveTo>
                    <a:pt x="0" y="1"/>
                  </a:moveTo>
                  <a:lnTo>
                    <a:pt x="28182" y="45127"/>
                  </a:lnTo>
                </a:path>
              </a:pathLst>
            </a:custGeom>
            <a:noFill/>
            <a:ln w="4825" cap="rnd" cmpd="sng">
              <a:solidFill>
                <a:srgbClr val="DF0030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3415825" y="1423725"/>
              <a:ext cx="754250" cy="1151550"/>
            </a:xfrm>
            <a:custGeom>
              <a:avLst/>
              <a:gdLst/>
              <a:ahLst/>
              <a:cxnLst/>
              <a:rect l="l" t="t" r="r" b="b"/>
              <a:pathLst>
                <a:path w="30170" h="46062" fill="none" extrusionOk="0">
                  <a:moveTo>
                    <a:pt x="1" y="1"/>
                  </a:moveTo>
                  <a:lnTo>
                    <a:pt x="30169" y="46061"/>
                  </a:lnTo>
                </a:path>
              </a:pathLst>
            </a:custGeom>
            <a:noFill/>
            <a:ln w="4825" cap="rnd" cmpd="sng">
              <a:solidFill>
                <a:srgbClr val="DF0030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3429175" y="1271400"/>
              <a:ext cx="721250" cy="1162300"/>
            </a:xfrm>
            <a:custGeom>
              <a:avLst/>
              <a:gdLst/>
              <a:ahLst/>
              <a:cxnLst/>
              <a:rect l="l" t="t" r="r" b="b"/>
              <a:pathLst>
                <a:path w="28850" h="46492" fill="none" extrusionOk="0">
                  <a:moveTo>
                    <a:pt x="0" y="1"/>
                  </a:moveTo>
                  <a:lnTo>
                    <a:pt x="28850" y="46491"/>
                  </a:lnTo>
                </a:path>
              </a:pathLst>
            </a:custGeom>
            <a:noFill/>
            <a:ln w="4825" cap="rnd" cmpd="sng">
              <a:solidFill>
                <a:srgbClr val="DF0030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423975" y="1144275"/>
              <a:ext cx="822075" cy="1345375"/>
            </a:xfrm>
            <a:custGeom>
              <a:avLst/>
              <a:gdLst/>
              <a:ahLst/>
              <a:cxnLst/>
              <a:rect l="l" t="t" r="r" b="b"/>
              <a:pathLst>
                <a:path w="32883" h="53815" fill="none" extrusionOk="0">
                  <a:moveTo>
                    <a:pt x="1" y="1"/>
                  </a:moveTo>
                  <a:lnTo>
                    <a:pt x="32883" y="53815"/>
                  </a:lnTo>
                </a:path>
              </a:pathLst>
            </a:custGeom>
            <a:noFill/>
            <a:ln w="4825" cap="rnd" cmpd="sng">
              <a:solidFill>
                <a:srgbClr val="DF0030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4226375" y="2489625"/>
              <a:ext cx="79350" cy="79350"/>
            </a:xfrm>
            <a:custGeom>
              <a:avLst/>
              <a:gdLst/>
              <a:ahLst/>
              <a:cxnLst/>
              <a:rect l="l" t="t" r="r" b="b"/>
              <a:pathLst>
                <a:path w="3174" h="3174" fill="none" extrusionOk="0">
                  <a:moveTo>
                    <a:pt x="3173" y="1587"/>
                  </a:moveTo>
                  <a:cubicBezTo>
                    <a:pt x="3173" y="2462"/>
                    <a:pt x="2462" y="3173"/>
                    <a:pt x="1587" y="3173"/>
                  </a:cubicBezTo>
                  <a:cubicBezTo>
                    <a:pt x="712" y="3173"/>
                    <a:pt x="1" y="2462"/>
                    <a:pt x="1" y="1587"/>
                  </a:cubicBezTo>
                  <a:cubicBezTo>
                    <a:pt x="1" y="712"/>
                    <a:pt x="712" y="1"/>
                    <a:pt x="1587" y="1"/>
                  </a:cubicBezTo>
                  <a:cubicBezTo>
                    <a:pt x="2462" y="1"/>
                    <a:pt x="3173" y="712"/>
                    <a:pt x="3173" y="1587"/>
                  </a:cubicBezTo>
                  <a:close/>
                </a:path>
              </a:pathLst>
            </a:custGeom>
            <a:noFill/>
            <a:ln w="4825" cap="rnd" cmpd="sng">
              <a:solidFill>
                <a:srgbClr val="DF0030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3425825" y="986775"/>
              <a:ext cx="850250" cy="1423200"/>
            </a:xfrm>
            <a:custGeom>
              <a:avLst/>
              <a:gdLst/>
              <a:ahLst/>
              <a:cxnLst/>
              <a:rect l="l" t="t" r="r" b="b"/>
              <a:pathLst>
                <a:path w="34010" h="56928" fill="none" extrusionOk="0">
                  <a:moveTo>
                    <a:pt x="1" y="0"/>
                  </a:moveTo>
                  <a:lnTo>
                    <a:pt x="34009" y="56927"/>
                  </a:lnTo>
                </a:path>
              </a:pathLst>
            </a:custGeom>
            <a:noFill/>
            <a:ln w="4825" cap="rnd" cmpd="sng">
              <a:solidFill>
                <a:srgbClr val="DF0030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5440550" y="2286900"/>
              <a:ext cx="959550" cy="265400"/>
            </a:xfrm>
            <a:custGeom>
              <a:avLst/>
              <a:gdLst/>
              <a:ahLst/>
              <a:cxnLst/>
              <a:rect l="l" t="t" r="r" b="b"/>
              <a:pathLst>
                <a:path w="38382" h="10616" fill="none" extrusionOk="0">
                  <a:moveTo>
                    <a:pt x="0" y="10615"/>
                  </a:moveTo>
                  <a:lnTo>
                    <a:pt x="38382" y="1"/>
                  </a:lnTo>
                </a:path>
              </a:pathLst>
            </a:custGeom>
            <a:noFill/>
            <a:ln w="4825" cap="rnd" cmpd="sng">
              <a:solidFill>
                <a:srgbClr val="DF0030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312300" y="1913325"/>
              <a:ext cx="1107825" cy="457375"/>
            </a:xfrm>
            <a:custGeom>
              <a:avLst/>
              <a:gdLst/>
              <a:ahLst/>
              <a:cxnLst/>
              <a:rect l="l" t="t" r="r" b="b"/>
              <a:pathLst>
                <a:path w="44313" h="18295" fill="none" extrusionOk="0">
                  <a:moveTo>
                    <a:pt x="1" y="18294"/>
                  </a:moveTo>
                  <a:lnTo>
                    <a:pt x="44312" y="0"/>
                  </a:lnTo>
                </a:path>
              </a:pathLst>
            </a:custGeom>
            <a:noFill/>
            <a:ln w="4825" cap="rnd" cmpd="sng">
              <a:solidFill>
                <a:srgbClr val="DF0030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6400450" y="172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close/>
                </a:path>
              </a:pathLst>
            </a:custGeom>
            <a:noFill/>
            <a:ln w="4825" cap="rnd" cmpd="sng">
              <a:solidFill>
                <a:srgbClr val="DF0030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2278400" y="3203825"/>
              <a:ext cx="1236775" cy="402875"/>
            </a:xfrm>
            <a:custGeom>
              <a:avLst/>
              <a:gdLst/>
              <a:ahLst/>
              <a:cxnLst/>
              <a:rect l="l" t="t" r="r" b="b"/>
              <a:pathLst>
                <a:path w="49471" h="16115" fill="none" extrusionOk="0">
                  <a:moveTo>
                    <a:pt x="0" y="16115"/>
                  </a:moveTo>
                  <a:lnTo>
                    <a:pt x="49471" y="0"/>
                  </a:lnTo>
                </a:path>
              </a:pathLst>
            </a:custGeom>
            <a:noFill/>
            <a:ln w="4825" cap="rnd" cmpd="sng">
              <a:solidFill>
                <a:srgbClr val="DF0030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2290625" y="2921400"/>
              <a:ext cx="1382450" cy="474425"/>
            </a:xfrm>
            <a:custGeom>
              <a:avLst/>
              <a:gdLst/>
              <a:ahLst/>
              <a:cxnLst/>
              <a:rect l="l" t="t" r="r" b="b"/>
              <a:pathLst>
                <a:path w="55298" h="18977" fill="none" extrusionOk="0">
                  <a:moveTo>
                    <a:pt x="0" y="18977"/>
                  </a:moveTo>
                  <a:lnTo>
                    <a:pt x="55297" y="1"/>
                  </a:lnTo>
                </a:path>
              </a:pathLst>
            </a:custGeom>
            <a:noFill/>
            <a:ln w="4825" cap="rnd" cmpd="sng">
              <a:solidFill>
                <a:srgbClr val="DF0030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2303975" y="2838750"/>
              <a:ext cx="1261975" cy="365100"/>
            </a:xfrm>
            <a:custGeom>
              <a:avLst/>
              <a:gdLst/>
              <a:ahLst/>
              <a:cxnLst/>
              <a:rect l="l" t="t" r="r" b="b"/>
              <a:pathLst>
                <a:path w="50479" h="14604" fill="none" extrusionOk="0">
                  <a:moveTo>
                    <a:pt x="0" y="14603"/>
                  </a:moveTo>
                  <a:lnTo>
                    <a:pt x="50479" y="1"/>
                  </a:lnTo>
                </a:path>
              </a:pathLst>
            </a:custGeom>
            <a:noFill/>
            <a:ln w="4825" cap="rnd" cmpd="sng">
              <a:solidFill>
                <a:srgbClr val="DF0030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5283025" y="2482950"/>
              <a:ext cx="157900" cy="157925"/>
            </a:xfrm>
            <a:custGeom>
              <a:avLst/>
              <a:gdLst/>
              <a:ahLst/>
              <a:cxnLst/>
              <a:rect l="l" t="t" r="r" b="b"/>
              <a:pathLst>
                <a:path w="6316" h="6317" fill="none" extrusionOk="0">
                  <a:moveTo>
                    <a:pt x="6316" y="3159"/>
                  </a:moveTo>
                  <a:cubicBezTo>
                    <a:pt x="6316" y="4908"/>
                    <a:pt x="4908" y="6316"/>
                    <a:pt x="3158" y="6316"/>
                  </a:cubicBezTo>
                  <a:cubicBezTo>
                    <a:pt x="1409" y="6316"/>
                    <a:pt x="1" y="4908"/>
                    <a:pt x="1" y="3159"/>
                  </a:cubicBezTo>
                  <a:cubicBezTo>
                    <a:pt x="1" y="1409"/>
                    <a:pt x="1409" y="1"/>
                    <a:pt x="3158" y="1"/>
                  </a:cubicBezTo>
                  <a:cubicBezTo>
                    <a:pt x="4908" y="1"/>
                    <a:pt x="6316" y="1409"/>
                    <a:pt x="6316" y="3159"/>
                  </a:cubicBezTo>
                  <a:close/>
                </a:path>
              </a:pathLst>
            </a:custGeom>
            <a:noFill/>
            <a:ln w="4825" cap="rnd" cmpd="sng">
              <a:solidFill>
                <a:srgbClr val="DF0030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3565925" y="2799100"/>
              <a:ext cx="79725" cy="79350"/>
            </a:xfrm>
            <a:custGeom>
              <a:avLst/>
              <a:gdLst/>
              <a:ahLst/>
              <a:cxnLst/>
              <a:rect l="l" t="t" r="r" b="b"/>
              <a:pathLst>
                <a:path w="3189" h="3174" fill="none" extrusionOk="0">
                  <a:moveTo>
                    <a:pt x="3188" y="1587"/>
                  </a:moveTo>
                  <a:cubicBezTo>
                    <a:pt x="3188" y="2462"/>
                    <a:pt x="2477" y="3173"/>
                    <a:pt x="1587" y="3173"/>
                  </a:cubicBezTo>
                  <a:cubicBezTo>
                    <a:pt x="712" y="3173"/>
                    <a:pt x="1" y="2462"/>
                    <a:pt x="1" y="1587"/>
                  </a:cubicBezTo>
                  <a:cubicBezTo>
                    <a:pt x="1" y="712"/>
                    <a:pt x="712" y="1"/>
                    <a:pt x="1587" y="1"/>
                  </a:cubicBezTo>
                  <a:cubicBezTo>
                    <a:pt x="2477" y="1"/>
                    <a:pt x="3188" y="712"/>
                    <a:pt x="3188" y="1587"/>
                  </a:cubicBezTo>
                  <a:close/>
                </a:path>
              </a:pathLst>
            </a:custGeom>
            <a:noFill/>
            <a:ln w="4825" cap="rnd" cmpd="sng">
              <a:solidFill>
                <a:srgbClr val="DF0030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2268750" y="2568575"/>
              <a:ext cx="1000700" cy="295775"/>
            </a:xfrm>
            <a:custGeom>
              <a:avLst/>
              <a:gdLst/>
              <a:ahLst/>
              <a:cxnLst/>
              <a:rect l="l" t="t" r="r" b="b"/>
              <a:pathLst>
                <a:path w="40028" h="11831" fill="none" extrusionOk="0">
                  <a:moveTo>
                    <a:pt x="1" y="11831"/>
                  </a:moveTo>
                  <a:lnTo>
                    <a:pt x="40028" y="1"/>
                  </a:lnTo>
                </a:path>
              </a:pathLst>
            </a:custGeom>
            <a:noFill/>
            <a:ln w="4825" cap="rnd" cmpd="sng">
              <a:solidFill>
                <a:srgbClr val="DF0030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277650" y="2250950"/>
              <a:ext cx="310975" cy="423650"/>
            </a:xfrm>
            <a:custGeom>
              <a:avLst/>
              <a:gdLst/>
              <a:ahLst/>
              <a:cxnLst/>
              <a:rect l="l" t="t" r="r" b="b"/>
              <a:pathLst>
                <a:path w="12439" h="16946" fill="none" extrusionOk="0">
                  <a:moveTo>
                    <a:pt x="0" y="16945"/>
                  </a:moveTo>
                  <a:lnTo>
                    <a:pt x="12439" y="1"/>
                  </a:lnTo>
                </a:path>
              </a:pathLst>
            </a:custGeom>
            <a:noFill/>
            <a:ln w="4825" cap="rnd" cmpd="sng">
              <a:solidFill>
                <a:srgbClr val="DF0030"/>
              </a:solidFill>
              <a:prstDash val="solid"/>
              <a:miter lim="1482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2504850" y="762525"/>
              <a:ext cx="60425" cy="71950"/>
            </a:xfrm>
            <a:custGeom>
              <a:avLst/>
              <a:gdLst/>
              <a:ahLst/>
              <a:cxnLst/>
              <a:rect l="l" t="t" r="r" b="b"/>
              <a:pathLst>
                <a:path w="2417" h="2878" extrusionOk="0">
                  <a:moveTo>
                    <a:pt x="2150" y="1"/>
                  </a:moveTo>
                  <a:cubicBezTo>
                    <a:pt x="2105" y="1"/>
                    <a:pt x="2076" y="60"/>
                    <a:pt x="2076" y="179"/>
                  </a:cubicBezTo>
                  <a:cubicBezTo>
                    <a:pt x="2076" y="209"/>
                    <a:pt x="2061" y="372"/>
                    <a:pt x="2031" y="668"/>
                  </a:cubicBezTo>
                  <a:cubicBezTo>
                    <a:pt x="1972" y="1320"/>
                    <a:pt x="1853" y="1869"/>
                    <a:pt x="1675" y="2343"/>
                  </a:cubicBezTo>
                  <a:cubicBezTo>
                    <a:pt x="1557" y="2091"/>
                    <a:pt x="1275" y="1395"/>
                    <a:pt x="845" y="253"/>
                  </a:cubicBezTo>
                  <a:cubicBezTo>
                    <a:pt x="815" y="194"/>
                    <a:pt x="786" y="134"/>
                    <a:pt x="727" y="90"/>
                  </a:cubicBezTo>
                  <a:cubicBezTo>
                    <a:pt x="667" y="45"/>
                    <a:pt x="638" y="16"/>
                    <a:pt x="608" y="16"/>
                  </a:cubicBezTo>
                  <a:cubicBezTo>
                    <a:pt x="563" y="16"/>
                    <a:pt x="534" y="60"/>
                    <a:pt x="534" y="149"/>
                  </a:cubicBezTo>
                  <a:cubicBezTo>
                    <a:pt x="534" y="312"/>
                    <a:pt x="430" y="757"/>
                    <a:pt x="267" y="1454"/>
                  </a:cubicBezTo>
                  <a:cubicBezTo>
                    <a:pt x="89" y="2151"/>
                    <a:pt x="0" y="2536"/>
                    <a:pt x="0" y="2595"/>
                  </a:cubicBezTo>
                  <a:cubicBezTo>
                    <a:pt x="0" y="2669"/>
                    <a:pt x="15" y="2729"/>
                    <a:pt x="74" y="2788"/>
                  </a:cubicBezTo>
                  <a:cubicBezTo>
                    <a:pt x="119" y="2847"/>
                    <a:pt x="163" y="2877"/>
                    <a:pt x="193" y="2877"/>
                  </a:cubicBezTo>
                  <a:cubicBezTo>
                    <a:pt x="222" y="2877"/>
                    <a:pt x="252" y="2833"/>
                    <a:pt x="282" y="2714"/>
                  </a:cubicBezTo>
                  <a:cubicBezTo>
                    <a:pt x="311" y="2610"/>
                    <a:pt x="386" y="2358"/>
                    <a:pt x="475" y="1958"/>
                  </a:cubicBezTo>
                  <a:cubicBezTo>
                    <a:pt x="578" y="1558"/>
                    <a:pt x="667" y="1202"/>
                    <a:pt x="756" y="890"/>
                  </a:cubicBezTo>
                  <a:cubicBezTo>
                    <a:pt x="1156" y="1913"/>
                    <a:pt x="1394" y="2506"/>
                    <a:pt x="1483" y="2699"/>
                  </a:cubicBezTo>
                  <a:cubicBezTo>
                    <a:pt x="1497" y="2758"/>
                    <a:pt x="1527" y="2788"/>
                    <a:pt x="1572" y="2833"/>
                  </a:cubicBezTo>
                  <a:cubicBezTo>
                    <a:pt x="1631" y="2862"/>
                    <a:pt x="1660" y="2877"/>
                    <a:pt x="1705" y="2877"/>
                  </a:cubicBezTo>
                  <a:cubicBezTo>
                    <a:pt x="1809" y="2877"/>
                    <a:pt x="1913" y="2714"/>
                    <a:pt x="2031" y="2358"/>
                  </a:cubicBezTo>
                  <a:cubicBezTo>
                    <a:pt x="2150" y="2002"/>
                    <a:pt x="2239" y="1632"/>
                    <a:pt x="2298" y="1217"/>
                  </a:cubicBezTo>
                  <a:cubicBezTo>
                    <a:pt x="2372" y="802"/>
                    <a:pt x="2417" y="490"/>
                    <a:pt x="2417" y="268"/>
                  </a:cubicBezTo>
                  <a:cubicBezTo>
                    <a:pt x="2417" y="223"/>
                    <a:pt x="2372" y="164"/>
                    <a:pt x="2313" y="105"/>
                  </a:cubicBezTo>
                  <a:cubicBezTo>
                    <a:pt x="2253" y="31"/>
                    <a:pt x="2209" y="1"/>
                    <a:pt x="2150" y="1"/>
                  </a:cubicBezTo>
                  <a:close/>
                </a:path>
              </a:pathLst>
            </a:custGeom>
            <a:solidFill>
              <a:srgbClr val="C12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2577100" y="762900"/>
              <a:ext cx="49325" cy="72300"/>
            </a:xfrm>
            <a:custGeom>
              <a:avLst/>
              <a:gdLst/>
              <a:ahLst/>
              <a:cxnLst/>
              <a:rect l="l" t="t" r="r" b="b"/>
              <a:pathLst>
                <a:path w="1973" h="2892" extrusionOk="0">
                  <a:moveTo>
                    <a:pt x="431" y="1"/>
                  </a:moveTo>
                  <a:cubicBezTo>
                    <a:pt x="386" y="1"/>
                    <a:pt x="372" y="16"/>
                    <a:pt x="357" y="30"/>
                  </a:cubicBezTo>
                  <a:cubicBezTo>
                    <a:pt x="342" y="45"/>
                    <a:pt x="342" y="90"/>
                    <a:pt x="342" y="134"/>
                  </a:cubicBezTo>
                  <a:cubicBezTo>
                    <a:pt x="342" y="282"/>
                    <a:pt x="283" y="594"/>
                    <a:pt x="164" y="1068"/>
                  </a:cubicBezTo>
                  <a:cubicBezTo>
                    <a:pt x="60" y="1528"/>
                    <a:pt x="1" y="1854"/>
                    <a:pt x="1" y="2076"/>
                  </a:cubicBezTo>
                  <a:cubicBezTo>
                    <a:pt x="1" y="2284"/>
                    <a:pt x="60" y="2477"/>
                    <a:pt x="179" y="2640"/>
                  </a:cubicBezTo>
                  <a:cubicBezTo>
                    <a:pt x="312" y="2818"/>
                    <a:pt x="461" y="2892"/>
                    <a:pt x="638" y="2892"/>
                  </a:cubicBezTo>
                  <a:cubicBezTo>
                    <a:pt x="861" y="2892"/>
                    <a:pt x="1083" y="2788"/>
                    <a:pt x="1291" y="2566"/>
                  </a:cubicBezTo>
                  <a:cubicBezTo>
                    <a:pt x="1498" y="2343"/>
                    <a:pt x="1661" y="2047"/>
                    <a:pt x="1780" y="1691"/>
                  </a:cubicBezTo>
                  <a:cubicBezTo>
                    <a:pt x="1913" y="1320"/>
                    <a:pt x="1973" y="920"/>
                    <a:pt x="1973" y="505"/>
                  </a:cubicBezTo>
                  <a:cubicBezTo>
                    <a:pt x="1973" y="357"/>
                    <a:pt x="1928" y="238"/>
                    <a:pt x="1854" y="149"/>
                  </a:cubicBezTo>
                  <a:cubicBezTo>
                    <a:pt x="1765" y="60"/>
                    <a:pt x="1691" y="1"/>
                    <a:pt x="1632" y="1"/>
                  </a:cubicBezTo>
                  <a:cubicBezTo>
                    <a:pt x="1587" y="1"/>
                    <a:pt x="1558" y="30"/>
                    <a:pt x="1558" y="90"/>
                  </a:cubicBezTo>
                  <a:cubicBezTo>
                    <a:pt x="1558" y="119"/>
                    <a:pt x="1558" y="194"/>
                    <a:pt x="1572" y="297"/>
                  </a:cubicBezTo>
                  <a:cubicBezTo>
                    <a:pt x="1587" y="416"/>
                    <a:pt x="1587" y="535"/>
                    <a:pt x="1587" y="653"/>
                  </a:cubicBezTo>
                  <a:cubicBezTo>
                    <a:pt x="1587" y="890"/>
                    <a:pt x="1558" y="1128"/>
                    <a:pt x="1498" y="1380"/>
                  </a:cubicBezTo>
                  <a:cubicBezTo>
                    <a:pt x="1439" y="1617"/>
                    <a:pt x="1350" y="1824"/>
                    <a:pt x="1261" y="1987"/>
                  </a:cubicBezTo>
                  <a:cubicBezTo>
                    <a:pt x="1172" y="2150"/>
                    <a:pt x="1068" y="2284"/>
                    <a:pt x="965" y="2388"/>
                  </a:cubicBezTo>
                  <a:cubicBezTo>
                    <a:pt x="846" y="2491"/>
                    <a:pt x="757" y="2551"/>
                    <a:pt x="653" y="2551"/>
                  </a:cubicBezTo>
                  <a:cubicBezTo>
                    <a:pt x="564" y="2551"/>
                    <a:pt x="490" y="2506"/>
                    <a:pt x="446" y="2402"/>
                  </a:cubicBezTo>
                  <a:cubicBezTo>
                    <a:pt x="386" y="2313"/>
                    <a:pt x="357" y="2180"/>
                    <a:pt x="357" y="2032"/>
                  </a:cubicBezTo>
                  <a:cubicBezTo>
                    <a:pt x="357" y="1884"/>
                    <a:pt x="416" y="1587"/>
                    <a:pt x="520" y="1157"/>
                  </a:cubicBezTo>
                  <a:cubicBezTo>
                    <a:pt x="624" y="727"/>
                    <a:pt x="683" y="460"/>
                    <a:pt x="683" y="371"/>
                  </a:cubicBezTo>
                  <a:cubicBezTo>
                    <a:pt x="683" y="268"/>
                    <a:pt x="653" y="194"/>
                    <a:pt x="594" y="119"/>
                  </a:cubicBezTo>
                  <a:cubicBezTo>
                    <a:pt x="520" y="45"/>
                    <a:pt x="475" y="1"/>
                    <a:pt x="431" y="1"/>
                  </a:cubicBezTo>
                  <a:close/>
                </a:path>
              </a:pathLst>
            </a:custGeom>
            <a:solidFill>
              <a:srgbClr val="C12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2636050" y="763275"/>
              <a:ext cx="49300" cy="70825"/>
            </a:xfrm>
            <a:custGeom>
              <a:avLst/>
              <a:gdLst/>
              <a:ahLst/>
              <a:cxnLst/>
              <a:rect l="l" t="t" r="r" b="b"/>
              <a:pathLst>
                <a:path w="1972" h="2833" extrusionOk="0">
                  <a:moveTo>
                    <a:pt x="1646" y="1"/>
                  </a:moveTo>
                  <a:cubicBezTo>
                    <a:pt x="1408" y="1"/>
                    <a:pt x="1156" y="119"/>
                    <a:pt x="890" y="342"/>
                  </a:cubicBezTo>
                  <a:cubicBezTo>
                    <a:pt x="623" y="579"/>
                    <a:pt x="415" y="860"/>
                    <a:pt x="237" y="1187"/>
                  </a:cubicBezTo>
                  <a:cubicBezTo>
                    <a:pt x="74" y="1498"/>
                    <a:pt x="0" y="1794"/>
                    <a:pt x="0" y="2046"/>
                  </a:cubicBezTo>
                  <a:cubicBezTo>
                    <a:pt x="0" y="2239"/>
                    <a:pt x="74" y="2432"/>
                    <a:pt x="252" y="2595"/>
                  </a:cubicBezTo>
                  <a:cubicBezTo>
                    <a:pt x="415" y="2758"/>
                    <a:pt x="593" y="2832"/>
                    <a:pt x="786" y="2832"/>
                  </a:cubicBezTo>
                  <a:cubicBezTo>
                    <a:pt x="934" y="2832"/>
                    <a:pt x="1097" y="2803"/>
                    <a:pt x="1290" y="2714"/>
                  </a:cubicBezTo>
                  <a:cubicBezTo>
                    <a:pt x="1468" y="2639"/>
                    <a:pt x="1616" y="2536"/>
                    <a:pt x="1749" y="2447"/>
                  </a:cubicBezTo>
                  <a:cubicBezTo>
                    <a:pt x="1868" y="2343"/>
                    <a:pt x="1942" y="2254"/>
                    <a:pt x="1942" y="2195"/>
                  </a:cubicBezTo>
                  <a:cubicBezTo>
                    <a:pt x="1942" y="2135"/>
                    <a:pt x="1913" y="2106"/>
                    <a:pt x="1868" y="2106"/>
                  </a:cubicBezTo>
                  <a:cubicBezTo>
                    <a:pt x="1838" y="2106"/>
                    <a:pt x="1720" y="2165"/>
                    <a:pt x="1512" y="2284"/>
                  </a:cubicBezTo>
                  <a:cubicBezTo>
                    <a:pt x="1423" y="2328"/>
                    <a:pt x="1320" y="2373"/>
                    <a:pt x="1186" y="2402"/>
                  </a:cubicBezTo>
                  <a:cubicBezTo>
                    <a:pt x="1053" y="2447"/>
                    <a:pt x="919" y="2462"/>
                    <a:pt x="801" y="2462"/>
                  </a:cubicBezTo>
                  <a:cubicBezTo>
                    <a:pt x="667" y="2462"/>
                    <a:pt x="563" y="2417"/>
                    <a:pt x="489" y="2358"/>
                  </a:cubicBezTo>
                  <a:cubicBezTo>
                    <a:pt x="415" y="2284"/>
                    <a:pt x="371" y="2180"/>
                    <a:pt x="371" y="2032"/>
                  </a:cubicBezTo>
                  <a:cubicBezTo>
                    <a:pt x="371" y="1883"/>
                    <a:pt x="415" y="1706"/>
                    <a:pt x="519" y="1498"/>
                  </a:cubicBezTo>
                  <a:cubicBezTo>
                    <a:pt x="608" y="1290"/>
                    <a:pt x="727" y="1113"/>
                    <a:pt x="860" y="949"/>
                  </a:cubicBezTo>
                  <a:cubicBezTo>
                    <a:pt x="993" y="786"/>
                    <a:pt x="1142" y="653"/>
                    <a:pt x="1290" y="549"/>
                  </a:cubicBezTo>
                  <a:cubicBezTo>
                    <a:pt x="1438" y="431"/>
                    <a:pt x="1572" y="386"/>
                    <a:pt x="1675" y="386"/>
                  </a:cubicBezTo>
                  <a:cubicBezTo>
                    <a:pt x="1720" y="386"/>
                    <a:pt x="1779" y="386"/>
                    <a:pt x="1824" y="416"/>
                  </a:cubicBezTo>
                  <a:cubicBezTo>
                    <a:pt x="1883" y="431"/>
                    <a:pt x="1927" y="445"/>
                    <a:pt x="1942" y="445"/>
                  </a:cubicBezTo>
                  <a:cubicBezTo>
                    <a:pt x="1972" y="445"/>
                    <a:pt x="1972" y="416"/>
                    <a:pt x="1972" y="356"/>
                  </a:cubicBezTo>
                  <a:cubicBezTo>
                    <a:pt x="1972" y="297"/>
                    <a:pt x="1942" y="223"/>
                    <a:pt x="1868" y="134"/>
                  </a:cubicBezTo>
                  <a:cubicBezTo>
                    <a:pt x="1794" y="45"/>
                    <a:pt x="1720" y="1"/>
                    <a:pt x="1646" y="1"/>
                  </a:cubicBezTo>
                  <a:close/>
                </a:path>
              </a:pathLst>
            </a:custGeom>
            <a:solidFill>
              <a:srgbClr val="C12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696825" y="762525"/>
              <a:ext cx="43750" cy="71950"/>
            </a:xfrm>
            <a:custGeom>
              <a:avLst/>
              <a:gdLst/>
              <a:ahLst/>
              <a:cxnLst/>
              <a:rect l="l" t="t" r="r" b="b"/>
              <a:pathLst>
                <a:path w="1750" h="2878" extrusionOk="0">
                  <a:moveTo>
                    <a:pt x="653" y="1"/>
                  </a:moveTo>
                  <a:cubicBezTo>
                    <a:pt x="608" y="1"/>
                    <a:pt x="579" y="1"/>
                    <a:pt x="564" y="31"/>
                  </a:cubicBezTo>
                  <a:cubicBezTo>
                    <a:pt x="564" y="45"/>
                    <a:pt x="549" y="75"/>
                    <a:pt x="549" y="120"/>
                  </a:cubicBezTo>
                  <a:cubicBezTo>
                    <a:pt x="549" y="312"/>
                    <a:pt x="460" y="727"/>
                    <a:pt x="267" y="1365"/>
                  </a:cubicBezTo>
                  <a:cubicBezTo>
                    <a:pt x="89" y="2017"/>
                    <a:pt x="0" y="2388"/>
                    <a:pt x="0" y="2506"/>
                  </a:cubicBezTo>
                  <a:cubicBezTo>
                    <a:pt x="0" y="2610"/>
                    <a:pt x="45" y="2699"/>
                    <a:pt x="134" y="2773"/>
                  </a:cubicBezTo>
                  <a:cubicBezTo>
                    <a:pt x="238" y="2847"/>
                    <a:pt x="341" y="2877"/>
                    <a:pt x="475" y="2877"/>
                  </a:cubicBezTo>
                  <a:cubicBezTo>
                    <a:pt x="771" y="2877"/>
                    <a:pt x="1053" y="2833"/>
                    <a:pt x="1320" y="2729"/>
                  </a:cubicBezTo>
                  <a:cubicBezTo>
                    <a:pt x="1601" y="2625"/>
                    <a:pt x="1750" y="2521"/>
                    <a:pt x="1750" y="2417"/>
                  </a:cubicBezTo>
                  <a:cubicBezTo>
                    <a:pt x="1750" y="2388"/>
                    <a:pt x="1735" y="2373"/>
                    <a:pt x="1735" y="2358"/>
                  </a:cubicBezTo>
                  <a:cubicBezTo>
                    <a:pt x="1720" y="2343"/>
                    <a:pt x="1705" y="2343"/>
                    <a:pt x="1690" y="2343"/>
                  </a:cubicBezTo>
                  <a:cubicBezTo>
                    <a:pt x="1661" y="2343"/>
                    <a:pt x="1601" y="2358"/>
                    <a:pt x="1483" y="2388"/>
                  </a:cubicBezTo>
                  <a:cubicBezTo>
                    <a:pt x="1112" y="2492"/>
                    <a:pt x="771" y="2536"/>
                    <a:pt x="460" y="2536"/>
                  </a:cubicBezTo>
                  <a:cubicBezTo>
                    <a:pt x="401" y="2536"/>
                    <a:pt x="356" y="2506"/>
                    <a:pt x="356" y="2432"/>
                  </a:cubicBezTo>
                  <a:cubicBezTo>
                    <a:pt x="356" y="2358"/>
                    <a:pt x="416" y="2136"/>
                    <a:pt x="534" y="1765"/>
                  </a:cubicBezTo>
                  <a:cubicBezTo>
                    <a:pt x="771" y="979"/>
                    <a:pt x="890" y="505"/>
                    <a:pt x="890" y="312"/>
                  </a:cubicBezTo>
                  <a:cubicBezTo>
                    <a:pt x="890" y="238"/>
                    <a:pt x="860" y="164"/>
                    <a:pt x="801" y="105"/>
                  </a:cubicBezTo>
                  <a:cubicBezTo>
                    <a:pt x="742" y="31"/>
                    <a:pt x="682" y="1"/>
                    <a:pt x="653" y="1"/>
                  </a:cubicBezTo>
                  <a:close/>
                </a:path>
              </a:pathLst>
            </a:custGeom>
            <a:solidFill>
              <a:srgbClr val="C12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752425" y="764025"/>
              <a:ext cx="55250" cy="70800"/>
            </a:xfrm>
            <a:custGeom>
              <a:avLst/>
              <a:gdLst/>
              <a:ahLst/>
              <a:cxnLst/>
              <a:rect l="l" t="t" r="r" b="b"/>
              <a:pathLst>
                <a:path w="2210" h="2832" extrusionOk="0">
                  <a:moveTo>
                    <a:pt x="1394" y="0"/>
                  </a:moveTo>
                  <a:cubicBezTo>
                    <a:pt x="845" y="0"/>
                    <a:pt x="549" y="45"/>
                    <a:pt x="504" y="149"/>
                  </a:cubicBezTo>
                  <a:cubicBezTo>
                    <a:pt x="489" y="178"/>
                    <a:pt x="489" y="208"/>
                    <a:pt x="489" y="237"/>
                  </a:cubicBezTo>
                  <a:cubicBezTo>
                    <a:pt x="489" y="445"/>
                    <a:pt x="445" y="712"/>
                    <a:pt x="356" y="1008"/>
                  </a:cubicBezTo>
                  <a:cubicBezTo>
                    <a:pt x="282" y="1320"/>
                    <a:pt x="193" y="1601"/>
                    <a:pt x="119" y="1868"/>
                  </a:cubicBezTo>
                  <a:cubicBezTo>
                    <a:pt x="45" y="2150"/>
                    <a:pt x="0" y="2328"/>
                    <a:pt x="0" y="2446"/>
                  </a:cubicBezTo>
                  <a:cubicBezTo>
                    <a:pt x="0" y="2550"/>
                    <a:pt x="45" y="2654"/>
                    <a:pt x="134" y="2728"/>
                  </a:cubicBezTo>
                  <a:cubicBezTo>
                    <a:pt x="237" y="2802"/>
                    <a:pt x="341" y="2832"/>
                    <a:pt x="475" y="2832"/>
                  </a:cubicBezTo>
                  <a:cubicBezTo>
                    <a:pt x="741" y="2832"/>
                    <a:pt x="1038" y="2787"/>
                    <a:pt x="1334" y="2684"/>
                  </a:cubicBezTo>
                  <a:cubicBezTo>
                    <a:pt x="1631" y="2580"/>
                    <a:pt x="1794" y="2476"/>
                    <a:pt x="1794" y="2372"/>
                  </a:cubicBezTo>
                  <a:cubicBezTo>
                    <a:pt x="1794" y="2313"/>
                    <a:pt x="1764" y="2283"/>
                    <a:pt x="1735" y="2283"/>
                  </a:cubicBezTo>
                  <a:cubicBezTo>
                    <a:pt x="1705" y="2283"/>
                    <a:pt x="1631" y="2313"/>
                    <a:pt x="1512" y="2343"/>
                  </a:cubicBezTo>
                  <a:cubicBezTo>
                    <a:pt x="1142" y="2446"/>
                    <a:pt x="786" y="2491"/>
                    <a:pt x="475" y="2491"/>
                  </a:cubicBezTo>
                  <a:cubicBezTo>
                    <a:pt x="445" y="2491"/>
                    <a:pt x="415" y="2476"/>
                    <a:pt x="400" y="2461"/>
                  </a:cubicBezTo>
                  <a:cubicBezTo>
                    <a:pt x="386" y="2446"/>
                    <a:pt x="371" y="2417"/>
                    <a:pt x="371" y="2372"/>
                  </a:cubicBezTo>
                  <a:cubicBezTo>
                    <a:pt x="371" y="2283"/>
                    <a:pt x="445" y="2002"/>
                    <a:pt x="593" y="1542"/>
                  </a:cubicBezTo>
                  <a:cubicBezTo>
                    <a:pt x="890" y="1542"/>
                    <a:pt x="1142" y="1512"/>
                    <a:pt x="1364" y="1468"/>
                  </a:cubicBezTo>
                  <a:cubicBezTo>
                    <a:pt x="1586" y="1423"/>
                    <a:pt x="1705" y="1349"/>
                    <a:pt x="1705" y="1260"/>
                  </a:cubicBezTo>
                  <a:cubicBezTo>
                    <a:pt x="1705" y="1216"/>
                    <a:pt x="1661" y="1201"/>
                    <a:pt x="1572" y="1201"/>
                  </a:cubicBezTo>
                  <a:cubicBezTo>
                    <a:pt x="1497" y="1201"/>
                    <a:pt x="1379" y="1201"/>
                    <a:pt x="1216" y="1216"/>
                  </a:cubicBezTo>
                  <a:cubicBezTo>
                    <a:pt x="1068" y="1231"/>
                    <a:pt x="934" y="1231"/>
                    <a:pt x="845" y="1231"/>
                  </a:cubicBezTo>
                  <a:lnTo>
                    <a:pt x="682" y="1231"/>
                  </a:lnTo>
                  <a:cubicBezTo>
                    <a:pt x="786" y="860"/>
                    <a:pt x="830" y="578"/>
                    <a:pt x="830" y="401"/>
                  </a:cubicBezTo>
                  <a:lnTo>
                    <a:pt x="830" y="386"/>
                  </a:lnTo>
                  <a:cubicBezTo>
                    <a:pt x="1082" y="341"/>
                    <a:pt x="1245" y="312"/>
                    <a:pt x="1305" y="312"/>
                  </a:cubicBezTo>
                  <a:cubicBezTo>
                    <a:pt x="1364" y="297"/>
                    <a:pt x="1483" y="297"/>
                    <a:pt x="1646" y="282"/>
                  </a:cubicBezTo>
                  <a:cubicBezTo>
                    <a:pt x="1809" y="267"/>
                    <a:pt x="1942" y="252"/>
                    <a:pt x="2031" y="223"/>
                  </a:cubicBezTo>
                  <a:cubicBezTo>
                    <a:pt x="2150" y="208"/>
                    <a:pt x="2209" y="178"/>
                    <a:pt x="2209" y="119"/>
                  </a:cubicBezTo>
                  <a:cubicBezTo>
                    <a:pt x="2209" y="45"/>
                    <a:pt x="1942" y="0"/>
                    <a:pt x="1394" y="0"/>
                  </a:cubicBezTo>
                  <a:close/>
                </a:path>
              </a:pathLst>
            </a:custGeom>
            <a:solidFill>
              <a:srgbClr val="C12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2814300" y="762900"/>
              <a:ext cx="49325" cy="72300"/>
            </a:xfrm>
            <a:custGeom>
              <a:avLst/>
              <a:gdLst/>
              <a:ahLst/>
              <a:cxnLst/>
              <a:rect l="l" t="t" r="r" b="b"/>
              <a:pathLst>
                <a:path w="1973" h="2892" extrusionOk="0">
                  <a:moveTo>
                    <a:pt x="431" y="1"/>
                  </a:moveTo>
                  <a:cubicBezTo>
                    <a:pt x="386" y="1"/>
                    <a:pt x="372" y="16"/>
                    <a:pt x="357" y="30"/>
                  </a:cubicBezTo>
                  <a:cubicBezTo>
                    <a:pt x="342" y="45"/>
                    <a:pt x="342" y="90"/>
                    <a:pt x="342" y="134"/>
                  </a:cubicBezTo>
                  <a:cubicBezTo>
                    <a:pt x="342" y="282"/>
                    <a:pt x="283" y="594"/>
                    <a:pt x="164" y="1068"/>
                  </a:cubicBezTo>
                  <a:cubicBezTo>
                    <a:pt x="60" y="1528"/>
                    <a:pt x="1" y="1854"/>
                    <a:pt x="1" y="2076"/>
                  </a:cubicBezTo>
                  <a:cubicBezTo>
                    <a:pt x="1" y="2284"/>
                    <a:pt x="60" y="2477"/>
                    <a:pt x="194" y="2640"/>
                  </a:cubicBezTo>
                  <a:cubicBezTo>
                    <a:pt x="312" y="2818"/>
                    <a:pt x="460" y="2892"/>
                    <a:pt x="638" y="2892"/>
                  </a:cubicBezTo>
                  <a:cubicBezTo>
                    <a:pt x="876" y="2892"/>
                    <a:pt x="1083" y="2788"/>
                    <a:pt x="1291" y="2566"/>
                  </a:cubicBezTo>
                  <a:cubicBezTo>
                    <a:pt x="1498" y="2343"/>
                    <a:pt x="1661" y="2047"/>
                    <a:pt x="1795" y="1691"/>
                  </a:cubicBezTo>
                  <a:cubicBezTo>
                    <a:pt x="1913" y="1320"/>
                    <a:pt x="1973" y="920"/>
                    <a:pt x="1973" y="505"/>
                  </a:cubicBezTo>
                  <a:cubicBezTo>
                    <a:pt x="1973" y="357"/>
                    <a:pt x="1928" y="238"/>
                    <a:pt x="1854" y="149"/>
                  </a:cubicBezTo>
                  <a:cubicBezTo>
                    <a:pt x="1765" y="60"/>
                    <a:pt x="1691" y="1"/>
                    <a:pt x="1632" y="1"/>
                  </a:cubicBezTo>
                  <a:cubicBezTo>
                    <a:pt x="1587" y="1"/>
                    <a:pt x="1558" y="30"/>
                    <a:pt x="1558" y="90"/>
                  </a:cubicBezTo>
                  <a:cubicBezTo>
                    <a:pt x="1558" y="119"/>
                    <a:pt x="1572" y="194"/>
                    <a:pt x="1572" y="297"/>
                  </a:cubicBezTo>
                  <a:cubicBezTo>
                    <a:pt x="1587" y="416"/>
                    <a:pt x="1602" y="535"/>
                    <a:pt x="1602" y="653"/>
                  </a:cubicBezTo>
                  <a:cubicBezTo>
                    <a:pt x="1602" y="890"/>
                    <a:pt x="1558" y="1128"/>
                    <a:pt x="1498" y="1380"/>
                  </a:cubicBezTo>
                  <a:cubicBezTo>
                    <a:pt x="1439" y="1617"/>
                    <a:pt x="1365" y="1824"/>
                    <a:pt x="1261" y="1987"/>
                  </a:cubicBezTo>
                  <a:cubicBezTo>
                    <a:pt x="1172" y="2150"/>
                    <a:pt x="1068" y="2284"/>
                    <a:pt x="965" y="2388"/>
                  </a:cubicBezTo>
                  <a:cubicBezTo>
                    <a:pt x="846" y="2491"/>
                    <a:pt x="757" y="2551"/>
                    <a:pt x="668" y="2551"/>
                  </a:cubicBezTo>
                  <a:cubicBezTo>
                    <a:pt x="579" y="2551"/>
                    <a:pt x="505" y="2506"/>
                    <a:pt x="446" y="2402"/>
                  </a:cubicBezTo>
                  <a:cubicBezTo>
                    <a:pt x="386" y="2313"/>
                    <a:pt x="357" y="2180"/>
                    <a:pt x="357" y="2032"/>
                  </a:cubicBezTo>
                  <a:cubicBezTo>
                    <a:pt x="357" y="1884"/>
                    <a:pt x="416" y="1587"/>
                    <a:pt x="520" y="1157"/>
                  </a:cubicBezTo>
                  <a:cubicBezTo>
                    <a:pt x="638" y="727"/>
                    <a:pt x="683" y="460"/>
                    <a:pt x="683" y="371"/>
                  </a:cubicBezTo>
                  <a:cubicBezTo>
                    <a:pt x="683" y="268"/>
                    <a:pt x="653" y="194"/>
                    <a:pt x="594" y="119"/>
                  </a:cubicBezTo>
                  <a:cubicBezTo>
                    <a:pt x="520" y="45"/>
                    <a:pt x="475" y="1"/>
                    <a:pt x="431" y="1"/>
                  </a:cubicBezTo>
                  <a:close/>
                </a:path>
              </a:pathLst>
            </a:custGeom>
            <a:solidFill>
              <a:srgbClr val="C12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5"/>
            <p:cNvSpPr/>
            <p:nvPr/>
          </p:nvSpPr>
          <p:spPr>
            <a:xfrm>
              <a:off x="2866950" y="762900"/>
              <a:ext cx="51525" cy="71200"/>
            </a:xfrm>
            <a:custGeom>
              <a:avLst/>
              <a:gdLst/>
              <a:ahLst/>
              <a:cxnLst/>
              <a:rect l="l" t="t" r="r" b="b"/>
              <a:pathLst>
                <a:path w="2061" h="2848" extrusionOk="0">
                  <a:moveTo>
                    <a:pt x="1779" y="1"/>
                  </a:moveTo>
                  <a:cubicBezTo>
                    <a:pt x="1616" y="1"/>
                    <a:pt x="1438" y="60"/>
                    <a:pt x="1201" y="149"/>
                  </a:cubicBezTo>
                  <a:cubicBezTo>
                    <a:pt x="978" y="253"/>
                    <a:pt x="815" y="357"/>
                    <a:pt x="712" y="475"/>
                  </a:cubicBezTo>
                  <a:cubicBezTo>
                    <a:pt x="682" y="505"/>
                    <a:pt x="652" y="564"/>
                    <a:pt x="623" y="638"/>
                  </a:cubicBezTo>
                  <a:cubicBezTo>
                    <a:pt x="593" y="712"/>
                    <a:pt x="578" y="787"/>
                    <a:pt x="578" y="861"/>
                  </a:cubicBezTo>
                  <a:cubicBezTo>
                    <a:pt x="578" y="920"/>
                    <a:pt x="638" y="1024"/>
                    <a:pt x="726" y="1142"/>
                  </a:cubicBezTo>
                  <a:cubicBezTo>
                    <a:pt x="830" y="1246"/>
                    <a:pt x="934" y="1365"/>
                    <a:pt x="1053" y="1468"/>
                  </a:cubicBezTo>
                  <a:cubicBezTo>
                    <a:pt x="1171" y="1572"/>
                    <a:pt x="1275" y="1676"/>
                    <a:pt x="1379" y="1795"/>
                  </a:cubicBezTo>
                  <a:cubicBezTo>
                    <a:pt x="1483" y="1898"/>
                    <a:pt x="1527" y="2002"/>
                    <a:pt x="1527" y="2076"/>
                  </a:cubicBezTo>
                  <a:cubicBezTo>
                    <a:pt x="1527" y="2180"/>
                    <a:pt x="1453" y="2284"/>
                    <a:pt x="1305" y="2388"/>
                  </a:cubicBezTo>
                  <a:cubicBezTo>
                    <a:pt x="1156" y="2491"/>
                    <a:pt x="993" y="2536"/>
                    <a:pt x="801" y="2536"/>
                  </a:cubicBezTo>
                  <a:cubicBezTo>
                    <a:pt x="697" y="2536"/>
                    <a:pt x="608" y="2521"/>
                    <a:pt x="534" y="2477"/>
                  </a:cubicBezTo>
                  <a:cubicBezTo>
                    <a:pt x="445" y="2432"/>
                    <a:pt x="385" y="2388"/>
                    <a:pt x="341" y="2343"/>
                  </a:cubicBezTo>
                  <a:cubicBezTo>
                    <a:pt x="208" y="2210"/>
                    <a:pt x="119" y="2150"/>
                    <a:pt x="74" y="2150"/>
                  </a:cubicBezTo>
                  <a:cubicBezTo>
                    <a:pt x="30" y="2150"/>
                    <a:pt x="0" y="2195"/>
                    <a:pt x="0" y="2269"/>
                  </a:cubicBezTo>
                  <a:cubicBezTo>
                    <a:pt x="0" y="2388"/>
                    <a:pt x="89" y="2521"/>
                    <a:pt x="252" y="2654"/>
                  </a:cubicBezTo>
                  <a:cubicBezTo>
                    <a:pt x="430" y="2788"/>
                    <a:pt x="638" y="2847"/>
                    <a:pt x="904" y="2847"/>
                  </a:cubicBezTo>
                  <a:cubicBezTo>
                    <a:pt x="1156" y="2847"/>
                    <a:pt x="1394" y="2773"/>
                    <a:pt x="1586" y="2625"/>
                  </a:cubicBezTo>
                  <a:cubicBezTo>
                    <a:pt x="1794" y="2477"/>
                    <a:pt x="1898" y="2284"/>
                    <a:pt x="1898" y="2061"/>
                  </a:cubicBezTo>
                  <a:cubicBezTo>
                    <a:pt x="1898" y="1958"/>
                    <a:pt x="1838" y="1824"/>
                    <a:pt x="1735" y="1691"/>
                  </a:cubicBezTo>
                  <a:cubicBezTo>
                    <a:pt x="1646" y="1543"/>
                    <a:pt x="1527" y="1424"/>
                    <a:pt x="1408" y="1320"/>
                  </a:cubicBezTo>
                  <a:cubicBezTo>
                    <a:pt x="1097" y="1039"/>
                    <a:pt x="934" y="875"/>
                    <a:pt x="934" y="816"/>
                  </a:cubicBezTo>
                  <a:cubicBezTo>
                    <a:pt x="934" y="698"/>
                    <a:pt x="1097" y="594"/>
                    <a:pt x="1408" y="460"/>
                  </a:cubicBezTo>
                  <a:cubicBezTo>
                    <a:pt x="1497" y="431"/>
                    <a:pt x="1601" y="401"/>
                    <a:pt x="1705" y="371"/>
                  </a:cubicBezTo>
                  <a:cubicBezTo>
                    <a:pt x="1824" y="357"/>
                    <a:pt x="1912" y="327"/>
                    <a:pt x="1972" y="312"/>
                  </a:cubicBezTo>
                  <a:cubicBezTo>
                    <a:pt x="2031" y="297"/>
                    <a:pt x="2061" y="268"/>
                    <a:pt x="2061" y="253"/>
                  </a:cubicBezTo>
                  <a:cubicBezTo>
                    <a:pt x="2061" y="194"/>
                    <a:pt x="2031" y="134"/>
                    <a:pt x="1972" y="90"/>
                  </a:cubicBezTo>
                  <a:cubicBezTo>
                    <a:pt x="1912" y="30"/>
                    <a:pt x="1853" y="1"/>
                    <a:pt x="1779" y="1"/>
                  </a:cubicBezTo>
                  <a:close/>
                </a:path>
              </a:pathLst>
            </a:custGeom>
            <a:solidFill>
              <a:srgbClr val="C12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6484950" y="1869575"/>
              <a:ext cx="74150" cy="71200"/>
            </a:xfrm>
            <a:custGeom>
              <a:avLst/>
              <a:gdLst/>
              <a:ahLst/>
              <a:cxnLst/>
              <a:rect l="l" t="t" r="r" b="b"/>
              <a:pathLst>
                <a:path w="2966" h="2848" extrusionOk="0">
                  <a:moveTo>
                    <a:pt x="609" y="1"/>
                  </a:moveTo>
                  <a:cubicBezTo>
                    <a:pt x="579" y="1"/>
                    <a:pt x="549" y="16"/>
                    <a:pt x="534" y="30"/>
                  </a:cubicBezTo>
                  <a:cubicBezTo>
                    <a:pt x="534" y="45"/>
                    <a:pt x="520" y="90"/>
                    <a:pt x="520" y="134"/>
                  </a:cubicBezTo>
                  <a:cubicBezTo>
                    <a:pt x="520" y="297"/>
                    <a:pt x="431" y="727"/>
                    <a:pt x="268" y="1424"/>
                  </a:cubicBezTo>
                  <a:cubicBezTo>
                    <a:pt x="90" y="2106"/>
                    <a:pt x="1" y="2477"/>
                    <a:pt x="1" y="2536"/>
                  </a:cubicBezTo>
                  <a:cubicBezTo>
                    <a:pt x="1" y="2610"/>
                    <a:pt x="30" y="2669"/>
                    <a:pt x="75" y="2743"/>
                  </a:cubicBezTo>
                  <a:cubicBezTo>
                    <a:pt x="119" y="2818"/>
                    <a:pt x="164" y="2847"/>
                    <a:pt x="193" y="2847"/>
                  </a:cubicBezTo>
                  <a:cubicBezTo>
                    <a:pt x="208" y="2847"/>
                    <a:pt x="223" y="2832"/>
                    <a:pt x="238" y="2788"/>
                  </a:cubicBezTo>
                  <a:cubicBezTo>
                    <a:pt x="253" y="2758"/>
                    <a:pt x="268" y="2729"/>
                    <a:pt x="268" y="2699"/>
                  </a:cubicBezTo>
                  <a:cubicBezTo>
                    <a:pt x="282" y="2684"/>
                    <a:pt x="297" y="2640"/>
                    <a:pt x="312" y="2595"/>
                  </a:cubicBezTo>
                  <a:cubicBezTo>
                    <a:pt x="327" y="2551"/>
                    <a:pt x="342" y="2506"/>
                    <a:pt x="342" y="2477"/>
                  </a:cubicBezTo>
                  <a:cubicBezTo>
                    <a:pt x="357" y="2432"/>
                    <a:pt x="371" y="2388"/>
                    <a:pt x="386" y="2328"/>
                  </a:cubicBezTo>
                  <a:cubicBezTo>
                    <a:pt x="401" y="2269"/>
                    <a:pt x="416" y="2225"/>
                    <a:pt x="431" y="2180"/>
                  </a:cubicBezTo>
                  <a:cubicBezTo>
                    <a:pt x="445" y="2136"/>
                    <a:pt x="460" y="2076"/>
                    <a:pt x="475" y="2017"/>
                  </a:cubicBezTo>
                  <a:cubicBezTo>
                    <a:pt x="490" y="1943"/>
                    <a:pt x="534" y="1809"/>
                    <a:pt x="594" y="1617"/>
                  </a:cubicBezTo>
                  <a:cubicBezTo>
                    <a:pt x="638" y="1409"/>
                    <a:pt x="698" y="1157"/>
                    <a:pt x="742" y="876"/>
                  </a:cubicBezTo>
                  <a:cubicBezTo>
                    <a:pt x="905" y="1409"/>
                    <a:pt x="1038" y="1735"/>
                    <a:pt x="1142" y="1884"/>
                  </a:cubicBezTo>
                  <a:cubicBezTo>
                    <a:pt x="1202" y="1958"/>
                    <a:pt x="1276" y="2002"/>
                    <a:pt x="1350" y="2002"/>
                  </a:cubicBezTo>
                  <a:cubicBezTo>
                    <a:pt x="1424" y="2002"/>
                    <a:pt x="1513" y="1943"/>
                    <a:pt x="1631" y="1824"/>
                  </a:cubicBezTo>
                  <a:cubicBezTo>
                    <a:pt x="1750" y="1706"/>
                    <a:pt x="2061" y="1320"/>
                    <a:pt x="2551" y="698"/>
                  </a:cubicBezTo>
                  <a:lnTo>
                    <a:pt x="2551" y="698"/>
                  </a:lnTo>
                  <a:cubicBezTo>
                    <a:pt x="2447" y="994"/>
                    <a:pt x="2343" y="1335"/>
                    <a:pt x="2254" y="1735"/>
                  </a:cubicBezTo>
                  <a:cubicBezTo>
                    <a:pt x="2150" y="2136"/>
                    <a:pt x="2106" y="2388"/>
                    <a:pt x="2106" y="2491"/>
                  </a:cubicBezTo>
                  <a:cubicBezTo>
                    <a:pt x="2106" y="2610"/>
                    <a:pt x="2136" y="2684"/>
                    <a:pt x="2165" y="2758"/>
                  </a:cubicBezTo>
                  <a:cubicBezTo>
                    <a:pt x="2195" y="2818"/>
                    <a:pt x="2239" y="2847"/>
                    <a:pt x="2269" y="2847"/>
                  </a:cubicBezTo>
                  <a:cubicBezTo>
                    <a:pt x="2313" y="2847"/>
                    <a:pt x="2343" y="2773"/>
                    <a:pt x="2388" y="2610"/>
                  </a:cubicBezTo>
                  <a:cubicBezTo>
                    <a:pt x="2417" y="2536"/>
                    <a:pt x="2432" y="2447"/>
                    <a:pt x="2447" y="2373"/>
                  </a:cubicBezTo>
                  <a:cubicBezTo>
                    <a:pt x="2477" y="2284"/>
                    <a:pt x="2491" y="2165"/>
                    <a:pt x="2536" y="2032"/>
                  </a:cubicBezTo>
                  <a:cubicBezTo>
                    <a:pt x="2565" y="1898"/>
                    <a:pt x="2595" y="1795"/>
                    <a:pt x="2610" y="1691"/>
                  </a:cubicBezTo>
                  <a:cubicBezTo>
                    <a:pt x="2640" y="1602"/>
                    <a:pt x="2669" y="1469"/>
                    <a:pt x="2729" y="1320"/>
                  </a:cubicBezTo>
                  <a:cubicBezTo>
                    <a:pt x="2773" y="1157"/>
                    <a:pt x="2803" y="1039"/>
                    <a:pt x="2817" y="964"/>
                  </a:cubicBezTo>
                  <a:cubicBezTo>
                    <a:pt x="2847" y="890"/>
                    <a:pt x="2862" y="801"/>
                    <a:pt x="2892" y="698"/>
                  </a:cubicBezTo>
                  <a:cubicBezTo>
                    <a:pt x="2921" y="594"/>
                    <a:pt x="2936" y="520"/>
                    <a:pt x="2951" y="460"/>
                  </a:cubicBezTo>
                  <a:cubicBezTo>
                    <a:pt x="2951" y="386"/>
                    <a:pt x="2966" y="342"/>
                    <a:pt x="2966" y="283"/>
                  </a:cubicBezTo>
                  <a:cubicBezTo>
                    <a:pt x="2966" y="238"/>
                    <a:pt x="2936" y="194"/>
                    <a:pt x="2877" y="134"/>
                  </a:cubicBezTo>
                  <a:cubicBezTo>
                    <a:pt x="2832" y="75"/>
                    <a:pt x="2773" y="45"/>
                    <a:pt x="2729" y="45"/>
                  </a:cubicBezTo>
                  <a:cubicBezTo>
                    <a:pt x="2684" y="45"/>
                    <a:pt x="2595" y="119"/>
                    <a:pt x="2491" y="238"/>
                  </a:cubicBezTo>
                  <a:cubicBezTo>
                    <a:pt x="2373" y="371"/>
                    <a:pt x="2210" y="579"/>
                    <a:pt x="1972" y="876"/>
                  </a:cubicBezTo>
                  <a:cubicBezTo>
                    <a:pt x="1735" y="1172"/>
                    <a:pt x="1543" y="1409"/>
                    <a:pt x="1394" y="1587"/>
                  </a:cubicBezTo>
                  <a:cubicBezTo>
                    <a:pt x="1276" y="1335"/>
                    <a:pt x="1172" y="1083"/>
                    <a:pt x="1083" y="831"/>
                  </a:cubicBezTo>
                  <a:cubicBezTo>
                    <a:pt x="994" y="579"/>
                    <a:pt x="935" y="416"/>
                    <a:pt x="920" y="312"/>
                  </a:cubicBezTo>
                  <a:cubicBezTo>
                    <a:pt x="920" y="253"/>
                    <a:pt x="875" y="194"/>
                    <a:pt x="786" y="119"/>
                  </a:cubicBezTo>
                  <a:cubicBezTo>
                    <a:pt x="712" y="45"/>
                    <a:pt x="653" y="1"/>
                    <a:pt x="6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6566500" y="1869575"/>
              <a:ext cx="21150" cy="71575"/>
            </a:xfrm>
            <a:custGeom>
              <a:avLst/>
              <a:gdLst/>
              <a:ahLst/>
              <a:cxnLst/>
              <a:rect l="l" t="t" r="r" b="b"/>
              <a:pathLst>
                <a:path w="846" h="2863" extrusionOk="0">
                  <a:moveTo>
                    <a:pt x="578" y="1"/>
                  </a:moveTo>
                  <a:cubicBezTo>
                    <a:pt x="549" y="1"/>
                    <a:pt x="519" y="16"/>
                    <a:pt x="504" y="30"/>
                  </a:cubicBezTo>
                  <a:cubicBezTo>
                    <a:pt x="504" y="45"/>
                    <a:pt x="489" y="90"/>
                    <a:pt x="489" y="134"/>
                  </a:cubicBezTo>
                  <a:cubicBezTo>
                    <a:pt x="489" y="297"/>
                    <a:pt x="401" y="742"/>
                    <a:pt x="237" y="1439"/>
                  </a:cubicBezTo>
                  <a:cubicBezTo>
                    <a:pt x="89" y="2150"/>
                    <a:pt x="0" y="2521"/>
                    <a:pt x="0" y="2580"/>
                  </a:cubicBezTo>
                  <a:cubicBezTo>
                    <a:pt x="0" y="2640"/>
                    <a:pt x="30" y="2699"/>
                    <a:pt x="74" y="2758"/>
                  </a:cubicBezTo>
                  <a:cubicBezTo>
                    <a:pt x="134" y="2818"/>
                    <a:pt x="178" y="2862"/>
                    <a:pt x="208" y="2862"/>
                  </a:cubicBezTo>
                  <a:cubicBezTo>
                    <a:pt x="237" y="2862"/>
                    <a:pt x="282" y="2773"/>
                    <a:pt x="326" y="2610"/>
                  </a:cubicBezTo>
                  <a:cubicBezTo>
                    <a:pt x="356" y="2536"/>
                    <a:pt x="371" y="2447"/>
                    <a:pt x="386" y="2373"/>
                  </a:cubicBezTo>
                  <a:cubicBezTo>
                    <a:pt x="415" y="2299"/>
                    <a:pt x="430" y="2195"/>
                    <a:pt x="475" y="2062"/>
                  </a:cubicBezTo>
                  <a:cubicBezTo>
                    <a:pt x="504" y="1928"/>
                    <a:pt x="519" y="1824"/>
                    <a:pt x="549" y="1750"/>
                  </a:cubicBezTo>
                  <a:cubicBezTo>
                    <a:pt x="741" y="950"/>
                    <a:pt x="845" y="505"/>
                    <a:pt x="845" y="401"/>
                  </a:cubicBezTo>
                  <a:cubicBezTo>
                    <a:pt x="845" y="312"/>
                    <a:pt x="801" y="223"/>
                    <a:pt x="741" y="134"/>
                  </a:cubicBezTo>
                  <a:cubicBezTo>
                    <a:pt x="682" y="45"/>
                    <a:pt x="623" y="1"/>
                    <a:pt x="5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6598000" y="1869575"/>
              <a:ext cx="49325" cy="71200"/>
            </a:xfrm>
            <a:custGeom>
              <a:avLst/>
              <a:gdLst/>
              <a:ahLst/>
              <a:cxnLst/>
              <a:rect l="l" t="t" r="r" b="b"/>
              <a:pathLst>
                <a:path w="1973" h="2848" extrusionOk="0">
                  <a:moveTo>
                    <a:pt x="1646" y="1"/>
                  </a:moveTo>
                  <a:cubicBezTo>
                    <a:pt x="1409" y="1"/>
                    <a:pt x="1157" y="119"/>
                    <a:pt x="890" y="357"/>
                  </a:cubicBezTo>
                  <a:cubicBezTo>
                    <a:pt x="623" y="594"/>
                    <a:pt x="415" y="876"/>
                    <a:pt x="238" y="1187"/>
                  </a:cubicBezTo>
                  <a:cubicBezTo>
                    <a:pt x="74" y="1513"/>
                    <a:pt x="0" y="1809"/>
                    <a:pt x="0" y="2062"/>
                  </a:cubicBezTo>
                  <a:cubicBezTo>
                    <a:pt x="0" y="2254"/>
                    <a:pt x="74" y="2432"/>
                    <a:pt x="252" y="2610"/>
                  </a:cubicBezTo>
                  <a:cubicBezTo>
                    <a:pt x="415" y="2773"/>
                    <a:pt x="593" y="2847"/>
                    <a:pt x="786" y="2847"/>
                  </a:cubicBezTo>
                  <a:cubicBezTo>
                    <a:pt x="934" y="2847"/>
                    <a:pt x="1097" y="2803"/>
                    <a:pt x="1275" y="2729"/>
                  </a:cubicBezTo>
                  <a:cubicBezTo>
                    <a:pt x="1468" y="2640"/>
                    <a:pt x="1616" y="2551"/>
                    <a:pt x="1750" y="2447"/>
                  </a:cubicBezTo>
                  <a:cubicBezTo>
                    <a:pt x="1868" y="2343"/>
                    <a:pt x="1928" y="2269"/>
                    <a:pt x="1928" y="2210"/>
                  </a:cubicBezTo>
                  <a:cubicBezTo>
                    <a:pt x="1928" y="2150"/>
                    <a:pt x="1913" y="2121"/>
                    <a:pt x="1868" y="2121"/>
                  </a:cubicBezTo>
                  <a:cubicBezTo>
                    <a:pt x="1839" y="2121"/>
                    <a:pt x="1720" y="2180"/>
                    <a:pt x="1512" y="2284"/>
                  </a:cubicBezTo>
                  <a:cubicBezTo>
                    <a:pt x="1424" y="2343"/>
                    <a:pt x="1320" y="2373"/>
                    <a:pt x="1186" y="2417"/>
                  </a:cubicBezTo>
                  <a:cubicBezTo>
                    <a:pt x="1053" y="2447"/>
                    <a:pt x="919" y="2477"/>
                    <a:pt x="786" y="2477"/>
                  </a:cubicBezTo>
                  <a:cubicBezTo>
                    <a:pt x="667" y="2477"/>
                    <a:pt x="564" y="2432"/>
                    <a:pt x="490" y="2373"/>
                  </a:cubicBezTo>
                  <a:cubicBezTo>
                    <a:pt x="415" y="2299"/>
                    <a:pt x="371" y="2180"/>
                    <a:pt x="371" y="2032"/>
                  </a:cubicBezTo>
                  <a:cubicBezTo>
                    <a:pt x="371" y="1884"/>
                    <a:pt x="415" y="1706"/>
                    <a:pt x="519" y="1513"/>
                  </a:cubicBezTo>
                  <a:cubicBezTo>
                    <a:pt x="608" y="1305"/>
                    <a:pt x="727" y="1113"/>
                    <a:pt x="860" y="964"/>
                  </a:cubicBezTo>
                  <a:cubicBezTo>
                    <a:pt x="994" y="801"/>
                    <a:pt x="1142" y="668"/>
                    <a:pt x="1290" y="549"/>
                  </a:cubicBezTo>
                  <a:cubicBezTo>
                    <a:pt x="1438" y="446"/>
                    <a:pt x="1572" y="386"/>
                    <a:pt x="1676" y="386"/>
                  </a:cubicBezTo>
                  <a:cubicBezTo>
                    <a:pt x="1720" y="386"/>
                    <a:pt x="1765" y="401"/>
                    <a:pt x="1824" y="416"/>
                  </a:cubicBezTo>
                  <a:cubicBezTo>
                    <a:pt x="1883" y="446"/>
                    <a:pt x="1928" y="446"/>
                    <a:pt x="1942" y="446"/>
                  </a:cubicBezTo>
                  <a:cubicBezTo>
                    <a:pt x="1972" y="446"/>
                    <a:pt x="1972" y="416"/>
                    <a:pt x="1972" y="371"/>
                  </a:cubicBezTo>
                  <a:cubicBezTo>
                    <a:pt x="1972" y="312"/>
                    <a:pt x="1942" y="238"/>
                    <a:pt x="1868" y="149"/>
                  </a:cubicBezTo>
                  <a:cubicBezTo>
                    <a:pt x="1794" y="45"/>
                    <a:pt x="1720" y="1"/>
                    <a:pt x="16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656925" y="1869575"/>
              <a:ext cx="51900" cy="71575"/>
            </a:xfrm>
            <a:custGeom>
              <a:avLst/>
              <a:gdLst/>
              <a:ahLst/>
              <a:cxnLst/>
              <a:rect l="l" t="t" r="r" b="b"/>
              <a:pathLst>
                <a:path w="2076" h="2863" extrusionOk="0">
                  <a:moveTo>
                    <a:pt x="1261" y="357"/>
                  </a:moveTo>
                  <a:cubicBezTo>
                    <a:pt x="1557" y="357"/>
                    <a:pt x="1705" y="446"/>
                    <a:pt x="1705" y="609"/>
                  </a:cubicBezTo>
                  <a:cubicBezTo>
                    <a:pt x="1705" y="712"/>
                    <a:pt x="1661" y="816"/>
                    <a:pt x="1572" y="920"/>
                  </a:cubicBezTo>
                  <a:cubicBezTo>
                    <a:pt x="1483" y="1009"/>
                    <a:pt x="1394" y="1098"/>
                    <a:pt x="1275" y="1157"/>
                  </a:cubicBezTo>
                  <a:cubicBezTo>
                    <a:pt x="1172" y="1216"/>
                    <a:pt x="1068" y="1276"/>
                    <a:pt x="934" y="1350"/>
                  </a:cubicBezTo>
                  <a:cubicBezTo>
                    <a:pt x="801" y="1409"/>
                    <a:pt x="712" y="1469"/>
                    <a:pt x="668" y="1498"/>
                  </a:cubicBezTo>
                  <a:cubicBezTo>
                    <a:pt x="786" y="1098"/>
                    <a:pt x="831" y="801"/>
                    <a:pt x="831" y="623"/>
                  </a:cubicBezTo>
                  <a:cubicBezTo>
                    <a:pt x="831" y="579"/>
                    <a:pt x="831" y="520"/>
                    <a:pt x="801" y="460"/>
                  </a:cubicBezTo>
                  <a:cubicBezTo>
                    <a:pt x="979" y="386"/>
                    <a:pt x="1127" y="357"/>
                    <a:pt x="1261" y="357"/>
                  </a:cubicBezTo>
                  <a:close/>
                  <a:moveTo>
                    <a:pt x="1246" y="1"/>
                  </a:moveTo>
                  <a:cubicBezTo>
                    <a:pt x="1023" y="1"/>
                    <a:pt x="816" y="30"/>
                    <a:pt x="623" y="90"/>
                  </a:cubicBezTo>
                  <a:cubicBezTo>
                    <a:pt x="445" y="164"/>
                    <a:pt x="356" y="223"/>
                    <a:pt x="356" y="283"/>
                  </a:cubicBezTo>
                  <a:cubicBezTo>
                    <a:pt x="356" y="327"/>
                    <a:pt x="371" y="371"/>
                    <a:pt x="386" y="416"/>
                  </a:cubicBezTo>
                  <a:cubicBezTo>
                    <a:pt x="416" y="460"/>
                    <a:pt x="445" y="490"/>
                    <a:pt x="490" y="520"/>
                  </a:cubicBezTo>
                  <a:cubicBezTo>
                    <a:pt x="460" y="787"/>
                    <a:pt x="386" y="1187"/>
                    <a:pt x="223" y="1721"/>
                  </a:cubicBezTo>
                  <a:cubicBezTo>
                    <a:pt x="75" y="2239"/>
                    <a:pt x="1" y="2536"/>
                    <a:pt x="1" y="2595"/>
                  </a:cubicBezTo>
                  <a:cubicBezTo>
                    <a:pt x="1" y="2654"/>
                    <a:pt x="30" y="2714"/>
                    <a:pt x="89" y="2773"/>
                  </a:cubicBezTo>
                  <a:cubicBezTo>
                    <a:pt x="134" y="2832"/>
                    <a:pt x="178" y="2862"/>
                    <a:pt x="223" y="2862"/>
                  </a:cubicBezTo>
                  <a:cubicBezTo>
                    <a:pt x="238" y="2862"/>
                    <a:pt x="282" y="2803"/>
                    <a:pt x="327" y="2654"/>
                  </a:cubicBezTo>
                  <a:cubicBezTo>
                    <a:pt x="341" y="2580"/>
                    <a:pt x="371" y="2521"/>
                    <a:pt x="386" y="2447"/>
                  </a:cubicBezTo>
                  <a:cubicBezTo>
                    <a:pt x="401" y="2388"/>
                    <a:pt x="475" y="2136"/>
                    <a:pt x="608" y="1721"/>
                  </a:cubicBezTo>
                  <a:cubicBezTo>
                    <a:pt x="668" y="1913"/>
                    <a:pt x="860" y="2150"/>
                    <a:pt x="1157" y="2447"/>
                  </a:cubicBezTo>
                  <a:cubicBezTo>
                    <a:pt x="1468" y="2729"/>
                    <a:pt x="1691" y="2862"/>
                    <a:pt x="1854" y="2862"/>
                  </a:cubicBezTo>
                  <a:cubicBezTo>
                    <a:pt x="1943" y="2862"/>
                    <a:pt x="1987" y="2832"/>
                    <a:pt x="1987" y="2773"/>
                  </a:cubicBezTo>
                  <a:cubicBezTo>
                    <a:pt x="1987" y="2729"/>
                    <a:pt x="1957" y="2684"/>
                    <a:pt x="1883" y="2610"/>
                  </a:cubicBezTo>
                  <a:cubicBezTo>
                    <a:pt x="1854" y="2580"/>
                    <a:pt x="1824" y="2551"/>
                    <a:pt x="1779" y="2521"/>
                  </a:cubicBezTo>
                  <a:cubicBezTo>
                    <a:pt x="1750" y="2491"/>
                    <a:pt x="1705" y="2462"/>
                    <a:pt x="1646" y="2402"/>
                  </a:cubicBezTo>
                  <a:cubicBezTo>
                    <a:pt x="1602" y="2358"/>
                    <a:pt x="1542" y="2314"/>
                    <a:pt x="1468" y="2254"/>
                  </a:cubicBezTo>
                  <a:cubicBezTo>
                    <a:pt x="1409" y="2195"/>
                    <a:pt x="1364" y="2150"/>
                    <a:pt x="1320" y="2106"/>
                  </a:cubicBezTo>
                  <a:cubicBezTo>
                    <a:pt x="1290" y="2076"/>
                    <a:pt x="1216" y="2017"/>
                    <a:pt x="1127" y="1913"/>
                  </a:cubicBezTo>
                  <a:cubicBezTo>
                    <a:pt x="1023" y="1824"/>
                    <a:pt x="979" y="1735"/>
                    <a:pt x="979" y="1676"/>
                  </a:cubicBezTo>
                  <a:cubicBezTo>
                    <a:pt x="979" y="1661"/>
                    <a:pt x="1023" y="1646"/>
                    <a:pt x="1098" y="1602"/>
                  </a:cubicBezTo>
                  <a:cubicBezTo>
                    <a:pt x="1172" y="1572"/>
                    <a:pt x="1261" y="1513"/>
                    <a:pt x="1364" y="1469"/>
                  </a:cubicBezTo>
                  <a:cubicBezTo>
                    <a:pt x="1468" y="1409"/>
                    <a:pt x="1587" y="1335"/>
                    <a:pt x="1691" y="1261"/>
                  </a:cubicBezTo>
                  <a:cubicBezTo>
                    <a:pt x="1794" y="1187"/>
                    <a:pt x="1883" y="1098"/>
                    <a:pt x="1957" y="979"/>
                  </a:cubicBezTo>
                  <a:cubicBezTo>
                    <a:pt x="2032" y="876"/>
                    <a:pt x="2076" y="742"/>
                    <a:pt x="2076" y="609"/>
                  </a:cubicBezTo>
                  <a:cubicBezTo>
                    <a:pt x="2076" y="416"/>
                    <a:pt x="1987" y="268"/>
                    <a:pt x="1824" y="164"/>
                  </a:cubicBezTo>
                  <a:cubicBezTo>
                    <a:pt x="1661" y="45"/>
                    <a:pt x="1468" y="1"/>
                    <a:pt x="12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717325" y="1869225"/>
              <a:ext cx="54900" cy="71925"/>
            </a:xfrm>
            <a:custGeom>
              <a:avLst/>
              <a:gdLst/>
              <a:ahLst/>
              <a:cxnLst/>
              <a:rect l="l" t="t" r="r" b="b"/>
              <a:pathLst>
                <a:path w="2196" h="2877" extrusionOk="0">
                  <a:moveTo>
                    <a:pt x="1409" y="356"/>
                  </a:moveTo>
                  <a:cubicBezTo>
                    <a:pt x="1528" y="356"/>
                    <a:pt x="1617" y="415"/>
                    <a:pt x="1691" y="549"/>
                  </a:cubicBezTo>
                  <a:cubicBezTo>
                    <a:pt x="1780" y="682"/>
                    <a:pt x="1824" y="845"/>
                    <a:pt x="1824" y="1053"/>
                  </a:cubicBezTo>
                  <a:cubicBezTo>
                    <a:pt x="1824" y="1260"/>
                    <a:pt x="1750" y="1483"/>
                    <a:pt x="1632" y="1720"/>
                  </a:cubicBezTo>
                  <a:cubicBezTo>
                    <a:pt x="1498" y="1957"/>
                    <a:pt x="1350" y="2150"/>
                    <a:pt x="1172" y="2313"/>
                  </a:cubicBezTo>
                  <a:cubicBezTo>
                    <a:pt x="994" y="2476"/>
                    <a:pt x="831" y="2550"/>
                    <a:pt x="698" y="2550"/>
                  </a:cubicBezTo>
                  <a:cubicBezTo>
                    <a:pt x="609" y="2550"/>
                    <a:pt x="535" y="2505"/>
                    <a:pt x="475" y="2416"/>
                  </a:cubicBezTo>
                  <a:cubicBezTo>
                    <a:pt x="401" y="2328"/>
                    <a:pt x="372" y="2194"/>
                    <a:pt x="372" y="2046"/>
                  </a:cubicBezTo>
                  <a:cubicBezTo>
                    <a:pt x="372" y="1809"/>
                    <a:pt x="431" y="1542"/>
                    <a:pt x="564" y="1275"/>
                  </a:cubicBezTo>
                  <a:cubicBezTo>
                    <a:pt x="698" y="993"/>
                    <a:pt x="846" y="771"/>
                    <a:pt x="1009" y="608"/>
                  </a:cubicBezTo>
                  <a:cubicBezTo>
                    <a:pt x="1172" y="430"/>
                    <a:pt x="1306" y="356"/>
                    <a:pt x="1409" y="356"/>
                  </a:cubicBezTo>
                  <a:close/>
                  <a:moveTo>
                    <a:pt x="1395" y="0"/>
                  </a:moveTo>
                  <a:cubicBezTo>
                    <a:pt x="1246" y="0"/>
                    <a:pt x="1098" y="59"/>
                    <a:pt x="935" y="193"/>
                  </a:cubicBezTo>
                  <a:cubicBezTo>
                    <a:pt x="772" y="311"/>
                    <a:pt x="609" y="460"/>
                    <a:pt x="475" y="652"/>
                  </a:cubicBezTo>
                  <a:cubicBezTo>
                    <a:pt x="342" y="845"/>
                    <a:pt x="223" y="1067"/>
                    <a:pt x="134" y="1319"/>
                  </a:cubicBezTo>
                  <a:cubicBezTo>
                    <a:pt x="45" y="1571"/>
                    <a:pt x="1" y="1823"/>
                    <a:pt x="1" y="2076"/>
                  </a:cubicBezTo>
                  <a:cubicBezTo>
                    <a:pt x="1" y="2253"/>
                    <a:pt x="60" y="2431"/>
                    <a:pt x="194" y="2609"/>
                  </a:cubicBezTo>
                  <a:cubicBezTo>
                    <a:pt x="342" y="2787"/>
                    <a:pt x="490" y="2876"/>
                    <a:pt x="668" y="2876"/>
                  </a:cubicBezTo>
                  <a:cubicBezTo>
                    <a:pt x="920" y="2876"/>
                    <a:pt x="1157" y="2772"/>
                    <a:pt x="1395" y="2580"/>
                  </a:cubicBezTo>
                  <a:cubicBezTo>
                    <a:pt x="1647" y="2372"/>
                    <a:pt x="1839" y="2135"/>
                    <a:pt x="1973" y="1838"/>
                  </a:cubicBezTo>
                  <a:cubicBezTo>
                    <a:pt x="2121" y="1557"/>
                    <a:pt x="2195" y="1275"/>
                    <a:pt x="2195" y="1023"/>
                  </a:cubicBezTo>
                  <a:cubicBezTo>
                    <a:pt x="2195" y="756"/>
                    <a:pt x="2121" y="519"/>
                    <a:pt x="1958" y="326"/>
                  </a:cubicBezTo>
                  <a:cubicBezTo>
                    <a:pt x="1810" y="104"/>
                    <a:pt x="1617" y="0"/>
                    <a:pt x="13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780725" y="1870325"/>
              <a:ext cx="55225" cy="70825"/>
            </a:xfrm>
            <a:custGeom>
              <a:avLst/>
              <a:gdLst/>
              <a:ahLst/>
              <a:cxnLst/>
              <a:rect l="l" t="t" r="r" b="b"/>
              <a:pathLst>
                <a:path w="2209" h="2833" extrusionOk="0">
                  <a:moveTo>
                    <a:pt x="1260" y="0"/>
                  </a:moveTo>
                  <a:cubicBezTo>
                    <a:pt x="726" y="0"/>
                    <a:pt x="385" y="0"/>
                    <a:pt x="237" y="15"/>
                  </a:cubicBezTo>
                  <a:cubicBezTo>
                    <a:pt x="74" y="30"/>
                    <a:pt x="0" y="60"/>
                    <a:pt x="0" y="104"/>
                  </a:cubicBezTo>
                  <a:cubicBezTo>
                    <a:pt x="0" y="164"/>
                    <a:pt x="30" y="223"/>
                    <a:pt x="74" y="282"/>
                  </a:cubicBezTo>
                  <a:cubicBezTo>
                    <a:pt x="119" y="327"/>
                    <a:pt x="163" y="356"/>
                    <a:pt x="208" y="356"/>
                  </a:cubicBezTo>
                  <a:lnTo>
                    <a:pt x="904" y="327"/>
                  </a:lnTo>
                  <a:lnTo>
                    <a:pt x="904" y="327"/>
                  </a:lnTo>
                  <a:cubicBezTo>
                    <a:pt x="875" y="579"/>
                    <a:pt x="786" y="1009"/>
                    <a:pt x="637" y="1587"/>
                  </a:cubicBezTo>
                  <a:cubicBezTo>
                    <a:pt x="489" y="2165"/>
                    <a:pt x="430" y="2491"/>
                    <a:pt x="430" y="2550"/>
                  </a:cubicBezTo>
                  <a:cubicBezTo>
                    <a:pt x="430" y="2610"/>
                    <a:pt x="445" y="2669"/>
                    <a:pt x="489" y="2743"/>
                  </a:cubicBezTo>
                  <a:cubicBezTo>
                    <a:pt x="549" y="2802"/>
                    <a:pt x="593" y="2832"/>
                    <a:pt x="637" y="2832"/>
                  </a:cubicBezTo>
                  <a:cubicBezTo>
                    <a:pt x="667" y="2832"/>
                    <a:pt x="697" y="2758"/>
                    <a:pt x="741" y="2610"/>
                  </a:cubicBezTo>
                  <a:cubicBezTo>
                    <a:pt x="756" y="2536"/>
                    <a:pt x="786" y="2402"/>
                    <a:pt x="830" y="2224"/>
                  </a:cubicBezTo>
                  <a:cubicBezTo>
                    <a:pt x="875" y="2032"/>
                    <a:pt x="904" y="1898"/>
                    <a:pt x="934" y="1809"/>
                  </a:cubicBezTo>
                  <a:cubicBezTo>
                    <a:pt x="1142" y="979"/>
                    <a:pt x="1245" y="519"/>
                    <a:pt x="1245" y="416"/>
                  </a:cubicBezTo>
                  <a:cubicBezTo>
                    <a:pt x="1245" y="386"/>
                    <a:pt x="1245" y="356"/>
                    <a:pt x="1245" y="327"/>
                  </a:cubicBezTo>
                  <a:cubicBezTo>
                    <a:pt x="1379" y="327"/>
                    <a:pt x="1542" y="327"/>
                    <a:pt x="1705" y="341"/>
                  </a:cubicBezTo>
                  <a:cubicBezTo>
                    <a:pt x="1853" y="356"/>
                    <a:pt x="1987" y="356"/>
                    <a:pt x="2076" y="356"/>
                  </a:cubicBezTo>
                  <a:cubicBezTo>
                    <a:pt x="2164" y="356"/>
                    <a:pt x="2209" y="341"/>
                    <a:pt x="2209" y="282"/>
                  </a:cubicBezTo>
                  <a:cubicBezTo>
                    <a:pt x="2209" y="208"/>
                    <a:pt x="2120" y="149"/>
                    <a:pt x="1942" y="89"/>
                  </a:cubicBezTo>
                  <a:cubicBezTo>
                    <a:pt x="1764" y="30"/>
                    <a:pt x="1542" y="0"/>
                    <a:pt x="12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837425" y="1869575"/>
              <a:ext cx="49300" cy="72300"/>
            </a:xfrm>
            <a:custGeom>
              <a:avLst/>
              <a:gdLst/>
              <a:ahLst/>
              <a:cxnLst/>
              <a:rect l="l" t="t" r="r" b="b"/>
              <a:pathLst>
                <a:path w="1972" h="2892" extrusionOk="0">
                  <a:moveTo>
                    <a:pt x="430" y="1"/>
                  </a:moveTo>
                  <a:cubicBezTo>
                    <a:pt x="401" y="1"/>
                    <a:pt x="371" y="16"/>
                    <a:pt x="356" y="30"/>
                  </a:cubicBezTo>
                  <a:cubicBezTo>
                    <a:pt x="356" y="45"/>
                    <a:pt x="341" y="75"/>
                    <a:pt x="341" y="119"/>
                  </a:cubicBezTo>
                  <a:cubicBezTo>
                    <a:pt x="341" y="283"/>
                    <a:pt x="282" y="594"/>
                    <a:pt x="178" y="1053"/>
                  </a:cubicBezTo>
                  <a:cubicBezTo>
                    <a:pt x="60" y="1513"/>
                    <a:pt x="0" y="1854"/>
                    <a:pt x="0" y="2076"/>
                  </a:cubicBezTo>
                  <a:cubicBezTo>
                    <a:pt x="0" y="2284"/>
                    <a:pt x="60" y="2477"/>
                    <a:pt x="193" y="2640"/>
                  </a:cubicBezTo>
                  <a:cubicBezTo>
                    <a:pt x="312" y="2803"/>
                    <a:pt x="460" y="2892"/>
                    <a:pt x="638" y="2892"/>
                  </a:cubicBezTo>
                  <a:cubicBezTo>
                    <a:pt x="875" y="2892"/>
                    <a:pt x="1097" y="2788"/>
                    <a:pt x="1305" y="2566"/>
                  </a:cubicBezTo>
                  <a:cubicBezTo>
                    <a:pt x="1512" y="2343"/>
                    <a:pt x="1675" y="2047"/>
                    <a:pt x="1794" y="1676"/>
                  </a:cubicBezTo>
                  <a:cubicBezTo>
                    <a:pt x="1913" y="1320"/>
                    <a:pt x="1972" y="920"/>
                    <a:pt x="1972" y="505"/>
                  </a:cubicBezTo>
                  <a:cubicBezTo>
                    <a:pt x="1972" y="357"/>
                    <a:pt x="1927" y="238"/>
                    <a:pt x="1853" y="149"/>
                  </a:cubicBezTo>
                  <a:cubicBezTo>
                    <a:pt x="1764" y="45"/>
                    <a:pt x="1705" y="1"/>
                    <a:pt x="1631" y="1"/>
                  </a:cubicBezTo>
                  <a:cubicBezTo>
                    <a:pt x="1586" y="1"/>
                    <a:pt x="1557" y="30"/>
                    <a:pt x="1557" y="90"/>
                  </a:cubicBezTo>
                  <a:cubicBezTo>
                    <a:pt x="1557" y="119"/>
                    <a:pt x="1572" y="194"/>
                    <a:pt x="1586" y="297"/>
                  </a:cubicBezTo>
                  <a:cubicBezTo>
                    <a:pt x="1586" y="416"/>
                    <a:pt x="1601" y="535"/>
                    <a:pt x="1601" y="638"/>
                  </a:cubicBezTo>
                  <a:cubicBezTo>
                    <a:pt x="1601" y="890"/>
                    <a:pt x="1572" y="1128"/>
                    <a:pt x="1498" y="1380"/>
                  </a:cubicBezTo>
                  <a:cubicBezTo>
                    <a:pt x="1438" y="1617"/>
                    <a:pt x="1364" y="1809"/>
                    <a:pt x="1260" y="1987"/>
                  </a:cubicBezTo>
                  <a:cubicBezTo>
                    <a:pt x="1171" y="2150"/>
                    <a:pt x="1068" y="2284"/>
                    <a:pt x="964" y="2388"/>
                  </a:cubicBezTo>
                  <a:cubicBezTo>
                    <a:pt x="860" y="2491"/>
                    <a:pt x="756" y="2536"/>
                    <a:pt x="667" y="2536"/>
                  </a:cubicBezTo>
                  <a:cubicBezTo>
                    <a:pt x="578" y="2536"/>
                    <a:pt x="504" y="2491"/>
                    <a:pt x="445" y="2402"/>
                  </a:cubicBezTo>
                  <a:cubicBezTo>
                    <a:pt x="386" y="2299"/>
                    <a:pt x="356" y="2180"/>
                    <a:pt x="356" y="2032"/>
                  </a:cubicBezTo>
                  <a:cubicBezTo>
                    <a:pt x="356" y="1869"/>
                    <a:pt x="415" y="1587"/>
                    <a:pt x="519" y="1157"/>
                  </a:cubicBezTo>
                  <a:cubicBezTo>
                    <a:pt x="638" y="727"/>
                    <a:pt x="697" y="460"/>
                    <a:pt x="697" y="371"/>
                  </a:cubicBezTo>
                  <a:cubicBezTo>
                    <a:pt x="697" y="268"/>
                    <a:pt x="653" y="179"/>
                    <a:pt x="593" y="119"/>
                  </a:cubicBezTo>
                  <a:cubicBezTo>
                    <a:pt x="534" y="45"/>
                    <a:pt x="475" y="1"/>
                    <a:pt x="4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890425" y="1869950"/>
              <a:ext cx="57825" cy="71200"/>
            </a:xfrm>
            <a:custGeom>
              <a:avLst/>
              <a:gdLst/>
              <a:ahLst/>
              <a:cxnLst/>
              <a:rect l="l" t="t" r="r" b="b"/>
              <a:pathLst>
                <a:path w="2313" h="2848" extrusionOk="0">
                  <a:moveTo>
                    <a:pt x="1468" y="342"/>
                  </a:moveTo>
                  <a:cubicBezTo>
                    <a:pt x="1601" y="342"/>
                    <a:pt x="1705" y="371"/>
                    <a:pt x="1794" y="416"/>
                  </a:cubicBezTo>
                  <a:cubicBezTo>
                    <a:pt x="1883" y="475"/>
                    <a:pt x="1927" y="534"/>
                    <a:pt x="1927" y="623"/>
                  </a:cubicBezTo>
                  <a:cubicBezTo>
                    <a:pt x="1927" y="683"/>
                    <a:pt x="1913" y="742"/>
                    <a:pt x="1883" y="786"/>
                  </a:cubicBezTo>
                  <a:cubicBezTo>
                    <a:pt x="1853" y="846"/>
                    <a:pt x="1809" y="875"/>
                    <a:pt x="1779" y="920"/>
                  </a:cubicBezTo>
                  <a:cubicBezTo>
                    <a:pt x="1735" y="949"/>
                    <a:pt x="1675" y="979"/>
                    <a:pt x="1601" y="1024"/>
                  </a:cubicBezTo>
                  <a:cubicBezTo>
                    <a:pt x="1527" y="1053"/>
                    <a:pt x="1409" y="1113"/>
                    <a:pt x="1275" y="1157"/>
                  </a:cubicBezTo>
                  <a:cubicBezTo>
                    <a:pt x="1142" y="1216"/>
                    <a:pt x="1038" y="1261"/>
                    <a:pt x="964" y="1305"/>
                  </a:cubicBezTo>
                  <a:cubicBezTo>
                    <a:pt x="1068" y="920"/>
                    <a:pt x="1112" y="697"/>
                    <a:pt x="1112" y="623"/>
                  </a:cubicBezTo>
                  <a:cubicBezTo>
                    <a:pt x="1112" y="549"/>
                    <a:pt x="1068" y="475"/>
                    <a:pt x="993" y="386"/>
                  </a:cubicBezTo>
                  <a:cubicBezTo>
                    <a:pt x="1186" y="356"/>
                    <a:pt x="1334" y="342"/>
                    <a:pt x="1468" y="342"/>
                  </a:cubicBezTo>
                  <a:close/>
                  <a:moveTo>
                    <a:pt x="919" y="1468"/>
                  </a:moveTo>
                  <a:cubicBezTo>
                    <a:pt x="979" y="1542"/>
                    <a:pt x="1038" y="1572"/>
                    <a:pt x="1112" y="1572"/>
                  </a:cubicBezTo>
                  <a:cubicBezTo>
                    <a:pt x="1305" y="1572"/>
                    <a:pt x="1483" y="1602"/>
                    <a:pt x="1675" y="1661"/>
                  </a:cubicBezTo>
                  <a:cubicBezTo>
                    <a:pt x="1868" y="1720"/>
                    <a:pt x="1957" y="1780"/>
                    <a:pt x="1957" y="1869"/>
                  </a:cubicBezTo>
                  <a:cubicBezTo>
                    <a:pt x="1957" y="1972"/>
                    <a:pt x="1883" y="2076"/>
                    <a:pt x="1750" y="2180"/>
                  </a:cubicBezTo>
                  <a:cubicBezTo>
                    <a:pt x="1601" y="2284"/>
                    <a:pt x="1423" y="2358"/>
                    <a:pt x="1201" y="2432"/>
                  </a:cubicBezTo>
                  <a:cubicBezTo>
                    <a:pt x="993" y="2491"/>
                    <a:pt x="786" y="2521"/>
                    <a:pt x="593" y="2521"/>
                  </a:cubicBezTo>
                  <a:cubicBezTo>
                    <a:pt x="652" y="2476"/>
                    <a:pt x="756" y="2121"/>
                    <a:pt x="919" y="1468"/>
                  </a:cubicBezTo>
                  <a:close/>
                  <a:moveTo>
                    <a:pt x="1112" y="1"/>
                  </a:moveTo>
                  <a:cubicBezTo>
                    <a:pt x="949" y="1"/>
                    <a:pt x="801" y="15"/>
                    <a:pt x="697" y="60"/>
                  </a:cubicBezTo>
                  <a:cubicBezTo>
                    <a:pt x="578" y="90"/>
                    <a:pt x="519" y="134"/>
                    <a:pt x="519" y="179"/>
                  </a:cubicBezTo>
                  <a:cubicBezTo>
                    <a:pt x="519" y="208"/>
                    <a:pt x="549" y="268"/>
                    <a:pt x="593" y="327"/>
                  </a:cubicBezTo>
                  <a:cubicBezTo>
                    <a:pt x="652" y="386"/>
                    <a:pt x="697" y="416"/>
                    <a:pt x="741" y="416"/>
                  </a:cubicBezTo>
                  <a:lnTo>
                    <a:pt x="786" y="416"/>
                  </a:lnTo>
                  <a:cubicBezTo>
                    <a:pt x="771" y="757"/>
                    <a:pt x="667" y="1246"/>
                    <a:pt x="475" y="1883"/>
                  </a:cubicBezTo>
                  <a:cubicBezTo>
                    <a:pt x="400" y="2106"/>
                    <a:pt x="371" y="2224"/>
                    <a:pt x="371" y="2269"/>
                  </a:cubicBezTo>
                  <a:cubicBezTo>
                    <a:pt x="371" y="2328"/>
                    <a:pt x="386" y="2373"/>
                    <a:pt x="415" y="2417"/>
                  </a:cubicBezTo>
                  <a:cubicBezTo>
                    <a:pt x="460" y="2476"/>
                    <a:pt x="489" y="2506"/>
                    <a:pt x="534" y="2521"/>
                  </a:cubicBezTo>
                  <a:cubicBezTo>
                    <a:pt x="430" y="2521"/>
                    <a:pt x="326" y="2491"/>
                    <a:pt x="223" y="2432"/>
                  </a:cubicBezTo>
                  <a:cubicBezTo>
                    <a:pt x="134" y="2373"/>
                    <a:pt x="74" y="2343"/>
                    <a:pt x="74" y="2343"/>
                  </a:cubicBezTo>
                  <a:cubicBezTo>
                    <a:pt x="15" y="2343"/>
                    <a:pt x="0" y="2387"/>
                    <a:pt x="0" y="2462"/>
                  </a:cubicBezTo>
                  <a:cubicBezTo>
                    <a:pt x="0" y="2536"/>
                    <a:pt x="59" y="2625"/>
                    <a:pt x="178" y="2714"/>
                  </a:cubicBezTo>
                  <a:cubicBezTo>
                    <a:pt x="312" y="2803"/>
                    <a:pt x="460" y="2847"/>
                    <a:pt x="623" y="2847"/>
                  </a:cubicBezTo>
                  <a:cubicBezTo>
                    <a:pt x="890" y="2847"/>
                    <a:pt x="1157" y="2803"/>
                    <a:pt x="1423" y="2714"/>
                  </a:cubicBezTo>
                  <a:cubicBezTo>
                    <a:pt x="1690" y="2625"/>
                    <a:pt x="1898" y="2506"/>
                    <a:pt x="2076" y="2358"/>
                  </a:cubicBezTo>
                  <a:cubicBezTo>
                    <a:pt x="2239" y="2195"/>
                    <a:pt x="2313" y="2047"/>
                    <a:pt x="2313" y="1883"/>
                  </a:cubicBezTo>
                  <a:cubicBezTo>
                    <a:pt x="2313" y="1750"/>
                    <a:pt x="2239" y="1646"/>
                    <a:pt x="2091" y="1542"/>
                  </a:cubicBezTo>
                  <a:cubicBezTo>
                    <a:pt x="1942" y="1454"/>
                    <a:pt x="1764" y="1394"/>
                    <a:pt x="1527" y="1379"/>
                  </a:cubicBezTo>
                  <a:lnTo>
                    <a:pt x="1498" y="1379"/>
                  </a:lnTo>
                  <a:cubicBezTo>
                    <a:pt x="1764" y="1290"/>
                    <a:pt x="1957" y="1187"/>
                    <a:pt x="2091" y="1053"/>
                  </a:cubicBezTo>
                  <a:cubicBezTo>
                    <a:pt x="2239" y="920"/>
                    <a:pt x="2298" y="772"/>
                    <a:pt x="2298" y="608"/>
                  </a:cubicBezTo>
                  <a:cubicBezTo>
                    <a:pt x="2298" y="416"/>
                    <a:pt x="2194" y="268"/>
                    <a:pt x="1987" y="164"/>
                  </a:cubicBezTo>
                  <a:cubicBezTo>
                    <a:pt x="1779" y="60"/>
                    <a:pt x="1498" y="1"/>
                    <a:pt x="11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963425" y="1869575"/>
              <a:ext cx="49325" cy="72300"/>
            </a:xfrm>
            <a:custGeom>
              <a:avLst/>
              <a:gdLst/>
              <a:ahLst/>
              <a:cxnLst/>
              <a:rect l="l" t="t" r="r" b="b"/>
              <a:pathLst>
                <a:path w="1973" h="2892" extrusionOk="0">
                  <a:moveTo>
                    <a:pt x="431" y="1"/>
                  </a:moveTo>
                  <a:cubicBezTo>
                    <a:pt x="386" y="1"/>
                    <a:pt x="371" y="16"/>
                    <a:pt x="356" y="30"/>
                  </a:cubicBezTo>
                  <a:cubicBezTo>
                    <a:pt x="342" y="45"/>
                    <a:pt x="342" y="75"/>
                    <a:pt x="342" y="119"/>
                  </a:cubicBezTo>
                  <a:cubicBezTo>
                    <a:pt x="342" y="283"/>
                    <a:pt x="282" y="594"/>
                    <a:pt x="164" y="1053"/>
                  </a:cubicBezTo>
                  <a:cubicBezTo>
                    <a:pt x="60" y="1513"/>
                    <a:pt x="1" y="1854"/>
                    <a:pt x="1" y="2076"/>
                  </a:cubicBezTo>
                  <a:cubicBezTo>
                    <a:pt x="1" y="2284"/>
                    <a:pt x="60" y="2477"/>
                    <a:pt x="179" y="2640"/>
                  </a:cubicBezTo>
                  <a:cubicBezTo>
                    <a:pt x="312" y="2803"/>
                    <a:pt x="460" y="2892"/>
                    <a:pt x="638" y="2892"/>
                  </a:cubicBezTo>
                  <a:cubicBezTo>
                    <a:pt x="861" y="2892"/>
                    <a:pt x="1083" y="2788"/>
                    <a:pt x="1290" y="2566"/>
                  </a:cubicBezTo>
                  <a:cubicBezTo>
                    <a:pt x="1498" y="2343"/>
                    <a:pt x="1661" y="2047"/>
                    <a:pt x="1780" y="1676"/>
                  </a:cubicBezTo>
                  <a:cubicBezTo>
                    <a:pt x="1913" y="1320"/>
                    <a:pt x="1972" y="920"/>
                    <a:pt x="1972" y="505"/>
                  </a:cubicBezTo>
                  <a:cubicBezTo>
                    <a:pt x="1972" y="357"/>
                    <a:pt x="1928" y="238"/>
                    <a:pt x="1854" y="149"/>
                  </a:cubicBezTo>
                  <a:cubicBezTo>
                    <a:pt x="1765" y="45"/>
                    <a:pt x="1691" y="1"/>
                    <a:pt x="1631" y="1"/>
                  </a:cubicBezTo>
                  <a:cubicBezTo>
                    <a:pt x="1587" y="1"/>
                    <a:pt x="1557" y="30"/>
                    <a:pt x="1557" y="90"/>
                  </a:cubicBezTo>
                  <a:cubicBezTo>
                    <a:pt x="1557" y="119"/>
                    <a:pt x="1557" y="194"/>
                    <a:pt x="1572" y="297"/>
                  </a:cubicBezTo>
                  <a:cubicBezTo>
                    <a:pt x="1587" y="416"/>
                    <a:pt x="1602" y="535"/>
                    <a:pt x="1602" y="638"/>
                  </a:cubicBezTo>
                  <a:cubicBezTo>
                    <a:pt x="1602" y="890"/>
                    <a:pt x="1557" y="1128"/>
                    <a:pt x="1498" y="1380"/>
                  </a:cubicBezTo>
                  <a:cubicBezTo>
                    <a:pt x="1439" y="1617"/>
                    <a:pt x="1350" y="1809"/>
                    <a:pt x="1261" y="1987"/>
                  </a:cubicBezTo>
                  <a:cubicBezTo>
                    <a:pt x="1172" y="2150"/>
                    <a:pt x="1068" y="2284"/>
                    <a:pt x="964" y="2388"/>
                  </a:cubicBezTo>
                  <a:cubicBezTo>
                    <a:pt x="846" y="2491"/>
                    <a:pt x="757" y="2536"/>
                    <a:pt x="668" y="2536"/>
                  </a:cubicBezTo>
                  <a:cubicBezTo>
                    <a:pt x="579" y="2536"/>
                    <a:pt x="505" y="2491"/>
                    <a:pt x="445" y="2402"/>
                  </a:cubicBezTo>
                  <a:cubicBezTo>
                    <a:pt x="386" y="2299"/>
                    <a:pt x="356" y="2180"/>
                    <a:pt x="356" y="2032"/>
                  </a:cubicBezTo>
                  <a:cubicBezTo>
                    <a:pt x="356" y="1869"/>
                    <a:pt x="416" y="1587"/>
                    <a:pt x="520" y="1157"/>
                  </a:cubicBezTo>
                  <a:cubicBezTo>
                    <a:pt x="623" y="727"/>
                    <a:pt x="683" y="460"/>
                    <a:pt x="683" y="371"/>
                  </a:cubicBezTo>
                  <a:cubicBezTo>
                    <a:pt x="683" y="268"/>
                    <a:pt x="653" y="179"/>
                    <a:pt x="594" y="119"/>
                  </a:cubicBezTo>
                  <a:cubicBezTo>
                    <a:pt x="520" y="45"/>
                    <a:pt x="475" y="1"/>
                    <a:pt x="4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7022000" y="1869225"/>
              <a:ext cx="43750" cy="71925"/>
            </a:xfrm>
            <a:custGeom>
              <a:avLst/>
              <a:gdLst/>
              <a:ahLst/>
              <a:cxnLst/>
              <a:rect l="l" t="t" r="r" b="b"/>
              <a:pathLst>
                <a:path w="1750" h="2877" extrusionOk="0">
                  <a:moveTo>
                    <a:pt x="652" y="0"/>
                  </a:moveTo>
                  <a:cubicBezTo>
                    <a:pt x="608" y="0"/>
                    <a:pt x="593" y="0"/>
                    <a:pt x="578" y="15"/>
                  </a:cubicBezTo>
                  <a:cubicBezTo>
                    <a:pt x="563" y="44"/>
                    <a:pt x="563" y="74"/>
                    <a:pt x="563" y="119"/>
                  </a:cubicBezTo>
                  <a:cubicBezTo>
                    <a:pt x="563" y="297"/>
                    <a:pt x="460" y="726"/>
                    <a:pt x="282" y="1364"/>
                  </a:cubicBezTo>
                  <a:cubicBezTo>
                    <a:pt x="89" y="2016"/>
                    <a:pt x="0" y="2387"/>
                    <a:pt x="0" y="2491"/>
                  </a:cubicBezTo>
                  <a:cubicBezTo>
                    <a:pt x="0" y="2594"/>
                    <a:pt x="45" y="2683"/>
                    <a:pt x="133" y="2772"/>
                  </a:cubicBezTo>
                  <a:cubicBezTo>
                    <a:pt x="237" y="2846"/>
                    <a:pt x="356" y="2876"/>
                    <a:pt x="489" y="2876"/>
                  </a:cubicBezTo>
                  <a:cubicBezTo>
                    <a:pt x="771" y="2876"/>
                    <a:pt x="1053" y="2832"/>
                    <a:pt x="1334" y="2728"/>
                  </a:cubicBezTo>
                  <a:cubicBezTo>
                    <a:pt x="1616" y="2624"/>
                    <a:pt x="1749" y="2520"/>
                    <a:pt x="1749" y="2402"/>
                  </a:cubicBezTo>
                  <a:cubicBezTo>
                    <a:pt x="1749" y="2372"/>
                    <a:pt x="1749" y="2357"/>
                    <a:pt x="1735" y="2357"/>
                  </a:cubicBezTo>
                  <a:cubicBezTo>
                    <a:pt x="1735" y="2342"/>
                    <a:pt x="1720" y="2342"/>
                    <a:pt x="1690" y="2342"/>
                  </a:cubicBezTo>
                  <a:cubicBezTo>
                    <a:pt x="1675" y="2342"/>
                    <a:pt x="1601" y="2357"/>
                    <a:pt x="1483" y="2387"/>
                  </a:cubicBezTo>
                  <a:cubicBezTo>
                    <a:pt x="1112" y="2491"/>
                    <a:pt x="771" y="2535"/>
                    <a:pt x="474" y="2535"/>
                  </a:cubicBezTo>
                  <a:cubicBezTo>
                    <a:pt x="400" y="2535"/>
                    <a:pt x="371" y="2505"/>
                    <a:pt x="371" y="2431"/>
                  </a:cubicBezTo>
                  <a:cubicBezTo>
                    <a:pt x="371" y="2357"/>
                    <a:pt x="430" y="2135"/>
                    <a:pt x="534" y="1749"/>
                  </a:cubicBezTo>
                  <a:cubicBezTo>
                    <a:pt x="771" y="978"/>
                    <a:pt x="890" y="504"/>
                    <a:pt x="890" y="311"/>
                  </a:cubicBezTo>
                  <a:cubicBezTo>
                    <a:pt x="890" y="237"/>
                    <a:pt x="860" y="163"/>
                    <a:pt x="801" y="89"/>
                  </a:cubicBezTo>
                  <a:cubicBezTo>
                    <a:pt x="741" y="30"/>
                    <a:pt x="697" y="0"/>
                    <a:pt x="6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7077575" y="1870700"/>
              <a:ext cx="55250" cy="70800"/>
            </a:xfrm>
            <a:custGeom>
              <a:avLst/>
              <a:gdLst/>
              <a:ahLst/>
              <a:cxnLst/>
              <a:rect l="l" t="t" r="r" b="b"/>
              <a:pathLst>
                <a:path w="2210" h="2832" extrusionOk="0">
                  <a:moveTo>
                    <a:pt x="1394" y="0"/>
                  </a:moveTo>
                  <a:cubicBezTo>
                    <a:pt x="846" y="0"/>
                    <a:pt x="549" y="45"/>
                    <a:pt x="505" y="149"/>
                  </a:cubicBezTo>
                  <a:cubicBezTo>
                    <a:pt x="490" y="178"/>
                    <a:pt x="490" y="208"/>
                    <a:pt x="490" y="238"/>
                  </a:cubicBezTo>
                  <a:cubicBezTo>
                    <a:pt x="490" y="445"/>
                    <a:pt x="446" y="712"/>
                    <a:pt x="371" y="1008"/>
                  </a:cubicBezTo>
                  <a:cubicBezTo>
                    <a:pt x="282" y="1320"/>
                    <a:pt x="208" y="1601"/>
                    <a:pt x="119" y="1868"/>
                  </a:cubicBezTo>
                  <a:cubicBezTo>
                    <a:pt x="45" y="2135"/>
                    <a:pt x="1" y="2328"/>
                    <a:pt x="1" y="2446"/>
                  </a:cubicBezTo>
                  <a:cubicBezTo>
                    <a:pt x="1" y="2550"/>
                    <a:pt x="45" y="2639"/>
                    <a:pt x="149" y="2713"/>
                  </a:cubicBezTo>
                  <a:cubicBezTo>
                    <a:pt x="238" y="2787"/>
                    <a:pt x="342" y="2832"/>
                    <a:pt x="475" y="2832"/>
                  </a:cubicBezTo>
                  <a:cubicBezTo>
                    <a:pt x="757" y="2832"/>
                    <a:pt x="1039" y="2773"/>
                    <a:pt x="1335" y="2669"/>
                  </a:cubicBezTo>
                  <a:cubicBezTo>
                    <a:pt x="1646" y="2565"/>
                    <a:pt x="1795" y="2476"/>
                    <a:pt x="1795" y="2372"/>
                  </a:cubicBezTo>
                  <a:cubicBezTo>
                    <a:pt x="1795" y="2313"/>
                    <a:pt x="1780" y="2283"/>
                    <a:pt x="1735" y="2283"/>
                  </a:cubicBezTo>
                  <a:cubicBezTo>
                    <a:pt x="1720" y="2283"/>
                    <a:pt x="1646" y="2298"/>
                    <a:pt x="1528" y="2328"/>
                  </a:cubicBezTo>
                  <a:cubicBezTo>
                    <a:pt x="1142" y="2432"/>
                    <a:pt x="801" y="2491"/>
                    <a:pt x="490" y="2491"/>
                  </a:cubicBezTo>
                  <a:cubicBezTo>
                    <a:pt x="460" y="2491"/>
                    <a:pt x="431" y="2476"/>
                    <a:pt x="401" y="2461"/>
                  </a:cubicBezTo>
                  <a:cubicBezTo>
                    <a:pt x="386" y="2432"/>
                    <a:pt x="371" y="2402"/>
                    <a:pt x="371" y="2372"/>
                  </a:cubicBezTo>
                  <a:cubicBezTo>
                    <a:pt x="371" y="2283"/>
                    <a:pt x="446" y="2002"/>
                    <a:pt x="594" y="1527"/>
                  </a:cubicBezTo>
                  <a:cubicBezTo>
                    <a:pt x="890" y="1527"/>
                    <a:pt x="1142" y="1512"/>
                    <a:pt x="1365" y="1468"/>
                  </a:cubicBezTo>
                  <a:cubicBezTo>
                    <a:pt x="1587" y="1424"/>
                    <a:pt x="1706" y="1349"/>
                    <a:pt x="1706" y="1246"/>
                  </a:cubicBezTo>
                  <a:cubicBezTo>
                    <a:pt x="1706" y="1216"/>
                    <a:pt x="1661" y="1186"/>
                    <a:pt x="1587" y="1186"/>
                  </a:cubicBezTo>
                  <a:cubicBezTo>
                    <a:pt x="1498" y="1186"/>
                    <a:pt x="1379" y="1201"/>
                    <a:pt x="1231" y="1216"/>
                  </a:cubicBezTo>
                  <a:cubicBezTo>
                    <a:pt x="1068" y="1231"/>
                    <a:pt x="950" y="1231"/>
                    <a:pt x="846" y="1231"/>
                  </a:cubicBezTo>
                  <a:lnTo>
                    <a:pt x="683" y="1231"/>
                  </a:lnTo>
                  <a:cubicBezTo>
                    <a:pt x="786" y="860"/>
                    <a:pt x="831" y="578"/>
                    <a:pt x="831" y="401"/>
                  </a:cubicBezTo>
                  <a:lnTo>
                    <a:pt x="831" y="386"/>
                  </a:lnTo>
                  <a:cubicBezTo>
                    <a:pt x="1083" y="341"/>
                    <a:pt x="1246" y="312"/>
                    <a:pt x="1305" y="312"/>
                  </a:cubicBezTo>
                  <a:cubicBezTo>
                    <a:pt x="1379" y="297"/>
                    <a:pt x="1483" y="297"/>
                    <a:pt x="1646" y="282"/>
                  </a:cubicBezTo>
                  <a:cubicBezTo>
                    <a:pt x="1809" y="267"/>
                    <a:pt x="1943" y="238"/>
                    <a:pt x="2047" y="223"/>
                  </a:cubicBezTo>
                  <a:cubicBezTo>
                    <a:pt x="2150" y="208"/>
                    <a:pt x="2210" y="163"/>
                    <a:pt x="2210" y="119"/>
                  </a:cubicBezTo>
                  <a:cubicBezTo>
                    <a:pt x="2210" y="30"/>
                    <a:pt x="1943" y="0"/>
                    <a:pt x="13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434175" y="2057500"/>
              <a:ext cx="43775" cy="72275"/>
            </a:xfrm>
            <a:custGeom>
              <a:avLst/>
              <a:gdLst/>
              <a:ahLst/>
              <a:cxnLst/>
              <a:rect l="l" t="t" r="r" b="b"/>
              <a:pathLst>
                <a:path w="1751" h="2891" extrusionOk="0">
                  <a:moveTo>
                    <a:pt x="653" y="0"/>
                  </a:moveTo>
                  <a:cubicBezTo>
                    <a:pt x="609" y="0"/>
                    <a:pt x="579" y="15"/>
                    <a:pt x="564" y="30"/>
                  </a:cubicBezTo>
                  <a:cubicBezTo>
                    <a:pt x="564" y="59"/>
                    <a:pt x="549" y="89"/>
                    <a:pt x="549" y="133"/>
                  </a:cubicBezTo>
                  <a:cubicBezTo>
                    <a:pt x="549" y="311"/>
                    <a:pt x="460" y="726"/>
                    <a:pt x="268" y="1379"/>
                  </a:cubicBezTo>
                  <a:cubicBezTo>
                    <a:pt x="90" y="2031"/>
                    <a:pt x="1" y="2402"/>
                    <a:pt x="1" y="2505"/>
                  </a:cubicBezTo>
                  <a:cubicBezTo>
                    <a:pt x="1" y="2609"/>
                    <a:pt x="45" y="2698"/>
                    <a:pt x="134" y="2772"/>
                  </a:cubicBezTo>
                  <a:cubicBezTo>
                    <a:pt x="238" y="2861"/>
                    <a:pt x="342" y="2891"/>
                    <a:pt x="475" y="2891"/>
                  </a:cubicBezTo>
                  <a:cubicBezTo>
                    <a:pt x="772" y="2891"/>
                    <a:pt x="1053" y="2846"/>
                    <a:pt x="1320" y="2743"/>
                  </a:cubicBezTo>
                  <a:cubicBezTo>
                    <a:pt x="1602" y="2639"/>
                    <a:pt x="1750" y="2535"/>
                    <a:pt x="1750" y="2417"/>
                  </a:cubicBezTo>
                  <a:cubicBezTo>
                    <a:pt x="1750" y="2387"/>
                    <a:pt x="1750" y="2372"/>
                    <a:pt x="1735" y="2372"/>
                  </a:cubicBezTo>
                  <a:cubicBezTo>
                    <a:pt x="1720" y="2357"/>
                    <a:pt x="1706" y="2357"/>
                    <a:pt x="1691" y="2342"/>
                  </a:cubicBezTo>
                  <a:cubicBezTo>
                    <a:pt x="1661" y="2342"/>
                    <a:pt x="1602" y="2372"/>
                    <a:pt x="1483" y="2402"/>
                  </a:cubicBezTo>
                  <a:cubicBezTo>
                    <a:pt x="1113" y="2505"/>
                    <a:pt x="772" y="2550"/>
                    <a:pt x="460" y="2550"/>
                  </a:cubicBezTo>
                  <a:cubicBezTo>
                    <a:pt x="401" y="2550"/>
                    <a:pt x="357" y="2520"/>
                    <a:pt x="357" y="2446"/>
                  </a:cubicBezTo>
                  <a:cubicBezTo>
                    <a:pt x="357" y="2372"/>
                    <a:pt x="416" y="2135"/>
                    <a:pt x="534" y="1764"/>
                  </a:cubicBezTo>
                  <a:cubicBezTo>
                    <a:pt x="772" y="993"/>
                    <a:pt x="890" y="519"/>
                    <a:pt x="890" y="326"/>
                  </a:cubicBezTo>
                  <a:cubicBezTo>
                    <a:pt x="890" y="252"/>
                    <a:pt x="861" y="178"/>
                    <a:pt x="801" y="104"/>
                  </a:cubicBezTo>
                  <a:cubicBezTo>
                    <a:pt x="742" y="45"/>
                    <a:pt x="683" y="0"/>
                    <a:pt x="6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5"/>
            <p:cNvSpPr/>
            <p:nvPr/>
          </p:nvSpPr>
          <p:spPr>
            <a:xfrm>
              <a:off x="6492750" y="2058600"/>
              <a:ext cx="52650" cy="71925"/>
            </a:xfrm>
            <a:custGeom>
              <a:avLst/>
              <a:gdLst/>
              <a:ahLst/>
              <a:cxnLst/>
              <a:rect l="l" t="t" r="r" b="b"/>
              <a:pathLst>
                <a:path w="2106" h="2877" extrusionOk="0">
                  <a:moveTo>
                    <a:pt x="163" y="1"/>
                  </a:moveTo>
                  <a:cubicBezTo>
                    <a:pt x="59" y="1"/>
                    <a:pt x="0" y="89"/>
                    <a:pt x="0" y="282"/>
                  </a:cubicBezTo>
                  <a:cubicBezTo>
                    <a:pt x="0" y="475"/>
                    <a:pt x="30" y="668"/>
                    <a:pt x="104" y="875"/>
                  </a:cubicBezTo>
                  <a:cubicBezTo>
                    <a:pt x="178" y="1068"/>
                    <a:pt x="282" y="1246"/>
                    <a:pt x="415" y="1409"/>
                  </a:cubicBezTo>
                  <a:cubicBezTo>
                    <a:pt x="549" y="1572"/>
                    <a:pt x="697" y="1676"/>
                    <a:pt x="860" y="1720"/>
                  </a:cubicBezTo>
                  <a:cubicBezTo>
                    <a:pt x="845" y="1750"/>
                    <a:pt x="815" y="1794"/>
                    <a:pt x="771" y="1868"/>
                  </a:cubicBezTo>
                  <a:lnTo>
                    <a:pt x="712" y="2002"/>
                  </a:lnTo>
                  <a:cubicBezTo>
                    <a:pt x="682" y="2032"/>
                    <a:pt x="667" y="2076"/>
                    <a:pt x="638" y="2135"/>
                  </a:cubicBezTo>
                  <a:cubicBezTo>
                    <a:pt x="608" y="2195"/>
                    <a:pt x="578" y="2239"/>
                    <a:pt x="563" y="2269"/>
                  </a:cubicBezTo>
                  <a:cubicBezTo>
                    <a:pt x="563" y="2298"/>
                    <a:pt x="534" y="2343"/>
                    <a:pt x="519" y="2387"/>
                  </a:cubicBezTo>
                  <a:cubicBezTo>
                    <a:pt x="430" y="2536"/>
                    <a:pt x="400" y="2654"/>
                    <a:pt x="400" y="2728"/>
                  </a:cubicBezTo>
                  <a:cubicBezTo>
                    <a:pt x="400" y="2832"/>
                    <a:pt x="430" y="2877"/>
                    <a:pt x="489" y="2877"/>
                  </a:cubicBezTo>
                  <a:cubicBezTo>
                    <a:pt x="534" y="2877"/>
                    <a:pt x="578" y="2847"/>
                    <a:pt x="652" y="2758"/>
                  </a:cubicBezTo>
                  <a:cubicBezTo>
                    <a:pt x="712" y="2684"/>
                    <a:pt x="830" y="2476"/>
                    <a:pt x="1008" y="2150"/>
                  </a:cubicBezTo>
                  <a:cubicBezTo>
                    <a:pt x="1186" y="1809"/>
                    <a:pt x="1349" y="1513"/>
                    <a:pt x="1527" y="1231"/>
                  </a:cubicBezTo>
                  <a:cubicBezTo>
                    <a:pt x="1705" y="949"/>
                    <a:pt x="1838" y="727"/>
                    <a:pt x="1942" y="549"/>
                  </a:cubicBezTo>
                  <a:cubicBezTo>
                    <a:pt x="2046" y="371"/>
                    <a:pt x="2105" y="267"/>
                    <a:pt x="2105" y="208"/>
                  </a:cubicBezTo>
                  <a:cubicBezTo>
                    <a:pt x="2105" y="149"/>
                    <a:pt x="2076" y="104"/>
                    <a:pt x="2046" y="60"/>
                  </a:cubicBezTo>
                  <a:cubicBezTo>
                    <a:pt x="2016" y="15"/>
                    <a:pt x="1957" y="1"/>
                    <a:pt x="1912" y="1"/>
                  </a:cubicBezTo>
                  <a:cubicBezTo>
                    <a:pt x="1853" y="1"/>
                    <a:pt x="1749" y="119"/>
                    <a:pt x="1616" y="341"/>
                  </a:cubicBezTo>
                  <a:cubicBezTo>
                    <a:pt x="1483" y="579"/>
                    <a:pt x="1349" y="816"/>
                    <a:pt x="1216" y="1053"/>
                  </a:cubicBezTo>
                  <a:cubicBezTo>
                    <a:pt x="1097" y="1275"/>
                    <a:pt x="1008" y="1394"/>
                    <a:pt x="964" y="1394"/>
                  </a:cubicBezTo>
                  <a:cubicBezTo>
                    <a:pt x="904" y="1394"/>
                    <a:pt x="830" y="1350"/>
                    <a:pt x="741" y="1261"/>
                  </a:cubicBezTo>
                  <a:cubicBezTo>
                    <a:pt x="652" y="1172"/>
                    <a:pt x="578" y="1053"/>
                    <a:pt x="519" y="920"/>
                  </a:cubicBezTo>
                  <a:cubicBezTo>
                    <a:pt x="445" y="786"/>
                    <a:pt x="400" y="638"/>
                    <a:pt x="356" y="490"/>
                  </a:cubicBezTo>
                  <a:cubicBezTo>
                    <a:pt x="326" y="327"/>
                    <a:pt x="297" y="208"/>
                    <a:pt x="267" y="119"/>
                  </a:cubicBezTo>
                  <a:cubicBezTo>
                    <a:pt x="237" y="45"/>
                    <a:pt x="208" y="1"/>
                    <a:pt x="1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5"/>
            <p:cNvSpPr/>
            <p:nvPr/>
          </p:nvSpPr>
          <p:spPr>
            <a:xfrm>
              <a:off x="6542400" y="2058225"/>
              <a:ext cx="51175" cy="71200"/>
            </a:xfrm>
            <a:custGeom>
              <a:avLst/>
              <a:gdLst/>
              <a:ahLst/>
              <a:cxnLst/>
              <a:rect l="l" t="t" r="r" b="b"/>
              <a:pathLst>
                <a:path w="2047" h="2848" extrusionOk="0">
                  <a:moveTo>
                    <a:pt x="1765" y="1"/>
                  </a:moveTo>
                  <a:cubicBezTo>
                    <a:pt x="1617" y="1"/>
                    <a:pt x="1424" y="45"/>
                    <a:pt x="1201" y="149"/>
                  </a:cubicBezTo>
                  <a:cubicBezTo>
                    <a:pt x="979" y="253"/>
                    <a:pt x="816" y="356"/>
                    <a:pt x="712" y="475"/>
                  </a:cubicBezTo>
                  <a:cubicBezTo>
                    <a:pt x="683" y="505"/>
                    <a:pt x="653" y="564"/>
                    <a:pt x="623" y="638"/>
                  </a:cubicBezTo>
                  <a:cubicBezTo>
                    <a:pt x="594" y="712"/>
                    <a:pt x="579" y="786"/>
                    <a:pt x="579" y="846"/>
                  </a:cubicBezTo>
                  <a:cubicBezTo>
                    <a:pt x="579" y="920"/>
                    <a:pt x="623" y="1009"/>
                    <a:pt x="727" y="1127"/>
                  </a:cubicBezTo>
                  <a:cubicBezTo>
                    <a:pt x="831" y="1246"/>
                    <a:pt x="935" y="1365"/>
                    <a:pt x="1053" y="1454"/>
                  </a:cubicBezTo>
                  <a:cubicBezTo>
                    <a:pt x="1172" y="1557"/>
                    <a:pt x="1276" y="1676"/>
                    <a:pt x="1379" y="1780"/>
                  </a:cubicBezTo>
                  <a:cubicBezTo>
                    <a:pt x="1468" y="1898"/>
                    <a:pt x="1528" y="1987"/>
                    <a:pt x="1528" y="2061"/>
                  </a:cubicBezTo>
                  <a:cubicBezTo>
                    <a:pt x="1528" y="2180"/>
                    <a:pt x="1453" y="2284"/>
                    <a:pt x="1305" y="2388"/>
                  </a:cubicBezTo>
                  <a:cubicBezTo>
                    <a:pt x="1157" y="2476"/>
                    <a:pt x="979" y="2536"/>
                    <a:pt x="786" y="2536"/>
                  </a:cubicBezTo>
                  <a:cubicBezTo>
                    <a:pt x="697" y="2536"/>
                    <a:pt x="608" y="2506"/>
                    <a:pt x="534" y="2462"/>
                  </a:cubicBezTo>
                  <a:cubicBezTo>
                    <a:pt x="445" y="2432"/>
                    <a:pt x="386" y="2388"/>
                    <a:pt x="327" y="2343"/>
                  </a:cubicBezTo>
                  <a:cubicBezTo>
                    <a:pt x="208" y="2210"/>
                    <a:pt x="119" y="2135"/>
                    <a:pt x="75" y="2135"/>
                  </a:cubicBezTo>
                  <a:cubicBezTo>
                    <a:pt x="30" y="2135"/>
                    <a:pt x="1" y="2180"/>
                    <a:pt x="1" y="2269"/>
                  </a:cubicBezTo>
                  <a:cubicBezTo>
                    <a:pt x="1" y="2388"/>
                    <a:pt x="90" y="2506"/>
                    <a:pt x="253" y="2640"/>
                  </a:cubicBezTo>
                  <a:cubicBezTo>
                    <a:pt x="431" y="2773"/>
                    <a:pt x="638" y="2847"/>
                    <a:pt x="890" y="2847"/>
                  </a:cubicBezTo>
                  <a:cubicBezTo>
                    <a:pt x="1157" y="2847"/>
                    <a:pt x="1394" y="2773"/>
                    <a:pt x="1587" y="2625"/>
                  </a:cubicBezTo>
                  <a:cubicBezTo>
                    <a:pt x="1794" y="2476"/>
                    <a:pt x="1883" y="2284"/>
                    <a:pt x="1883" y="2061"/>
                  </a:cubicBezTo>
                  <a:cubicBezTo>
                    <a:pt x="1883" y="1943"/>
                    <a:pt x="1839" y="1824"/>
                    <a:pt x="1735" y="1676"/>
                  </a:cubicBezTo>
                  <a:cubicBezTo>
                    <a:pt x="1646" y="1542"/>
                    <a:pt x="1528" y="1409"/>
                    <a:pt x="1409" y="1305"/>
                  </a:cubicBezTo>
                  <a:cubicBezTo>
                    <a:pt x="1098" y="1038"/>
                    <a:pt x="935" y="875"/>
                    <a:pt x="935" y="801"/>
                  </a:cubicBezTo>
                  <a:cubicBezTo>
                    <a:pt x="935" y="697"/>
                    <a:pt x="1083" y="579"/>
                    <a:pt x="1394" y="460"/>
                  </a:cubicBezTo>
                  <a:cubicBezTo>
                    <a:pt x="1498" y="431"/>
                    <a:pt x="1587" y="401"/>
                    <a:pt x="1705" y="371"/>
                  </a:cubicBezTo>
                  <a:cubicBezTo>
                    <a:pt x="1824" y="342"/>
                    <a:pt x="1913" y="327"/>
                    <a:pt x="1972" y="312"/>
                  </a:cubicBezTo>
                  <a:cubicBezTo>
                    <a:pt x="2032" y="297"/>
                    <a:pt x="2046" y="268"/>
                    <a:pt x="2046" y="238"/>
                  </a:cubicBezTo>
                  <a:cubicBezTo>
                    <a:pt x="2046" y="179"/>
                    <a:pt x="2032" y="134"/>
                    <a:pt x="1972" y="75"/>
                  </a:cubicBezTo>
                  <a:cubicBezTo>
                    <a:pt x="1913" y="30"/>
                    <a:pt x="1854" y="1"/>
                    <a:pt x="17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601700" y="2057850"/>
              <a:ext cx="54875" cy="71925"/>
            </a:xfrm>
            <a:custGeom>
              <a:avLst/>
              <a:gdLst/>
              <a:ahLst/>
              <a:cxnLst/>
              <a:rect l="l" t="t" r="r" b="b"/>
              <a:pathLst>
                <a:path w="2195" h="2877" extrusionOk="0">
                  <a:moveTo>
                    <a:pt x="1409" y="357"/>
                  </a:moveTo>
                  <a:cubicBezTo>
                    <a:pt x="1513" y="357"/>
                    <a:pt x="1617" y="416"/>
                    <a:pt x="1691" y="549"/>
                  </a:cubicBezTo>
                  <a:cubicBezTo>
                    <a:pt x="1780" y="683"/>
                    <a:pt x="1809" y="846"/>
                    <a:pt x="1809" y="1053"/>
                  </a:cubicBezTo>
                  <a:cubicBezTo>
                    <a:pt x="1809" y="1261"/>
                    <a:pt x="1750" y="1483"/>
                    <a:pt x="1617" y="1721"/>
                  </a:cubicBezTo>
                  <a:cubicBezTo>
                    <a:pt x="1498" y="1958"/>
                    <a:pt x="1335" y="2150"/>
                    <a:pt x="1157" y="2314"/>
                  </a:cubicBezTo>
                  <a:cubicBezTo>
                    <a:pt x="979" y="2477"/>
                    <a:pt x="831" y="2551"/>
                    <a:pt x="697" y="2551"/>
                  </a:cubicBezTo>
                  <a:cubicBezTo>
                    <a:pt x="608" y="2551"/>
                    <a:pt x="534" y="2506"/>
                    <a:pt x="460" y="2417"/>
                  </a:cubicBezTo>
                  <a:cubicBezTo>
                    <a:pt x="401" y="2328"/>
                    <a:pt x="371" y="2195"/>
                    <a:pt x="371" y="2047"/>
                  </a:cubicBezTo>
                  <a:cubicBezTo>
                    <a:pt x="371" y="1795"/>
                    <a:pt x="431" y="1543"/>
                    <a:pt x="564" y="1261"/>
                  </a:cubicBezTo>
                  <a:cubicBezTo>
                    <a:pt x="697" y="994"/>
                    <a:pt x="846" y="772"/>
                    <a:pt x="1009" y="609"/>
                  </a:cubicBezTo>
                  <a:cubicBezTo>
                    <a:pt x="1172" y="431"/>
                    <a:pt x="1305" y="357"/>
                    <a:pt x="1409" y="357"/>
                  </a:cubicBezTo>
                  <a:close/>
                  <a:moveTo>
                    <a:pt x="1394" y="1"/>
                  </a:moveTo>
                  <a:cubicBezTo>
                    <a:pt x="1246" y="1"/>
                    <a:pt x="1098" y="60"/>
                    <a:pt x="935" y="194"/>
                  </a:cubicBezTo>
                  <a:cubicBezTo>
                    <a:pt x="757" y="312"/>
                    <a:pt x="608" y="460"/>
                    <a:pt x="475" y="653"/>
                  </a:cubicBezTo>
                  <a:cubicBezTo>
                    <a:pt x="342" y="846"/>
                    <a:pt x="223" y="1068"/>
                    <a:pt x="134" y="1320"/>
                  </a:cubicBezTo>
                  <a:cubicBezTo>
                    <a:pt x="45" y="1572"/>
                    <a:pt x="1" y="1824"/>
                    <a:pt x="1" y="2076"/>
                  </a:cubicBezTo>
                  <a:cubicBezTo>
                    <a:pt x="1" y="2254"/>
                    <a:pt x="60" y="2432"/>
                    <a:pt x="193" y="2610"/>
                  </a:cubicBezTo>
                  <a:cubicBezTo>
                    <a:pt x="327" y="2788"/>
                    <a:pt x="490" y="2877"/>
                    <a:pt x="668" y="2877"/>
                  </a:cubicBezTo>
                  <a:cubicBezTo>
                    <a:pt x="920" y="2877"/>
                    <a:pt x="1157" y="2773"/>
                    <a:pt x="1394" y="2580"/>
                  </a:cubicBezTo>
                  <a:cubicBezTo>
                    <a:pt x="1631" y="2373"/>
                    <a:pt x="1824" y="2121"/>
                    <a:pt x="1972" y="1839"/>
                  </a:cubicBezTo>
                  <a:cubicBezTo>
                    <a:pt x="2121" y="1557"/>
                    <a:pt x="2195" y="1276"/>
                    <a:pt x="2195" y="1024"/>
                  </a:cubicBezTo>
                  <a:cubicBezTo>
                    <a:pt x="2195" y="757"/>
                    <a:pt x="2106" y="520"/>
                    <a:pt x="1957" y="312"/>
                  </a:cubicBezTo>
                  <a:cubicBezTo>
                    <a:pt x="1809" y="105"/>
                    <a:pt x="1617" y="1"/>
                    <a:pt x="1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659150" y="2058225"/>
              <a:ext cx="51175" cy="71200"/>
            </a:xfrm>
            <a:custGeom>
              <a:avLst/>
              <a:gdLst/>
              <a:ahLst/>
              <a:cxnLst/>
              <a:rect l="l" t="t" r="r" b="b"/>
              <a:pathLst>
                <a:path w="2047" h="2848" extrusionOk="0">
                  <a:moveTo>
                    <a:pt x="1765" y="1"/>
                  </a:moveTo>
                  <a:cubicBezTo>
                    <a:pt x="1616" y="1"/>
                    <a:pt x="1424" y="45"/>
                    <a:pt x="1201" y="149"/>
                  </a:cubicBezTo>
                  <a:cubicBezTo>
                    <a:pt x="979" y="253"/>
                    <a:pt x="816" y="356"/>
                    <a:pt x="712" y="475"/>
                  </a:cubicBezTo>
                  <a:cubicBezTo>
                    <a:pt x="668" y="505"/>
                    <a:pt x="638" y="564"/>
                    <a:pt x="623" y="638"/>
                  </a:cubicBezTo>
                  <a:cubicBezTo>
                    <a:pt x="593" y="712"/>
                    <a:pt x="579" y="786"/>
                    <a:pt x="579" y="846"/>
                  </a:cubicBezTo>
                  <a:cubicBezTo>
                    <a:pt x="579" y="920"/>
                    <a:pt x="623" y="1009"/>
                    <a:pt x="727" y="1127"/>
                  </a:cubicBezTo>
                  <a:cubicBezTo>
                    <a:pt x="816" y="1246"/>
                    <a:pt x="934" y="1365"/>
                    <a:pt x="1038" y="1454"/>
                  </a:cubicBezTo>
                  <a:cubicBezTo>
                    <a:pt x="1157" y="1557"/>
                    <a:pt x="1275" y="1676"/>
                    <a:pt x="1364" y="1780"/>
                  </a:cubicBezTo>
                  <a:cubicBezTo>
                    <a:pt x="1468" y="1898"/>
                    <a:pt x="1513" y="1987"/>
                    <a:pt x="1513" y="2061"/>
                  </a:cubicBezTo>
                  <a:cubicBezTo>
                    <a:pt x="1513" y="2180"/>
                    <a:pt x="1438" y="2284"/>
                    <a:pt x="1290" y="2388"/>
                  </a:cubicBezTo>
                  <a:cubicBezTo>
                    <a:pt x="1142" y="2476"/>
                    <a:pt x="979" y="2536"/>
                    <a:pt x="786" y="2536"/>
                  </a:cubicBezTo>
                  <a:cubicBezTo>
                    <a:pt x="697" y="2536"/>
                    <a:pt x="608" y="2506"/>
                    <a:pt x="519" y="2462"/>
                  </a:cubicBezTo>
                  <a:cubicBezTo>
                    <a:pt x="445" y="2432"/>
                    <a:pt x="371" y="2388"/>
                    <a:pt x="327" y="2343"/>
                  </a:cubicBezTo>
                  <a:cubicBezTo>
                    <a:pt x="193" y="2210"/>
                    <a:pt x="119" y="2135"/>
                    <a:pt x="75" y="2135"/>
                  </a:cubicBezTo>
                  <a:cubicBezTo>
                    <a:pt x="15" y="2135"/>
                    <a:pt x="0" y="2180"/>
                    <a:pt x="0" y="2269"/>
                  </a:cubicBezTo>
                  <a:cubicBezTo>
                    <a:pt x="0" y="2388"/>
                    <a:pt x="75" y="2506"/>
                    <a:pt x="252" y="2640"/>
                  </a:cubicBezTo>
                  <a:cubicBezTo>
                    <a:pt x="416" y="2773"/>
                    <a:pt x="638" y="2847"/>
                    <a:pt x="890" y="2847"/>
                  </a:cubicBezTo>
                  <a:cubicBezTo>
                    <a:pt x="1157" y="2847"/>
                    <a:pt x="1379" y="2773"/>
                    <a:pt x="1587" y="2625"/>
                  </a:cubicBezTo>
                  <a:cubicBezTo>
                    <a:pt x="1779" y="2476"/>
                    <a:pt x="1883" y="2284"/>
                    <a:pt x="1883" y="2061"/>
                  </a:cubicBezTo>
                  <a:cubicBezTo>
                    <a:pt x="1883" y="1943"/>
                    <a:pt x="1839" y="1824"/>
                    <a:pt x="1735" y="1676"/>
                  </a:cubicBezTo>
                  <a:cubicBezTo>
                    <a:pt x="1631" y="1542"/>
                    <a:pt x="1527" y="1409"/>
                    <a:pt x="1409" y="1305"/>
                  </a:cubicBezTo>
                  <a:cubicBezTo>
                    <a:pt x="1083" y="1038"/>
                    <a:pt x="920" y="875"/>
                    <a:pt x="920" y="801"/>
                  </a:cubicBezTo>
                  <a:cubicBezTo>
                    <a:pt x="920" y="697"/>
                    <a:pt x="1083" y="579"/>
                    <a:pt x="1394" y="460"/>
                  </a:cubicBezTo>
                  <a:cubicBezTo>
                    <a:pt x="1483" y="431"/>
                    <a:pt x="1587" y="401"/>
                    <a:pt x="1705" y="371"/>
                  </a:cubicBezTo>
                  <a:cubicBezTo>
                    <a:pt x="1824" y="342"/>
                    <a:pt x="1898" y="327"/>
                    <a:pt x="1957" y="312"/>
                  </a:cubicBezTo>
                  <a:cubicBezTo>
                    <a:pt x="2017" y="297"/>
                    <a:pt x="2046" y="268"/>
                    <a:pt x="2046" y="238"/>
                  </a:cubicBezTo>
                  <a:cubicBezTo>
                    <a:pt x="2046" y="179"/>
                    <a:pt x="2017" y="134"/>
                    <a:pt x="1972" y="75"/>
                  </a:cubicBezTo>
                  <a:cubicBezTo>
                    <a:pt x="1913" y="30"/>
                    <a:pt x="1839" y="1"/>
                    <a:pt x="17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718075" y="2057850"/>
              <a:ext cx="54875" cy="71925"/>
            </a:xfrm>
            <a:custGeom>
              <a:avLst/>
              <a:gdLst/>
              <a:ahLst/>
              <a:cxnLst/>
              <a:rect l="l" t="t" r="r" b="b"/>
              <a:pathLst>
                <a:path w="2195" h="2877" extrusionOk="0">
                  <a:moveTo>
                    <a:pt x="1424" y="357"/>
                  </a:moveTo>
                  <a:cubicBezTo>
                    <a:pt x="1528" y="357"/>
                    <a:pt x="1617" y="416"/>
                    <a:pt x="1705" y="549"/>
                  </a:cubicBezTo>
                  <a:cubicBezTo>
                    <a:pt x="1780" y="683"/>
                    <a:pt x="1824" y="846"/>
                    <a:pt x="1824" y="1053"/>
                  </a:cubicBezTo>
                  <a:cubicBezTo>
                    <a:pt x="1824" y="1261"/>
                    <a:pt x="1765" y="1483"/>
                    <a:pt x="1631" y="1721"/>
                  </a:cubicBezTo>
                  <a:cubicBezTo>
                    <a:pt x="1498" y="1958"/>
                    <a:pt x="1350" y="2150"/>
                    <a:pt x="1172" y="2314"/>
                  </a:cubicBezTo>
                  <a:cubicBezTo>
                    <a:pt x="994" y="2477"/>
                    <a:pt x="831" y="2551"/>
                    <a:pt x="697" y="2551"/>
                  </a:cubicBezTo>
                  <a:cubicBezTo>
                    <a:pt x="608" y="2551"/>
                    <a:pt x="534" y="2506"/>
                    <a:pt x="475" y="2417"/>
                  </a:cubicBezTo>
                  <a:cubicBezTo>
                    <a:pt x="401" y="2328"/>
                    <a:pt x="371" y="2195"/>
                    <a:pt x="371" y="2047"/>
                  </a:cubicBezTo>
                  <a:cubicBezTo>
                    <a:pt x="371" y="1795"/>
                    <a:pt x="445" y="1543"/>
                    <a:pt x="564" y="1261"/>
                  </a:cubicBezTo>
                  <a:cubicBezTo>
                    <a:pt x="697" y="994"/>
                    <a:pt x="846" y="772"/>
                    <a:pt x="1009" y="609"/>
                  </a:cubicBezTo>
                  <a:cubicBezTo>
                    <a:pt x="1172" y="431"/>
                    <a:pt x="1305" y="357"/>
                    <a:pt x="1424" y="357"/>
                  </a:cubicBezTo>
                  <a:close/>
                  <a:moveTo>
                    <a:pt x="1394" y="1"/>
                  </a:moveTo>
                  <a:cubicBezTo>
                    <a:pt x="1261" y="1"/>
                    <a:pt x="1098" y="60"/>
                    <a:pt x="935" y="194"/>
                  </a:cubicBezTo>
                  <a:cubicBezTo>
                    <a:pt x="772" y="312"/>
                    <a:pt x="623" y="460"/>
                    <a:pt x="475" y="653"/>
                  </a:cubicBezTo>
                  <a:cubicBezTo>
                    <a:pt x="342" y="846"/>
                    <a:pt x="238" y="1068"/>
                    <a:pt x="134" y="1320"/>
                  </a:cubicBezTo>
                  <a:cubicBezTo>
                    <a:pt x="45" y="1572"/>
                    <a:pt x="1" y="1824"/>
                    <a:pt x="1" y="2076"/>
                  </a:cubicBezTo>
                  <a:cubicBezTo>
                    <a:pt x="1" y="2254"/>
                    <a:pt x="75" y="2432"/>
                    <a:pt x="208" y="2610"/>
                  </a:cubicBezTo>
                  <a:cubicBezTo>
                    <a:pt x="342" y="2788"/>
                    <a:pt x="505" y="2877"/>
                    <a:pt x="683" y="2877"/>
                  </a:cubicBezTo>
                  <a:cubicBezTo>
                    <a:pt x="920" y="2877"/>
                    <a:pt x="1157" y="2773"/>
                    <a:pt x="1409" y="2580"/>
                  </a:cubicBezTo>
                  <a:cubicBezTo>
                    <a:pt x="1646" y="2373"/>
                    <a:pt x="1839" y="2121"/>
                    <a:pt x="1987" y="1839"/>
                  </a:cubicBezTo>
                  <a:cubicBezTo>
                    <a:pt x="2121" y="1557"/>
                    <a:pt x="2195" y="1276"/>
                    <a:pt x="2195" y="1024"/>
                  </a:cubicBezTo>
                  <a:cubicBezTo>
                    <a:pt x="2195" y="757"/>
                    <a:pt x="2121" y="520"/>
                    <a:pt x="1972" y="312"/>
                  </a:cubicBezTo>
                  <a:cubicBezTo>
                    <a:pt x="1824" y="105"/>
                    <a:pt x="1631" y="1"/>
                    <a:pt x="1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780725" y="2058225"/>
              <a:ext cx="74125" cy="71200"/>
            </a:xfrm>
            <a:custGeom>
              <a:avLst/>
              <a:gdLst/>
              <a:ahLst/>
              <a:cxnLst/>
              <a:rect l="l" t="t" r="r" b="b"/>
              <a:pathLst>
                <a:path w="2965" h="2848" extrusionOk="0">
                  <a:moveTo>
                    <a:pt x="623" y="1"/>
                  </a:moveTo>
                  <a:cubicBezTo>
                    <a:pt x="578" y="1"/>
                    <a:pt x="563" y="16"/>
                    <a:pt x="549" y="30"/>
                  </a:cubicBezTo>
                  <a:cubicBezTo>
                    <a:pt x="534" y="45"/>
                    <a:pt x="534" y="75"/>
                    <a:pt x="534" y="134"/>
                  </a:cubicBezTo>
                  <a:cubicBezTo>
                    <a:pt x="534" y="297"/>
                    <a:pt x="445" y="727"/>
                    <a:pt x="267" y="1409"/>
                  </a:cubicBezTo>
                  <a:cubicBezTo>
                    <a:pt x="89" y="2106"/>
                    <a:pt x="0" y="2476"/>
                    <a:pt x="0" y="2536"/>
                  </a:cubicBezTo>
                  <a:cubicBezTo>
                    <a:pt x="0" y="2610"/>
                    <a:pt x="30" y="2669"/>
                    <a:pt x="74" y="2743"/>
                  </a:cubicBezTo>
                  <a:cubicBezTo>
                    <a:pt x="133" y="2817"/>
                    <a:pt x="163" y="2847"/>
                    <a:pt x="208" y="2847"/>
                  </a:cubicBezTo>
                  <a:cubicBezTo>
                    <a:pt x="208" y="2847"/>
                    <a:pt x="222" y="2832"/>
                    <a:pt x="252" y="2788"/>
                  </a:cubicBezTo>
                  <a:cubicBezTo>
                    <a:pt x="267" y="2758"/>
                    <a:pt x="267" y="2728"/>
                    <a:pt x="282" y="2699"/>
                  </a:cubicBezTo>
                  <a:cubicBezTo>
                    <a:pt x="297" y="2684"/>
                    <a:pt x="297" y="2640"/>
                    <a:pt x="311" y="2595"/>
                  </a:cubicBezTo>
                  <a:cubicBezTo>
                    <a:pt x="326" y="2551"/>
                    <a:pt x="341" y="2506"/>
                    <a:pt x="356" y="2476"/>
                  </a:cubicBezTo>
                  <a:cubicBezTo>
                    <a:pt x="371" y="2432"/>
                    <a:pt x="385" y="2388"/>
                    <a:pt x="400" y="2328"/>
                  </a:cubicBezTo>
                  <a:cubicBezTo>
                    <a:pt x="415" y="2269"/>
                    <a:pt x="430" y="2224"/>
                    <a:pt x="445" y="2180"/>
                  </a:cubicBezTo>
                  <a:cubicBezTo>
                    <a:pt x="445" y="2135"/>
                    <a:pt x="460" y="2076"/>
                    <a:pt x="489" y="2017"/>
                  </a:cubicBezTo>
                  <a:cubicBezTo>
                    <a:pt x="504" y="1943"/>
                    <a:pt x="534" y="1809"/>
                    <a:pt x="593" y="1602"/>
                  </a:cubicBezTo>
                  <a:cubicBezTo>
                    <a:pt x="652" y="1409"/>
                    <a:pt x="697" y="1157"/>
                    <a:pt x="741" y="875"/>
                  </a:cubicBezTo>
                  <a:cubicBezTo>
                    <a:pt x="919" y="1394"/>
                    <a:pt x="1038" y="1735"/>
                    <a:pt x="1142" y="1883"/>
                  </a:cubicBezTo>
                  <a:cubicBezTo>
                    <a:pt x="1201" y="1958"/>
                    <a:pt x="1275" y="2002"/>
                    <a:pt x="1349" y="2002"/>
                  </a:cubicBezTo>
                  <a:cubicBezTo>
                    <a:pt x="1423" y="2002"/>
                    <a:pt x="1527" y="1943"/>
                    <a:pt x="1631" y="1824"/>
                  </a:cubicBezTo>
                  <a:cubicBezTo>
                    <a:pt x="1749" y="1691"/>
                    <a:pt x="2061" y="1320"/>
                    <a:pt x="2565" y="697"/>
                  </a:cubicBezTo>
                  <a:lnTo>
                    <a:pt x="2565" y="697"/>
                  </a:lnTo>
                  <a:cubicBezTo>
                    <a:pt x="2446" y="994"/>
                    <a:pt x="2357" y="1335"/>
                    <a:pt x="2253" y="1735"/>
                  </a:cubicBezTo>
                  <a:cubicBezTo>
                    <a:pt x="2164" y="2121"/>
                    <a:pt x="2120" y="2388"/>
                    <a:pt x="2120" y="2491"/>
                  </a:cubicBezTo>
                  <a:cubicBezTo>
                    <a:pt x="2120" y="2595"/>
                    <a:pt x="2135" y="2684"/>
                    <a:pt x="2164" y="2758"/>
                  </a:cubicBezTo>
                  <a:cubicBezTo>
                    <a:pt x="2209" y="2817"/>
                    <a:pt x="2239" y="2847"/>
                    <a:pt x="2283" y="2847"/>
                  </a:cubicBezTo>
                  <a:cubicBezTo>
                    <a:pt x="2313" y="2847"/>
                    <a:pt x="2357" y="2773"/>
                    <a:pt x="2402" y="2610"/>
                  </a:cubicBezTo>
                  <a:cubicBezTo>
                    <a:pt x="2416" y="2536"/>
                    <a:pt x="2431" y="2447"/>
                    <a:pt x="2461" y="2373"/>
                  </a:cubicBezTo>
                  <a:cubicBezTo>
                    <a:pt x="2476" y="2284"/>
                    <a:pt x="2505" y="2165"/>
                    <a:pt x="2535" y="2032"/>
                  </a:cubicBezTo>
                  <a:cubicBezTo>
                    <a:pt x="2565" y="1898"/>
                    <a:pt x="2594" y="1780"/>
                    <a:pt x="2624" y="1691"/>
                  </a:cubicBezTo>
                  <a:cubicBezTo>
                    <a:pt x="2654" y="1602"/>
                    <a:pt x="2683" y="1468"/>
                    <a:pt x="2728" y="1320"/>
                  </a:cubicBezTo>
                  <a:cubicBezTo>
                    <a:pt x="2772" y="1157"/>
                    <a:pt x="2802" y="1038"/>
                    <a:pt x="2832" y="964"/>
                  </a:cubicBezTo>
                  <a:cubicBezTo>
                    <a:pt x="2846" y="890"/>
                    <a:pt x="2876" y="801"/>
                    <a:pt x="2891" y="697"/>
                  </a:cubicBezTo>
                  <a:cubicBezTo>
                    <a:pt x="2921" y="594"/>
                    <a:pt x="2935" y="520"/>
                    <a:pt x="2950" y="460"/>
                  </a:cubicBezTo>
                  <a:cubicBezTo>
                    <a:pt x="2965" y="386"/>
                    <a:pt x="2965" y="342"/>
                    <a:pt x="2965" y="282"/>
                  </a:cubicBezTo>
                  <a:cubicBezTo>
                    <a:pt x="2965" y="238"/>
                    <a:pt x="2935" y="179"/>
                    <a:pt x="2891" y="134"/>
                  </a:cubicBezTo>
                  <a:cubicBezTo>
                    <a:pt x="2832" y="75"/>
                    <a:pt x="2787" y="45"/>
                    <a:pt x="2728" y="45"/>
                  </a:cubicBezTo>
                  <a:cubicBezTo>
                    <a:pt x="2683" y="45"/>
                    <a:pt x="2609" y="119"/>
                    <a:pt x="2491" y="238"/>
                  </a:cubicBezTo>
                  <a:cubicBezTo>
                    <a:pt x="2387" y="356"/>
                    <a:pt x="2209" y="579"/>
                    <a:pt x="1972" y="875"/>
                  </a:cubicBezTo>
                  <a:cubicBezTo>
                    <a:pt x="1749" y="1172"/>
                    <a:pt x="1557" y="1409"/>
                    <a:pt x="1408" y="1587"/>
                  </a:cubicBezTo>
                  <a:cubicBezTo>
                    <a:pt x="1290" y="1335"/>
                    <a:pt x="1171" y="1083"/>
                    <a:pt x="1082" y="831"/>
                  </a:cubicBezTo>
                  <a:cubicBezTo>
                    <a:pt x="993" y="579"/>
                    <a:pt x="949" y="416"/>
                    <a:pt x="934" y="312"/>
                  </a:cubicBezTo>
                  <a:cubicBezTo>
                    <a:pt x="919" y="253"/>
                    <a:pt x="875" y="193"/>
                    <a:pt x="801" y="119"/>
                  </a:cubicBezTo>
                  <a:cubicBezTo>
                    <a:pt x="712" y="45"/>
                    <a:pt x="652" y="1"/>
                    <a:pt x="6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861875" y="2059350"/>
              <a:ext cx="55250" cy="70800"/>
            </a:xfrm>
            <a:custGeom>
              <a:avLst/>
              <a:gdLst/>
              <a:ahLst/>
              <a:cxnLst/>
              <a:rect l="l" t="t" r="r" b="b"/>
              <a:pathLst>
                <a:path w="2210" h="2832" extrusionOk="0">
                  <a:moveTo>
                    <a:pt x="1394" y="0"/>
                  </a:moveTo>
                  <a:cubicBezTo>
                    <a:pt x="846" y="0"/>
                    <a:pt x="549" y="45"/>
                    <a:pt x="505" y="148"/>
                  </a:cubicBezTo>
                  <a:cubicBezTo>
                    <a:pt x="490" y="178"/>
                    <a:pt x="490" y="208"/>
                    <a:pt x="490" y="237"/>
                  </a:cubicBezTo>
                  <a:cubicBezTo>
                    <a:pt x="490" y="445"/>
                    <a:pt x="445" y="697"/>
                    <a:pt x="371" y="1008"/>
                  </a:cubicBezTo>
                  <a:cubicBezTo>
                    <a:pt x="282" y="1320"/>
                    <a:pt x="208" y="1601"/>
                    <a:pt x="119" y="1868"/>
                  </a:cubicBezTo>
                  <a:cubicBezTo>
                    <a:pt x="45" y="2135"/>
                    <a:pt x="1" y="2328"/>
                    <a:pt x="1" y="2431"/>
                  </a:cubicBezTo>
                  <a:cubicBezTo>
                    <a:pt x="1" y="2550"/>
                    <a:pt x="45" y="2639"/>
                    <a:pt x="149" y="2713"/>
                  </a:cubicBezTo>
                  <a:cubicBezTo>
                    <a:pt x="238" y="2787"/>
                    <a:pt x="342" y="2832"/>
                    <a:pt x="475" y="2832"/>
                  </a:cubicBezTo>
                  <a:cubicBezTo>
                    <a:pt x="757" y="2832"/>
                    <a:pt x="1038" y="2772"/>
                    <a:pt x="1335" y="2669"/>
                  </a:cubicBezTo>
                  <a:cubicBezTo>
                    <a:pt x="1646" y="2565"/>
                    <a:pt x="1794" y="2461"/>
                    <a:pt x="1794" y="2372"/>
                  </a:cubicBezTo>
                  <a:cubicBezTo>
                    <a:pt x="1794" y="2313"/>
                    <a:pt x="1780" y="2283"/>
                    <a:pt x="1735" y="2283"/>
                  </a:cubicBezTo>
                  <a:cubicBezTo>
                    <a:pt x="1720" y="2283"/>
                    <a:pt x="1646" y="2298"/>
                    <a:pt x="1528" y="2328"/>
                  </a:cubicBezTo>
                  <a:cubicBezTo>
                    <a:pt x="1142" y="2431"/>
                    <a:pt x="801" y="2491"/>
                    <a:pt x="490" y="2491"/>
                  </a:cubicBezTo>
                  <a:cubicBezTo>
                    <a:pt x="460" y="2491"/>
                    <a:pt x="431" y="2476"/>
                    <a:pt x="401" y="2461"/>
                  </a:cubicBezTo>
                  <a:cubicBezTo>
                    <a:pt x="386" y="2431"/>
                    <a:pt x="371" y="2402"/>
                    <a:pt x="371" y="2372"/>
                  </a:cubicBezTo>
                  <a:cubicBezTo>
                    <a:pt x="371" y="2283"/>
                    <a:pt x="445" y="2002"/>
                    <a:pt x="594" y="1527"/>
                  </a:cubicBezTo>
                  <a:cubicBezTo>
                    <a:pt x="890" y="1527"/>
                    <a:pt x="1142" y="1512"/>
                    <a:pt x="1365" y="1468"/>
                  </a:cubicBezTo>
                  <a:cubicBezTo>
                    <a:pt x="1587" y="1409"/>
                    <a:pt x="1706" y="1349"/>
                    <a:pt x="1706" y="1245"/>
                  </a:cubicBezTo>
                  <a:cubicBezTo>
                    <a:pt x="1706" y="1216"/>
                    <a:pt x="1661" y="1186"/>
                    <a:pt x="1587" y="1186"/>
                  </a:cubicBezTo>
                  <a:cubicBezTo>
                    <a:pt x="1498" y="1186"/>
                    <a:pt x="1379" y="1201"/>
                    <a:pt x="1231" y="1216"/>
                  </a:cubicBezTo>
                  <a:cubicBezTo>
                    <a:pt x="1068" y="1231"/>
                    <a:pt x="949" y="1231"/>
                    <a:pt x="846" y="1231"/>
                  </a:cubicBezTo>
                  <a:lnTo>
                    <a:pt x="683" y="1231"/>
                  </a:lnTo>
                  <a:cubicBezTo>
                    <a:pt x="786" y="860"/>
                    <a:pt x="831" y="578"/>
                    <a:pt x="831" y="386"/>
                  </a:cubicBezTo>
                  <a:cubicBezTo>
                    <a:pt x="1083" y="341"/>
                    <a:pt x="1246" y="311"/>
                    <a:pt x="1305" y="311"/>
                  </a:cubicBezTo>
                  <a:cubicBezTo>
                    <a:pt x="1379" y="297"/>
                    <a:pt x="1483" y="282"/>
                    <a:pt x="1646" y="267"/>
                  </a:cubicBezTo>
                  <a:cubicBezTo>
                    <a:pt x="1809" y="252"/>
                    <a:pt x="1943" y="237"/>
                    <a:pt x="2032" y="223"/>
                  </a:cubicBezTo>
                  <a:cubicBezTo>
                    <a:pt x="2150" y="208"/>
                    <a:pt x="2210" y="163"/>
                    <a:pt x="2210" y="104"/>
                  </a:cubicBezTo>
                  <a:cubicBezTo>
                    <a:pt x="2210" y="30"/>
                    <a:pt x="1943" y="0"/>
                    <a:pt x="13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469025" y="2235025"/>
              <a:ext cx="54500" cy="70800"/>
            </a:xfrm>
            <a:custGeom>
              <a:avLst/>
              <a:gdLst/>
              <a:ahLst/>
              <a:cxnLst/>
              <a:rect l="l" t="t" r="r" b="b"/>
              <a:pathLst>
                <a:path w="2180" h="2832" extrusionOk="0">
                  <a:moveTo>
                    <a:pt x="1349" y="0"/>
                  </a:moveTo>
                  <a:cubicBezTo>
                    <a:pt x="1082" y="0"/>
                    <a:pt x="890" y="15"/>
                    <a:pt x="756" y="30"/>
                  </a:cubicBezTo>
                  <a:cubicBezTo>
                    <a:pt x="623" y="59"/>
                    <a:pt x="534" y="104"/>
                    <a:pt x="519" y="148"/>
                  </a:cubicBezTo>
                  <a:cubicBezTo>
                    <a:pt x="489" y="178"/>
                    <a:pt x="489" y="208"/>
                    <a:pt x="489" y="252"/>
                  </a:cubicBezTo>
                  <a:cubicBezTo>
                    <a:pt x="475" y="460"/>
                    <a:pt x="401" y="875"/>
                    <a:pt x="237" y="1512"/>
                  </a:cubicBezTo>
                  <a:cubicBezTo>
                    <a:pt x="89" y="2150"/>
                    <a:pt x="0" y="2476"/>
                    <a:pt x="0" y="2535"/>
                  </a:cubicBezTo>
                  <a:cubicBezTo>
                    <a:pt x="0" y="2580"/>
                    <a:pt x="30" y="2639"/>
                    <a:pt x="89" y="2728"/>
                  </a:cubicBezTo>
                  <a:cubicBezTo>
                    <a:pt x="149" y="2802"/>
                    <a:pt x="193" y="2832"/>
                    <a:pt x="237" y="2832"/>
                  </a:cubicBezTo>
                  <a:cubicBezTo>
                    <a:pt x="252" y="2832"/>
                    <a:pt x="267" y="2817"/>
                    <a:pt x="282" y="2772"/>
                  </a:cubicBezTo>
                  <a:lnTo>
                    <a:pt x="297" y="2698"/>
                  </a:lnTo>
                  <a:cubicBezTo>
                    <a:pt x="312" y="2669"/>
                    <a:pt x="326" y="2639"/>
                    <a:pt x="341" y="2595"/>
                  </a:cubicBezTo>
                  <a:cubicBezTo>
                    <a:pt x="341" y="2535"/>
                    <a:pt x="356" y="2506"/>
                    <a:pt x="371" y="2461"/>
                  </a:cubicBezTo>
                  <a:cubicBezTo>
                    <a:pt x="371" y="2431"/>
                    <a:pt x="386" y="2387"/>
                    <a:pt x="401" y="2328"/>
                  </a:cubicBezTo>
                  <a:cubicBezTo>
                    <a:pt x="415" y="2268"/>
                    <a:pt x="445" y="2150"/>
                    <a:pt x="489" y="1957"/>
                  </a:cubicBezTo>
                  <a:cubicBezTo>
                    <a:pt x="534" y="1764"/>
                    <a:pt x="564" y="1661"/>
                    <a:pt x="578" y="1631"/>
                  </a:cubicBezTo>
                  <a:cubicBezTo>
                    <a:pt x="860" y="1631"/>
                    <a:pt x="1112" y="1601"/>
                    <a:pt x="1349" y="1542"/>
                  </a:cubicBezTo>
                  <a:cubicBezTo>
                    <a:pt x="1587" y="1483"/>
                    <a:pt x="1705" y="1409"/>
                    <a:pt x="1705" y="1334"/>
                  </a:cubicBezTo>
                  <a:cubicBezTo>
                    <a:pt x="1705" y="1290"/>
                    <a:pt x="1661" y="1260"/>
                    <a:pt x="1557" y="1260"/>
                  </a:cubicBezTo>
                  <a:cubicBezTo>
                    <a:pt x="1512" y="1260"/>
                    <a:pt x="1394" y="1275"/>
                    <a:pt x="1186" y="1290"/>
                  </a:cubicBezTo>
                  <a:cubicBezTo>
                    <a:pt x="994" y="1305"/>
                    <a:pt x="816" y="1305"/>
                    <a:pt x="653" y="1305"/>
                  </a:cubicBezTo>
                  <a:cubicBezTo>
                    <a:pt x="756" y="845"/>
                    <a:pt x="816" y="549"/>
                    <a:pt x="816" y="415"/>
                  </a:cubicBezTo>
                  <a:cubicBezTo>
                    <a:pt x="816" y="400"/>
                    <a:pt x="801" y="386"/>
                    <a:pt x="801" y="386"/>
                  </a:cubicBezTo>
                  <a:cubicBezTo>
                    <a:pt x="845" y="386"/>
                    <a:pt x="905" y="371"/>
                    <a:pt x="1023" y="356"/>
                  </a:cubicBezTo>
                  <a:cubicBezTo>
                    <a:pt x="1127" y="341"/>
                    <a:pt x="1216" y="341"/>
                    <a:pt x="1290" y="326"/>
                  </a:cubicBezTo>
                  <a:cubicBezTo>
                    <a:pt x="1349" y="326"/>
                    <a:pt x="1423" y="311"/>
                    <a:pt x="1498" y="311"/>
                  </a:cubicBezTo>
                  <a:cubicBezTo>
                    <a:pt x="1572" y="297"/>
                    <a:pt x="1646" y="297"/>
                    <a:pt x="1690" y="282"/>
                  </a:cubicBezTo>
                  <a:cubicBezTo>
                    <a:pt x="1735" y="282"/>
                    <a:pt x="1794" y="282"/>
                    <a:pt x="1853" y="267"/>
                  </a:cubicBezTo>
                  <a:cubicBezTo>
                    <a:pt x="1913" y="267"/>
                    <a:pt x="1957" y="252"/>
                    <a:pt x="1987" y="252"/>
                  </a:cubicBezTo>
                  <a:cubicBezTo>
                    <a:pt x="2016" y="237"/>
                    <a:pt x="2061" y="237"/>
                    <a:pt x="2105" y="223"/>
                  </a:cubicBezTo>
                  <a:cubicBezTo>
                    <a:pt x="2150" y="208"/>
                    <a:pt x="2180" y="178"/>
                    <a:pt x="2180" y="148"/>
                  </a:cubicBezTo>
                  <a:cubicBezTo>
                    <a:pt x="2180" y="104"/>
                    <a:pt x="2105" y="59"/>
                    <a:pt x="1957" y="30"/>
                  </a:cubicBezTo>
                  <a:cubicBezTo>
                    <a:pt x="1809" y="15"/>
                    <a:pt x="1601" y="0"/>
                    <a:pt x="13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521650" y="2233900"/>
              <a:ext cx="51550" cy="71925"/>
            </a:xfrm>
            <a:custGeom>
              <a:avLst/>
              <a:gdLst/>
              <a:ahLst/>
              <a:cxnLst/>
              <a:rect l="l" t="t" r="r" b="b"/>
              <a:pathLst>
                <a:path w="2062" h="2877" extrusionOk="0">
                  <a:moveTo>
                    <a:pt x="1246" y="371"/>
                  </a:moveTo>
                  <a:cubicBezTo>
                    <a:pt x="1542" y="371"/>
                    <a:pt x="1690" y="460"/>
                    <a:pt x="1690" y="623"/>
                  </a:cubicBezTo>
                  <a:cubicBezTo>
                    <a:pt x="1690" y="727"/>
                    <a:pt x="1646" y="831"/>
                    <a:pt x="1557" y="935"/>
                  </a:cubicBezTo>
                  <a:cubicBezTo>
                    <a:pt x="1468" y="1024"/>
                    <a:pt x="1379" y="1113"/>
                    <a:pt x="1275" y="1172"/>
                  </a:cubicBezTo>
                  <a:cubicBezTo>
                    <a:pt x="1172" y="1216"/>
                    <a:pt x="1053" y="1290"/>
                    <a:pt x="920" y="1365"/>
                  </a:cubicBezTo>
                  <a:cubicBezTo>
                    <a:pt x="786" y="1424"/>
                    <a:pt x="697" y="1483"/>
                    <a:pt x="653" y="1513"/>
                  </a:cubicBezTo>
                  <a:cubicBezTo>
                    <a:pt x="771" y="1098"/>
                    <a:pt x="831" y="816"/>
                    <a:pt x="831" y="638"/>
                  </a:cubicBezTo>
                  <a:cubicBezTo>
                    <a:pt x="831" y="594"/>
                    <a:pt x="816" y="534"/>
                    <a:pt x="786" y="475"/>
                  </a:cubicBezTo>
                  <a:cubicBezTo>
                    <a:pt x="964" y="401"/>
                    <a:pt x="1112" y="371"/>
                    <a:pt x="1246" y="371"/>
                  </a:cubicBezTo>
                  <a:close/>
                  <a:moveTo>
                    <a:pt x="1231" y="1"/>
                  </a:moveTo>
                  <a:cubicBezTo>
                    <a:pt x="1009" y="1"/>
                    <a:pt x="801" y="45"/>
                    <a:pt x="623" y="104"/>
                  </a:cubicBezTo>
                  <a:cubicBezTo>
                    <a:pt x="430" y="179"/>
                    <a:pt x="341" y="238"/>
                    <a:pt x="341" y="297"/>
                  </a:cubicBezTo>
                  <a:cubicBezTo>
                    <a:pt x="341" y="342"/>
                    <a:pt x="356" y="371"/>
                    <a:pt x="386" y="431"/>
                  </a:cubicBezTo>
                  <a:cubicBezTo>
                    <a:pt x="416" y="475"/>
                    <a:pt x="445" y="505"/>
                    <a:pt x="475" y="520"/>
                  </a:cubicBezTo>
                  <a:cubicBezTo>
                    <a:pt x="460" y="801"/>
                    <a:pt x="371" y="1201"/>
                    <a:pt x="223" y="1735"/>
                  </a:cubicBezTo>
                  <a:cubicBezTo>
                    <a:pt x="75" y="2254"/>
                    <a:pt x="0" y="2551"/>
                    <a:pt x="0" y="2610"/>
                  </a:cubicBezTo>
                  <a:cubicBezTo>
                    <a:pt x="0" y="2669"/>
                    <a:pt x="15" y="2728"/>
                    <a:pt x="75" y="2788"/>
                  </a:cubicBezTo>
                  <a:cubicBezTo>
                    <a:pt x="119" y="2847"/>
                    <a:pt x="178" y="2877"/>
                    <a:pt x="208" y="2877"/>
                  </a:cubicBezTo>
                  <a:cubicBezTo>
                    <a:pt x="238" y="2877"/>
                    <a:pt x="267" y="2817"/>
                    <a:pt x="312" y="2669"/>
                  </a:cubicBezTo>
                  <a:cubicBezTo>
                    <a:pt x="341" y="2595"/>
                    <a:pt x="356" y="2536"/>
                    <a:pt x="371" y="2462"/>
                  </a:cubicBezTo>
                  <a:cubicBezTo>
                    <a:pt x="401" y="2402"/>
                    <a:pt x="475" y="2150"/>
                    <a:pt x="593" y="1735"/>
                  </a:cubicBezTo>
                  <a:cubicBezTo>
                    <a:pt x="668" y="1928"/>
                    <a:pt x="845" y="2165"/>
                    <a:pt x="1157" y="2447"/>
                  </a:cubicBezTo>
                  <a:cubicBezTo>
                    <a:pt x="1453" y="2743"/>
                    <a:pt x="1690" y="2877"/>
                    <a:pt x="1854" y="2877"/>
                  </a:cubicBezTo>
                  <a:cubicBezTo>
                    <a:pt x="1942" y="2877"/>
                    <a:pt x="1987" y="2847"/>
                    <a:pt x="1987" y="2773"/>
                  </a:cubicBezTo>
                  <a:cubicBezTo>
                    <a:pt x="1987" y="2743"/>
                    <a:pt x="1942" y="2699"/>
                    <a:pt x="1883" y="2625"/>
                  </a:cubicBezTo>
                  <a:cubicBezTo>
                    <a:pt x="1839" y="2595"/>
                    <a:pt x="1809" y="2565"/>
                    <a:pt x="1779" y="2536"/>
                  </a:cubicBezTo>
                  <a:cubicBezTo>
                    <a:pt x="1735" y="2506"/>
                    <a:pt x="1690" y="2462"/>
                    <a:pt x="1646" y="2417"/>
                  </a:cubicBezTo>
                  <a:cubicBezTo>
                    <a:pt x="1587" y="2373"/>
                    <a:pt x="1527" y="2328"/>
                    <a:pt x="1468" y="2269"/>
                  </a:cubicBezTo>
                  <a:cubicBezTo>
                    <a:pt x="1409" y="2210"/>
                    <a:pt x="1349" y="2165"/>
                    <a:pt x="1320" y="2121"/>
                  </a:cubicBezTo>
                  <a:cubicBezTo>
                    <a:pt x="1275" y="2091"/>
                    <a:pt x="1216" y="2017"/>
                    <a:pt x="1112" y="1928"/>
                  </a:cubicBezTo>
                  <a:cubicBezTo>
                    <a:pt x="1023" y="1839"/>
                    <a:pt x="979" y="1750"/>
                    <a:pt x="979" y="1691"/>
                  </a:cubicBezTo>
                  <a:cubicBezTo>
                    <a:pt x="979" y="1676"/>
                    <a:pt x="1009" y="1646"/>
                    <a:pt x="1083" y="1617"/>
                  </a:cubicBezTo>
                  <a:cubicBezTo>
                    <a:pt x="1157" y="1587"/>
                    <a:pt x="1246" y="1528"/>
                    <a:pt x="1364" y="1468"/>
                  </a:cubicBezTo>
                  <a:cubicBezTo>
                    <a:pt x="1468" y="1424"/>
                    <a:pt x="1572" y="1350"/>
                    <a:pt x="1676" y="1276"/>
                  </a:cubicBezTo>
                  <a:cubicBezTo>
                    <a:pt x="1779" y="1201"/>
                    <a:pt x="1883" y="1113"/>
                    <a:pt x="1942" y="994"/>
                  </a:cubicBezTo>
                  <a:cubicBezTo>
                    <a:pt x="2031" y="875"/>
                    <a:pt x="2061" y="757"/>
                    <a:pt x="2061" y="623"/>
                  </a:cubicBezTo>
                  <a:cubicBezTo>
                    <a:pt x="2061" y="431"/>
                    <a:pt x="1987" y="282"/>
                    <a:pt x="1809" y="164"/>
                  </a:cubicBezTo>
                  <a:cubicBezTo>
                    <a:pt x="1646" y="60"/>
                    <a:pt x="1453" y="1"/>
                    <a:pt x="12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582800" y="2235375"/>
              <a:ext cx="55250" cy="70825"/>
            </a:xfrm>
            <a:custGeom>
              <a:avLst/>
              <a:gdLst/>
              <a:ahLst/>
              <a:cxnLst/>
              <a:rect l="l" t="t" r="r" b="b"/>
              <a:pathLst>
                <a:path w="2210" h="2833" extrusionOk="0">
                  <a:moveTo>
                    <a:pt x="1394" y="1"/>
                  </a:moveTo>
                  <a:cubicBezTo>
                    <a:pt x="846" y="1"/>
                    <a:pt x="549" y="45"/>
                    <a:pt x="505" y="149"/>
                  </a:cubicBezTo>
                  <a:cubicBezTo>
                    <a:pt x="490" y="179"/>
                    <a:pt x="475" y="209"/>
                    <a:pt x="475" y="238"/>
                  </a:cubicBezTo>
                  <a:cubicBezTo>
                    <a:pt x="475" y="446"/>
                    <a:pt x="445" y="698"/>
                    <a:pt x="356" y="1009"/>
                  </a:cubicBezTo>
                  <a:cubicBezTo>
                    <a:pt x="282" y="1320"/>
                    <a:pt x="193" y="1602"/>
                    <a:pt x="119" y="1869"/>
                  </a:cubicBezTo>
                  <a:cubicBezTo>
                    <a:pt x="30" y="2136"/>
                    <a:pt x="1" y="2328"/>
                    <a:pt x="1" y="2447"/>
                  </a:cubicBezTo>
                  <a:cubicBezTo>
                    <a:pt x="1" y="2551"/>
                    <a:pt x="45" y="2640"/>
                    <a:pt x="134" y="2714"/>
                  </a:cubicBezTo>
                  <a:cubicBezTo>
                    <a:pt x="238" y="2788"/>
                    <a:pt x="341" y="2833"/>
                    <a:pt x="460" y="2833"/>
                  </a:cubicBezTo>
                  <a:cubicBezTo>
                    <a:pt x="742" y="2833"/>
                    <a:pt x="1038" y="2773"/>
                    <a:pt x="1335" y="2669"/>
                  </a:cubicBezTo>
                  <a:cubicBezTo>
                    <a:pt x="1631" y="2566"/>
                    <a:pt x="1780" y="2462"/>
                    <a:pt x="1780" y="2373"/>
                  </a:cubicBezTo>
                  <a:cubicBezTo>
                    <a:pt x="1780" y="2314"/>
                    <a:pt x="1765" y="2284"/>
                    <a:pt x="1720" y="2284"/>
                  </a:cubicBezTo>
                  <a:cubicBezTo>
                    <a:pt x="1705" y="2284"/>
                    <a:pt x="1631" y="2299"/>
                    <a:pt x="1513" y="2328"/>
                  </a:cubicBezTo>
                  <a:cubicBezTo>
                    <a:pt x="1142" y="2432"/>
                    <a:pt x="786" y="2492"/>
                    <a:pt x="475" y="2492"/>
                  </a:cubicBezTo>
                  <a:cubicBezTo>
                    <a:pt x="445" y="2492"/>
                    <a:pt x="416" y="2477"/>
                    <a:pt x="401" y="2462"/>
                  </a:cubicBezTo>
                  <a:cubicBezTo>
                    <a:pt x="371" y="2432"/>
                    <a:pt x="371" y="2403"/>
                    <a:pt x="371" y="2373"/>
                  </a:cubicBezTo>
                  <a:cubicBezTo>
                    <a:pt x="371" y="2284"/>
                    <a:pt x="445" y="2002"/>
                    <a:pt x="594" y="1528"/>
                  </a:cubicBezTo>
                  <a:cubicBezTo>
                    <a:pt x="875" y="1528"/>
                    <a:pt x="1142" y="1513"/>
                    <a:pt x="1364" y="1469"/>
                  </a:cubicBezTo>
                  <a:cubicBezTo>
                    <a:pt x="1587" y="1409"/>
                    <a:pt x="1691" y="1350"/>
                    <a:pt x="1691" y="1246"/>
                  </a:cubicBezTo>
                  <a:cubicBezTo>
                    <a:pt x="1691" y="1217"/>
                    <a:pt x="1661" y="1187"/>
                    <a:pt x="1572" y="1187"/>
                  </a:cubicBezTo>
                  <a:cubicBezTo>
                    <a:pt x="1498" y="1187"/>
                    <a:pt x="1379" y="1202"/>
                    <a:pt x="1216" y="1217"/>
                  </a:cubicBezTo>
                  <a:cubicBezTo>
                    <a:pt x="1068" y="1231"/>
                    <a:pt x="934" y="1231"/>
                    <a:pt x="846" y="1231"/>
                  </a:cubicBezTo>
                  <a:lnTo>
                    <a:pt x="682" y="1231"/>
                  </a:lnTo>
                  <a:cubicBezTo>
                    <a:pt x="771" y="861"/>
                    <a:pt x="831" y="579"/>
                    <a:pt x="831" y="386"/>
                  </a:cubicBezTo>
                  <a:cubicBezTo>
                    <a:pt x="1083" y="342"/>
                    <a:pt x="1231" y="312"/>
                    <a:pt x="1305" y="312"/>
                  </a:cubicBezTo>
                  <a:cubicBezTo>
                    <a:pt x="1364" y="297"/>
                    <a:pt x="1483" y="283"/>
                    <a:pt x="1646" y="268"/>
                  </a:cubicBezTo>
                  <a:cubicBezTo>
                    <a:pt x="1809" y="253"/>
                    <a:pt x="1928" y="238"/>
                    <a:pt x="2032" y="223"/>
                  </a:cubicBezTo>
                  <a:cubicBezTo>
                    <a:pt x="2150" y="209"/>
                    <a:pt x="2209" y="164"/>
                    <a:pt x="2209" y="105"/>
                  </a:cubicBezTo>
                  <a:cubicBezTo>
                    <a:pt x="2209" y="31"/>
                    <a:pt x="1928" y="1"/>
                    <a:pt x="1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5"/>
            <p:cNvSpPr/>
            <p:nvPr/>
          </p:nvSpPr>
          <p:spPr>
            <a:xfrm>
              <a:off x="6642475" y="2235375"/>
              <a:ext cx="55250" cy="70825"/>
            </a:xfrm>
            <a:custGeom>
              <a:avLst/>
              <a:gdLst/>
              <a:ahLst/>
              <a:cxnLst/>
              <a:rect l="l" t="t" r="r" b="b"/>
              <a:pathLst>
                <a:path w="2210" h="2833" extrusionOk="0">
                  <a:moveTo>
                    <a:pt x="1379" y="1"/>
                  </a:moveTo>
                  <a:cubicBezTo>
                    <a:pt x="845" y="1"/>
                    <a:pt x="549" y="45"/>
                    <a:pt x="490" y="149"/>
                  </a:cubicBezTo>
                  <a:cubicBezTo>
                    <a:pt x="490" y="179"/>
                    <a:pt x="475" y="209"/>
                    <a:pt x="475" y="238"/>
                  </a:cubicBezTo>
                  <a:cubicBezTo>
                    <a:pt x="475" y="446"/>
                    <a:pt x="445" y="698"/>
                    <a:pt x="356" y="1009"/>
                  </a:cubicBezTo>
                  <a:cubicBezTo>
                    <a:pt x="282" y="1320"/>
                    <a:pt x="193" y="1602"/>
                    <a:pt x="119" y="1869"/>
                  </a:cubicBezTo>
                  <a:cubicBezTo>
                    <a:pt x="30" y="2136"/>
                    <a:pt x="0" y="2328"/>
                    <a:pt x="0" y="2447"/>
                  </a:cubicBezTo>
                  <a:cubicBezTo>
                    <a:pt x="0" y="2551"/>
                    <a:pt x="45" y="2640"/>
                    <a:pt x="134" y="2714"/>
                  </a:cubicBezTo>
                  <a:cubicBezTo>
                    <a:pt x="223" y="2788"/>
                    <a:pt x="341" y="2833"/>
                    <a:pt x="460" y="2833"/>
                  </a:cubicBezTo>
                  <a:cubicBezTo>
                    <a:pt x="742" y="2833"/>
                    <a:pt x="1038" y="2773"/>
                    <a:pt x="1335" y="2669"/>
                  </a:cubicBezTo>
                  <a:cubicBezTo>
                    <a:pt x="1631" y="2566"/>
                    <a:pt x="1779" y="2462"/>
                    <a:pt x="1779" y="2373"/>
                  </a:cubicBezTo>
                  <a:cubicBezTo>
                    <a:pt x="1779" y="2314"/>
                    <a:pt x="1764" y="2284"/>
                    <a:pt x="1720" y="2284"/>
                  </a:cubicBezTo>
                  <a:cubicBezTo>
                    <a:pt x="1705" y="2284"/>
                    <a:pt x="1631" y="2299"/>
                    <a:pt x="1512" y="2328"/>
                  </a:cubicBezTo>
                  <a:cubicBezTo>
                    <a:pt x="1127" y="2432"/>
                    <a:pt x="786" y="2492"/>
                    <a:pt x="475" y="2492"/>
                  </a:cubicBezTo>
                  <a:cubicBezTo>
                    <a:pt x="445" y="2492"/>
                    <a:pt x="415" y="2477"/>
                    <a:pt x="401" y="2462"/>
                  </a:cubicBezTo>
                  <a:cubicBezTo>
                    <a:pt x="371" y="2432"/>
                    <a:pt x="371" y="2403"/>
                    <a:pt x="371" y="2373"/>
                  </a:cubicBezTo>
                  <a:cubicBezTo>
                    <a:pt x="371" y="2284"/>
                    <a:pt x="445" y="2002"/>
                    <a:pt x="579" y="1528"/>
                  </a:cubicBezTo>
                  <a:cubicBezTo>
                    <a:pt x="875" y="1528"/>
                    <a:pt x="1142" y="1513"/>
                    <a:pt x="1364" y="1469"/>
                  </a:cubicBezTo>
                  <a:cubicBezTo>
                    <a:pt x="1587" y="1409"/>
                    <a:pt x="1690" y="1350"/>
                    <a:pt x="1690" y="1246"/>
                  </a:cubicBezTo>
                  <a:cubicBezTo>
                    <a:pt x="1690" y="1217"/>
                    <a:pt x="1661" y="1187"/>
                    <a:pt x="1572" y="1187"/>
                  </a:cubicBezTo>
                  <a:cubicBezTo>
                    <a:pt x="1498" y="1187"/>
                    <a:pt x="1379" y="1202"/>
                    <a:pt x="1216" y="1217"/>
                  </a:cubicBezTo>
                  <a:cubicBezTo>
                    <a:pt x="1053" y="1231"/>
                    <a:pt x="934" y="1231"/>
                    <a:pt x="845" y="1231"/>
                  </a:cubicBezTo>
                  <a:lnTo>
                    <a:pt x="682" y="1231"/>
                  </a:lnTo>
                  <a:cubicBezTo>
                    <a:pt x="771" y="861"/>
                    <a:pt x="831" y="579"/>
                    <a:pt x="831" y="386"/>
                  </a:cubicBezTo>
                  <a:cubicBezTo>
                    <a:pt x="1083" y="342"/>
                    <a:pt x="1231" y="312"/>
                    <a:pt x="1305" y="312"/>
                  </a:cubicBezTo>
                  <a:cubicBezTo>
                    <a:pt x="1364" y="297"/>
                    <a:pt x="1483" y="283"/>
                    <a:pt x="1631" y="268"/>
                  </a:cubicBezTo>
                  <a:cubicBezTo>
                    <a:pt x="1794" y="253"/>
                    <a:pt x="1928" y="238"/>
                    <a:pt x="2031" y="223"/>
                  </a:cubicBezTo>
                  <a:cubicBezTo>
                    <a:pt x="2150" y="209"/>
                    <a:pt x="2209" y="164"/>
                    <a:pt x="2209" y="105"/>
                  </a:cubicBezTo>
                  <a:cubicBezTo>
                    <a:pt x="2209" y="31"/>
                    <a:pt x="1928" y="1"/>
                    <a:pt x="13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5"/>
            <p:cNvSpPr/>
            <p:nvPr/>
          </p:nvSpPr>
          <p:spPr>
            <a:xfrm>
              <a:off x="6741050" y="2233900"/>
              <a:ext cx="51925" cy="71925"/>
            </a:xfrm>
            <a:custGeom>
              <a:avLst/>
              <a:gdLst/>
              <a:ahLst/>
              <a:cxnLst/>
              <a:rect l="l" t="t" r="r" b="b"/>
              <a:pathLst>
                <a:path w="2077" h="2877" extrusionOk="0">
                  <a:moveTo>
                    <a:pt x="1261" y="371"/>
                  </a:moveTo>
                  <a:cubicBezTo>
                    <a:pt x="1557" y="371"/>
                    <a:pt x="1706" y="460"/>
                    <a:pt x="1706" y="623"/>
                  </a:cubicBezTo>
                  <a:cubicBezTo>
                    <a:pt x="1706" y="727"/>
                    <a:pt x="1661" y="831"/>
                    <a:pt x="1572" y="935"/>
                  </a:cubicBezTo>
                  <a:cubicBezTo>
                    <a:pt x="1483" y="1024"/>
                    <a:pt x="1394" y="1113"/>
                    <a:pt x="1276" y="1172"/>
                  </a:cubicBezTo>
                  <a:cubicBezTo>
                    <a:pt x="1172" y="1216"/>
                    <a:pt x="1068" y="1290"/>
                    <a:pt x="935" y="1365"/>
                  </a:cubicBezTo>
                  <a:cubicBezTo>
                    <a:pt x="801" y="1424"/>
                    <a:pt x="712" y="1483"/>
                    <a:pt x="668" y="1513"/>
                  </a:cubicBezTo>
                  <a:cubicBezTo>
                    <a:pt x="786" y="1098"/>
                    <a:pt x="831" y="816"/>
                    <a:pt x="831" y="638"/>
                  </a:cubicBezTo>
                  <a:cubicBezTo>
                    <a:pt x="831" y="594"/>
                    <a:pt x="831" y="534"/>
                    <a:pt x="801" y="475"/>
                  </a:cubicBezTo>
                  <a:cubicBezTo>
                    <a:pt x="979" y="401"/>
                    <a:pt x="1127" y="371"/>
                    <a:pt x="1261" y="371"/>
                  </a:cubicBezTo>
                  <a:close/>
                  <a:moveTo>
                    <a:pt x="1246" y="1"/>
                  </a:moveTo>
                  <a:cubicBezTo>
                    <a:pt x="1024" y="1"/>
                    <a:pt x="816" y="45"/>
                    <a:pt x="623" y="104"/>
                  </a:cubicBezTo>
                  <a:cubicBezTo>
                    <a:pt x="446" y="179"/>
                    <a:pt x="357" y="238"/>
                    <a:pt x="357" y="297"/>
                  </a:cubicBezTo>
                  <a:cubicBezTo>
                    <a:pt x="357" y="342"/>
                    <a:pt x="371" y="371"/>
                    <a:pt x="386" y="431"/>
                  </a:cubicBezTo>
                  <a:cubicBezTo>
                    <a:pt x="416" y="475"/>
                    <a:pt x="446" y="505"/>
                    <a:pt x="490" y="520"/>
                  </a:cubicBezTo>
                  <a:cubicBezTo>
                    <a:pt x="460" y="801"/>
                    <a:pt x="386" y="1201"/>
                    <a:pt x="223" y="1735"/>
                  </a:cubicBezTo>
                  <a:cubicBezTo>
                    <a:pt x="75" y="2254"/>
                    <a:pt x="1" y="2551"/>
                    <a:pt x="1" y="2610"/>
                  </a:cubicBezTo>
                  <a:cubicBezTo>
                    <a:pt x="1" y="2669"/>
                    <a:pt x="30" y="2728"/>
                    <a:pt x="90" y="2788"/>
                  </a:cubicBezTo>
                  <a:cubicBezTo>
                    <a:pt x="134" y="2847"/>
                    <a:pt x="179" y="2877"/>
                    <a:pt x="223" y="2877"/>
                  </a:cubicBezTo>
                  <a:cubicBezTo>
                    <a:pt x="238" y="2877"/>
                    <a:pt x="282" y="2817"/>
                    <a:pt x="327" y="2669"/>
                  </a:cubicBezTo>
                  <a:cubicBezTo>
                    <a:pt x="342" y="2595"/>
                    <a:pt x="371" y="2536"/>
                    <a:pt x="386" y="2462"/>
                  </a:cubicBezTo>
                  <a:cubicBezTo>
                    <a:pt x="401" y="2402"/>
                    <a:pt x="475" y="2150"/>
                    <a:pt x="609" y="1735"/>
                  </a:cubicBezTo>
                  <a:cubicBezTo>
                    <a:pt x="668" y="1928"/>
                    <a:pt x="861" y="2165"/>
                    <a:pt x="1157" y="2447"/>
                  </a:cubicBezTo>
                  <a:cubicBezTo>
                    <a:pt x="1468" y="2743"/>
                    <a:pt x="1691" y="2877"/>
                    <a:pt x="1854" y="2877"/>
                  </a:cubicBezTo>
                  <a:cubicBezTo>
                    <a:pt x="1943" y="2877"/>
                    <a:pt x="1987" y="2847"/>
                    <a:pt x="1987" y="2773"/>
                  </a:cubicBezTo>
                  <a:cubicBezTo>
                    <a:pt x="1987" y="2743"/>
                    <a:pt x="1958" y="2699"/>
                    <a:pt x="1884" y="2625"/>
                  </a:cubicBezTo>
                  <a:cubicBezTo>
                    <a:pt x="1854" y="2595"/>
                    <a:pt x="1824" y="2565"/>
                    <a:pt x="1780" y="2536"/>
                  </a:cubicBezTo>
                  <a:cubicBezTo>
                    <a:pt x="1750" y="2506"/>
                    <a:pt x="1706" y="2462"/>
                    <a:pt x="1646" y="2417"/>
                  </a:cubicBezTo>
                  <a:cubicBezTo>
                    <a:pt x="1602" y="2373"/>
                    <a:pt x="1543" y="2328"/>
                    <a:pt x="1468" y="2269"/>
                  </a:cubicBezTo>
                  <a:cubicBezTo>
                    <a:pt x="1409" y="2210"/>
                    <a:pt x="1365" y="2165"/>
                    <a:pt x="1320" y="2121"/>
                  </a:cubicBezTo>
                  <a:cubicBezTo>
                    <a:pt x="1291" y="2091"/>
                    <a:pt x="1216" y="2017"/>
                    <a:pt x="1127" y="1928"/>
                  </a:cubicBezTo>
                  <a:cubicBezTo>
                    <a:pt x="1024" y="1839"/>
                    <a:pt x="979" y="1750"/>
                    <a:pt x="979" y="1691"/>
                  </a:cubicBezTo>
                  <a:cubicBezTo>
                    <a:pt x="979" y="1676"/>
                    <a:pt x="1024" y="1646"/>
                    <a:pt x="1098" y="1617"/>
                  </a:cubicBezTo>
                  <a:cubicBezTo>
                    <a:pt x="1172" y="1587"/>
                    <a:pt x="1261" y="1528"/>
                    <a:pt x="1365" y="1468"/>
                  </a:cubicBezTo>
                  <a:cubicBezTo>
                    <a:pt x="1468" y="1424"/>
                    <a:pt x="1587" y="1350"/>
                    <a:pt x="1691" y="1276"/>
                  </a:cubicBezTo>
                  <a:cubicBezTo>
                    <a:pt x="1795" y="1201"/>
                    <a:pt x="1884" y="1113"/>
                    <a:pt x="1958" y="994"/>
                  </a:cubicBezTo>
                  <a:cubicBezTo>
                    <a:pt x="2032" y="875"/>
                    <a:pt x="2076" y="757"/>
                    <a:pt x="2076" y="623"/>
                  </a:cubicBezTo>
                  <a:cubicBezTo>
                    <a:pt x="2076" y="431"/>
                    <a:pt x="1987" y="282"/>
                    <a:pt x="1824" y="164"/>
                  </a:cubicBezTo>
                  <a:cubicBezTo>
                    <a:pt x="1661" y="60"/>
                    <a:pt x="1468" y="1"/>
                    <a:pt x="12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5"/>
            <p:cNvSpPr/>
            <p:nvPr/>
          </p:nvSpPr>
          <p:spPr>
            <a:xfrm>
              <a:off x="6802950" y="2234275"/>
              <a:ext cx="20775" cy="71550"/>
            </a:xfrm>
            <a:custGeom>
              <a:avLst/>
              <a:gdLst/>
              <a:ahLst/>
              <a:cxnLst/>
              <a:rect l="l" t="t" r="r" b="b"/>
              <a:pathLst>
                <a:path w="831" h="2862" extrusionOk="0">
                  <a:moveTo>
                    <a:pt x="579" y="1"/>
                  </a:moveTo>
                  <a:cubicBezTo>
                    <a:pt x="549" y="1"/>
                    <a:pt x="519" y="15"/>
                    <a:pt x="505" y="30"/>
                  </a:cubicBezTo>
                  <a:cubicBezTo>
                    <a:pt x="490" y="45"/>
                    <a:pt x="490" y="75"/>
                    <a:pt x="490" y="134"/>
                  </a:cubicBezTo>
                  <a:cubicBezTo>
                    <a:pt x="490" y="297"/>
                    <a:pt x="401" y="727"/>
                    <a:pt x="238" y="1439"/>
                  </a:cubicBezTo>
                  <a:cubicBezTo>
                    <a:pt x="75" y="2150"/>
                    <a:pt x="1" y="2521"/>
                    <a:pt x="1" y="2580"/>
                  </a:cubicBezTo>
                  <a:cubicBezTo>
                    <a:pt x="1" y="2625"/>
                    <a:pt x="15" y="2699"/>
                    <a:pt x="75" y="2758"/>
                  </a:cubicBezTo>
                  <a:cubicBezTo>
                    <a:pt x="134" y="2817"/>
                    <a:pt x="178" y="2862"/>
                    <a:pt x="208" y="2862"/>
                  </a:cubicBezTo>
                  <a:cubicBezTo>
                    <a:pt x="238" y="2862"/>
                    <a:pt x="282" y="2773"/>
                    <a:pt x="327" y="2610"/>
                  </a:cubicBezTo>
                  <a:cubicBezTo>
                    <a:pt x="341" y="2521"/>
                    <a:pt x="371" y="2447"/>
                    <a:pt x="386" y="2372"/>
                  </a:cubicBezTo>
                  <a:cubicBezTo>
                    <a:pt x="401" y="2298"/>
                    <a:pt x="430" y="2195"/>
                    <a:pt x="460" y="2061"/>
                  </a:cubicBezTo>
                  <a:cubicBezTo>
                    <a:pt x="490" y="1928"/>
                    <a:pt x="519" y="1809"/>
                    <a:pt x="534" y="1735"/>
                  </a:cubicBezTo>
                  <a:cubicBezTo>
                    <a:pt x="742" y="949"/>
                    <a:pt x="831" y="505"/>
                    <a:pt x="831" y="401"/>
                  </a:cubicBezTo>
                  <a:cubicBezTo>
                    <a:pt x="831" y="312"/>
                    <a:pt x="801" y="223"/>
                    <a:pt x="742" y="134"/>
                  </a:cubicBezTo>
                  <a:cubicBezTo>
                    <a:pt x="668" y="45"/>
                    <a:pt x="623" y="1"/>
                    <a:pt x="5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5"/>
            <p:cNvSpPr/>
            <p:nvPr/>
          </p:nvSpPr>
          <p:spPr>
            <a:xfrm>
              <a:off x="6828150" y="2234650"/>
              <a:ext cx="57850" cy="71175"/>
            </a:xfrm>
            <a:custGeom>
              <a:avLst/>
              <a:gdLst/>
              <a:ahLst/>
              <a:cxnLst/>
              <a:rect l="l" t="t" r="r" b="b"/>
              <a:pathLst>
                <a:path w="2314" h="2847" extrusionOk="0">
                  <a:moveTo>
                    <a:pt x="1468" y="341"/>
                  </a:moveTo>
                  <a:cubicBezTo>
                    <a:pt x="1602" y="341"/>
                    <a:pt x="1705" y="371"/>
                    <a:pt x="1794" y="415"/>
                  </a:cubicBezTo>
                  <a:cubicBezTo>
                    <a:pt x="1883" y="460"/>
                    <a:pt x="1943" y="534"/>
                    <a:pt x="1943" y="623"/>
                  </a:cubicBezTo>
                  <a:cubicBezTo>
                    <a:pt x="1943" y="682"/>
                    <a:pt x="1913" y="727"/>
                    <a:pt x="1883" y="786"/>
                  </a:cubicBezTo>
                  <a:cubicBezTo>
                    <a:pt x="1854" y="831"/>
                    <a:pt x="1809" y="875"/>
                    <a:pt x="1780" y="905"/>
                  </a:cubicBezTo>
                  <a:cubicBezTo>
                    <a:pt x="1735" y="934"/>
                    <a:pt x="1691" y="979"/>
                    <a:pt x="1602" y="1023"/>
                  </a:cubicBezTo>
                  <a:cubicBezTo>
                    <a:pt x="1528" y="1053"/>
                    <a:pt x="1409" y="1112"/>
                    <a:pt x="1276" y="1157"/>
                  </a:cubicBezTo>
                  <a:cubicBezTo>
                    <a:pt x="1142" y="1216"/>
                    <a:pt x="1038" y="1260"/>
                    <a:pt x="964" y="1305"/>
                  </a:cubicBezTo>
                  <a:cubicBezTo>
                    <a:pt x="1068" y="919"/>
                    <a:pt x="1112" y="697"/>
                    <a:pt x="1112" y="623"/>
                  </a:cubicBezTo>
                  <a:cubicBezTo>
                    <a:pt x="1112" y="549"/>
                    <a:pt x="1068" y="475"/>
                    <a:pt x="994" y="386"/>
                  </a:cubicBezTo>
                  <a:cubicBezTo>
                    <a:pt x="1187" y="356"/>
                    <a:pt x="1335" y="341"/>
                    <a:pt x="1468" y="341"/>
                  </a:cubicBezTo>
                  <a:close/>
                  <a:moveTo>
                    <a:pt x="920" y="1468"/>
                  </a:moveTo>
                  <a:cubicBezTo>
                    <a:pt x="979" y="1542"/>
                    <a:pt x="1038" y="1572"/>
                    <a:pt x="1112" y="1572"/>
                  </a:cubicBezTo>
                  <a:cubicBezTo>
                    <a:pt x="1305" y="1572"/>
                    <a:pt x="1498" y="1601"/>
                    <a:pt x="1676" y="1661"/>
                  </a:cubicBezTo>
                  <a:cubicBezTo>
                    <a:pt x="1869" y="1720"/>
                    <a:pt x="1957" y="1779"/>
                    <a:pt x="1957" y="1868"/>
                  </a:cubicBezTo>
                  <a:cubicBezTo>
                    <a:pt x="1957" y="1972"/>
                    <a:pt x="1898" y="2061"/>
                    <a:pt x="1750" y="2165"/>
                  </a:cubicBezTo>
                  <a:cubicBezTo>
                    <a:pt x="1602" y="2269"/>
                    <a:pt x="1424" y="2357"/>
                    <a:pt x="1201" y="2417"/>
                  </a:cubicBezTo>
                  <a:cubicBezTo>
                    <a:pt x="994" y="2491"/>
                    <a:pt x="786" y="2521"/>
                    <a:pt x="594" y="2521"/>
                  </a:cubicBezTo>
                  <a:cubicBezTo>
                    <a:pt x="653" y="2476"/>
                    <a:pt x="757" y="2120"/>
                    <a:pt x="920" y="1468"/>
                  </a:cubicBezTo>
                  <a:close/>
                  <a:moveTo>
                    <a:pt x="1112" y="0"/>
                  </a:moveTo>
                  <a:cubicBezTo>
                    <a:pt x="949" y="0"/>
                    <a:pt x="816" y="15"/>
                    <a:pt x="697" y="60"/>
                  </a:cubicBezTo>
                  <a:cubicBezTo>
                    <a:pt x="579" y="89"/>
                    <a:pt x="519" y="134"/>
                    <a:pt x="519" y="178"/>
                  </a:cubicBezTo>
                  <a:cubicBezTo>
                    <a:pt x="519" y="208"/>
                    <a:pt x="549" y="267"/>
                    <a:pt x="594" y="326"/>
                  </a:cubicBezTo>
                  <a:cubicBezTo>
                    <a:pt x="653" y="386"/>
                    <a:pt x="697" y="415"/>
                    <a:pt x="757" y="415"/>
                  </a:cubicBezTo>
                  <a:lnTo>
                    <a:pt x="786" y="415"/>
                  </a:lnTo>
                  <a:cubicBezTo>
                    <a:pt x="772" y="756"/>
                    <a:pt x="668" y="1246"/>
                    <a:pt x="475" y="1883"/>
                  </a:cubicBezTo>
                  <a:cubicBezTo>
                    <a:pt x="401" y="2091"/>
                    <a:pt x="371" y="2224"/>
                    <a:pt x="371" y="2269"/>
                  </a:cubicBezTo>
                  <a:cubicBezTo>
                    <a:pt x="371" y="2313"/>
                    <a:pt x="386" y="2372"/>
                    <a:pt x="431" y="2417"/>
                  </a:cubicBezTo>
                  <a:cubicBezTo>
                    <a:pt x="460" y="2476"/>
                    <a:pt x="490" y="2506"/>
                    <a:pt x="534" y="2521"/>
                  </a:cubicBezTo>
                  <a:cubicBezTo>
                    <a:pt x="431" y="2521"/>
                    <a:pt x="327" y="2491"/>
                    <a:pt x="223" y="2432"/>
                  </a:cubicBezTo>
                  <a:cubicBezTo>
                    <a:pt x="134" y="2372"/>
                    <a:pt x="75" y="2343"/>
                    <a:pt x="75" y="2343"/>
                  </a:cubicBezTo>
                  <a:cubicBezTo>
                    <a:pt x="30" y="2343"/>
                    <a:pt x="1" y="2387"/>
                    <a:pt x="1" y="2461"/>
                  </a:cubicBezTo>
                  <a:cubicBezTo>
                    <a:pt x="1" y="2535"/>
                    <a:pt x="60" y="2624"/>
                    <a:pt x="193" y="2713"/>
                  </a:cubicBezTo>
                  <a:cubicBezTo>
                    <a:pt x="312" y="2802"/>
                    <a:pt x="460" y="2847"/>
                    <a:pt x="623" y="2847"/>
                  </a:cubicBezTo>
                  <a:cubicBezTo>
                    <a:pt x="890" y="2847"/>
                    <a:pt x="1157" y="2802"/>
                    <a:pt x="1424" y="2713"/>
                  </a:cubicBezTo>
                  <a:cubicBezTo>
                    <a:pt x="1691" y="2624"/>
                    <a:pt x="1898" y="2506"/>
                    <a:pt x="2076" y="2357"/>
                  </a:cubicBezTo>
                  <a:cubicBezTo>
                    <a:pt x="2239" y="2194"/>
                    <a:pt x="2313" y="2046"/>
                    <a:pt x="2313" y="1883"/>
                  </a:cubicBezTo>
                  <a:cubicBezTo>
                    <a:pt x="2313" y="1750"/>
                    <a:pt x="2239" y="1646"/>
                    <a:pt x="2091" y="1542"/>
                  </a:cubicBezTo>
                  <a:cubicBezTo>
                    <a:pt x="1943" y="1438"/>
                    <a:pt x="1765" y="1394"/>
                    <a:pt x="1528" y="1379"/>
                  </a:cubicBezTo>
                  <a:lnTo>
                    <a:pt x="1498" y="1379"/>
                  </a:lnTo>
                  <a:cubicBezTo>
                    <a:pt x="1765" y="1290"/>
                    <a:pt x="1957" y="1186"/>
                    <a:pt x="2091" y="1053"/>
                  </a:cubicBezTo>
                  <a:cubicBezTo>
                    <a:pt x="2239" y="919"/>
                    <a:pt x="2298" y="771"/>
                    <a:pt x="2298" y="608"/>
                  </a:cubicBezTo>
                  <a:cubicBezTo>
                    <a:pt x="2298" y="415"/>
                    <a:pt x="2195" y="267"/>
                    <a:pt x="1987" y="163"/>
                  </a:cubicBezTo>
                  <a:cubicBezTo>
                    <a:pt x="1780" y="60"/>
                    <a:pt x="1498" y="0"/>
                    <a:pt x="11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5"/>
            <p:cNvSpPr/>
            <p:nvPr/>
          </p:nvSpPr>
          <p:spPr>
            <a:xfrm>
              <a:off x="6897825" y="2233900"/>
              <a:ext cx="54875" cy="71925"/>
            </a:xfrm>
            <a:custGeom>
              <a:avLst/>
              <a:gdLst/>
              <a:ahLst/>
              <a:cxnLst/>
              <a:rect l="l" t="t" r="r" b="b"/>
              <a:pathLst>
                <a:path w="2195" h="2877" extrusionOk="0">
                  <a:moveTo>
                    <a:pt x="1424" y="356"/>
                  </a:moveTo>
                  <a:cubicBezTo>
                    <a:pt x="1528" y="356"/>
                    <a:pt x="1617" y="416"/>
                    <a:pt x="1706" y="549"/>
                  </a:cubicBezTo>
                  <a:cubicBezTo>
                    <a:pt x="1780" y="683"/>
                    <a:pt x="1824" y="846"/>
                    <a:pt x="1824" y="1053"/>
                  </a:cubicBezTo>
                  <a:cubicBezTo>
                    <a:pt x="1824" y="1261"/>
                    <a:pt x="1765" y="1483"/>
                    <a:pt x="1631" y="1720"/>
                  </a:cubicBezTo>
                  <a:cubicBezTo>
                    <a:pt x="1498" y="1958"/>
                    <a:pt x="1350" y="2150"/>
                    <a:pt x="1172" y="2313"/>
                  </a:cubicBezTo>
                  <a:cubicBezTo>
                    <a:pt x="994" y="2476"/>
                    <a:pt x="846" y="2551"/>
                    <a:pt x="697" y="2551"/>
                  </a:cubicBezTo>
                  <a:cubicBezTo>
                    <a:pt x="609" y="2551"/>
                    <a:pt x="534" y="2506"/>
                    <a:pt x="475" y="2417"/>
                  </a:cubicBezTo>
                  <a:cubicBezTo>
                    <a:pt x="416" y="2328"/>
                    <a:pt x="371" y="2195"/>
                    <a:pt x="371" y="2047"/>
                  </a:cubicBezTo>
                  <a:cubicBezTo>
                    <a:pt x="371" y="1794"/>
                    <a:pt x="445" y="1542"/>
                    <a:pt x="579" y="1261"/>
                  </a:cubicBezTo>
                  <a:cubicBezTo>
                    <a:pt x="697" y="994"/>
                    <a:pt x="846" y="772"/>
                    <a:pt x="1009" y="609"/>
                  </a:cubicBezTo>
                  <a:cubicBezTo>
                    <a:pt x="1172" y="431"/>
                    <a:pt x="1305" y="356"/>
                    <a:pt x="1424" y="356"/>
                  </a:cubicBezTo>
                  <a:close/>
                  <a:moveTo>
                    <a:pt x="1394" y="1"/>
                  </a:moveTo>
                  <a:cubicBezTo>
                    <a:pt x="1261" y="1"/>
                    <a:pt x="1098" y="60"/>
                    <a:pt x="935" y="193"/>
                  </a:cubicBezTo>
                  <a:cubicBezTo>
                    <a:pt x="772" y="312"/>
                    <a:pt x="623" y="460"/>
                    <a:pt x="475" y="653"/>
                  </a:cubicBezTo>
                  <a:cubicBezTo>
                    <a:pt x="342" y="846"/>
                    <a:pt x="238" y="1068"/>
                    <a:pt x="134" y="1320"/>
                  </a:cubicBezTo>
                  <a:cubicBezTo>
                    <a:pt x="45" y="1572"/>
                    <a:pt x="1" y="1824"/>
                    <a:pt x="1" y="2076"/>
                  </a:cubicBezTo>
                  <a:cubicBezTo>
                    <a:pt x="1" y="2254"/>
                    <a:pt x="75" y="2432"/>
                    <a:pt x="208" y="2610"/>
                  </a:cubicBezTo>
                  <a:cubicBezTo>
                    <a:pt x="342" y="2788"/>
                    <a:pt x="505" y="2877"/>
                    <a:pt x="683" y="2877"/>
                  </a:cubicBezTo>
                  <a:cubicBezTo>
                    <a:pt x="920" y="2877"/>
                    <a:pt x="1172" y="2773"/>
                    <a:pt x="1409" y="2580"/>
                  </a:cubicBezTo>
                  <a:cubicBezTo>
                    <a:pt x="1646" y="2373"/>
                    <a:pt x="1839" y="2121"/>
                    <a:pt x="1987" y="1839"/>
                  </a:cubicBezTo>
                  <a:cubicBezTo>
                    <a:pt x="2121" y="1557"/>
                    <a:pt x="2195" y="1276"/>
                    <a:pt x="2195" y="1024"/>
                  </a:cubicBezTo>
                  <a:cubicBezTo>
                    <a:pt x="2195" y="757"/>
                    <a:pt x="2121" y="520"/>
                    <a:pt x="1972" y="312"/>
                  </a:cubicBezTo>
                  <a:cubicBezTo>
                    <a:pt x="1824" y="104"/>
                    <a:pt x="1631" y="1"/>
                    <a:pt x="1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5"/>
            <p:cNvSpPr/>
            <p:nvPr/>
          </p:nvSpPr>
          <p:spPr>
            <a:xfrm>
              <a:off x="6955275" y="2234275"/>
              <a:ext cx="51550" cy="71175"/>
            </a:xfrm>
            <a:custGeom>
              <a:avLst/>
              <a:gdLst/>
              <a:ahLst/>
              <a:cxnLst/>
              <a:rect l="l" t="t" r="r" b="b"/>
              <a:pathLst>
                <a:path w="2062" h="2847" extrusionOk="0">
                  <a:moveTo>
                    <a:pt x="1780" y="1"/>
                  </a:moveTo>
                  <a:cubicBezTo>
                    <a:pt x="1631" y="1"/>
                    <a:pt x="1439" y="45"/>
                    <a:pt x="1216" y="149"/>
                  </a:cubicBezTo>
                  <a:cubicBezTo>
                    <a:pt x="994" y="253"/>
                    <a:pt x="816" y="356"/>
                    <a:pt x="712" y="475"/>
                  </a:cubicBezTo>
                  <a:cubicBezTo>
                    <a:pt x="682" y="505"/>
                    <a:pt x="653" y="564"/>
                    <a:pt x="623" y="638"/>
                  </a:cubicBezTo>
                  <a:cubicBezTo>
                    <a:pt x="594" y="712"/>
                    <a:pt x="579" y="786"/>
                    <a:pt x="579" y="846"/>
                  </a:cubicBezTo>
                  <a:cubicBezTo>
                    <a:pt x="579" y="920"/>
                    <a:pt x="638" y="1009"/>
                    <a:pt x="727" y="1127"/>
                  </a:cubicBezTo>
                  <a:cubicBezTo>
                    <a:pt x="831" y="1246"/>
                    <a:pt x="935" y="1364"/>
                    <a:pt x="1053" y="1453"/>
                  </a:cubicBezTo>
                  <a:cubicBezTo>
                    <a:pt x="1172" y="1557"/>
                    <a:pt x="1275" y="1676"/>
                    <a:pt x="1379" y="1779"/>
                  </a:cubicBezTo>
                  <a:cubicBezTo>
                    <a:pt x="1483" y="1898"/>
                    <a:pt x="1528" y="1987"/>
                    <a:pt x="1528" y="2061"/>
                  </a:cubicBezTo>
                  <a:cubicBezTo>
                    <a:pt x="1528" y="2180"/>
                    <a:pt x="1453" y="2284"/>
                    <a:pt x="1305" y="2387"/>
                  </a:cubicBezTo>
                  <a:cubicBezTo>
                    <a:pt x="1157" y="2476"/>
                    <a:pt x="994" y="2536"/>
                    <a:pt x="801" y="2536"/>
                  </a:cubicBezTo>
                  <a:cubicBezTo>
                    <a:pt x="712" y="2536"/>
                    <a:pt x="623" y="2506"/>
                    <a:pt x="534" y="2461"/>
                  </a:cubicBezTo>
                  <a:cubicBezTo>
                    <a:pt x="445" y="2432"/>
                    <a:pt x="386" y="2387"/>
                    <a:pt x="342" y="2343"/>
                  </a:cubicBezTo>
                  <a:cubicBezTo>
                    <a:pt x="208" y="2209"/>
                    <a:pt x="119" y="2135"/>
                    <a:pt x="75" y="2135"/>
                  </a:cubicBezTo>
                  <a:cubicBezTo>
                    <a:pt x="30" y="2135"/>
                    <a:pt x="1" y="2180"/>
                    <a:pt x="1" y="2269"/>
                  </a:cubicBezTo>
                  <a:cubicBezTo>
                    <a:pt x="1" y="2387"/>
                    <a:pt x="90" y="2506"/>
                    <a:pt x="253" y="2654"/>
                  </a:cubicBezTo>
                  <a:cubicBezTo>
                    <a:pt x="430" y="2773"/>
                    <a:pt x="638" y="2847"/>
                    <a:pt x="905" y="2847"/>
                  </a:cubicBezTo>
                  <a:cubicBezTo>
                    <a:pt x="1157" y="2847"/>
                    <a:pt x="1394" y="2773"/>
                    <a:pt x="1587" y="2625"/>
                  </a:cubicBezTo>
                  <a:cubicBezTo>
                    <a:pt x="1794" y="2476"/>
                    <a:pt x="1898" y="2284"/>
                    <a:pt x="1898" y="2061"/>
                  </a:cubicBezTo>
                  <a:cubicBezTo>
                    <a:pt x="1898" y="1943"/>
                    <a:pt x="1839" y="1824"/>
                    <a:pt x="1750" y="1676"/>
                  </a:cubicBezTo>
                  <a:cubicBezTo>
                    <a:pt x="1646" y="1542"/>
                    <a:pt x="1542" y="1409"/>
                    <a:pt x="1409" y="1305"/>
                  </a:cubicBezTo>
                  <a:cubicBezTo>
                    <a:pt x="1098" y="1038"/>
                    <a:pt x="935" y="875"/>
                    <a:pt x="935" y="801"/>
                  </a:cubicBezTo>
                  <a:cubicBezTo>
                    <a:pt x="935" y="697"/>
                    <a:pt x="1098" y="579"/>
                    <a:pt x="1409" y="460"/>
                  </a:cubicBezTo>
                  <a:cubicBezTo>
                    <a:pt x="1498" y="430"/>
                    <a:pt x="1602" y="401"/>
                    <a:pt x="1705" y="371"/>
                  </a:cubicBezTo>
                  <a:cubicBezTo>
                    <a:pt x="1824" y="341"/>
                    <a:pt x="1913" y="327"/>
                    <a:pt x="1972" y="312"/>
                  </a:cubicBezTo>
                  <a:cubicBezTo>
                    <a:pt x="2032" y="297"/>
                    <a:pt x="2061" y="267"/>
                    <a:pt x="2061" y="238"/>
                  </a:cubicBezTo>
                  <a:cubicBezTo>
                    <a:pt x="2061" y="178"/>
                    <a:pt x="2032" y="134"/>
                    <a:pt x="1972" y="75"/>
                  </a:cubicBezTo>
                  <a:cubicBezTo>
                    <a:pt x="1928" y="30"/>
                    <a:pt x="1854" y="1"/>
                    <a:pt x="17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5"/>
            <p:cNvSpPr/>
            <p:nvPr/>
          </p:nvSpPr>
          <p:spPr>
            <a:xfrm>
              <a:off x="7014575" y="2233900"/>
              <a:ext cx="54875" cy="71925"/>
            </a:xfrm>
            <a:custGeom>
              <a:avLst/>
              <a:gdLst/>
              <a:ahLst/>
              <a:cxnLst/>
              <a:rect l="l" t="t" r="r" b="b"/>
              <a:pathLst>
                <a:path w="2195" h="2877" extrusionOk="0">
                  <a:moveTo>
                    <a:pt x="1409" y="356"/>
                  </a:moveTo>
                  <a:cubicBezTo>
                    <a:pt x="1528" y="356"/>
                    <a:pt x="1616" y="416"/>
                    <a:pt x="1691" y="549"/>
                  </a:cubicBezTo>
                  <a:cubicBezTo>
                    <a:pt x="1780" y="683"/>
                    <a:pt x="1824" y="846"/>
                    <a:pt x="1824" y="1053"/>
                  </a:cubicBezTo>
                  <a:cubicBezTo>
                    <a:pt x="1824" y="1261"/>
                    <a:pt x="1750" y="1483"/>
                    <a:pt x="1631" y="1720"/>
                  </a:cubicBezTo>
                  <a:cubicBezTo>
                    <a:pt x="1498" y="1958"/>
                    <a:pt x="1350" y="2150"/>
                    <a:pt x="1172" y="2313"/>
                  </a:cubicBezTo>
                  <a:cubicBezTo>
                    <a:pt x="994" y="2476"/>
                    <a:pt x="831" y="2551"/>
                    <a:pt x="697" y="2551"/>
                  </a:cubicBezTo>
                  <a:cubicBezTo>
                    <a:pt x="608" y="2551"/>
                    <a:pt x="534" y="2506"/>
                    <a:pt x="475" y="2417"/>
                  </a:cubicBezTo>
                  <a:cubicBezTo>
                    <a:pt x="401" y="2328"/>
                    <a:pt x="371" y="2195"/>
                    <a:pt x="371" y="2047"/>
                  </a:cubicBezTo>
                  <a:cubicBezTo>
                    <a:pt x="371" y="1794"/>
                    <a:pt x="430" y="1542"/>
                    <a:pt x="564" y="1261"/>
                  </a:cubicBezTo>
                  <a:cubicBezTo>
                    <a:pt x="697" y="994"/>
                    <a:pt x="846" y="772"/>
                    <a:pt x="1009" y="609"/>
                  </a:cubicBezTo>
                  <a:cubicBezTo>
                    <a:pt x="1172" y="431"/>
                    <a:pt x="1305" y="356"/>
                    <a:pt x="1409" y="356"/>
                  </a:cubicBezTo>
                  <a:close/>
                  <a:moveTo>
                    <a:pt x="1394" y="1"/>
                  </a:moveTo>
                  <a:cubicBezTo>
                    <a:pt x="1246" y="1"/>
                    <a:pt x="1098" y="60"/>
                    <a:pt x="935" y="193"/>
                  </a:cubicBezTo>
                  <a:cubicBezTo>
                    <a:pt x="771" y="312"/>
                    <a:pt x="608" y="460"/>
                    <a:pt x="475" y="653"/>
                  </a:cubicBezTo>
                  <a:cubicBezTo>
                    <a:pt x="342" y="846"/>
                    <a:pt x="223" y="1068"/>
                    <a:pt x="134" y="1320"/>
                  </a:cubicBezTo>
                  <a:cubicBezTo>
                    <a:pt x="45" y="1572"/>
                    <a:pt x="1" y="1824"/>
                    <a:pt x="1" y="2076"/>
                  </a:cubicBezTo>
                  <a:cubicBezTo>
                    <a:pt x="1" y="2254"/>
                    <a:pt x="60" y="2432"/>
                    <a:pt x="193" y="2610"/>
                  </a:cubicBezTo>
                  <a:cubicBezTo>
                    <a:pt x="342" y="2788"/>
                    <a:pt x="490" y="2877"/>
                    <a:pt x="668" y="2877"/>
                  </a:cubicBezTo>
                  <a:cubicBezTo>
                    <a:pt x="920" y="2877"/>
                    <a:pt x="1157" y="2773"/>
                    <a:pt x="1394" y="2580"/>
                  </a:cubicBezTo>
                  <a:cubicBezTo>
                    <a:pt x="1646" y="2373"/>
                    <a:pt x="1839" y="2121"/>
                    <a:pt x="1972" y="1839"/>
                  </a:cubicBezTo>
                  <a:cubicBezTo>
                    <a:pt x="2120" y="1557"/>
                    <a:pt x="2195" y="1276"/>
                    <a:pt x="2195" y="1024"/>
                  </a:cubicBezTo>
                  <a:cubicBezTo>
                    <a:pt x="2195" y="757"/>
                    <a:pt x="2120" y="520"/>
                    <a:pt x="1957" y="312"/>
                  </a:cubicBezTo>
                  <a:cubicBezTo>
                    <a:pt x="1809" y="104"/>
                    <a:pt x="1616" y="1"/>
                    <a:pt x="1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5"/>
            <p:cNvSpPr/>
            <p:nvPr/>
          </p:nvSpPr>
          <p:spPr>
            <a:xfrm>
              <a:off x="7077200" y="2234275"/>
              <a:ext cx="74150" cy="71175"/>
            </a:xfrm>
            <a:custGeom>
              <a:avLst/>
              <a:gdLst/>
              <a:ahLst/>
              <a:cxnLst/>
              <a:rect l="l" t="t" r="r" b="b"/>
              <a:pathLst>
                <a:path w="2966" h="2847" extrusionOk="0">
                  <a:moveTo>
                    <a:pt x="609" y="1"/>
                  </a:moveTo>
                  <a:cubicBezTo>
                    <a:pt x="579" y="1"/>
                    <a:pt x="564" y="15"/>
                    <a:pt x="549" y="30"/>
                  </a:cubicBezTo>
                  <a:cubicBezTo>
                    <a:pt x="535" y="45"/>
                    <a:pt x="535" y="75"/>
                    <a:pt x="535" y="134"/>
                  </a:cubicBezTo>
                  <a:cubicBezTo>
                    <a:pt x="535" y="297"/>
                    <a:pt x="446" y="727"/>
                    <a:pt x="268" y="1409"/>
                  </a:cubicBezTo>
                  <a:cubicBezTo>
                    <a:pt x="90" y="2106"/>
                    <a:pt x="1" y="2476"/>
                    <a:pt x="1" y="2536"/>
                  </a:cubicBezTo>
                  <a:cubicBezTo>
                    <a:pt x="1" y="2610"/>
                    <a:pt x="31" y="2669"/>
                    <a:pt x="75" y="2743"/>
                  </a:cubicBezTo>
                  <a:cubicBezTo>
                    <a:pt x="120" y="2817"/>
                    <a:pt x="164" y="2847"/>
                    <a:pt x="194" y="2847"/>
                  </a:cubicBezTo>
                  <a:cubicBezTo>
                    <a:pt x="208" y="2847"/>
                    <a:pt x="223" y="2832"/>
                    <a:pt x="253" y="2788"/>
                  </a:cubicBezTo>
                  <a:cubicBezTo>
                    <a:pt x="253" y="2758"/>
                    <a:pt x="268" y="2728"/>
                    <a:pt x="268" y="2699"/>
                  </a:cubicBezTo>
                  <a:cubicBezTo>
                    <a:pt x="283" y="2684"/>
                    <a:pt x="297" y="2639"/>
                    <a:pt x="312" y="2595"/>
                  </a:cubicBezTo>
                  <a:cubicBezTo>
                    <a:pt x="327" y="2550"/>
                    <a:pt x="342" y="2506"/>
                    <a:pt x="342" y="2476"/>
                  </a:cubicBezTo>
                  <a:cubicBezTo>
                    <a:pt x="357" y="2432"/>
                    <a:pt x="372" y="2387"/>
                    <a:pt x="386" y="2328"/>
                  </a:cubicBezTo>
                  <a:cubicBezTo>
                    <a:pt x="416" y="2269"/>
                    <a:pt x="416" y="2224"/>
                    <a:pt x="431" y="2180"/>
                  </a:cubicBezTo>
                  <a:cubicBezTo>
                    <a:pt x="446" y="2135"/>
                    <a:pt x="461" y="2076"/>
                    <a:pt x="475" y="2017"/>
                  </a:cubicBezTo>
                  <a:cubicBezTo>
                    <a:pt x="505" y="1943"/>
                    <a:pt x="535" y="1809"/>
                    <a:pt x="594" y="1602"/>
                  </a:cubicBezTo>
                  <a:cubicBezTo>
                    <a:pt x="638" y="1409"/>
                    <a:pt x="698" y="1157"/>
                    <a:pt x="742" y="875"/>
                  </a:cubicBezTo>
                  <a:cubicBezTo>
                    <a:pt x="905" y="1394"/>
                    <a:pt x="1039" y="1735"/>
                    <a:pt x="1142" y="1883"/>
                  </a:cubicBezTo>
                  <a:cubicBezTo>
                    <a:pt x="1202" y="1957"/>
                    <a:pt x="1276" y="2002"/>
                    <a:pt x="1350" y="2002"/>
                  </a:cubicBezTo>
                  <a:cubicBezTo>
                    <a:pt x="1424" y="2002"/>
                    <a:pt x="1513" y="1943"/>
                    <a:pt x="1632" y="1824"/>
                  </a:cubicBezTo>
                  <a:cubicBezTo>
                    <a:pt x="1750" y="1691"/>
                    <a:pt x="2062" y="1320"/>
                    <a:pt x="2551" y="697"/>
                  </a:cubicBezTo>
                  <a:lnTo>
                    <a:pt x="2551" y="697"/>
                  </a:lnTo>
                  <a:cubicBezTo>
                    <a:pt x="2447" y="994"/>
                    <a:pt x="2343" y="1335"/>
                    <a:pt x="2254" y="1735"/>
                  </a:cubicBezTo>
                  <a:cubicBezTo>
                    <a:pt x="2165" y="2120"/>
                    <a:pt x="2106" y="2387"/>
                    <a:pt x="2106" y="2491"/>
                  </a:cubicBezTo>
                  <a:cubicBezTo>
                    <a:pt x="2106" y="2595"/>
                    <a:pt x="2136" y="2684"/>
                    <a:pt x="2165" y="2758"/>
                  </a:cubicBezTo>
                  <a:cubicBezTo>
                    <a:pt x="2195" y="2817"/>
                    <a:pt x="2240" y="2847"/>
                    <a:pt x="2269" y="2847"/>
                  </a:cubicBezTo>
                  <a:cubicBezTo>
                    <a:pt x="2314" y="2847"/>
                    <a:pt x="2343" y="2773"/>
                    <a:pt x="2388" y="2610"/>
                  </a:cubicBezTo>
                  <a:cubicBezTo>
                    <a:pt x="2417" y="2536"/>
                    <a:pt x="2432" y="2447"/>
                    <a:pt x="2447" y="2372"/>
                  </a:cubicBezTo>
                  <a:cubicBezTo>
                    <a:pt x="2477" y="2284"/>
                    <a:pt x="2506" y="2165"/>
                    <a:pt x="2536" y="2032"/>
                  </a:cubicBezTo>
                  <a:cubicBezTo>
                    <a:pt x="2566" y="1898"/>
                    <a:pt x="2595" y="1779"/>
                    <a:pt x="2625" y="1691"/>
                  </a:cubicBezTo>
                  <a:cubicBezTo>
                    <a:pt x="2640" y="1602"/>
                    <a:pt x="2684" y="1468"/>
                    <a:pt x="2729" y="1320"/>
                  </a:cubicBezTo>
                  <a:cubicBezTo>
                    <a:pt x="2773" y="1157"/>
                    <a:pt x="2803" y="1038"/>
                    <a:pt x="2818" y="964"/>
                  </a:cubicBezTo>
                  <a:cubicBezTo>
                    <a:pt x="2847" y="890"/>
                    <a:pt x="2862" y="801"/>
                    <a:pt x="2892" y="697"/>
                  </a:cubicBezTo>
                  <a:cubicBezTo>
                    <a:pt x="2921" y="594"/>
                    <a:pt x="2936" y="519"/>
                    <a:pt x="2951" y="460"/>
                  </a:cubicBezTo>
                  <a:cubicBezTo>
                    <a:pt x="2966" y="386"/>
                    <a:pt x="2966" y="341"/>
                    <a:pt x="2966" y="282"/>
                  </a:cubicBezTo>
                  <a:cubicBezTo>
                    <a:pt x="2966" y="238"/>
                    <a:pt x="2936" y="178"/>
                    <a:pt x="2877" y="134"/>
                  </a:cubicBezTo>
                  <a:cubicBezTo>
                    <a:pt x="2833" y="75"/>
                    <a:pt x="2773" y="45"/>
                    <a:pt x="2729" y="45"/>
                  </a:cubicBezTo>
                  <a:cubicBezTo>
                    <a:pt x="2684" y="45"/>
                    <a:pt x="2595" y="119"/>
                    <a:pt x="2492" y="238"/>
                  </a:cubicBezTo>
                  <a:cubicBezTo>
                    <a:pt x="2373" y="356"/>
                    <a:pt x="2210" y="579"/>
                    <a:pt x="1973" y="875"/>
                  </a:cubicBezTo>
                  <a:cubicBezTo>
                    <a:pt x="1750" y="1172"/>
                    <a:pt x="1558" y="1409"/>
                    <a:pt x="1394" y="1587"/>
                  </a:cubicBezTo>
                  <a:cubicBezTo>
                    <a:pt x="1276" y="1335"/>
                    <a:pt x="1172" y="1083"/>
                    <a:pt x="1083" y="831"/>
                  </a:cubicBezTo>
                  <a:cubicBezTo>
                    <a:pt x="994" y="579"/>
                    <a:pt x="935" y="416"/>
                    <a:pt x="920" y="312"/>
                  </a:cubicBezTo>
                  <a:cubicBezTo>
                    <a:pt x="920" y="253"/>
                    <a:pt x="876" y="193"/>
                    <a:pt x="787" y="119"/>
                  </a:cubicBezTo>
                  <a:cubicBezTo>
                    <a:pt x="713" y="45"/>
                    <a:pt x="653" y="1"/>
                    <a:pt x="6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5"/>
            <p:cNvSpPr/>
            <p:nvPr/>
          </p:nvSpPr>
          <p:spPr>
            <a:xfrm>
              <a:off x="7158375" y="2235375"/>
              <a:ext cx="55250" cy="70825"/>
            </a:xfrm>
            <a:custGeom>
              <a:avLst/>
              <a:gdLst/>
              <a:ahLst/>
              <a:cxnLst/>
              <a:rect l="l" t="t" r="r" b="b"/>
              <a:pathLst>
                <a:path w="2210" h="2833" extrusionOk="0">
                  <a:moveTo>
                    <a:pt x="1394" y="1"/>
                  </a:moveTo>
                  <a:cubicBezTo>
                    <a:pt x="846" y="1"/>
                    <a:pt x="549" y="45"/>
                    <a:pt x="505" y="149"/>
                  </a:cubicBezTo>
                  <a:cubicBezTo>
                    <a:pt x="490" y="179"/>
                    <a:pt x="490" y="209"/>
                    <a:pt x="490" y="238"/>
                  </a:cubicBezTo>
                  <a:cubicBezTo>
                    <a:pt x="490" y="446"/>
                    <a:pt x="445" y="698"/>
                    <a:pt x="356" y="1009"/>
                  </a:cubicBezTo>
                  <a:cubicBezTo>
                    <a:pt x="282" y="1320"/>
                    <a:pt x="193" y="1602"/>
                    <a:pt x="119" y="1869"/>
                  </a:cubicBezTo>
                  <a:cubicBezTo>
                    <a:pt x="45" y="2136"/>
                    <a:pt x="1" y="2328"/>
                    <a:pt x="1" y="2447"/>
                  </a:cubicBezTo>
                  <a:cubicBezTo>
                    <a:pt x="1" y="2551"/>
                    <a:pt x="45" y="2640"/>
                    <a:pt x="134" y="2714"/>
                  </a:cubicBezTo>
                  <a:cubicBezTo>
                    <a:pt x="238" y="2788"/>
                    <a:pt x="342" y="2833"/>
                    <a:pt x="475" y="2833"/>
                  </a:cubicBezTo>
                  <a:cubicBezTo>
                    <a:pt x="742" y="2833"/>
                    <a:pt x="1038" y="2773"/>
                    <a:pt x="1335" y="2669"/>
                  </a:cubicBezTo>
                  <a:cubicBezTo>
                    <a:pt x="1631" y="2566"/>
                    <a:pt x="1794" y="2462"/>
                    <a:pt x="1794" y="2373"/>
                  </a:cubicBezTo>
                  <a:cubicBezTo>
                    <a:pt x="1794" y="2314"/>
                    <a:pt x="1765" y="2284"/>
                    <a:pt x="1735" y="2284"/>
                  </a:cubicBezTo>
                  <a:cubicBezTo>
                    <a:pt x="1705" y="2284"/>
                    <a:pt x="1631" y="2299"/>
                    <a:pt x="1513" y="2328"/>
                  </a:cubicBezTo>
                  <a:cubicBezTo>
                    <a:pt x="1142" y="2432"/>
                    <a:pt x="786" y="2492"/>
                    <a:pt x="475" y="2492"/>
                  </a:cubicBezTo>
                  <a:cubicBezTo>
                    <a:pt x="445" y="2492"/>
                    <a:pt x="416" y="2477"/>
                    <a:pt x="401" y="2462"/>
                  </a:cubicBezTo>
                  <a:cubicBezTo>
                    <a:pt x="386" y="2432"/>
                    <a:pt x="371" y="2403"/>
                    <a:pt x="371" y="2373"/>
                  </a:cubicBezTo>
                  <a:cubicBezTo>
                    <a:pt x="371" y="2284"/>
                    <a:pt x="445" y="2002"/>
                    <a:pt x="594" y="1528"/>
                  </a:cubicBezTo>
                  <a:cubicBezTo>
                    <a:pt x="890" y="1528"/>
                    <a:pt x="1142" y="1513"/>
                    <a:pt x="1364" y="1469"/>
                  </a:cubicBezTo>
                  <a:cubicBezTo>
                    <a:pt x="1587" y="1409"/>
                    <a:pt x="1705" y="1350"/>
                    <a:pt x="1705" y="1246"/>
                  </a:cubicBezTo>
                  <a:cubicBezTo>
                    <a:pt x="1705" y="1217"/>
                    <a:pt x="1661" y="1187"/>
                    <a:pt x="1572" y="1187"/>
                  </a:cubicBezTo>
                  <a:cubicBezTo>
                    <a:pt x="1498" y="1187"/>
                    <a:pt x="1379" y="1202"/>
                    <a:pt x="1216" y="1217"/>
                  </a:cubicBezTo>
                  <a:cubicBezTo>
                    <a:pt x="1068" y="1231"/>
                    <a:pt x="935" y="1231"/>
                    <a:pt x="846" y="1231"/>
                  </a:cubicBezTo>
                  <a:lnTo>
                    <a:pt x="683" y="1231"/>
                  </a:lnTo>
                  <a:cubicBezTo>
                    <a:pt x="786" y="861"/>
                    <a:pt x="831" y="579"/>
                    <a:pt x="831" y="386"/>
                  </a:cubicBezTo>
                  <a:cubicBezTo>
                    <a:pt x="1083" y="342"/>
                    <a:pt x="1246" y="312"/>
                    <a:pt x="1305" y="312"/>
                  </a:cubicBezTo>
                  <a:cubicBezTo>
                    <a:pt x="1364" y="297"/>
                    <a:pt x="1483" y="283"/>
                    <a:pt x="1646" y="268"/>
                  </a:cubicBezTo>
                  <a:cubicBezTo>
                    <a:pt x="1809" y="253"/>
                    <a:pt x="1943" y="238"/>
                    <a:pt x="2032" y="223"/>
                  </a:cubicBezTo>
                  <a:cubicBezTo>
                    <a:pt x="2150" y="209"/>
                    <a:pt x="2210" y="164"/>
                    <a:pt x="2210" y="105"/>
                  </a:cubicBezTo>
                  <a:cubicBezTo>
                    <a:pt x="2210" y="31"/>
                    <a:pt x="1943" y="1"/>
                    <a:pt x="1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5"/>
            <p:cNvSpPr/>
            <p:nvPr/>
          </p:nvSpPr>
          <p:spPr>
            <a:xfrm>
              <a:off x="7212125" y="2234275"/>
              <a:ext cx="51175" cy="71175"/>
            </a:xfrm>
            <a:custGeom>
              <a:avLst/>
              <a:gdLst/>
              <a:ahLst/>
              <a:cxnLst/>
              <a:rect l="l" t="t" r="r" b="b"/>
              <a:pathLst>
                <a:path w="2047" h="2847" extrusionOk="0">
                  <a:moveTo>
                    <a:pt x="1764" y="1"/>
                  </a:moveTo>
                  <a:cubicBezTo>
                    <a:pt x="1616" y="1"/>
                    <a:pt x="1423" y="45"/>
                    <a:pt x="1201" y="149"/>
                  </a:cubicBezTo>
                  <a:cubicBezTo>
                    <a:pt x="979" y="253"/>
                    <a:pt x="816" y="356"/>
                    <a:pt x="712" y="475"/>
                  </a:cubicBezTo>
                  <a:cubicBezTo>
                    <a:pt x="682" y="505"/>
                    <a:pt x="653" y="564"/>
                    <a:pt x="623" y="638"/>
                  </a:cubicBezTo>
                  <a:cubicBezTo>
                    <a:pt x="593" y="712"/>
                    <a:pt x="578" y="786"/>
                    <a:pt x="578" y="846"/>
                  </a:cubicBezTo>
                  <a:cubicBezTo>
                    <a:pt x="578" y="920"/>
                    <a:pt x="623" y="1009"/>
                    <a:pt x="727" y="1127"/>
                  </a:cubicBezTo>
                  <a:cubicBezTo>
                    <a:pt x="816" y="1246"/>
                    <a:pt x="934" y="1364"/>
                    <a:pt x="1053" y="1453"/>
                  </a:cubicBezTo>
                  <a:cubicBezTo>
                    <a:pt x="1171" y="1557"/>
                    <a:pt x="1275" y="1676"/>
                    <a:pt x="1379" y="1779"/>
                  </a:cubicBezTo>
                  <a:cubicBezTo>
                    <a:pt x="1468" y="1898"/>
                    <a:pt x="1512" y="1987"/>
                    <a:pt x="1512" y="2061"/>
                  </a:cubicBezTo>
                  <a:cubicBezTo>
                    <a:pt x="1512" y="2180"/>
                    <a:pt x="1438" y="2284"/>
                    <a:pt x="1290" y="2387"/>
                  </a:cubicBezTo>
                  <a:cubicBezTo>
                    <a:pt x="1142" y="2476"/>
                    <a:pt x="979" y="2536"/>
                    <a:pt x="786" y="2536"/>
                  </a:cubicBezTo>
                  <a:cubicBezTo>
                    <a:pt x="697" y="2536"/>
                    <a:pt x="608" y="2506"/>
                    <a:pt x="519" y="2461"/>
                  </a:cubicBezTo>
                  <a:cubicBezTo>
                    <a:pt x="445" y="2432"/>
                    <a:pt x="371" y="2387"/>
                    <a:pt x="326" y="2343"/>
                  </a:cubicBezTo>
                  <a:cubicBezTo>
                    <a:pt x="208" y="2209"/>
                    <a:pt x="119" y="2135"/>
                    <a:pt x="74" y="2135"/>
                  </a:cubicBezTo>
                  <a:cubicBezTo>
                    <a:pt x="30" y="2135"/>
                    <a:pt x="0" y="2180"/>
                    <a:pt x="0" y="2269"/>
                  </a:cubicBezTo>
                  <a:cubicBezTo>
                    <a:pt x="0" y="2387"/>
                    <a:pt x="89" y="2506"/>
                    <a:pt x="252" y="2654"/>
                  </a:cubicBezTo>
                  <a:cubicBezTo>
                    <a:pt x="415" y="2773"/>
                    <a:pt x="638" y="2847"/>
                    <a:pt x="890" y="2847"/>
                  </a:cubicBezTo>
                  <a:cubicBezTo>
                    <a:pt x="1157" y="2847"/>
                    <a:pt x="1379" y="2773"/>
                    <a:pt x="1586" y="2625"/>
                  </a:cubicBezTo>
                  <a:cubicBezTo>
                    <a:pt x="1779" y="2476"/>
                    <a:pt x="1883" y="2284"/>
                    <a:pt x="1883" y="2061"/>
                  </a:cubicBezTo>
                  <a:cubicBezTo>
                    <a:pt x="1883" y="1943"/>
                    <a:pt x="1838" y="1824"/>
                    <a:pt x="1735" y="1676"/>
                  </a:cubicBezTo>
                  <a:cubicBezTo>
                    <a:pt x="1631" y="1542"/>
                    <a:pt x="1527" y="1409"/>
                    <a:pt x="1409" y="1305"/>
                  </a:cubicBezTo>
                  <a:cubicBezTo>
                    <a:pt x="1082" y="1038"/>
                    <a:pt x="934" y="875"/>
                    <a:pt x="934" y="801"/>
                  </a:cubicBezTo>
                  <a:cubicBezTo>
                    <a:pt x="934" y="697"/>
                    <a:pt x="1082" y="579"/>
                    <a:pt x="1394" y="460"/>
                  </a:cubicBezTo>
                  <a:cubicBezTo>
                    <a:pt x="1483" y="430"/>
                    <a:pt x="1586" y="401"/>
                    <a:pt x="1705" y="371"/>
                  </a:cubicBezTo>
                  <a:cubicBezTo>
                    <a:pt x="1824" y="341"/>
                    <a:pt x="1913" y="327"/>
                    <a:pt x="1957" y="312"/>
                  </a:cubicBezTo>
                  <a:cubicBezTo>
                    <a:pt x="2016" y="297"/>
                    <a:pt x="2046" y="267"/>
                    <a:pt x="2046" y="238"/>
                  </a:cubicBezTo>
                  <a:cubicBezTo>
                    <a:pt x="2046" y="178"/>
                    <a:pt x="2016" y="134"/>
                    <a:pt x="1972" y="75"/>
                  </a:cubicBezTo>
                  <a:cubicBezTo>
                    <a:pt x="1913" y="30"/>
                    <a:pt x="1853" y="1"/>
                    <a:pt x="17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5"/>
            <p:cNvSpPr/>
            <p:nvPr/>
          </p:nvSpPr>
          <p:spPr>
            <a:xfrm>
              <a:off x="6446050" y="2433675"/>
              <a:ext cx="74150" cy="71175"/>
            </a:xfrm>
            <a:custGeom>
              <a:avLst/>
              <a:gdLst/>
              <a:ahLst/>
              <a:cxnLst/>
              <a:rect l="l" t="t" r="r" b="b"/>
              <a:pathLst>
                <a:path w="2966" h="2847" extrusionOk="0">
                  <a:moveTo>
                    <a:pt x="623" y="0"/>
                  </a:moveTo>
                  <a:cubicBezTo>
                    <a:pt x="578" y="0"/>
                    <a:pt x="563" y="0"/>
                    <a:pt x="549" y="30"/>
                  </a:cubicBezTo>
                  <a:cubicBezTo>
                    <a:pt x="534" y="45"/>
                    <a:pt x="534" y="74"/>
                    <a:pt x="534" y="119"/>
                  </a:cubicBezTo>
                  <a:cubicBezTo>
                    <a:pt x="534" y="297"/>
                    <a:pt x="445" y="727"/>
                    <a:pt x="267" y="1409"/>
                  </a:cubicBezTo>
                  <a:cubicBezTo>
                    <a:pt x="89" y="2091"/>
                    <a:pt x="0" y="2461"/>
                    <a:pt x="0" y="2535"/>
                  </a:cubicBezTo>
                  <a:cubicBezTo>
                    <a:pt x="0" y="2595"/>
                    <a:pt x="30" y="2669"/>
                    <a:pt x="74" y="2743"/>
                  </a:cubicBezTo>
                  <a:cubicBezTo>
                    <a:pt x="134" y="2802"/>
                    <a:pt x="163" y="2847"/>
                    <a:pt x="193" y="2847"/>
                  </a:cubicBezTo>
                  <a:cubicBezTo>
                    <a:pt x="208" y="2847"/>
                    <a:pt x="223" y="2817"/>
                    <a:pt x="252" y="2773"/>
                  </a:cubicBezTo>
                  <a:cubicBezTo>
                    <a:pt x="267" y="2743"/>
                    <a:pt x="267" y="2728"/>
                    <a:pt x="282" y="2698"/>
                  </a:cubicBezTo>
                  <a:cubicBezTo>
                    <a:pt x="282" y="2669"/>
                    <a:pt x="297" y="2639"/>
                    <a:pt x="311" y="2595"/>
                  </a:cubicBezTo>
                  <a:cubicBezTo>
                    <a:pt x="326" y="2550"/>
                    <a:pt x="341" y="2506"/>
                    <a:pt x="356" y="2461"/>
                  </a:cubicBezTo>
                  <a:cubicBezTo>
                    <a:pt x="371" y="2432"/>
                    <a:pt x="386" y="2372"/>
                    <a:pt x="400" y="2328"/>
                  </a:cubicBezTo>
                  <a:cubicBezTo>
                    <a:pt x="415" y="2268"/>
                    <a:pt x="430" y="2209"/>
                    <a:pt x="430" y="2165"/>
                  </a:cubicBezTo>
                  <a:cubicBezTo>
                    <a:pt x="445" y="2120"/>
                    <a:pt x="460" y="2076"/>
                    <a:pt x="475" y="2002"/>
                  </a:cubicBezTo>
                  <a:cubicBezTo>
                    <a:pt x="504" y="1942"/>
                    <a:pt x="534" y="1794"/>
                    <a:pt x="593" y="1601"/>
                  </a:cubicBezTo>
                  <a:cubicBezTo>
                    <a:pt x="652" y="1394"/>
                    <a:pt x="697" y="1157"/>
                    <a:pt x="741" y="860"/>
                  </a:cubicBezTo>
                  <a:cubicBezTo>
                    <a:pt x="919" y="1394"/>
                    <a:pt x="1038" y="1720"/>
                    <a:pt x="1142" y="1868"/>
                  </a:cubicBezTo>
                  <a:cubicBezTo>
                    <a:pt x="1201" y="1957"/>
                    <a:pt x="1275" y="2002"/>
                    <a:pt x="1349" y="2002"/>
                  </a:cubicBezTo>
                  <a:cubicBezTo>
                    <a:pt x="1423" y="2002"/>
                    <a:pt x="1527" y="1928"/>
                    <a:pt x="1631" y="1809"/>
                  </a:cubicBezTo>
                  <a:cubicBezTo>
                    <a:pt x="1749" y="1690"/>
                    <a:pt x="2061" y="1320"/>
                    <a:pt x="2565" y="697"/>
                  </a:cubicBezTo>
                  <a:lnTo>
                    <a:pt x="2565" y="697"/>
                  </a:lnTo>
                  <a:cubicBezTo>
                    <a:pt x="2446" y="994"/>
                    <a:pt x="2342" y="1335"/>
                    <a:pt x="2254" y="1720"/>
                  </a:cubicBezTo>
                  <a:cubicBezTo>
                    <a:pt x="2165" y="2120"/>
                    <a:pt x="2120" y="2372"/>
                    <a:pt x="2120" y="2491"/>
                  </a:cubicBezTo>
                  <a:cubicBezTo>
                    <a:pt x="2120" y="2595"/>
                    <a:pt x="2135" y="2684"/>
                    <a:pt x="2165" y="2743"/>
                  </a:cubicBezTo>
                  <a:cubicBezTo>
                    <a:pt x="2209" y="2817"/>
                    <a:pt x="2239" y="2847"/>
                    <a:pt x="2268" y="2847"/>
                  </a:cubicBezTo>
                  <a:cubicBezTo>
                    <a:pt x="2313" y="2847"/>
                    <a:pt x="2357" y="2758"/>
                    <a:pt x="2387" y="2609"/>
                  </a:cubicBezTo>
                  <a:cubicBezTo>
                    <a:pt x="2417" y="2521"/>
                    <a:pt x="2431" y="2446"/>
                    <a:pt x="2461" y="2357"/>
                  </a:cubicBezTo>
                  <a:cubicBezTo>
                    <a:pt x="2476" y="2268"/>
                    <a:pt x="2506" y="2165"/>
                    <a:pt x="2535" y="2031"/>
                  </a:cubicBezTo>
                  <a:cubicBezTo>
                    <a:pt x="2565" y="1898"/>
                    <a:pt x="2594" y="1779"/>
                    <a:pt x="2624" y="1690"/>
                  </a:cubicBezTo>
                  <a:cubicBezTo>
                    <a:pt x="2639" y="1587"/>
                    <a:pt x="2683" y="1468"/>
                    <a:pt x="2728" y="1305"/>
                  </a:cubicBezTo>
                  <a:cubicBezTo>
                    <a:pt x="2772" y="1142"/>
                    <a:pt x="2802" y="1038"/>
                    <a:pt x="2832" y="964"/>
                  </a:cubicBezTo>
                  <a:cubicBezTo>
                    <a:pt x="2847" y="890"/>
                    <a:pt x="2876" y="801"/>
                    <a:pt x="2891" y="697"/>
                  </a:cubicBezTo>
                  <a:cubicBezTo>
                    <a:pt x="2921" y="593"/>
                    <a:pt x="2935" y="504"/>
                    <a:pt x="2950" y="445"/>
                  </a:cubicBezTo>
                  <a:cubicBezTo>
                    <a:pt x="2965" y="386"/>
                    <a:pt x="2965" y="326"/>
                    <a:pt x="2965" y="282"/>
                  </a:cubicBezTo>
                  <a:cubicBezTo>
                    <a:pt x="2965" y="223"/>
                    <a:pt x="2935" y="178"/>
                    <a:pt x="2891" y="119"/>
                  </a:cubicBezTo>
                  <a:cubicBezTo>
                    <a:pt x="2832" y="74"/>
                    <a:pt x="2787" y="45"/>
                    <a:pt x="2728" y="45"/>
                  </a:cubicBezTo>
                  <a:cubicBezTo>
                    <a:pt x="2683" y="45"/>
                    <a:pt x="2609" y="104"/>
                    <a:pt x="2491" y="223"/>
                  </a:cubicBezTo>
                  <a:cubicBezTo>
                    <a:pt x="2387" y="356"/>
                    <a:pt x="2209" y="564"/>
                    <a:pt x="1972" y="860"/>
                  </a:cubicBezTo>
                  <a:cubicBezTo>
                    <a:pt x="1749" y="1157"/>
                    <a:pt x="1557" y="1394"/>
                    <a:pt x="1408" y="1587"/>
                  </a:cubicBezTo>
                  <a:cubicBezTo>
                    <a:pt x="1290" y="1320"/>
                    <a:pt x="1171" y="1068"/>
                    <a:pt x="1082" y="830"/>
                  </a:cubicBezTo>
                  <a:cubicBezTo>
                    <a:pt x="993" y="578"/>
                    <a:pt x="934" y="401"/>
                    <a:pt x="934" y="297"/>
                  </a:cubicBezTo>
                  <a:cubicBezTo>
                    <a:pt x="919" y="252"/>
                    <a:pt x="875" y="178"/>
                    <a:pt x="801" y="104"/>
                  </a:cubicBezTo>
                  <a:cubicBezTo>
                    <a:pt x="712" y="30"/>
                    <a:pt x="652" y="0"/>
                    <a:pt x="6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5"/>
            <p:cNvSpPr/>
            <p:nvPr/>
          </p:nvSpPr>
          <p:spPr>
            <a:xfrm>
              <a:off x="6527950" y="2433675"/>
              <a:ext cx="20775" cy="71175"/>
            </a:xfrm>
            <a:custGeom>
              <a:avLst/>
              <a:gdLst/>
              <a:ahLst/>
              <a:cxnLst/>
              <a:rect l="l" t="t" r="r" b="b"/>
              <a:pathLst>
                <a:path w="831" h="2847" extrusionOk="0">
                  <a:moveTo>
                    <a:pt x="579" y="0"/>
                  </a:moveTo>
                  <a:cubicBezTo>
                    <a:pt x="534" y="0"/>
                    <a:pt x="519" y="0"/>
                    <a:pt x="504" y="30"/>
                  </a:cubicBezTo>
                  <a:cubicBezTo>
                    <a:pt x="490" y="45"/>
                    <a:pt x="490" y="74"/>
                    <a:pt x="490" y="119"/>
                  </a:cubicBezTo>
                  <a:cubicBezTo>
                    <a:pt x="475" y="282"/>
                    <a:pt x="401" y="727"/>
                    <a:pt x="238" y="1438"/>
                  </a:cubicBezTo>
                  <a:cubicBezTo>
                    <a:pt x="75" y="2135"/>
                    <a:pt x="0" y="2521"/>
                    <a:pt x="0" y="2565"/>
                  </a:cubicBezTo>
                  <a:cubicBezTo>
                    <a:pt x="0" y="2624"/>
                    <a:pt x="15" y="2684"/>
                    <a:pt x="75" y="2743"/>
                  </a:cubicBezTo>
                  <a:cubicBezTo>
                    <a:pt x="119" y="2817"/>
                    <a:pt x="164" y="2847"/>
                    <a:pt x="208" y="2847"/>
                  </a:cubicBezTo>
                  <a:cubicBezTo>
                    <a:pt x="238" y="2847"/>
                    <a:pt x="267" y="2773"/>
                    <a:pt x="327" y="2609"/>
                  </a:cubicBezTo>
                  <a:cubicBezTo>
                    <a:pt x="341" y="2521"/>
                    <a:pt x="356" y="2446"/>
                    <a:pt x="386" y="2372"/>
                  </a:cubicBezTo>
                  <a:cubicBezTo>
                    <a:pt x="401" y="2298"/>
                    <a:pt x="430" y="2194"/>
                    <a:pt x="460" y="2046"/>
                  </a:cubicBezTo>
                  <a:cubicBezTo>
                    <a:pt x="490" y="1913"/>
                    <a:pt x="519" y="1809"/>
                    <a:pt x="534" y="1735"/>
                  </a:cubicBezTo>
                  <a:cubicBezTo>
                    <a:pt x="727" y="934"/>
                    <a:pt x="831" y="489"/>
                    <a:pt x="831" y="401"/>
                  </a:cubicBezTo>
                  <a:cubicBezTo>
                    <a:pt x="831" y="297"/>
                    <a:pt x="801" y="208"/>
                    <a:pt x="727" y="119"/>
                  </a:cubicBezTo>
                  <a:cubicBezTo>
                    <a:pt x="668" y="45"/>
                    <a:pt x="623" y="0"/>
                    <a:pt x="5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5"/>
            <p:cNvSpPr/>
            <p:nvPr/>
          </p:nvSpPr>
          <p:spPr>
            <a:xfrm>
              <a:off x="6558700" y="2434050"/>
              <a:ext cx="55250" cy="70800"/>
            </a:xfrm>
            <a:custGeom>
              <a:avLst/>
              <a:gdLst/>
              <a:ahLst/>
              <a:cxnLst/>
              <a:rect l="l" t="t" r="r" b="b"/>
              <a:pathLst>
                <a:path w="2210" h="2832" extrusionOk="0">
                  <a:moveTo>
                    <a:pt x="1276" y="0"/>
                  </a:moveTo>
                  <a:cubicBezTo>
                    <a:pt x="742" y="0"/>
                    <a:pt x="401" y="0"/>
                    <a:pt x="238" y="15"/>
                  </a:cubicBezTo>
                  <a:cubicBezTo>
                    <a:pt x="90" y="30"/>
                    <a:pt x="1" y="59"/>
                    <a:pt x="1" y="119"/>
                  </a:cubicBezTo>
                  <a:cubicBezTo>
                    <a:pt x="1" y="163"/>
                    <a:pt x="31" y="222"/>
                    <a:pt x="75" y="282"/>
                  </a:cubicBezTo>
                  <a:cubicBezTo>
                    <a:pt x="120" y="341"/>
                    <a:pt x="164" y="371"/>
                    <a:pt x="208" y="371"/>
                  </a:cubicBezTo>
                  <a:lnTo>
                    <a:pt x="905" y="326"/>
                  </a:lnTo>
                  <a:lnTo>
                    <a:pt x="905" y="326"/>
                  </a:lnTo>
                  <a:cubicBezTo>
                    <a:pt x="890" y="593"/>
                    <a:pt x="801" y="1008"/>
                    <a:pt x="653" y="1586"/>
                  </a:cubicBezTo>
                  <a:cubicBezTo>
                    <a:pt x="505" y="2165"/>
                    <a:pt x="431" y="2491"/>
                    <a:pt x="431" y="2550"/>
                  </a:cubicBezTo>
                  <a:cubicBezTo>
                    <a:pt x="431" y="2624"/>
                    <a:pt x="460" y="2683"/>
                    <a:pt x="505" y="2743"/>
                  </a:cubicBezTo>
                  <a:cubicBezTo>
                    <a:pt x="549" y="2802"/>
                    <a:pt x="609" y="2832"/>
                    <a:pt x="638" y="2832"/>
                  </a:cubicBezTo>
                  <a:cubicBezTo>
                    <a:pt x="668" y="2832"/>
                    <a:pt x="713" y="2758"/>
                    <a:pt x="742" y="2609"/>
                  </a:cubicBezTo>
                  <a:cubicBezTo>
                    <a:pt x="772" y="2550"/>
                    <a:pt x="801" y="2417"/>
                    <a:pt x="846" y="2224"/>
                  </a:cubicBezTo>
                  <a:cubicBezTo>
                    <a:pt x="890" y="2046"/>
                    <a:pt x="920" y="1913"/>
                    <a:pt x="935" y="1824"/>
                  </a:cubicBezTo>
                  <a:cubicBezTo>
                    <a:pt x="1157" y="993"/>
                    <a:pt x="1261" y="519"/>
                    <a:pt x="1261" y="415"/>
                  </a:cubicBezTo>
                  <a:cubicBezTo>
                    <a:pt x="1261" y="386"/>
                    <a:pt x="1261" y="356"/>
                    <a:pt x="1246" y="326"/>
                  </a:cubicBezTo>
                  <a:cubicBezTo>
                    <a:pt x="1394" y="326"/>
                    <a:pt x="1543" y="341"/>
                    <a:pt x="1706" y="356"/>
                  </a:cubicBezTo>
                  <a:cubicBezTo>
                    <a:pt x="1869" y="356"/>
                    <a:pt x="1987" y="371"/>
                    <a:pt x="2076" y="371"/>
                  </a:cubicBezTo>
                  <a:cubicBezTo>
                    <a:pt x="2165" y="371"/>
                    <a:pt x="2210" y="341"/>
                    <a:pt x="2210" y="282"/>
                  </a:cubicBezTo>
                  <a:cubicBezTo>
                    <a:pt x="2210" y="208"/>
                    <a:pt x="2121" y="148"/>
                    <a:pt x="1943" y="89"/>
                  </a:cubicBezTo>
                  <a:cubicBezTo>
                    <a:pt x="1765" y="30"/>
                    <a:pt x="1543" y="0"/>
                    <a:pt x="12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5"/>
            <p:cNvSpPr/>
            <p:nvPr/>
          </p:nvSpPr>
          <p:spPr>
            <a:xfrm>
              <a:off x="6612450" y="2433300"/>
              <a:ext cx="54875" cy="71925"/>
            </a:xfrm>
            <a:custGeom>
              <a:avLst/>
              <a:gdLst/>
              <a:ahLst/>
              <a:cxnLst/>
              <a:rect l="l" t="t" r="r" b="b"/>
              <a:pathLst>
                <a:path w="2195" h="2877" extrusionOk="0">
                  <a:moveTo>
                    <a:pt x="1409" y="341"/>
                  </a:moveTo>
                  <a:cubicBezTo>
                    <a:pt x="1527" y="341"/>
                    <a:pt x="1616" y="401"/>
                    <a:pt x="1691" y="534"/>
                  </a:cubicBezTo>
                  <a:cubicBezTo>
                    <a:pt x="1780" y="668"/>
                    <a:pt x="1824" y="845"/>
                    <a:pt x="1824" y="1053"/>
                  </a:cubicBezTo>
                  <a:cubicBezTo>
                    <a:pt x="1824" y="1261"/>
                    <a:pt x="1750" y="1483"/>
                    <a:pt x="1631" y="1720"/>
                  </a:cubicBezTo>
                  <a:cubicBezTo>
                    <a:pt x="1498" y="1957"/>
                    <a:pt x="1350" y="2150"/>
                    <a:pt x="1172" y="2313"/>
                  </a:cubicBezTo>
                  <a:cubicBezTo>
                    <a:pt x="994" y="2461"/>
                    <a:pt x="831" y="2550"/>
                    <a:pt x="697" y="2550"/>
                  </a:cubicBezTo>
                  <a:cubicBezTo>
                    <a:pt x="608" y="2550"/>
                    <a:pt x="534" y="2506"/>
                    <a:pt x="475" y="2417"/>
                  </a:cubicBezTo>
                  <a:cubicBezTo>
                    <a:pt x="401" y="2313"/>
                    <a:pt x="371" y="2195"/>
                    <a:pt x="371" y="2046"/>
                  </a:cubicBezTo>
                  <a:cubicBezTo>
                    <a:pt x="371" y="1794"/>
                    <a:pt x="430" y="1527"/>
                    <a:pt x="564" y="1261"/>
                  </a:cubicBezTo>
                  <a:cubicBezTo>
                    <a:pt x="697" y="979"/>
                    <a:pt x="846" y="757"/>
                    <a:pt x="1009" y="593"/>
                  </a:cubicBezTo>
                  <a:cubicBezTo>
                    <a:pt x="1172" y="430"/>
                    <a:pt x="1305" y="341"/>
                    <a:pt x="1409" y="341"/>
                  </a:cubicBezTo>
                  <a:close/>
                  <a:moveTo>
                    <a:pt x="1394" y="0"/>
                  </a:moveTo>
                  <a:cubicBezTo>
                    <a:pt x="1261" y="0"/>
                    <a:pt x="1098" y="60"/>
                    <a:pt x="934" y="178"/>
                  </a:cubicBezTo>
                  <a:cubicBezTo>
                    <a:pt x="771" y="297"/>
                    <a:pt x="623" y="460"/>
                    <a:pt x="475" y="638"/>
                  </a:cubicBezTo>
                  <a:cubicBezTo>
                    <a:pt x="341" y="831"/>
                    <a:pt x="223" y="1053"/>
                    <a:pt x="134" y="1320"/>
                  </a:cubicBezTo>
                  <a:cubicBezTo>
                    <a:pt x="45" y="1572"/>
                    <a:pt x="1" y="1824"/>
                    <a:pt x="1" y="2061"/>
                  </a:cubicBezTo>
                  <a:cubicBezTo>
                    <a:pt x="1" y="2254"/>
                    <a:pt x="75" y="2432"/>
                    <a:pt x="208" y="2610"/>
                  </a:cubicBezTo>
                  <a:cubicBezTo>
                    <a:pt x="341" y="2788"/>
                    <a:pt x="490" y="2876"/>
                    <a:pt x="668" y="2876"/>
                  </a:cubicBezTo>
                  <a:cubicBezTo>
                    <a:pt x="920" y="2876"/>
                    <a:pt x="1157" y="2773"/>
                    <a:pt x="1394" y="2565"/>
                  </a:cubicBezTo>
                  <a:cubicBezTo>
                    <a:pt x="1646" y="2358"/>
                    <a:pt x="1839" y="2120"/>
                    <a:pt x="1972" y="1839"/>
                  </a:cubicBezTo>
                  <a:cubicBezTo>
                    <a:pt x="2120" y="1542"/>
                    <a:pt x="2195" y="1275"/>
                    <a:pt x="2195" y="1009"/>
                  </a:cubicBezTo>
                  <a:cubicBezTo>
                    <a:pt x="2195" y="757"/>
                    <a:pt x="2120" y="519"/>
                    <a:pt x="1972" y="312"/>
                  </a:cubicBezTo>
                  <a:cubicBezTo>
                    <a:pt x="1809" y="104"/>
                    <a:pt x="1631" y="0"/>
                    <a:pt x="13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5"/>
            <p:cNvSpPr/>
            <p:nvPr/>
          </p:nvSpPr>
          <p:spPr>
            <a:xfrm>
              <a:off x="6676200" y="2433675"/>
              <a:ext cx="49325" cy="70800"/>
            </a:xfrm>
            <a:custGeom>
              <a:avLst/>
              <a:gdLst/>
              <a:ahLst/>
              <a:cxnLst/>
              <a:rect l="l" t="t" r="r" b="b"/>
              <a:pathLst>
                <a:path w="1973" h="2832" extrusionOk="0">
                  <a:moveTo>
                    <a:pt x="1646" y="0"/>
                  </a:moveTo>
                  <a:cubicBezTo>
                    <a:pt x="1409" y="0"/>
                    <a:pt x="1157" y="119"/>
                    <a:pt x="890" y="341"/>
                  </a:cubicBezTo>
                  <a:cubicBezTo>
                    <a:pt x="623" y="578"/>
                    <a:pt x="415" y="860"/>
                    <a:pt x="238" y="1186"/>
                  </a:cubicBezTo>
                  <a:cubicBezTo>
                    <a:pt x="75" y="1498"/>
                    <a:pt x="0" y="1794"/>
                    <a:pt x="0" y="2046"/>
                  </a:cubicBezTo>
                  <a:cubicBezTo>
                    <a:pt x="0" y="2254"/>
                    <a:pt x="75" y="2432"/>
                    <a:pt x="252" y="2595"/>
                  </a:cubicBezTo>
                  <a:cubicBezTo>
                    <a:pt x="415" y="2758"/>
                    <a:pt x="593" y="2832"/>
                    <a:pt x="786" y="2832"/>
                  </a:cubicBezTo>
                  <a:cubicBezTo>
                    <a:pt x="934" y="2832"/>
                    <a:pt x="1097" y="2802"/>
                    <a:pt x="1290" y="2713"/>
                  </a:cubicBezTo>
                  <a:cubicBezTo>
                    <a:pt x="1468" y="2639"/>
                    <a:pt x="1616" y="2550"/>
                    <a:pt x="1750" y="2446"/>
                  </a:cubicBezTo>
                  <a:cubicBezTo>
                    <a:pt x="1868" y="2343"/>
                    <a:pt x="1942" y="2254"/>
                    <a:pt x="1942" y="2194"/>
                  </a:cubicBezTo>
                  <a:cubicBezTo>
                    <a:pt x="1942" y="2135"/>
                    <a:pt x="1913" y="2105"/>
                    <a:pt x="1868" y="2105"/>
                  </a:cubicBezTo>
                  <a:cubicBezTo>
                    <a:pt x="1839" y="2105"/>
                    <a:pt x="1720" y="2165"/>
                    <a:pt x="1513" y="2283"/>
                  </a:cubicBezTo>
                  <a:cubicBezTo>
                    <a:pt x="1424" y="2328"/>
                    <a:pt x="1320" y="2372"/>
                    <a:pt x="1186" y="2402"/>
                  </a:cubicBezTo>
                  <a:cubicBezTo>
                    <a:pt x="1053" y="2446"/>
                    <a:pt x="920" y="2461"/>
                    <a:pt x="801" y="2461"/>
                  </a:cubicBezTo>
                  <a:cubicBezTo>
                    <a:pt x="668" y="2461"/>
                    <a:pt x="564" y="2432"/>
                    <a:pt x="490" y="2357"/>
                  </a:cubicBezTo>
                  <a:cubicBezTo>
                    <a:pt x="415" y="2283"/>
                    <a:pt x="371" y="2180"/>
                    <a:pt x="371" y="2031"/>
                  </a:cubicBezTo>
                  <a:cubicBezTo>
                    <a:pt x="371" y="1883"/>
                    <a:pt x="415" y="1705"/>
                    <a:pt x="519" y="1498"/>
                  </a:cubicBezTo>
                  <a:cubicBezTo>
                    <a:pt x="608" y="1290"/>
                    <a:pt x="727" y="1112"/>
                    <a:pt x="860" y="949"/>
                  </a:cubicBezTo>
                  <a:cubicBezTo>
                    <a:pt x="994" y="786"/>
                    <a:pt x="1142" y="653"/>
                    <a:pt x="1290" y="549"/>
                  </a:cubicBezTo>
                  <a:cubicBezTo>
                    <a:pt x="1438" y="430"/>
                    <a:pt x="1572" y="386"/>
                    <a:pt x="1676" y="386"/>
                  </a:cubicBezTo>
                  <a:cubicBezTo>
                    <a:pt x="1720" y="386"/>
                    <a:pt x="1779" y="386"/>
                    <a:pt x="1824" y="415"/>
                  </a:cubicBezTo>
                  <a:cubicBezTo>
                    <a:pt x="1883" y="430"/>
                    <a:pt x="1928" y="445"/>
                    <a:pt x="1942" y="445"/>
                  </a:cubicBezTo>
                  <a:cubicBezTo>
                    <a:pt x="1972" y="445"/>
                    <a:pt x="1972" y="415"/>
                    <a:pt x="1972" y="356"/>
                  </a:cubicBezTo>
                  <a:cubicBezTo>
                    <a:pt x="1972" y="297"/>
                    <a:pt x="1942" y="223"/>
                    <a:pt x="1868" y="134"/>
                  </a:cubicBezTo>
                  <a:cubicBezTo>
                    <a:pt x="1794" y="45"/>
                    <a:pt x="1720" y="0"/>
                    <a:pt x="16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5"/>
            <p:cNvSpPr/>
            <p:nvPr/>
          </p:nvSpPr>
          <p:spPr>
            <a:xfrm>
              <a:off x="6737350" y="2433300"/>
              <a:ext cx="56725" cy="71925"/>
            </a:xfrm>
            <a:custGeom>
              <a:avLst/>
              <a:gdLst/>
              <a:ahLst/>
              <a:cxnLst/>
              <a:rect l="l" t="t" r="r" b="b"/>
              <a:pathLst>
                <a:path w="2269" h="2877" extrusionOk="0">
                  <a:moveTo>
                    <a:pt x="623" y="0"/>
                  </a:moveTo>
                  <a:cubicBezTo>
                    <a:pt x="579" y="0"/>
                    <a:pt x="564" y="15"/>
                    <a:pt x="549" y="30"/>
                  </a:cubicBezTo>
                  <a:cubicBezTo>
                    <a:pt x="534" y="45"/>
                    <a:pt x="534" y="75"/>
                    <a:pt x="534" y="134"/>
                  </a:cubicBezTo>
                  <a:cubicBezTo>
                    <a:pt x="534" y="297"/>
                    <a:pt x="445" y="742"/>
                    <a:pt x="253" y="1453"/>
                  </a:cubicBezTo>
                  <a:cubicBezTo>
                    <a:pt x="119" y="1498"/>
                    <a:pt x="45" y="1527"/>
                    <a:pt x="45" y="1572"/>
                  </a:cubicBezTo>
                  <a:cubicBezTo>
                    <a:pt x="45" y="1616"/>
                    <a:pt x="60" y="1646"/>
                    <a:pt x="75" y="1690"/>
                  </a:cubicBezTo>
                  <a:cubicBezTo>
                    <a:pt x="104" y="1720"/>
                    <a:pt x="134" y="1750"/>
                    <a:pt x="178" y="1765"/>
                  </a:cubicBezTo>
                  <a:cubicBezTo>
                    <a:pt x="60" y="2224"/>
                    <a:pt x="1" y="2491"/>
                    <a:pt x="1" y="2550"/>
                  </a:cubicBezTo>
                  <a:cubicBezTo>
                    <a:pt x="1" y="2624"/>
                    <a:pt x="30" y="2684"/>
                    <a:pt x="75" y="2758"/>
                  </a:cubicBezTo>
                  <a:cubicBezTo>
                    <a:pt x="134" y="2832"/>
                    <a:pt x="178" y="2876"/>
                    <a:pt x="223" y="2876"/>
                  </a:cubicBezTo>
                  <a:cubicBezTo>
                    <a:pt x="238" y="2876"/>
                    <a:pt x="282" y="2802"/>
                    <a:pt x="312" y="2654"/>
                  </a:cubicBezTo>
                  <a:cubicBezTo>
                    <a:pt x="341" y="2580"/>
                    <a:pt x="356" y="2506"/>
                    <a:pt x="371" y="2432"/>
                  </a:cubicBezTo>
                  <a:cubicBezTo>
                    <a:pt x="401" y="2358"/>
                    <a:pt x="416" y="2254"/>
                    <a:pt x="445" y="2135"/>
                  </a:cubicBezTo>
                  <a:cubicBezTo>
                    <a:pt x="490" y="2002"/>
                    <a:pt x="519" y="1854"/>
                    <a:pt x="564" y="1720"/>
                  </a:cubicBezTo>
                  <a:cubicBezTo>
                    <a:pt x="875" y="1646"/>
                    <a:pt x="1231" y="1587"/>
                    <a:pt x="1631" y="1527"/>
                  </a:cubicBezTo>
                  <a:lnTo>
                    <a:pt x="1631" y="1527"/>
                  </a:lnTo>
                  <a:cubicBezTo>
                    <a:pt x="1468" y="2165"/>
                    <a:pt x="1394" y="2506"/>
                    <a:pt x="1394" y="2580"/>
                  </a:cubicBezTo>
                  <a:cubicBezTo>
                    <a:pt x="1394" y="2639"/>
                    <a:pt x="1409" y="2713"/>
                    <a:pt x="1468" y="2773"/>
                  </a:cubicBezTo>
                  <a:cubicBezTo>
                    <a:pt x="1513" y="2832"/>
                    <a:pt x="1557" y="2876"/>
                    <a:pt x="1602" y="2876"/>
                  </a:cubicBezTo>
                  <a:cubicBezTo>
                    <a:pt x="1631" y="2876"/>
                    <a:pt x="1661" y="2802"/>
                    <a:pt x="1705" y="2654"/>
                  </a:cubicBezTo>
                  <a:cubicBezTo>
                    <a:pt x="1720" y="2580"/>
                    <a:pt x="1735" y="2506"/>
                    <a:pt x="1765" y="2432"/>
                  </a:cubicBezTo>
                  <a:cubicBezTo>
                    <a:pt x="1779" y="2358"/>
                    <a:pt x="1809" y="2269"/>
                    <a:pt x="1839" y="2135"/>
                  </a:cubicBezTo>
                  <a:cubicBezTo>
                    <a:pt x="1868" y="2017"/>
                    <a:pt x="1928" y="1794"/>
                    <a:pt x="2017" y="1468"/>
                  </a:cubicBezTo>
                  <a:cubicBezTo>
                    <a:pt x="2180" y="1438"/>
                    <a:pt x="2269" y="1394"/>
                    <a:pt x="2269" y="1335"/>
                  </a:cubicBezTo>
                  <a:cubicBezTo>
                    <a:pt x="2269" y="1275"/>
                    <a:pt x="2209" y="1246"/>
                    <a:pt x="2076" y="1216"/>
                  </a:cubicBezTo>
                  <a:cubicBezTo>
                    <a:pt x="2195" y="757"/>
                    <a:pt x="2269" y="490"/>
                    <a:pt x="2269" y="401"/>
                  </a:cubicBezTo>
                  <a:cubicBezTo>
                    <a:pt x="2269" y="297"/>
                    <a:pt x="2224" y="208"/>
                    <a:pt x="2165" y="134"/>
                  </a:cubicBezTo>
                  <a:cubicBezTo>
                    <a:pt x="2106" y="45"/>
                    <a:pt x="2046" y="0"/>
                    <a:pt x="2002" y="0"/>
                  </a:cubicBezTo>
                  <a:cubicBezTo>
                    <a:pt x="1957" y="0"/>
                    <a:pt x="1928" y="45"/>
                    <a:pt x="1928" y="134"/>
                  </a:cubicBezTo>
                  <a:cubicBezTo>
                    <a:pt x="1928" y="282"/>
                    <a:pt x="1854" y="653"/>
                    <a:pt x="1720" y="1216"/>
                  </a:cubicBezTo>
                  <a:cubicBezTo>
                    <a:pt x="1364" y="1231"/>
                    <a:pt x="1023" y="1290"/>
                    <a:pt x="653" y="1364"/>
                  </a:cubicBezTo>
                  <a:cubicBezTo>
                    <a:pt x="786" y="831"/>
                    <a:pt x="860" y="519"/>
                    <a:pt x="860" y="416"/>
                  </a:cubicBezTo>
                  <a:cubicBezTo>
                    <a:pt x="860" y="312"/>
                    <a:pt x="831" y="208"/>
                    <a:pt x="771" y="134"/>
                  </a:cubicBezTo>
                  <a:cubicBezTo>
                    <a:pt x="712" y="45"/>
                    <a:pt x="653" y="0"/>
                    <a:pt x="6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5"/>
            <p:cNvSpPr/>
            <p:nvPr/>
          </p:nvSpPr>
          <p:spPr>
            <a:xfrm>
              <a:off x="6804425" y="2433300"/>
              <a:ext cx="54875" cy="71925"/>
            </a:xfrm>
            <a:custGeom>
              <a:avLst/>
              <a:gdLst/>
              <a:ahLst/>
              <a:cxnLst/>
              <a:rect l="l" t="t" r="r" b="b"/>
              <a:pathLst>
                <a:path w="2195" h="2877" extrusionOk="0">
                  <a:moveTo>
                    <a:pt x="1409" y="341"/>
                  </a:moveTo>
                  <a:cubicBezTo>
                    <a:pt x="1513" y="341"/>
                    <a:pt x="1617" y="401"/>
                    <a:pt x="1691" y="534"/>
                  </a:cubicBezTo>
                  <a:cubicBezTo>
                    <a:pt x="1780" y="668"/>
                    <a:pt x="1809" y="845"/>
                    <a:pt x="1809" y="1053"/>
                  </a:cubicBezTo>
                  <a:cubicBezTo>
                    <a:pt x="1809" y="1261"/>
                    <a:pt x="1750" y="1483"/>
                    <a:pt x="1617" y="1720"/>
                  </a:cubicBezTo>
                  <a:cubicBezTo>
                    <a:pt x="1498" y="1957"/>
                    <a:pt x="1335" y="2150"/>
                    <a:pt x="1157" y="2313"/>
                  </a:cubicBezTo>
                  <a:cubicBezTo>
                    <a:pt x="979" y="2461"/>
                    <a:pt x="831" y="2550"/>
                    <a:pt x="698" y="2550"/>
                  </a:cubicBezTo>
                  <a:cubicBezTo>
                    <a:pt x="609" y="2550"/>
                    <a:pt x="535" y="2506"/>
                    <a:pt x="460" y="2417"/>
                  </a:cubicBezTo>
                  <a:cubicBezTo>
                    <a:pt x="401" y="2313"/>
                    <a:pt x="371" y="2195"/>
                    <a:pt x="371" y="2046"/>
                  </a:cubicBezTo>
                  <a:cubicBezTo>
                    <a:pt x="371" y="1794"/>
                    <a:pt x="431" y="1527"/>
                    <a:pt x="564" y="1261"/>
                  </a:cubicBezTo>
                  <a:cubicBezTo>
                    <a:pt x="698" y="979"/>
                    <a:pt x="846" y="757"/>
                    <a:pt x="1009" y="593"/>
                  </a:cubicBezTo>
                  <a:cubicBezTo>
                    <a:pt x="1172" y="430"/>
                    <a:pt x="1305" y="341"/>
                    <a:pt x="1409" y="341"/>
                  </a:cubicBezTo>
                  <a:close/>
                  <a:moveTo>
                    <a:pt x="1394" y="0"/>
                  </a:moveTo>
                  <a:cubicBezTo>
                    <a:pt x="1246" y="0"/>
                    <a:pt x="1098" y="60"/>
                    <a:pt x="935" y="178"/>
                  </a:cubicBezTo>
                  <a:cubicBezTo>
                    <a:pt x="757" y="297"/>
                    <a:pt x="609" y="460"/>
                    <a:pt x="475" y="638"/>
                  </a:cubicBezTo>
                  <a:cubicBezTo>
                    <a:pt x="342" y="831"/>
                    <a:pt x="223" y="1053"/>
                    <a:pt x="134" y="1320"/>
                  </a:cubicBezTo>
                  <a:cubicBezTo>
                    <a:pt x="45" y="1572"/>
                    <a:pt x="1" y="1824"/>
                    <a:pt x="1" y="2061"/>
                  </a:cubicBezTo>
                  <a:cubicBezTo>
                    <a:pt x="1" y="2254"/>
                    <a:pt x="60" y="2432"/>
                    <a:pt x="194" y="2610"/>
                  </a:cubicBezTo>
                  <a:cubicBezTo>
                    <a:pt x="327" y="2788"/>
                    <a:pt x="490" y="2876"/>
                    <a:pt x="668" y="2876"/>
                  </a:cubicBezTo>
                  <a:cubicBezTo>
                    <a:pt x="905" y="2876"/>
                    <a:pt x="1157" y="2773"/>
                    <a:pt x="1394" y="2565"/>
                  </a:cubicBezTo>
                  <a:cubicBezTo>
                    <a:pt x="1632" y="2358"/>
                    <a:pt x="1824" y="2120"/>
                    <a:pt x="1973" y="1839"/>
                  </a:cubicBezTo>
                  <a:cubicBezTo>
                    <a:pt x="2121" y="1542"/>
                    <a:pt x="2195" y="1275"/>
                    <a:pt x="2195" y="1009"/>
                  </a:cubicBezTo>
                  <a:cubicBezTo>
                    <a:pt x="2195" y="757"/>
                    <a:pt x="2106" y="519"/>
                    <a:pt x="1958" y="312"/>
                  </a:cubicBezTo>
                  <a:cubicBezTo>
                    <a:pt x="1809" y="104"/>
                    <a:pt x="1617" y="0"/>
                    <a:pt x="13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5"/>
            <p:cNvSpPr/>
            <p:nvPr/>
          </p:nvSpPr>
          <p:spPr>
            <a:xfrm>
              <a:off x="6866700" y="2432925"/>
              <a:ext cx="60425" cy="72300"/>
            </a:xfrm>
            <a:custGeom>
              <a:avLst/>
              <a:gdLst/>
              <a:ahLst/>
              <a:cxnLst/>
              <a:rect l="l" t="t" r="r" b="b"/>
              <a:pathLst>
                <a:path w="2417" h="2892" extrusionOk="0">
                  <a:moveTo>
                    <a:pt x="2150" y="1"/>
                  </a:moveTo>
                  <a:cubicBezTo>
                    <a:pt x="2106" y="1"/>
                    <a:pt x="2076" y="60"/>
                    <a:pt x="2076" y="179"/>
                  </a:cubicBezTo>
                  <a:cubicBezTo>
                    <a:pt x="2076" y="208"/>
                    <a:pt x="2061" y="371"/>
                    <a:pt x="2031" y="668"/>
                  </a:cubicBezTo>
                  <a:cubicBezTo>
                    <a:pt x="1972" y="1320"/>
                    <a:pt x="1854" y="1869"/>
                    <a:pt x="1676" y="2343"/>
                  </a:cubicBezTo>
                  <a:cubicBezTo>
                    <a:pt x="1557" y="2091"/>
                    <a:pt x="1290" y="1394"/>
                    <a:pt x="845" y="253"/>
                  </a:cubicBezTo>
                  <a:cubicBezTo>
                    <a:pt x="816" y="193"/>
                    <a:pt x="786" y="149"/>
                    <a:pt x="727" y="90"/>
                  </a:cubicBezTo>
                  <a:cubicBezTo>
                    <a:pt x="682" y="45"/>
                    <a:pt x="638" y="15"/>
                    <a:pt x="608" y="15"/>
                  </a:cubicBezTo>
                  <a:cubicBezTo>
                    <a:pt x="564" y="15"/>
                    <a:pt x="534" y="60"/>
                    <a:pt x="534" y="149"/>
                  </a:cubicBezTo>
                  <a:cubicBezTo>
                    <a:pt x="534" y="327"/>
                    <a:pt x="445" y="757"/>
                    <a:pt x="267" y="1453"/>
                  </a:cubicBezTo>
                  <a:cubicBezTo>
                    <a:pt x="89" y="2150"/>
                    <a:pt x="0" y="2536"/>
                    <a:pt x="0" y="2610"/>
                  </a:cubicBezTo>
                  <a:cubicBezTo>
                    <a:pt x="0" y="2669"/>
                    <a:pt x="30" y="2728"/>
                    <a:pt x="75" y="2803"/>
                  </a:cubicBezTo>
                  <a:cubicBezTo>
                    <a:pt x="119" y="2862"/>
                    <a:pt x="163" y="2891"/>
                    <a:pt x="208" y="2891"/>
                  </a:cubicBezTo>
                  <a:cubicBezTo>
                    <a:pt x="223" y="2891"/>
                    <a:pt x="252" y="2832"/>
                    <a:pt x="282" y="2728"/>
                  </a:cubicBezTo>
                  <a:cubicBezTo>
                    <a:pt x="327" y="2610"/>
                    <a:pt x="386" y="2358"/>
                    <a:pt x="490" y="1958"/>
                  </a:cubicBezTo>
                  <a:cubicBezTo>
                    <a:pt x="579" y="1557"/>
                    <a:pt x="682" y="1201"/>
                    <a:pt x="756" y="890"/>
                  </a:cubicBezTo>
                  <a:cubicBezTo>
                    <a:pt x="1157" y="1913"/>
                    <a:pt x="1394" y="2506"/>
                    <a:pt x="1483" y="2699"/>
                  </a:cubicBezTo>
                  <a:cubicBezTo>
                    <a:pt x="1498" y="2758"/>
                    <a:pt x="1542" y="2803"/>
                    <a:pt x="1587" y="2832"/>
                  </a:cubicBezTo>
                  <a:cubicBezTo>
                    <a:pt x="1631" y="2862"/>
                    <a:pt x="1661" y="2891"/>
                    <a:pt x="1705" y="2891"/>
                  </a:cubicBezTo>
                  <a:cubicBezTo>
                    <a:pt x="1809" y="2891"/>
                    <a:pt x="1913" y="2714"/>
                    <a:pt x="2031" y="2358"/>
                  </a:cubicBezTo>
                  <a:cubicBezTo>
                    <a:pt x="2150" y="2002"/>
                    <a:pt x="2239" y="1631"/>
                    <a:pt x="2313" y="1216"/>
                  </a:cubicBezTo>
                  <a:cubicBezTo>
                    <a:pt x="2372" y="801"/>
                    <a:pt x="2417" y="490"/>
                    <a:pt x="2417" y="267"/>
                  </a:cubicBezTo>
                  <a:cubicBezTo>
                    <a:pt x="2417" y="223"/>
                    <a:pt x="2387" y="164"/>
                    <a:pt x="2328" y="104"/>
                  </a:cubicBezTo>
                  <a:cubicBezTo>
                    <a:pt x="2269" y="45"/>
                    <a:pt x="2209" y="1"/>
                    <a:pt x="21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5"/>
            <p:cNvSpPr/>
            <p:nvPr/>
          </p:nvSpPr>
          <p:spPr>
            <a:xfrm>
              <a:off x="6938600" y="2433300"/>
              <a:ext cx="54125" cy="71925"/>
            </a:xfrm>
            <a:custGeom>
              <a:avLst/>
              <a:gdLst/>
              <a:ahLst/>
              <a:cxnLst/>
              <a:rect l="l" t="t" r="r" b="b"/>
              <a:pathLst>
                <a:path w="2165" h="2877" extrusionOk="0">
                  <a:moveTo>
                    <a:pt x="786" y="460"/>
                  </a:moveTo>
                  <a:cubicBezTo>
                    <a:pt x="1053" y="549"/>
                    <a:pt x="1290" y="697"/>
                    <a:pt x="1483" y="890"/>
                  </a:cubicBezTo>
                  <a:cubicBezTo>
                    <a:pt x="1690" y="1083"/>
                    <a:pt x="1794" y="1275"/>
                    <a:pt x="1794" y="1438"/>
                  </a:cubicBezTo>
                  <a:cubicBezTo>
                    <a:pt x="1794" y="1527"/>
                    <a:pt x="1705" y="1661"/>
                    <a:pt x="1557" y="1824"/>
                  </a:cubicBezTo>
                  <a:cubicBezTo>
                    <a:pt x="1409" y="1972"/>
                    <a:pt x="1216" y="2135"/>
                    <a:pt x="979" y="2269"/>
                  </a:cubicBezTo>
                  <a:cubicBezTo>
                    <a:pt x="742" y="2417"/>
                    <a:pt x="534" y="2491"/>
                    <a:pt x="341" y="2521"/>
                  </a:cubicBezTo>
                  <a:cubicBezTo>
                    <a:pt x="386" y="2298"/>
                    <a:pt x="416" y="2106"/>
                    <a:pt x="475" y="1928"/>
                  </a:cubicBezTo>
                  <a:cubicBezTo>
                    <a:pt x="593" y="1498"/>
                    <a:pt x="682" y="1186"/>
                    <a:pt x="727" y="1009"/>
                  </a:cubicBezTo>
                  <a:cubicBezTo>
                    <a:pt x="786" y="831"/>
                    <a:pt x="801" y="712"/>
                    <a:pt x="801" y="638"/>
                  </a:cubicBezTo>
                  <a:cubicBezTo>
                    <a:pt x="801" y="579"/>
                    <a:pt x="801" y="519"/>
                    <a:pt x="786" y="460"/>
                  </a:cubicBezTo>
                  <a:close/>
                  <a:moveTo>
                    <a:pt x="282" y="0"/>
                  </a:moveTo>
                  <a:cubicBezTo>
                    <a:pt x="223" y="0"/>
                    <a:pt x="208" y="30"/>
                    <a:pt x="208" y="75"/>
                  </a:cubicBezTo>
                  <a:cubicBezTo>
                    <a:pt x="208" y="134"/>
                    <a:pt x="223" y="178"/>
                    <a:pt x="282" y="238"/>
                  </a:cubicBezTo>
                  <a:cubicBezTo>
                    <a:pt x="327" y="297"/>
                    <a:pt x="401" y="341"/>
                    <a:pt x="490" y="386"/>
                  </a:cubicBezTo>
                  <a:cubicBezTo>
                    <a:pt x="475" y="564"/>
                    <a:pt x="386" y="934"/>
                    <a:pt x="223" y="1498"/>
                  </a:cubicBezTo>
                  <a:cubicBezTo>
                    <a:pt x="75" y="2061"/>
                    <a:pt x="0" y="2387"/>
                    <a:pt x="0" y="2476"/>
                  </a:cubicBezTo>
                  <a:cubicBezTo>
                    <a:pt x="0" y="2580"/>
                    <a:pt x="30" y="2669"/>
                    <a:pt x="89" y="2758"/>
                  </a:cubicBezTo>
                  <a:cubicBezTo>
                    <a:pt x="164" y="2832"/>
                    <a:pt x="223" y="2876"/>
                    <a:pt x="267" y="2876"/>
                  </a:cubicBezTo>
                  <a:cubicBezTo>
                    <a:pt x="475" y="2876"/>
                    <a:pt x="712" y="2802"/>
                    <a:pt x="1023" y="2639"/>
                  </a:cubicBezTo>
                  <a:cubicBezTo>
                    <a:pt x="1320" y="2491"/>
                    <a:pt x="1587" y="2298"/>
                    <a:pt x="1809" y="2076"/>
                  </a:cubicBezTo>
                  <a:cubicBezTo>
                    <a:pt x="2046" y="1839"/>
                    <a:pt x="2165" y="1646"/>
                    <a:pt x="2165" y="1483"/>
                  </a:cubicBezTo>
                  <a:cubicBezTo>
                    <a:pt x="2165" y="1231"/>
                    <a:pt x="2061" y="994"/>
                    <a:pt x="1854" y="757"/>
                  </a:cubicBezTo>
                  <a:cubicBezTo>
                    <a:pt x="1646" y="519"/>
                    <a:pt x="1394" y="327"/>
                    <a:pt x="1097" y="193"/>
                  </a:cubicBezTo>
                  <a:cubicBezTo>
                    <a:pt x="816" y="60"/>
                    <a:pt x="534" y="0"/>
                    <a:pt x="2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5"/>
            <p:cNvSpPr/>
            <p:nvPr/>
          </p:nvSpPr>
          <p:spPr>
            <a:xfrm>
              <a:off x="7000875" y="2433300"/>
              <a:ext cx="51525" cy="71925"/>
            </a:xfrm>
            <a:custGeom>
              <a:avLst/>
              <a:gdLst/>
              <a:ahLst/>
              <a:cxnLst/>
              <a:rect l="l" t="t" r="r" b="b"/>
              <a:pathLst>
                <a:path w="2061" h="2877" extrusionOk="0">
                  <a:moveTo>
                    <a:pt x="1260" y="356"/>
                  </a:moveTo>
                  <a:cubicBezTo>
                    <a:pt x="1542" y="356"/>
                    <a:pt x="1690" y="445"/>
                    <a:pt x="1690" y="623"/>
                  </a:cubicBezTo>
                  <a:cubicBezTo>
                    <a:pt x="1690" y="727"/>
                    <a:pt x="1646" y="831"/>
                    <a:pt x="1557" y="920"/>
                  </a:cubicBezTo>
                  <a:cubicBezTo>
                    <a:pt x="1483" y="1023"/>
                    <a:pt x="1379" y="1097"/>
                    <a:pt x="1275" y="1157"/>
                  </a:cubicBezTo>
                  <a:cubicBezTo>
                    <a:pt x="1171" y="1216"/>
                    <a:pt x="1053" y="1275"/>
                    <a:pt x="919" y="1350"/>
                  </a:cubicBezTo>
                  <a:cubicBezTo>
                    <a:pt x="786" y="1424"/>
                    <a:pt x="697" y="1468"/>
                    <a:pt x="652" y="1498"/>
                  </a:cubicBezTo>
                  <a:cubicBezTo>
                    <a:pt x="771" y="1097"/>
                    <a:pt x="830" y="801"/>
                    <a:pt x="830" y="623"/>
                  </a:cubicBezTo>
                  <a:cubicBezTo>
                    <a:pt x="830" y="579"/>
                    <a:pt x="815" y="519"/>
                    <a:pt x="786" y="460"/>
                  </a:cubicBezTo>
                  <a:cubicBezTo>
                    <a:pt x="964" y="401"/>
                    <a:pt x="1127" y="356"/>
                    <a:pt x="1260" y="356"/>
                  </a:cubicBezTo>
                  <a:close/>
                  <a:moveTo>
                    <a:pt x="1230" y="0"/>
                  </a:moveTo>
                  <a:cubicBezTo>
                    <a:pt x="1008" y="0"/>
                    <a:pt x="801" y="30"/>
                    <a:pt x="623" y="104"/>
                  </a:cubicBezTo>
                  <a:cubicBezTo>
                    <a:pt x="430" y="164"/>
                    <a:pt x="341" y="238"/>
                    <a:pt x="341" y="297"/>
                  </a:cubicBezTo>
                  <a:cubicBezTo>
                    <a:pt x="341" y="327"/>
                    <a:pt x="356" y="371"/>
                    <a:pt x="385" y="416"/>
                  </a:cubicBezTo>
                  <a:cubicBezTo>
                    <a:pt x="415" y="460"/>
                    <a:pt x="445" y="490"/>
                    <a:pt x="474" y="519"/>
                  </a:cubicBezTo>
                  <a:cubicBezTo>
                    <a:pt x="460" y="786"/>
                    <a:pt x="371" y="1186"/>
                    <a:pt x="222" y="1720"/>
                  </a:cubicBezTo>
                  <a:cubicBezTo>
                    <a:pt x="74" y="2254"/>
                    <a:pt x="0" y="2536"/>
                    <a:pt x="0" y="2610"/>
                  </a:cubicBezTo>
                  <a:cubicBezTo>
                    <a:pt x="0" y="2669"/>
                    <a:pt x="30" y="2728"/>
                    <a:pt x="74" y="2788"/>
                  </a:cubicBezTo>
                  <a:cubicBezTo>
                    <a:pt x="133" y="2847"/>
                    <a:pt x="178" y="2876"/>
                    <a:pt x="208" y="2876"/>
                  </a:cubicBezTo>
                  <a:cubicBezTo>
                    <a:pt x="237" y="2876"/>
                    <a:pt x="267" y="2802"/>
                    <a:pt x="311" y="2669"/>
                  </a:cubicBezTo>
                  <a:cubicBezTo>
                    <a:pt x="341" y="2595"/>
                    <a:pt x="356" y="2521"/>
                    <a:pt x="371" y="2461"/>
                  </a:cubicBezTo>
                  <a:cubicBezTo>
                    <a:pt x="400" y="2387"/>
                    <a:pt x="474" y="2150"/>
                    <a:pt x="593" y="1720"/>
                  </a:cubicBezTo>
                  <a:cubicBezTo>
                    <a:pt x="667" y="1913"/>
                    <a:pt x="845" y="2165"/>
                    <a:pt x="1156" y="2447"/>
                  </a:cubicBezTo>
                  <a:cubicBezTo>
                    <a:pt x="1453" y="2728"/>
                    <a:pt x="1690" y="2876"/>
                    <a:pt x="1853" y="2876"/>
                  </a:cubicBezTo>
                  <a:cubicBezTo>
                    <a:pt x="1942" y="2876"/>
                    <a:pt x="1987" y="2832"/>
                    <a:pt x="1987" y="2773"/>
                  </a:cubicBezTo>
                  <a:cubicBezTo>
                    <a:pt x="1987" y="2728"/>
                    <a:pt x="1942" y="2684"/>
                    <a:pt x="1883" y="2624"/>
                  </a:cubicBezTo>
                  <a:cubicBezTo>
                    <a:pt x="1838" y="2595"/>
                    <a:pt x="1809" y="2550"/>
                    <a:pt x="1779" y="2521"/>
                  </a:cubicBezTo>
                  <a:cubicBezTo>
                    <a:pt x="1749" y="2491"/>
                    <a:pt x="1690" y="2461"/>
                    <a:pt x="1646" y="2417"/>
                  </a:cubicBezTo>
                  <a:cubicBezTo>
                    <a:pt x="1586" y="2372"/>
                    <a:pt x="1527" y="2313"/>
                    <a:pt x="1468" y="2254"/>
                  </a:cubicBezTo>
                  <a:cubicBezTo>
                    <a:pt x="1408" y="2195"/>
                    <a:pt x="1349" y="2150"/>
                    <a:pt x="1319" y="2120"/>
                  </a:cubicBezTo>
                  <a:cubicBezTo>
                    <a:pt x="1275" y="2076"/>
                    <a:pt x="1216" y="2017"/>
                    <a:pt x="1112" y="1928"/>
                  </a:cubicBezTo>
                  <a:cubicBezTo>
                    <a:pt x="1023" y="1824"/>
                    <a:pt x="978" y="1750"/>
                    <a:pt x="978" y="1690"/>
                  </a:cubicBezTo>
                  <a:cubicBezTo>
                    <a:pt x="978" y="1676"/>
                    <a:pt x="1008" y="1646"/>
                    <a:pt x="1082" y="1616"/>
                  </a:cubicBezTo>
                  <a:cubicBezTo>
                    <a:pt x="1156" y="1572"/>
                    <a:pt x="1260" y="1527"/>
                    <a:pt x="1364" y="1468"/>
                  </a:cubicBezTo>
                  <a:cubicBezTo>
                    <a:pt x="1468" y="1409"/>
                    <a:pt x="1571" y="1350"/>
                    <a:pt x="1675" y="1275"/>
                  </a:cubicBezTo>
                  <a:cubicBezTo>
                    <a:pt x="1779" y="1201"/>
                    <a:pt x="1883" y="1112"/>
                    <a:pt x="1957" y="994"/>
                  </a:cubicBezTo>
                  <a:cubicBezTo>
                    <a:pt x="2031" y="875"/>
                    <a:pt x="2061" y="742"/>
                    <a:pt x="2061" y="623"/>
                  </a:cubicBezTo>
                  <a:cubicBezTo>
                    <a:pt x="2061" y="416"/>
                    <a:pt x="1987" y="267"/>
                    <a:pt x="1809" y="164"/>
                  </a:cubicBezTo>
                  <a:cubicBezTo>
                    <a:pt x="1646" y="60"/>
                    <a:pt x="1453" y="0"/>
                    <a:pt x="12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7062375" y="2433675"/>
              <a:ext cx="21150" cy="71175"/>
            </a:xfrm>
            <a:custGeom>
              <a:avLst/>
              <a:gdLst/>
              <a:ahLst/>
              <a:cxnLst/>
              <a:rect l="l" t="t" r="r" b="b"/>
              <a:pathLst>
                <a:path w="846" h="2847" extrusionOk="0">
                  <a:moveTo>
                    <a:pt x="594" y="0"/>
                  </a:moveTo>
                  <a:cubicBezTo>
                    <a:pt x="549" y="0"/>
                    <a:pt x="520" y="0"/>
                    <a:pt x="505" y="30"/>
                  </a:cubicBezTo>
                  <a:cubicBezTo>
                    <a:pt x="505" y="45"/>
                    <a:pt x="490" y="74"/>
                    <a:pt x="490" y="119"/>
                  </a:cubicBezTo>
                  <a:cubicBezTo>
                    <a:pt x="490" y="282"/>
                    <a:pt x="401" y="727"/>
                    <a:pt x="238" y="1438"/>
                  </a:cubicBezTo>
                  <a:cubicBezTo>
                    <a:pt x="90" y="2135"/>
                    <a:pt x="1" y="2521"/>
                    <a:pt x="1" y="2565"/>
                  </a:cubicBezTo>
                  <a:cubicBezTo>
                    <a:pt x="1" y="2624"/>
                    <a:pt x="31" y="2684"/>
                    <a:pt x="75" y="2743"/>
                  </a:cubicBezTo>
                  <a:cubicBezTo>
                    <a:pt x="134" y="2817"/>
                    <a:pt x="179" y="2847"/>
                    <a:pt x="208" y="2847"/>
                  </a:cubicBezTo>
                  <a:cubicBezTo>
                    <a:pt x="238" y="2847"/>
                    <a:pt x="283" y="2773"/>
                    <a:pt x="327" y="2609"/>
                  </a:cubicBezTo>
                  <a:cubicBezTo>
                    <a:pt x="357" y="2521"/>
                    <a:pt x="372" y="2446"/>
                    <a:pt x="386" y="2372"/>
                  </a:cubicBezTo>
                  <a:cubicBezTo>
                    <a:pt x="416" y="2298"/>
                    <a:pt x="431" y="2194"/>
                    <a:pt x="475" y="2046"/>
                  </a:cubicBezTo>
                  <a:cubicBezTo>
                    <a:pt x="505" y="1913"/>
                    <a:pt x="520" y="1809"/>
                    <a:pt x="549" y="1735"/>
                  </a:cubicBezTo>
                  <a:cubicBezTo>
                    <a:pt x="742" y="934"/>
                    <a:pt x="846" y="489"/>
                    <a:pt x="846" y="401"/>
                  </a:cubicBezTo>
                  <a:cubicBezTo>
                    <a:pt x="846" y="297"/>
                    <a:pt x="801" y="208"/>
                    <a:pt x="742" y="119"/>
                  </a:cubicBezTo>
                  <a:cubicBezTo>
                    <a:pt x="683" y="45"/>
                    <a:pt x="624" y="0"/>
                    <a:pt x="5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5"/>
            <p:cNvSpPr/>
            <p:nvPr/>
          </p:nvSpPr>
          <p:spPr>
            <a:xfrm>
              <a:off x="7092775" y="2433300"/>
              <a:ext cx="54875" cy="71925"/>
            </a:xfrm>
            <a:custGeom>
              <a:avLst/>
              <a:gdLst/>
              <a:ahLst/>
              <a:cxnLst/>
              <a:rect l="l" t="t" r="r" b="b"/>
              <a:pathLst>
                <a:path w="2195" h="2877" extrusionOk="0">
                  <a:moveTo>
                    <a:pt x="1409" y="341"/>
                  </a:moveTo>
                  <a:cubicBezTo>
                    <a:pt x="1513" y="341"/>
                    <a:pt x="1617" y="401"/>
                    <a:pt x="1691" y="534"/>
                  </a:cubicBezTo>
                  <a:cubicBezTo>
                    <a:pt x="1765" y="668"/>
                    <a:pt x="1809" y="845"/>
                    <a:pt x="1809" y="1053"/>
                  </a:cubicBezTo>
                  <a:cubicBezTo>
                    <a:pt x="1809" y="1261"/>
                    <a:pt x="1750" y="1483"/>
                    <a:pt x="1617" y="1720"/>
                  </a:cubicBezTo>
                  <a:cubicBezTo>
                    <a:pt x="1498" y="1957"/>
                    <a:pt x="1335" y="2150"/>
                    <a:pt x="1157" y="2313"/>
                  </a:cubicBezTo>
                  <a:cubicBezTo>
                    <a:pt x="979" y="2461"/>
                    <a:pt x="831" y="2550"/>
                    <a:pt x="697" y="2550"/>
                  </a:cubicBezTo>
                  <a:cubicBezTo>
                    <a:pt x="608" y="2550"/>
                    <a:pt x="534" y="2506"/>
                    <a:pt x="460" y="2417"/>
                  </a:cubicBezTo>
                  <a:cubicBezTo>
                    <a:pt x="401" y="2313"/>
                    <a:pt x="371" y="2195"/>
                    <a:pt x="371" y="2046"/>
                  </a:cubicBezTo>
                  <a:cubicBezTo>
                    <a:pt x="371" y="1794"/>
                    <a:pt x="431" y="1527"/>
                    <a:pt x="564" y="1261"/>
                  </a:cubicBezTo>
                  <a:cubicBezTo>
                    <a:pt x="697" y="979"/>
                    <a:pt x="846" y="757"/>
                    <a:pt x="1009" y="593"/>
                  </a:cubicBezTo>
                  <a:cubicBezTo>
                    <a:pt x="1172" y="430"/>
                    <a:pt x="1305" y="341"/>
                    <a:pt x="1409" y="341"/>
                  </a:cubicBezTo>
                  <a:close/>
                  <a:moveTo>
                    <a:pt x="1394" y="0"/>
                  </a:moveTo>
                  <a:cubicBezTo>
                    <a:pt x="1246" y="0"/>
                    <a:pt x="1098" y="60"/>
                    <a:pt x="935" y="178"/>
                  </a:cubicBezTo>
                  <a:cubicBezTo>
                    <a:pt x="757" y="297"/>
                    <a:pt x="608" y="460"/>
                    <a:pt x="475" y="638"/>
                  </a:cubicBezTo>
                  <a:cubicBezTo>
                    <a:pt x="342" y="831"/>
                    <a:pt x="223" y="1053"/>
                    <a:pt x="134" y="1320"/>
                  </a:cubicBezTo>
                  <a:cubicBezTo>
                    <a:pt x="45" y="1572"/>
                    <a:pt x="1" y="1824"/>
                    <a:pt x="1" y="2061"/>
                  </a:cubicBezTo>
                  <a:cubicBezTo>
                    <a:pt x="1" y="2254"/>
                    <a:pt x="60" y="2432"/>
                    <a:pt x="193" y="2610"/>
                  </a:cubicBezTo>
                  <a:cubicBezTo>
                    <a:pt x="327" y="2788"/>
                    <a:pt x="490" y="2876"/>
                    <a:pt x="668" y="2876"/>
                  </a:cubicBezTo>
                  <a:cubicBezTo>
                    <a:pt x="905" y="2876"/>
                    <a:pt x="1157" y="2773"/>
                    <a:pt x="1394" y="2565"/>
                  </a:cubicBezTo>
                  <a:cubicBezTo>
                    <a:pt x="1631" y="2358"/>
                    <a:pt x="1824" y="2120"/>
                    <a:pt x="1972" y="1839"/>
                  </a:cubicBezTo>
                  <a:cubicBezTo>
                    <a:pt x="2121" y="1542"/>
                    <a:pt x="2195" y="1275"/>
                    <a:pt x="2195" y="1009"/>
                  </a:cubicBezTo>
                  <a:cubicBezTo>
                    <a:pt x="2195" y="757"/>
                    <a:pt x="2106" y="519"/>
                    <a:pt x="1957" y="312"/>
                  </a:cubicBezTo>
                  <a:cubicBezTo>
                    <a:pt x="1809" y="104"/>
                    <a:pt x="1617" y="0"/>
                    <a:pt x="13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5"/>
            <p:cNvSpPr/>
            <p:nvPr/>
          </p:nvSpPr>
          <p:spPr>
            <a:xfrm>
              <a:off x="7155050" y="2432925"/>
              <a:ext cx="60425" cy="72300"/>
            </a:xfrm>
            <a:custGeom>
              <a:avLst/>
              <a:gdLst/>
              <a:ahLst/>
              <a:cxnLst/>
              <a:rect l="l" t="t" r="r" b="b"/>
              <a:pathLst>
                <a:path w="2417" h="2892" extrusionOk="0">
                  <a:moveTo>
                    <a:pt x="2150" y="1"/>
                  </a:moveTo>
                  <a:cubicBezTo>
                    <a:pt x="2105" y="1"/>
                    <a:pt x="2076" y="60"/>
                    <a:pt x="2076" y="179"/>
                  </a:cubicBezTo>
                  <a:cubicBezTo>
                    <a:pt x="2076" y="208"/>
                    <a:pt x="2061" y="371"/>
                    <a:pt x="2031" y="668"/>
                  </a:cubicBezTo>
                  <a:cubicBezTo>
                    <a:pt x="1972" y="1320"/>
                    <a:pt x="1853" y="1869"/>
                    <a:pt x="1675" y="2343"/>
                  </a:cubicBezTo>
                  <a:cubicBezTo>
                    <a:pt x="1557" y="2091"/>
                    <a:pt x="1290" y="1394"/>
                    <a:pt x="845" y="253"/>
                  </a:cubicBezTo>
                  <a:cubicBezTo>
                    <a:pt x="816" y="193"/>
                    <a:pt x="786" y="149"/>
                    <a:pt x="727" y="90"/>
                  </a:cubicBezTo>
                  <a:cubicBezTo>
                    <a:pt x="682" y="45"/>
                    <a:pt x="638" y="15"/>
                    <a:pt x="608" y="15"/>
                  </a:cubicBezTo>
                  <a:cubicBezTo>
                    <a:pt x="564" y="15"/>
                    <a:pt x="534" y="60"/>
                    <a:pt x="534" y="149"/>
                  </a:cubicBezTo>
                  <a:cubicBezTo>
                    <a:pt x="534" y="327"/>
                    <a:pt x="445" y="757"/>
                    <a:pt x="267" y="1453"/>
                  </a:cubicBezTo>
                  <a:cubicBezTo>
                    <a:pt x="89" y="2150"/>
                    <a:pt x="0" y="2536"/>
                    <a:pt x="0" y="2610"/>
                  </a:cubicBezTo>
                  <a:cubicBezTo>
                    <a:pt x="0" y="2669"/>
                    <a:pt x="30" y="2728"/>
                    <a:pt x="74" y="2803"/>
                  </a:cubicBezTo>
                  <a:cubicBezTo>
                    <a:pt x="119" y="2862"/>
                    <a:pt x="163" y="2891"/>
                    <a:pt x="208" y="2891"/>
                  </a:cubicBezTo>
                  <a:cubicBezTo>
                    <a:pt x="223" y="2891"/>
                    <a:pt x="252" y="2832"/>
                    <a:pt x="282" y="2728"/>
                  </a:cubicBezTo>
                  <a:cubicBezTo>
                    <a:pt x="326" y="2610"/>
                    <a:pt x="386" y="2358"/>
                    <a:pt x="489" y="1958"/>
                  </a:cubicBezTo>
                  <a:cubicBezTo>
                    <a:pt x="578" y="1557"/>
                    <a:pt x="682" y="1201"/>
                    <a:pt x="756" y="890"/>
                  </a:cubicBezTo>
                  <a:cubicBezTo>
                    <a:pt x="1157" y="1913"/>
                    <a:pt x="1394" y="2506"/>
                    <a:pt x="1483" y="2699"/>
                  </a:cubicBezTo>
                  <a:cubicBezTo>
                    <a:pt x="1497" y="2758"/>
                    <a:pt x="1542" y="2803"/>
                    <a:pt x="1586" y="2832"/>
                  </a:cubicBezTo>
                  <a:cubicBezTo>
                    <a:pt x="1631" y="2862"/>
                    <a:pt x="1661" y="2891"/>
                    <a:pt x="1705" y="2891"/>
                  </a:cubicBezTo>
                  <a:cubicBezTo>
                    <a:pt x="1809" y="2891"/>
                    <a:pt x="1913" y="2714"/>
                    <a:pt x="2031" y="2358"/>
                  </a:cubicBezTo>
                  <a:cubicBezTo>
                    <a:pt x="2150" y="2002"/>
                    <a:pt x="2239" y="1631"/>
                    <a:pt x="2313" y="1216"/>
                  </a:cubicBezTo>
                  <a:cubicBezTo>
                    <a:pt x="2372" y="801"/>
                    <a:pt x="2417" y="490"/>
                    <a:pt x="2417" y="267"/>
                  </a:cubicBezTo>
                  <a:cubicBezTo>
                    <a:pt x="2417" y="223"/>
                    <a:pt x="2387" y="164"/>
                    <a:pt x="2328" y="104"/>
                  </a:cubicBezTo>
                  <a:cubicBezTo>
                    <a:pt x="2268" y="45"/>
                    <a:pt x="2209" y="1"/>
                    <a:pt x="21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5"/>
            <p:cNvSpPr/>
            <p:nvPr/>
          </p:nvSpPr>
          <p:spPr>
            <a:xfrm>
              <a:off x="6384525" y="4012900"/>
              <a:ext cx="49300" cy="70800"/>
            </a:xfrm>
            <a:custGeom>
              <a:avLst/>
              <a:gdLst/>
              <a:ahLst/>
              <a:cxnLst/>
              <a:rect l="l" t="t" r="r" b="b"/>
              <a:pathLst>
                <a:path w="1972" h="2832" extrusionOk="0">
                  <a:moveTo>
                    <a:pt x="1646" y="0"/>
                  </a:moveTo>
                  <a:cubicBezTo>
                    <a:pt x="1409" y="0"/>
                    <a:pt x="1157" y="119"/>
                    <a:pt x="890" y="341"/>
                  </a:cubicBezTo>
                  <a:cubicBezTo>
                    <a:pt x="623" y="578"/>
                    <a:pt x="415" y="860"/>
                    <a:pt x="252" y="1186"/>
                  </a:cubicBezTo>
                  <a:cubicBezTo>
                    <a:pt x="74" y="1497"/>
                    <a:pt x="0" y="1794"/>
                    <a:pt x="0" y="2046"/>
                  </a:cubicBezTo>
                  <a:cubicBezTo>
                    <a:pt x="0" y="2239"/>
                    <a:pt x="74" y="2431"/>
                    <a:pt x="252" y="2594"/>
                  </a:cubicBezTo>
                  <a:cubicBezTo>
                    <a:pt x="415" y="2757"/>
                    <a:pt x="593" y="2832"/>
                    <a:pt x="786" y="2832"/>
                  </a:cubicBezTo>
                  <a:cubicBezTo>
                    <a:pt x="934" y="2832"/>
                    <a:pt x="1097" y="2802"/>
                    <a:pt x="1290" y="2713"/>
                  </a:cubicBezTo>
                  <a:cubicBezTo>
                    <a:pt x="1468" y="2639"/>
                    <a:pt x="1631" y="2535"/>
                    <a:pt x="1750" y="2446"/>
                  </a:cubicBezTo>
                  <a:cubicBezTo>
                    <a:pt x="1868" y="2342"/>
                    <a:pt x="1942" y="2253"/>
                    <a:pt x="1942" y="2194"/>
                  </a:cubicBezTo>
                  <a:cubicBezTo>
                    <a:pt x="1942" y="2135"/>
                    <a:pt x="1913" y="2105"/>
                    <a:pt x="1868" y="2105"/>
                  </a:cubicBezTo>
                  <a:cubicBezTo>
                    <a:pt x="1853" y="2105"/>
                    <a:pt x="1720" y="2164"/>
                    <a:pt x="1512" y="2283"/>
                  </a:cubicBezTo>
                  <a:cubicBezTo>
                    <a:pt x="1423" y="2328"/>
                    <a:pt x="1320" y="2372"/>
                    <a:pt x="1186" y="2402"/>
                  </a:cubicBezTo>
                  <a:cubicBezTo>
                    <a:pt x="1053" y="2446"/>
                    <a:pt x="919" y="2461"/>
                    <a:pt x="801" y="2461"/>
                  </a:cubicBezTo>
                  <a:cubicBezTo>
                    <a:pt x="667" y="2461"/>
                    <a:pt x="564" y="2416"/>
                    <a:pt x="489" y="2357"/>
                  </a:cubicBezTo>
                  <a:cubicBezTo>
                    <a:pt x="415" y="2283"/>
                    <a:pt x="371" y="2179"/>
                    <a:pt x="371" y="2031"/>
                  </a:cubicBezTo>
                  <a:cubicBezTo>
                    <a:pt x="371" y="1883"/>
                    <a:pt x="430" y="1705"/>
                    <a:pt x="519" y="1497"/>
                  </a:cubicBezTo>
                  <a:cubicBezTo>
                    <a:pt x="608" y="1290"/>
                    <a:pt x="727" y="1112"/>
                    <a:pt x="860" y="949"/>
                  </a:cubicBezTo>
                  <a:cubicBezTo>
                    <a:pt x="993" y="786"/>
                    <a:pt x="1142" y="652"/>
                    <a:pt x="1290" y="549"/>
                  </a:cubicBezTo>
                  <a:cubicBezTo>
                    <a:pt x="1438" y="430"/>
                    <a:pt x="1572" y="385"/>
                    <a:pt x="1675" y="385"/>
                  </a:cubicBezTo>
                  <a:cubicBezTo>
                    <a:pt x="1720" y="385"/>
                    <a:pt x="1779" y="385"/>
                    <a:pt x="1838" y="415"/>
                  </a:cubicBezTo>
                  <a:cubicBezTo>
                    <a:pt x="1883" y="430"/>
                    <a:pt x="1927" y="445"/>
                    <a:pt x="1942" y="445"/>
                  </a:cubicBezTo>
                  <a:cubicBezTo>
                    <a:pt x="1972" y="445"/>
                    <a:pt x="1972" y="415"/>
                    <a:pt x="1972" y="356"/>
                  </a:cubicBezTo>
                  <a:cubicBezTo>
                    <a:pt x="1972" y="296"/>
                    <a:pt x="1942" y="222"/>
                    <a:pt x="1868" y="133"/>
                  </a:cubicBezTo>
                  <a:cubicBezTo>
                    <a:pt x="1794" y="44"/>
                    <a:pt x="1720" y="0"/>
                    <a:pt x="16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5"/>
            <p:cNvSpPr/>
            <p:nvPr/>
          </p:nvSpPr>
          <p:spPr>
            <a:xfrm>
              <a:off x="6448275" y="4012900"/>
              <a:ext cx="52650" cy="72275"/>
            </a:xfrm>
            <a:custGeom>
              <a:avLst/>
              <a:gdLst/>
              <a:ahLst/>
              <a:cxnLst/>
              <a:rect l="l" t="t" r="r" b="b"/>
              <a:pathLst>
                <a:path w="2106" h="2891" extrusionOk="0">
                  <a:moveTo>
                    <a:pt x="163" y="0"/>
                  </a:moveTo>
                  <a:cubicBezTo>
                    <a:pt x="59" y="0"/>
                    <a:pt x="0" y="104"/>
                    <a:pt x="0" y="282"/>
                  </a:cubicBezTo>
                  <a:cubicBezTo>
                    <a:pt x="0" y="474"/>
                    <a:pt x="30" y="682"/>
                    <a:pt x="104" y="875"/>
                  </a:cubicBezTo>
                  <a:cubicBezTo>
                    <a:pt x="178" y="1067"/>
                    <a:pt x="282" y="1260"/>
                    <a:pt x="415" y="1423"/>
                  </a:cubicBezTo>
                  <a:cubicBezTo>
                    <a:pt x="549" y="1571"/>
                    <a:pt x="697" y="1675"/>
                    <a:pt x="860" y="1720"/>
                  </a:cubicBezTo>
                  <a:cubicBezTo>
                    <a:pt x="845" y="1749"/>
                    <a:pt x="815" y="1794"/>
                    <a:pt x="771" y="1868"/>
                  </a:cubicBezTo>
                  <a:lnTo>
                    <a:pt x="697" y="2016"/>
                  </a:lnTo>
                  <a:cubicBezTo>
                    <a:pt x="682" y="2046"/>
                    <a:pt x="667" y="2090"/>
                    <a:pt x="638" y="2150"/>
                  </a:cubicBezTo>
                  <a:cubicBezTo>
                    <a:pt x="608" y="2194"/>
                    <a:pt x="578" y="2239"/>
                    <a:pt x="563" y="2283"/>
                  </a:cubicBezTo>
                  <a:cubicBezTo>
                    <a:pt x="549" y="2313"/>
                    <a:pt x="534" y="2342"/>
                    <a:pt x="519" y="2387"/>
                  </a:cubicBezTo>
                  <a:cubicBezTo>
                    <a:pt x="430" y="2550"/>
                    <a:pt x="400" y="2668"/>
                    <a:pt x="400" y="2743"/>
                  </a:cubicBezTo>
                  <a:cubicBezTo>
                    <a:pt x="400" y="2832"/>
                    <a:pt x="430" y="2891"/>
                    <a:pt x="489" y="2891"/>
                  </a:cubicBezTo>
                  <a:cubicBezTo>
                    <a:pt x="534" y="2891"/>
                    <a:pt x="578" y="2846"/>
                    <a:pt x="652" y="2757"/>
                  </a:cubicBezTo>
                  <a:cubicBezTo>
                    <a:pt x="712" y="2683"/>
                    <a:pt x="830" y="2476"/>
                    <a:pt x="1008" y="2150"/>
                  </a:cubicBezTo>
                  <a:cubicBezTo>
                    <a:pt x="1186" y="1823"/>
                    <a:pt x="1349" y="1512"/>
                    <a:pt x="1527" y="1230"/>
                  </a:cubicBezTo>
                  <a:cubicBezTo>
                    <a:pt x="1705" y="949"/>
                    <a:pt x="1838" y="726"/>
                    <a:pt x="1942" y="549"/>
                  </a:cubicBezTo>
                  <a:cubicBezTo>
                    <a:pt x="2046" y="385"/>
                    <a:pt x="2105" y="267"/>
                    <a:pt x="2105" y="208"/>
                  </a:cubicBezTo>
                  <a:cubicBezTo>
                    <a:pt x="2105" y="148"/>
                    <a:pt x="2076" y="104"/>
                    <a:pt x="2046" y="59"/>
                  </a:cubicBezTo>
                  <a:cubicBezTo>
                    <a:pt x="2016" y="30"/>
                    <a:pt x="1957" y="0"/>
                    <a:pt x="1912" y="0"/>
                  </a:cubicBezTo>
                  <a:cubicBezTo>
                    <a:pt x="1853" y="0"/>
                    <a:pt x="1749" y="119"/>
                    <a:pt x="1616" y="356"/>
                  </a:cubicBezTo>
                  <a:cubicBezTo>
                    <a:pt x="1483" y="593"/>
                    <a:pt x="1349" y="815"/>
                    <a:pt x="1216" y="1053"/>
                  </a:cubicBezTo>
                  <a:cubicBezTo>
                    <a:pt x="1097" y="1290"/>
                    <a:pt x="1008" y="1408"/>
                    <a:pt x="964" y="1408"/>
                  </a:cubicBezTo>
                  <a:cubicBezTo>
                    <a:pt x="890" y="1408"/>
                    <a:pt x="830" y="1349"/>
                    <a:pt x="741" y="1260"/>
                  </a:cubicBezTo>
                  <a:cubicBezTo>
                    <a:pt x="652" y="1171"/>
                    <a:pt x="578" y="1053"/>
                    <a:pt x="519" y="934"/>
                  </a:cubicBezTo>
                  <a:cubicBezTo>
                    <a:pt x="445" y="801"/>
                    <a:pt x="400" y="652"/>
                    <a:pt x="356" y="489"/>
                  </a:cubicBezTo>
                  <a:cubicBezTo>
                    <a:pt x="326" y="341"/>
                    <a:pt x="297" y="208"/>
                    <a:pt x="267" y="133"/>
                  </a:cubicBezTo>
                  <a:cubicBezTo>
                    <a:pt x="237" y="44"/>
                    <a:pt x="208" y="0"/>
                    <a:pt x="1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5"/>
            <p:cNvSpPr/>
            <p:nvPr/>
          </p:nvSpPr>
          <p:spPr>
            <a:xfrm>
              <a:off x="6503850" y="4013250"/>
              <a:ext cx="55250" cy="70825"/>
            </a:xfrm>
            <a:custGeom>
              <a:avLst/>
              <a:gdLst/>
              <a:ahLst/>
              <a:cxnLst/>
              <a:rect l="l" t="t" r="r" b="b"/>
              <a:pathLst>
                <a:path w="2210" h="2833" extrusionOk="0">
                  <a:moveTo>
                    <a:pt x="1261" y="1"/>
                  </a:moveTo>
                  <a:cubicBezTo>
                    <a:pt x="742" y="1"/>
                    <a:pt x="386" y="1"/>
                    <a:pt x="238" y="16"/>
                  </a:cubicBezTo>
                  <a:cubicBezTo>
                    <a:pt x="75" y="30"/>
                    <a:pt x="1" y="60"/>
                    <a:pt x="1" y="105"/>
                  </a:cubicBezTo>
                  <a:cubicBezTo>
                    <a:pt x="1" y="164"/>
                    <a:pt x="30" y="223"/>
                    <a:pt x="75" y="282"/>
                  </a:cubicBezTo>
                  <a:cubicBezTo>
                    <a:pt x="119" y="342"/>
                    <a:pt x="164" y="371"/>
                    <a:pt x="208" y="371"/>
                  </a:cubicBezTo>
                  <a:lnTo>
                    <a:pt x="905" y="327"/>
                  </a:lnTo>
                  <a:lnTo>
                    <a:pt x="905" y="327"/>
                  </a:lnTo>
                  <a:cubicBezTo>
                    <a:pt x="875" y="594"/>
                    <a:pt x="787" y="1009"/>
                    <a:pt x="638" y="1587"/>
                  </a:cubicBezTo>
                  <a:cubicBezTo>
                    <a:pt x="505" y="2165"/>
                    <a:pt x="431" y="2491"/>
                    <a:pt x="431" y="2551"/>
                  </a:cubicBezTo>
                  <a:cubicBezTo>
                    <a:pt x="431" y="2610"/>
                    <a:pt x="446" y="2684"/>
                    <a:pt x="505" y="2743"/>
                  </a:cubicBezTo>
                  <a:cubicBezTo>
                    <a:pt x="549" y="2803"/>
                    <a:pt x="594" y="2832"/>
                    <a:pt x="638" y="2832"/>
                  </a:cubicBezTo>
                  <a:cubicBezTo>
                    <a:pt x="668" y="2832"/>
                    <a:pt x="698" y="2758"/>
                    <a:pt x="742" y="2610"/>
                  </a:cubicBezTo>
                  <a:cubicBezTo>
                    <a:pt x="757" y="2536"/>
                    <a:pt x="787" y="2417"/>
                    <a:pt x="831" y="2225"/>
                  </a:cubicBezTo>
                  <a:cubicBezTo>
                    <a:pt x="875" y="2047"/>
                    <a:pt x="920" y="1913"/>
                    <a:pt x="935" y="1824"/>
                  </a:cubicBezTo>
                  <a:cubicBezTo>
                    <a:pt x="1142" y="979"/>
                    <a:pt x="1246" y="520"/>
                    <a:pt x="1246" y="416"/>
                  </a:cubicBezTo>
                  <a:cubicBezTo>
                    <a:pt x="1246" y="386"/>
                    <a:pt x="1246" y="357"/>
                    <a:pt x="1246" y="327"/>
                  </a:cubicBezTo>
                  <a:cubicBezTo>
                    <a:pt x="1394" y="327"/>
                    <a:pt x="1543" y="342"/>
                    <a:pt x="1706" y="342"/>
                  </a:cubicBezTo>
                  <a:cubicBezTo>
                    <a:pt x="1869" y="357"/>
                    <a:pt x="1987" y="371"/>
                    <a:pt x="2076" y="371"/>
                  </a:cubicBezTo>
                  <a:cubicBezTo>
                    <a:pt x="2165" y="371"/>
                    <a:pt x="2210" y="342"/>
                    <a:pt x="2210" y="282"/>
                  </a:cubicBezTo>
                  <a:cubicBezTo>
                    <a:pt x="2210" y="208"/>
                    <a:pt x="2121" y="149"/>
                    <a:pt x="1943" y="90"/>
                  </a:cubicBezTo>
                  <a:cubicBezTo>
                    <a:pt x="1765" y="30"/>
                    <a:pt x="1543" y="1"/>
                    <a:pt x="12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5"/>
            <p:cNvSpPr/>
            <p:nvPr/>
          </p:nvSpPr>
          <p:spPr>
            <a:xfrm>
              <a:off x="6557600" y="4012525"/>
              <a:ext cx="54875" cy="71550"/>
            </a:xfrm>
            <a:custGeom>
              <a:avLst/>
              <a:gdLst/>
              <a:ahLst/>
              <a:cxnLst/>
              <a:rect l="l" t="t" r="r" b="b"/>
              <a:pathLst>
                <a:path w="2195" h="2862" extrusionOk="0">
                  <a:moveTo>
                    <a:pt x="1409" y="341"/>
                  </a:moveTo>
                  <a:cubicBezTo>
                    <a:pt x="1513" y="341"/>
                    <a:pt x="1616" y="400"/>
                    <a:pt x="1690" y="534"/>
                  </a:cubicBezTo>
                  <a:cubicBezTo>
                    <a:pt x="1779" y="667"/>
                    <a:pt x="1809" y="830"/>
                    <a:pt x="1809" y="1053"/>
                  </a:cubicBezTo>
                  <a:cubicBezTo>
                    <a:pt x="1809" y="1260"/>
                    <a:pt x="1750" y="1483"/>
                    <a:pt x="1616" y="1720"/>
                  </a:cubicBezTo>
                  <a:cubicBezTo>
                    <a:pt x="1498" y="1942"/>
                    <a:pt x="1335" y="2150"/>
                    <a:pt x="1157" y="2313"/>
                  </a:cubicBezTo>
                  <a:cubicBezTo>
                    <a:pt x="979" y="2461"/>
                    <a:pt x="831" y="2550"/>
                    <a:pt x="697" y="2550"/>
                  </a:cubicBezTo>
                  <a:cubicBezTo>
                    <a:pt x="608" y="2550"/>
                    <a:pt x="534" y="2506"/>
                    <a:pt x="460" y="2402"/>
                  </a:cubicBezTo>
                  <a:cubicBezTo>
                    <a:pt x="401" y="2313"/>
                    <a:pt x="371" y="2194"/>
                    <a:pt x="371" y="2046"/>
                  </a:cubicBezTo>
                  <a:cubicBezTo>
                    <a:pt x="371" y="1794"/>
                    <a:pt x="430" y="1527"/>
                    <a:pt x="564" y="1260"/>
                  </a:cubicBezTo>
                  <a:cubicBezTo>
                    <a:pt x="697" y="979"/>
                    <a:pt x="845" y="756"/>
                    <a:pt x="1009" y="593"/>
                  </a:cubicBezTo>
                  <a:cubicBezTo>
                    <a:pt x="1172" y="430"/>
                    <a:pt x="1305" y="341"/>
                    <a:pt x="1409" y="341"/>
                  </a:cubicBezTo>
                  <a:close/>
                  <a:moveTo>
                    <a:pt x="1394" y="0"/>
                  </a:moveTo>
                  <a:cubicBezTo>
                    <a:pt x="1246" y="0"/>
                    <a:pt x="1097" y="59"/>
                    <a:pt x="934" y="178"/>
                  </a:cubicBezTo>
                  <a:cubicBezTo>
                    <a:pt x="757" y="297"/>
                    <a:pt x="608" y="445"/>
                    <a:pt x="475" y="638"/>
                  </a:cubicBezTo>
                  <a:cubicBezTo>
                    <a:pt x="341" y="830"/>
                    <a:pt x="223" y="1053"/>
                    <a:pt x="134" y="1305"/>
                  </a:cubicBezTo>
                  <a:cubicBezTo>
                    <a:pt x="45" y="1572"/>
                    <a:pt x="0" y="1824"/>
                    <a:pt x="0" y="2061"/>
                  </a:cubicBezTo>
                  <a:cubicBezTo>
                    <a:pt x="0" y="2254"/>
                    <a:pt x="60" y="2431"/>
                    <a:pt x="193" y="2609"/>
                  </a:cubicBezTo>
                  <a:cubicBezTo>
                    <a:pt x="327" y="2772"/>
                    <a:pt x="490" y="2861"/>
                    <a:pt x="668" y="2861"/>
                  </a:cubicBezTo>
                  <a:cubicBezTo>
                    <a:pt x="920" y="2861"/>
                    <a:pt x="1157" y="2772"/>
                    <a:pt x="1394" y="2565"/>
                  </a:cubicBezTo>
                  <a:cubicBezTo>
                    <a:pt x="1631" y="2357"/>
                    <a:pt x="1824" y="2120"/>
                    <a:pt x="1972" y="1838"/>
                  </a:cubicBezTo>
                  <a:cubicBezTo>
                    <a:pt x="2120" y="1542"/>
                    <a:pt x="2195" y="1275"/>
                    <a:pt x="2195" y="1008"/>
                  </a:cubicBezTo>
                  <a:cubicBezTo>
                    <a:pt x="2195" y="741"/>
                    <a:pt x="2120" y="519"/>
                    <a:pt x="1957" y="311"/>
                  </a:cubicBezTo>
                  <a:cubicBezTo>
                    <a:pt x="1809" y="104"/>
                    <a:pt x="1616" y="0"/>
                    <a:pt x="13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5"/>
            <p:cNvSpPr/>
            <p:nvPr/>
          </p:nvSpPr>
          <p:spPr>
            <a:xfrm>
              <a:off x="6618750" y="4011400"/>
              <a:ext cx="52650" cy="73050"/>
            </a:xfrm>
            <a:custGeom>
              <a:avLst/>
              <a:gdLst/>
              <a:ahLst/>
              <a:cxnLst/>
              <a:rect l="l" t="t" r="r" b="b"/>
              <a:pathLst>
                <a:path w="2106" h="2922" extrusionOk="0">
                  <a:moveTo>
                    <a:pt x="1290" y="342"/>
                  </a:moveTo>
                  <a:cubicBezTo>
                    <a:pt x="1409" y="342"/>
                    <a:pt x="1528" y="386"/>
                    <a:pt x="1616" y="460"/>
                  </a:cubicBezTo>
                  <a:cubicBezTo>
                    <a:pt x="1705" y="534"/>
                    <a:pt x="1750" y="638"/>
                    <a:pt x="1750" y="757"/>
                  </a:cubicBezTo>
                  <a:cubicBezTo>
                    <a:pt x="1750" y="920"/>
                    <a:pt x="1646" y="1083"/>
                    <a:pt x="1453" y="1231"/>
                  </a:cubicBezTo>
                  <a:cubicBezTo>
                    <a:pt x="1246" y="1394"/>
                    <a:pt x="994" y="1513"/>
                    <a:pt x="668" y="1602"/>
                  </a:cubicBezTo>
                  <a:cubicBezTo>
                    <a:pt x="801" y="1098"/>
                    <a:pt x="860" y="786"/>
                    <a:pt x="860" y="623"/>
                  </a:cubicBezTo>
                  <a:cubicBezTo>
                    <a:pt x="860" y="579"/>
                    <a:pt x="846" y="520"/>
                    <a:pt x="816" y="460"/>
                  </a:cubicBezTo>
                  <a:cubicBezTo>
                    <a:pt x="1009" y="386"/>
                    <a:pt x="1157" y="342"/>
                    <a:pt x="1290" y="342"/>
                  </a:cubicBezTo>
                  <a:close/>
                  <a:moveTo>
                    <a:pt x="1216" y="1"/>
                  </a:moveTo>
                  <a:cubicBezTo>
                    <a:pt x="1053" y="1"/>
                    <a:pt x="875" y="30"/>
                    <a:pt x="682" y="104"/>
                  </a:cubicBezTo>
                  <a:cubicBezTo>
                    <a:pt x="505" y="164"/>
                    <a:pt x="401" y="223"/>
                    <a:pt x="401" y="297"/>
                  </a:cubicBezTo>
                  <a:cubicBezTo>
                    <a:pt x="401" y="342"/>
                    <a:pt x="445" y="401"/>
                    <a:pt x="505" y="460"/>
                  </a:cubicBezTo>
                  <a:cubicBezTo>
                    <a:pt x="490" y="786"/>
                    <a:pt x="371" y="1350"/>
                    <a:pt x="119" y="2165"/>
                  </a:cubicBezTo>
                  <a:cubicBezTo>
                    <a:pt x="45" y="2417"/>
                    <a:pt x="1" y="2580"/>
                    <a:pt x="1" y="2654"/>
                  </a:cubicBezTo>
                  <a:cubicBezTo>
                    <a:pt x="1" y="2714"/>
                    <a:pt x="30" y="2773"/>
                    <a:pt x="75" y="2832"/>
                  </a:cubicBezTo>
                  <a:cubicBezTo>
                    <a:pt x="134" y="2892"/>
                    <a:pt x="178" y="2921"/>
                    <a:pt x="223" y="2921"/>
                  </a:cubicBezTo>
                  <a:cubicBezTo>
                    <a:pt x="253" y="2921"/>
                    <a:pt x="371" y="2580"/>
                    <a:pt x="564" y="1913"/>
                  </a:cubicBezTo>
                  <a:cubicBezTo>
                    <a:pt x="1038" y="1824"/>
                    <a:pt x="1409" y="1676"/>
                    <a:pt x="1691" y="1468"/>
                  </a:cubicBezTo>
                  <a:cubicBezTo>
                    <a:pt x="1972" y="1276"/>
                    <a:pt x="2106" y="1024"/>
                    <a:pt x="2106" y="727"/>
                  </a:cubicBezTo>
                  <a:cubicBezTo>
                    <a:pt x="2106" y="520"/>
                    <a:pt x="2017" y="342"/>
                    <a:pt x="1854" y="208"/>
                  </a:cubicBezTo>
                  <a:cubicBezTo>
                    <a:pt x="1691" y="75"/>
                    <a:pt x="1483" y="1"/>
                    <a:pt x="1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5"/>
            <p:cNvSpPr/>
            <p:nvPr/>
          </p:nvSpPr>
          <p:spPr>
            <a:xfrm>
              <a:off x="6676200" y="4012150"/>
              <a:ext cx="43750" cy="71925"/>
            </a:xfrm>
            <a:custGeom>
              <a:avLst/>
              <a:gdLst/>
              <a:ahLst/>
              <a:cxnLst/>
              <a:rect l="l" t="t" r="r" b="b"/>
              <a:pathLst>
                <a:path w="1750" h="2877" extrusionOk="0">
                  <a:moveTo>
                    <a:pt x="653" y="0"/>
                  </a:moveTo>
                  <a:cubicBezTo>
                    <a:pt x="608" y="0"/>
                    <a:pt x="579" y="0"/>
                    <a:pt x="579" y="30"/>
                  </a:cubicBezTo>
                  <a:cubicBezTo>
                    <a:pt x="564" y="45"/>
                    <a:pt x="549" y="74"/>
                    <a:pt x="549" y="119"/>
                  </a:cubicBezTo>
                  <a:cubicBezTo>
                    <a:pt x="549" y="312"/>
                    <a:pt x="460" y="727"/>
                    <a:pt x="267" y="1364"/>
                  </a:cubicBezTo>
                  <a:cubicBezTo>
                    <a:pt x="89" y="2017"/>
                    <a:pt x="0" y="2387"/>
                    <a:pt x="0" y="2506"/>
                  </a:cubicBezTo>
                  <a:cubicBezTo>
                    <a:pt x="0" y="2610"/>
                    <a:pt x="45" y="2698"/>
                    <a:pt x="134" y="2773"/>
                  </a:cubicBezTo>
                  <a:cubicBezTo>
                    <a:pt x="238" y="2847"/>
                    <a:pt x="356" y="2876"/>
                    <a:pt x="490" y="2876"/>
                  </a:cubicBezTo>
                  <a:cubicBezTo>
                    <a:pt x="771" y="2876"/>
                    <a:pt x="1053" y="2832"/>
                    <a:pt x="1335" y="2728"/>
                  </a:cubicBezTo>
                  <a:cubicBezTo>
                    <a:pt x="1616" y="2624"/>
                    <a:pt x="1750" y="2521"/>
                    <a:pt x="1750" y="2417"/>
                  </a:cubicBezTo>
                  <a:cubicBezTo>
                    <a:pt x="1750" y="2387"/>
                    <a:pt x="1750" y="2372"/>
                    <a:pt x="1735" y="2358"/>
                  </a:cubicBezTo>
                  <a:cubicBezTo>
                    <a:pt x="1735" y="2343"/>
                    <a:pt x="1720" y="2343"/>
                    <a:pt x="1690" y="2343"/>
                  </a:cubicBezTo>
                  <a:cubicBezTo>
                    <a:pt x="1661" y="2343"/>
                    <a:pt x="1601" y="2358"/>
                    <a:pt x="1483" y="2387"/>
                  </a:cubicBezTo>
                  <a:cubicBezTo>
                    <a:pt x="1112" y="2491"/>
                    <a:pt x="771" y="2535"/>
                    <a:pt x="475" y="2535"/>
                  </a:cubicBezTo>
                  <a:cubicBezTo>
                    <a:pt x="401" y="2535"/>
                    <a:pt x="371" y="2506"/>
                    <a:pt x="371" y="2432"/>
                  </a:cubicBezTo>
                  <a:cubicBezTo>
                    <a:pt x="371" y="2358"/>
                    <a:pt x="415" y="2135"/>
                    <a:pt x="534" y="1765"/>
                  </a:cubicBezTo>
                  <a:cubicBezTo>
                    <a:pt x="771" y="979"/>
                    <a:pt x="890" y="504"/>
                    <a:pt x="890" y="312"/>
                  </a:cubicBezTo>
                  <a:cubicBezTo>
                    <a:pt x="890" y="238"/>
                    <a:pt x="860" y="163"/>
                    <a:pt x="801" y="104"/>
                  </a:cubicBezTo>
                  <a:cubicBezTo>
                    <a:pt x="742" y="30"/>
                    <a:pt x="697" y="0"/>
                    <a:pt x="6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5"/>
            <p:cNvSpPr/>
            <p:nvPr/>
          </p:nvSpPr>
          <p:spPr>
            <a:xfrm>
              <a:off x="6729575" y="4011400"/>
              <a:ext cx="53375" cy="73050"/>
            </a:xfrm>
            <a:custGeom>
              <a:avLst/>
              <a:gdLst/>
              <a:ahLst/>
              <a:cxnLst/>
              <a:rect l="l" t="t" r="r" b="b"/>
              <a:pathLst>
                <a:path w="2135" h="2922" extrusionOk="0">
                  <a:moveTo>
                    <a:pt x="1275" y="416"/>
                  </a:moveTo>
                  <a:cubicBezTo>
                    <a:pt x="1320" y="638"/>
                    <a:pt x="1364" y="994"/>
                    <a:pt x="1409" y="1454"/>
                  </a:cubicBezTo>
                  <a:cubicBezTo>
                    <a:pt x="1201" y="1498"/>
                    <a:pt x="993" y="1542"/>
                    <a:pt x="801" y="1587"/>
                  </a:cubicBezTo>
                  <a:cubicBezTo>
                    <a:pt x="993" y="1083"/>
                    <a:pt x="1142" y="683"/>
                    <a:pt x="1275" y="416"/>
                  </a:cubicBezTo>
                  <a:close/>
                  <a:moveTo>
                    <a:pt x="1364" y="1"/>
                  </a:moveTo>
                  <a:cubicBezTo>
                    <a:pt x="1290" y="1"/>
                    <a:pt x="1216" y="30"/>
                    <a:pt x="1142" y="90"/>
                  </a:cubicBezTo>
                  <a:cubicBezTo>
                    <a:pt x="1068" y="134"/>
                    <a:pt x="1023" y="208"/>
                    <a:pt x="993" y="282"/>
                  </a:cubicBezTo>
                  <a:cubicBezTo>
                    <a:pt x="964" y="356"/>
                    <a:pt x="890" y="520"/>
                    <a:pt x="771" y="786"/>
                  </a:cubicBezTo>
                  <a:cubicBezTo>
                    <a:pt x="667" y="1068"/>
                    <a:pt x="578" y="1276"/>
                    <a:pt x="519" y="1424"/>
                  </a:cubicBezTo>
                  <a:cubicBezTo>
                    <a:pt x="489" y="1513"/>
                    <a:pt x="460" y="1602"/>
                    <a:pt x="415" y="1691"/>
                  </a:cubicBezTo>
                  <a:cubicBezTo>
                    <a:pt x="148" y="1780"/>
                    <a:pt x="0" y="1854"/>
                    <a:pt x="0" y="1913"/>
                  </a:cubicBezTo>
                  <a:cubicBezTo>
                    <a:pt x="0" y="1958"/>
                    <a:pt x="30" y="2002"/>
                    <a:pt x="74" y="2032"/>
                  </a:cubicBezTo>
                  <a:cubicBezTo>
                    <a:pt x="119" y="2076"/>
                    <a:pt x="163" y="2091"/>
                    <a:pt x="208" y="2091"/>
                  </a:cubicBezTo>
                  <a:lnTo>
                    <a:pt x="237" y="2091"/>
                  </a:lnTo>
                  <a:cubicBezTo>
                    <a:pt x="89" y="2447"/>
                    <a:pt x="15" y="2640"/>
                    <a:pt x="15" y="2669"/>
                  </a:cubicBezTo>
                  <a:cubicBezTo>
                    <a:pt x="15" y="2728"/>
                    <a:pt x="30" y="2788"/>
                    <a:pt x="89" y="2847"/>
                  </a:cubicBezTo>
                  <a:cubicBezTo>
                    <a:pt x="134" y="2892"/>
                    <a:pt x="178" y="2921"/>
                    <a:pt x="223" y="2921"/>
                  </a:cubicBezTo>
                  <a:cubicBezTo>
                    <a:pt x="267" y="2921"/>
                    <a:pt x="415" y="2610"/>
                    <a:pt x="652" y="1972"/>
                  </a:cubicBezTo>
                  <a:cubicBezTo>
                    <a:pt x="860" y="1928"/>
                    <a:pt x="1008" y="1883"/>
                    <a:pt x="1112" y="1854"/>
                  </a:cubicBezTo>
                  <a:cubicBezTo>
                    <a:pt x="1201" y="1824"/>
                    <a:pt x="1320" y="1795"/>
                    <a:pt x="1438" y="1765"/>
                  </a:cubicBezTo>
                  <a:cubicBezTo>
                    <a:pt x="1468" y="2017"/>
                    <a:pt x="1483" y="2269"/>
                    <a:pt x="1498" y="2536"/>
                  </a:cubicBezTo>
                  <a:cubicBezTo>
                    <a:pt x="1512" y="2669"/>
                    <a:pt x="1542" y="2773"/>
                    <a:pt x="1572" y="2832"/>
                  </a:cubicBezTo>
                  <a:cubicBezTo>
                    <a:pt x="1601" y="2892"/>
                    <a:pt x="1631" y="2921"/>
                    <a:pt x="1675" y="2921"/>
                  </a:cubicBezTo>
                  <a:cubicBezTo>
                    <a:pt x="1764" y="2921"/>
                    <a:pt x="1809" y="2743"/>
                    <a:pt x="1809" y="2402"/>
                  </a:cubicBezTo>
                  <a:cubicBezTo>
                    <a:pt x="1809" y="2210"/>
                    <a:pt x="1794" y="1958"/>
                    <a:pt x="1779" y="1676"/>
                  </a:cubicBezTo>
                  <a:cubicBezTo>
                    <a:pt x="2016" y="1617"/>
                    <a:pt x="2135" y="1557"/>
                    <a:pt x="2135" y="1498"/>
                  </a:cubicBezTo>
                  <a:cubicBezTo>
                    <a:pt x="2135" y="1439"/>
                    <a:pt x="2076" y="1394"/>
                    <a:pt x="1957" y="1394"/>
                  </a:cubicBezTo>
                  <a:cubicBezTo>
                    <a:pt x="1898" y="1394"/>
                    <a:pt x="1824" y="1394"/>
                    <a:pt x="1750" y="1409"/>
                  </a:cubicBezTo>
                  <a:cubicBezTo>
                    <a:pt x="1705" y="1009"/>
                    <a:pt x="1661" y="683"/>
                    <a:pt x="1586" y="416"/>
                  </a:cubicBezTo>
                  <a:cubicBezTo>
                    <a:pt x="1527" y="134"/>
                    <a:pt x="1453" y="1"/>
                    <a:pt x="13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5"/>
            <p:cNvSpPr/>
            <p:nvPr/>
          </p:nvSpPr>
          <p:spPr>
            <a:xfrm>
              <a:off x="6787750" y="4012525"/>
              <a:ext cx="51550" cy="71175"/>
            </a:xfrm>
            <a:custGeom>
              <a:avLst/>
              <a:gdLst/>
              <a:ahLst/>
              <a:cxnLst/>
              <a:rect l="l" t="t" r="r" b="b"/>
              <a:pathLst>
                <a:path w="2062" h="2847" extrusionOk="0">
                  <a:moveTo>
                    <a:pt x="1780" y="0"/>
                  </a:moveTo>
                  <a:cubicBezTo>
                    <a:pt x="1631" y="0"/>
                    <a:pt x="1439" y="59"/>
                    <a:pt x="1216" y="148"/>
                  </a:cubicBezTo>
                  <a:cubicBezTo>
                    <a:pt x="994" y="252"/>
                    <a:pt x="816" y="356"/>
                    <a:pt x="712" y="475"/>
                  </a:cubicBezTo>
                  <a:cubicBezTo>
                    <a:pt x="683" y="504"/>
                    <a:pt x="653" y="564"/>
                    <a:pt x="623" y="638"/>
                  </a:cubicBezTo>
                  <a:cubicBezTo>
                    <a:pt x="594" y="712"/>
                    <a:pt x="594" y="786"/>
                    <a:pt x="594" y="860"/>
                  </a:cubicBezTo>
                  <a:cubicBezTo>
                    <a:pt x="594" y="919"/>
                    <a:pt x="638" y="1023"/>
                    <a:pt x="727" y="1142"/>
                  </a:cubicBezTo>
                  <a:cubicBezTo>
                    <a:pt x="831" y="1245"/>
                    <a:pt x="935" y="1364"/>
                    <a:pt x="1053" y="1468"/>
                  </a:cubicBezTo>
                  <a:cubicBezTo>
                    <a:pt x="1172" y="1572"/>
                    <a:pt x="1290" y="1675"/>
                    <a:pt x="1379" y="1794"/>
                  </a:cubicBezTo>
                  <a:cubicBezTo>
                    <a:pt x="1483" y="1898"/>
                    <a:pt x="1528" y="2002"/>
                    <a:pt x="1528" y="2076"/>
                  </a:cubicBezTo>
                  <a:cubicBezTo>
                    <a:pt x="1528" y="2179"/>
                    <a:pt x="1454" y="2283"/>
                    <a:pt x="1305" y="2387"/>
                  </a:cubicBezTo>
                  <a:cubicBezTo>
                    <a:pt x="1157" y="2491"/>
                    <a:pt x="994" y="2535"/>
                    <a:pt x="801" y="2535"/>
                  </a:cubicBezTo>
                  <a:cubicBezTo>
                    <a:pt x="712" y="2535"/>
                    <a:pt x="623" y="2520"/>
                    <a:pt x="534" y="2476"/>
                  </a:cubicBezTo>
                  <a:cubicBezTo>
                    <a:pt x="445" y="2431"/>
                    <a:pt x="386" y="2387"/>
                    <a:pt x="342" y="2343"/>
                  </a:cubicBezTo>
                  <a:cubicBezTo>
                    <a:pt x="208" y="2209"/>
                    <a:pt x="119" y="2150"/>
                    <a:pt x="75" y="2150"/>
                  </a:cubicBezTo>
                  <a:cubicBezTo>
                    <a:pt x="30" y="2150"/>
                    <a:pt x="1" y="2194"/>
                    <a:pt x="1" y="2268"/>
                  </a:cubicBezTo>
                  <a:cubicBezTo>
                    <a:pt x="1" y="2387"/>
                    <a:pt x="90" y="2520"/>
                    <a:pt x="268" y="2654"/>
                  </a:cubicBezTo>
                  <a:cubicBezTo>
                    <a:pt x="431" y="2787"/>
                    <a:pt x="638" y="2847"/>
                    <a:pt x="905" y="2847"/>
                  </a:cubicBezTo>
                  <a:cubicBezTo>
                    <a:pt x="1157" y="2847"/>
                    <a:pt x="1394" y="2772"/>
                    <a:pt x="1587" y="2624"/>
                  </a:cubicBezTo>
                  <a:cubicBezTo>
                    <a:pt x="1795" y="2476"/>
                    <a:pt x="1898" y="2283"/>
                    <a:pt x="1898" y="2061"/>
                  </a:cubicBezTo>
                  <a:cubicBezTo>
                    <a:pt x="1898" y="1957"/>
                    <a:pt x="1839" y="1824"/>
                    <a:pt x="1750" y="1690"/>
                  </a:cubicBezTo>
                  <a:cubicBezTo>
                    <a:pt x="1646" y="1542"/>
                    <a:pt x="1542" y="1423"/>
                    <a:pt x="1409" y="1320"/>
                  </a:cubicBezTo>
                  <a:cubicBezTo>
                    <a:pt x="1098" y="1038"/>
                    <a:pt x="935" y="875"/>
                    <a:pt x="935" y="816"/>
                  </a:cubicBezTo>
                  <a:cubicBezTo>
                    <a:pt x="935" y="697"/>
                    <a:pt x="1098" y="593"/>
                    <a:pt x="1409" y="460"/>
                  </a:cubicBezTo>
                  <a:cubicBezTo>
                    <a:pt x="1498" y="430"/>
                    <a:pt x="1602" y="400"/>
                    <a:pt x="1706" y="371"/>
                  </a:cubicBezTo>
                  <a:cubicBezTo>
                    <a:pt x="1824" y="356"/>
                    <a:pt x="1913" y="326"/>
                    <a:pt x="1972" y="311"/>
                  </a:cubicBezTo>
                  <a:cubicBezTo>
                    <a:pt x="2032" y="297"/>
                    <a:pt x="2061" y="267"/>
                    <a:pt x="2061" y="252"/>
                  </a:cubicBezTo>
                  <a:cubicBezTo>
                    <a:pt x="2061" y="193"/>
                    <a:pt x="2032" y="134"/>
                    <a:pt x="1972" y="89"/>
                  </a:cubicBezTo>
                  <a:cubicBezTo>
                    <a:pt x="1928" y="30"/>
                    <a:pt x="1854" y="0"/>
                    <a:pt x="17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5"/>
            <p:cNvSpPr/>
            <p:nvPr/>
          </p:nvSpPr>
          <p:spPr>
            <a:xfrm>
              <a:off x="6847425" y="4012900"/>
              <a:ext cx="73775" cy="71175"/>
            </a:xfrm>
            <a:custGeom>
              <a:avLst/>
              <a:gdLst/>
              <a:ahLst/>
              <a:cxnLst/>
              <a:rect l="l" t="t" r="r" b="b"/>
              <a:pathLst>
                <a:path w="2951" h="2847" extrusionOk="0">
                  <a:moveTo>
                    <a:pt x="608" y="0"/>
                  </a:moveTo>
                  <a:cubicBezTo>
                    <a:pt x="579" y="0"/>
                    <a:pt x="549" y="0"/>
                    <a:pt x="534" y="30"/>
                  </a:cubicBezTo>
                  <a:cubicBezTo>
                    <a:pt x="519" y="44"/>
                    <a:pt x="519" y="74"/>
                    <a:pt x="519" y="119"/>
                  </a:cubicBezTo>
                  <a:cubicBezTo>
                    <a:pt x="519" y="296"/>
                    <a:pt x="430" y="726"/>
                    <a:pt x="253" y="1408"/>
                  </a:cubicBezTo>
                  <a:cubicBezTo>
                    <a:pt x="75" y="2090"/>
                    <a:pt x="1" y="2461"/>
                    <a:pt x="1" y="2535"/>
                  </a:cubicBezTo>
                  <a:cubicBezTo>
                    <a:pt x="1" y="2594"/>
                    <a:pt x="15" y="2668"/>
                    <a:pt x="60" y="2728"/>
                  </a:cubicBezTo>
                  <a:cubicBezTo>
                    <a:pt x="119" y="2802"/>
                    <a:pt x="164" y="2846"/>
                    <a:pt x="193" y="2846"/>
                  </a:cubicBezTo>
                  <a:cubicBezTo>
                    <a:pt x="193" y="2846"/>
                    <a:pt x="223" y="2817"/>
                    <a:pt x="238" y="2772"/>
                  </a:cubicBezTo>
                  <a:cubicBezTo>
                    <a:pt x="253" y="2743"/>
                    <a:pt x="253" y="2728"/>
                    <a:pt x="267" y="2698"/>
                  </a:cubicBezTo>
                  <a:cubicBezTo>
                    <a:pt x="282" y="2668"/>
                    <a:pt x="297" y="2639"/>
                    <a:pt x="297" y="2594"/>
                  </a:cubicBezTo>
                  <a:cubicBezTo>
                    <a:pt x="312" y="2535"/>
                    <a:pt x="327" y="2505"/>
                    <a:pt x="341" y="2461"/>
                  </a:cubicBezTo>
                  <a:cubicBezTo>
                    <a:pt x="356" y="2416"/>
                    <a:pt x="371" y="2372"/>
                    <a:pt x="386" y="2313"/>
                  </a:cubicBezTo>
                  <a:cubicBezTo>
                    <a:pt x="401" y="2253"/>
                    <a:pt x="416" y="2209"/>
                    <a:pt x="430" y="2164"/>
                  </a:cubicBezTo>
                  <a:cubicBezTo>
                    <a:pt x="445" y="2120"/>
                    <a:pt x="460" y="2061"/>
                    <a:pt x="475" y="2001"/>
                  </a:cubicBezTo>
                  <a:cubicBezTo>
                    <a:pt x="490" y="1927"/>
                    <a:pt x="519" y="1794"/>
                    <a:pt x="579" y="1601"/>
                  </a:cubicBezTo>
                  <a:cubicBezTo>
                    <a:pt x="638" y="1394"/>
                    <a:pt x="682" y="1156"/>
                    <a:pt x="742" y="860"/>
                  </a:cubicBezTo>
                  <a:cubicBezTo>
                    <a:pt x="905" y="1394"/>
                    <a:pt x="1038" y="1720"/>
                    <a:pt x="1127" y="1868"/>
                  </a:cubicBezTo>
                  <a:cubicBezTo>
                    <a:pt x="1201" y="1957"/>
                    <a:pt x="1261" y="1987"/>
                    <a:pt x="1335" y="1987"/>
                  </a:cubicBezTo>
                  <a:cubicBezTo>
                    <a:pt x="1409" y="1987"/>
                    <a:pt x="1513" y="1927"/>
                    <a:pt x="1631" y="1809"/>
                  </a:cubicBezTo>
                  <a:cubicBezTo>
                    <a:pt x="1735" y="1690"/>
                    <a:pt x="2046" y="1319"/>
                    <a:pt x="2550" y="682"/>
                  </a:cubicBezTo>
                  <a:lnTo>
                    <a:pt x="2550" y="682"/>
                  </a:lnTo>
                  <a:cubicBezTo>
                    <a:pt x="2447" y="978"/>
                    <a:pt x="2343" y="1334"/>
                    <a:pt x="2239" y="1720"/>
                  </a:cubicBezTo>
                  <a:cubicBezTo>
                    <a:pt x="2150" y="2120"/>
                    <a:pt x="2106" y="2372"/>
                    <a:pt x="2106" y="2476"/>
                  </a:cubicBezTo>
                  <a:cubicBezTo>
                    <a:pt x="2106" y="2594"/>
                    <a:pt x="2120" y="2683"/>
                    <a:pt x="2165" y="2743"/>
                  </a:cubicBezTo>
                  <a:cubicBezTo>
                    <a:pt x="2195" y="2802"/>
                    <a:pt x="2224" y="2846"/>
                    <a:pt x="2269" y="2846"/>
                  </a:cubicBezTo>
                  <a:cubicBezTo>
                    <a:pt x="2298" y="2846"/>
                    <a:pt x="2343" y="2757"/>
                    <a:pt x="2387" y="2609"/>
                  </a:cubicBezTo>
                  <a:cubicBezTo>
                    <a:pt x="2402" y="2520"/>
                    <a:pt x="2432" y="2446"/>
                    <a:pt x="2447" y="2357"/>
                  </a:cubicBezTo>
                  <a:cubicBezTo>
                    <a:pt x="2461" y="2268"/>
                    <a:pt x="2491" y="2164"/>
                    <a:pt x="2521" y="2031"/>
                  </a:cubicBezTo>
                  <a:cubicBezTo>
                    <a:pt x="2550" y="1883"/>
                    <a:pt x="2580" y="1779"/>
                    <a:pt x="2610" y="1690"/>
                  </a:cubicBezTo>
                  <a:cubicBezTo>
                    <a:pt x="2639" y="1586"/>
                    <a:pt x="2669" y="1468"/>
                    <a:pt x="2713" y="1305"/>
                  </a:cubicBezTo>
                  <a:cubicBezTo>
                    <a:pt x="2758" y="1142"/>
                    <a:pt x="2802" y="1038"/>
                    <a:pt x="2817" y="964"/>
                  </a:cubicBezTo>
                  <a:cubicBezTo>
                    <a:pt x="2832" y="875"/>
                    <a:pt x="2862" y="786"/>
                    <a:pt x="2877" y="697"/>
                  </a:cubicBezTo>
                  <a:cubicBezTo>
                    <a:pt x="2906" y="593"/>
                    <a:pt x="2936" y="504"/>
                    <a:pt x="2936" y="445"/>
                  </a:cubicBezTo>
                  <a:cubicBezTo>
                    <a:pt x="2951" y="385"/>
                    <a:pt x="2951" y="326"/>
                    <a:pt x="2951" y="282"/>
                  </a:cubicBezTo>
                  <a:cubicBezTo>
                    <a:pt x="2951" y="222"/>
                    <a:pt x="2936" y="178"/>
                    <a:pt x="2877" y="119"/>
                  </a:cubicBezTo>
                  <a:cubicBezTo>
                    <a:pt x="2817" y="74"/>
                    <a:pt x="2773" y="44"/>
                    <a:pt x="2713" y="44"/>
                  </a:cubicBezTo>
                  <a:cubicBezTo>
                    <a:pt x="2669" y="44"/>
                    <a:pt x="2595" y="104"/>
                    <a:pt x="2476" y="222"/>
                  </a:cubicBezTo>
                  <a:cubicBezTo>
                    <a:pt x="2372" y="356"/>
                    <a:pt x="2195" y="563"/>
                    <a:pt x="1972" y="860"/>
                  </a:cubicBezTo>
                  <a:cubicBezTo>
                    <a:pt x="1735" y="1156"/>
                    <a:pt x="1542" y="1394"/>
                    <a:pt x="1394" y="1571"/>
                  </a:cubicBezTo>
                  <a:cubicBezTo>
                    <a:pt x="1275" y="1319"/>
                    <a:pt x="1172" y="1067"/>
                    <a:pt x="1068" y="830"/>
                  </a:cubicBezTo>
                  <a:cubicBezTo>
                    <a:pt x="979" y="578"/>
                    <a:pt x="934" y="400"/>
                    <a:pt x="920" y="296"/>
                  </a:cubicBezTo>
                  <a:cubicBezTo>
                    <a:pt x="920" y="237"/>
                    <a:pt x="875" y="178"/>
                    <a:pt x="786" y="104"/>
                  </a:cubicBezTo>
                  <a:cubicBezTo>
                    <a:pt x="697" y="30"/>
                    <a:pt x="63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5"/>
            <p:cNvSpPr/>
            <p:nvPr/>
          </p:nvSpPr>
          <p:spPr>
            <a:xfrm>
              <a:off x="6419350" y="4286025"/>
              <a:ext cx="51175" cy="71200"/>
            </a:xfrm>
            <a:custGeom>
              <a:avLst/>
              <a:gdLst/>
              <a:ahLst/>
              <a:cxnLst/>
              <a:rect l="l" t="t" r="r" b="b"/>
              <a:pathLst>
                <a:path w="2047" h="2848" extrusionOk="0">
                  <a:moveTo>
                    <a:pt x="1765" y="1"/>
                  </a:moveTo>
                  <a:cubicBezTo>
                    <a:pt x="1617" y="1"/>
                    <a:pt x="1424" y="45"/>
                    <a:pt x="1202" y="149"/>
                  </a:cubicBezTo>
                  <a:cubicBezTo>
                    <a:pt x="979" y="238"/>
                    <a:pt x="816" y="357"/>
                    <a:pt x="712" y="475"/>
                  </a:cubicBezTo>
                  <a:cubicBezTo>
                    <a:pt x="683" y="505"/>
                    <a:pt x="653" y="564"/>
                    <a:pt x="623" y="638"/>
                  </a:cubicBezTo>
                  <a:cubicBezTo>
                    <a:pt x="594" y="713"/>
                    <a:pt x="579" y="787"/>
                    <a:pt x="579" y="846"/>
                  </a:cubicBezTo>
                  <a:cubicBezTo>
                    <a:pt x="579" y="920"/>
                    <a:pt x="623" y="1009"/>
                    <a:pt x="727" y="1128"/>
                  </a:cubicBezTo>
                  <a:cubicBezTo>
                    <a:pt x="831" y="1246"/>
                    <a:pt x="935" y="1350"/>
                    <a:pt x="1053" y="1454"/>
                  </a:cubicBezTo>
                  <a:cubicBezTo>
                    <a:pt x="1172" y="1558"/>
                    <a:pt x="1276" y="1661"/>
                    <a:pt x="1379" y="1780"/>
                  </a:cubicBezTo>
                  <a:cubicBezTo>
                    <a:pt x="1468" y="1899"/>
                    <a:pt x="1528" y="1987"/>
                    <a:pt x="1528" y="2062"/>
                  </a:cubicBezTo>
                  <a:cubicBezTo>
                    <a:pt x="1528" y="2180"/>
                    <a:pt x="1454" y="2284"/>
                    <a:pt x="1291" y="2388"/>
                  </a:cubicBezTo>
                  <a:cubicBezTo>
                    <a:pt x="1157" y="2477"/>
                    <a:pt x="979" y="2521"/>
                    <a:pt x="786" y="2521"/>
                  </a:cubicBezTo>
                  <a:cubicBezTo>
                    <a:pt x="698" y="2521"/>
                    <a:pt x="609" y="2506"/>
                    <a:pt x="520" y="2462"/>
                  </a:cubicBezTo>
                  <a:cubicBezTo>
                    <a:pt x="445" y="2432"/>
                    <a:pt x="386" y="2388"/>
                    <a:pt x="327" y="2328"/>
                  </a:cubicBezTo>
                  <a:cubicBezTo>
                    <a:pt x="208" y="2210"/>
                    <a:pt x="119" y="2136"/>
                    <a:pt x="75" y="2136"/>
                  </a:cubicBezTo>
                  <a:cubicBezTo>
                    <a:pt x="30" y="2136"/>
                    <a:pt x="1" y="2180"/>
                    <a:pt x="1" y="2269"/>
                  </a:cubicBezTo>
                  <a:cubicBezTo>
                    <a:pt x="1" y="2388"/>
                    <a:pt x="90" y="2506"/>
                    <a:pt x="253" y="2640"/>
                  </a:cubicBezTo>
                  <a:cubicBezTo>
                    <a:pt x="416" y="2773"/>
                    <a:pt x="638" y="2847"/>
                    <a:pt x="890" y="2847"/>
                  </a:cubicBezTo>
                  <a:cubicBezTo>
                    <a:pt x="1157" y="2847"/>
                    <a:pt x="1379" y="2773"/>
                    <a:pt x="1587" y="2625"/>
                  </a:cubicBezTo>
                  <a:cubicBezTo>
                    <a:pt x="1795" y="2462"/>
                    <a:pt x="1883" y="2284"/>
                    <a:pt x="1883" y="2062"/>
                  </a:cubicBezTo>
                  <a:cubicBezTo>
                    <a:pt x="1883" y="1943"/>
                    <a:pt x="1839" y="1824"/>
                    <a:pt x="1735" y="1676"/>
                  </a:cubicBezTo>
                  <a:cubicBezTo>
                    <a:pt x="1646" y="1543"/>
                    <a:pt x="1528" y="1409"/>
                    <a:pt x="1409" y="1306"/>
                  </a:cubicBezTo>
                  <a:cubicBezTo>
                    <a:pt x="1083" y="1039"/>
                    <a:pt x="935" y="861"/>
                    <a:pt x="935" y="801"/>
                  </a:cubicBezTo>
                  <a:cubicBezTo>
                    <a:pt x="935" y="698"/>
                    <a:pt x="1083" y="579"/>
                    <a:pt x="1394" y="460"/>
                  </a:cubicBezTo>
                  <a:cubicBezTo>
                    <a:pt x="1483" y="431"/>
                    <a:pt x="1587" y="401"/>
                    <a:pt x="1706" y="372"/>
                  </a:cubicBezTo>
                  <a:cubicBezTo>
                    <a:pt x="1824" y="342"/>
                    <a:pt x="1913" y="327"/>
                    <a:pt x="1972" y="312"/>
                  </a:cubicBezTo>
                  <a:cubicBezTo>
                    <a:pt x="2017" y="283"/>
                    <a:pt x="2047" y="268"/>
                    <a:pt x="2047" y="238"/>
                  </a:cubicBezTo>
                  <a:cubicBezTo>
                    <a:pt x="2047" y="179"/>
                    <a:pt x="2017" y="134"/>
                    <a:pt x="1972" y="75"/>
                  </a:cubicBezTo>
                  <a:cubicBezTo>
                    <a:pt x="1913" y="31"/>
                    <a:pt x="1854" y="1"/>
                    <a:pt x="17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5"/>
            <p:cNvSpPr/>
            <p:nvPr/>
          </p:nvSpPr>
          <p:spPr>
            <a:xfrm>
              <a:off x="6479400" y="4286775"/>
              <a:ext cx="55250" cy="71175"/>
            </a:xfrm>
            <a:custGeom>
              <a:avLst/>
              <a:gdLst/>
              <a:ahLst/>
              <a:cxnLst/>
              <a:rect l="l" t="t" r="r" b="b"/>
              <a:pathLst>
                <a:path w="2210" h="2847" extrusionOk="0">
                  <a:moveTo>
                    <a:pt x="1394" y="1"/>
                  </a:moveTo>
                  <a:cubicBezTo>
                    <a:pt x="845" y="1"/>
                    <a:pt x="549" y="60"/>
                    <a:pt x="504" y="164"/>
                  </a:cubicBezTo>
                  <a:cubicBezTo>
                    <a:pt x="490" y="193"/>
                    <a:pt x="490" y="223"/>
                    <a:pt x="490" y="253"/>
                  </a:cubicBezTo>
                  <a:cubicBezTo>
                    <a:pt x="490" y="460"/>
                    <a:pt x="445" y="712"/>
                    <a:pt x="356" y="1023"/>
                  </a:cubicBezTo>
                  <a:cubicBezTo>
                    <a:pt x="282" y="1320"/>
                    <a:pt x="193" y="1616"/>
                    <a:pt x="119" y="1883"/>
                  </a:cubicBezTo>
                  <a:cubicBezTo>
                    <a:pt x="45" y="2150"/>
                    <a:pt x="0" y="2343"/>
                    <a:pt x="0" y="2447"/>
                  </a:cubicBezTo>
                  <a:cubicBezTo>
                    <a:pt x="0" y="2565"/>
                    <a:pt x="45" y="2654"/>
                    <a:pt x="134" y="2728"/>
                  </a:cubicBezTo>
                  <a:cubicBezTo>
                    <a:pt x="238" y="2802"/>
                    <a:pt x="341" y="2847"/>
                    <a:pt x="475" y="2847"/>
                  </a:cubicBezTo>
                  <a:cubicBezTo>
                    <a:pt x="742" y="2847"/>
                    <a:pt x="1038" y="2788"/>
                    <a:pt x="1335" y="2684"/>
                  </a:cubicBezTo>
                  <a:cubicBezTo>
                    <a:pt x="1646" y="2580"/>
                    <a:pt x="1794" y="2476"/>
                    <a:pt x="1794" y="2387"/>
                  </a:cubicBezTo>
                  <a:cubicBezTo>
                    <a:pt x="1794" y="2328"/>
                    <a:pt x="1765" y="2298"/>
                    <a:pt x="1735" y="2298"/>
                  </a:cubicBezTo>
                  <a:cubicBezTo>
                    <a:pt x="1705" y="2298"/>
                    <a:pt x="1646" y="2313"/>
                    <a:pt x="1513" y="2343"/>
                  </a:cubicBezTo>
                  <a:cubicBezTo>
                    <a:pt x="1142" y="2447"/>
                    <a:pt x="801" y="2491"/>
                    <a:pt x="475" y="2491"/>
                  </a:cubicBezTo>
                  <a:cubicBezTo>
                    <a:pt x="445" y="2491"/>
                    <a:pt x="415" y="2491"/>
                    <a:pt x="401" y="2461"/>
                  </a:cubicBezTo>
                  <a:cubicBezTo>
                    <a:pt x="386" y="2447"/>
                    <a:pt x="371" y="2417"/>
                    <a:pt x="371" y="2387"/>
                  </a:cubicBezTo>
                  <a:cubicBezTo>
                    <a:pt x="371" y="2284"/>
                    <a:pt x="445" y="2002"/>
                    <a:pt x="593" y="1542"/>
                  </a:cubicBezTo>
                  <a:cubicBezTo>
                    <a:pt x="890" y="1542"/>
                    <a:pt x="1142" y="1513"/>
                    <a:pt x="1364" y="1468"/>
                  </a:cubicBezTo>
                  <a:cubicBezTo>
                    <a:pt x="1587" y="1424"/>
                    <a:pt x="1705" y="1350"/>
                    <a:pt x="1705" y="1261"/>
                  </a:cubicBezTo>
                  <a:cubicBezTo>
                    <a:pt x="1705" y="1231"/>
                    <a:pt x="1661" y="1201"/>
                    <a:pt x="1572" y="1201"/>
                  </a:cubicBezTo>
                  <a:cubicBezTo>
                    <a:pt x="1498" y="1201"/>
                    <a:pt x="1379" y="1216"/>
                    <a:pt x="1216" y="1231"/>
                  </a:cubicBezTo>
                  <a:cubicBezTo>
                    <a:pt x="1068" y="1246"/>
                    <a:pt x="934" y="1246"/>
                    <a:pt x="845" y="1246"/>
                  </a:cubicBezTo>
                  <a:lnTo>
                    <a:pt x="682" y="1246"/>
                  </a:lnTo>
                  <a:cubicBezTo>
                    <a:pt x="786" y="875"/>
                    <a:pt x="831" y="594"/>
                    <a:pt x="831" y="401"/>
                  </a:cubicBezTo>
                  <a:cubicBezTo>
                    <a:pt x="1083" y="356"/>
                    <a:pt x="1246" y="327"/>
                    <a:pt x="1305" y="327"/>
                  </a:cubicBezTo>
                  <a:cubicBezTo>
                    <a:pt x="1364" y="312"/>
                    <a:pt x="1483" y="297"/>
                    <a:pt x="1646" y="282"/>
                  </a:cubicBezTo>
                  <a:cubicBezTo>
                    <a:pt x="1809" y="267"/>
                    <a:pt x="1942" y="253"/>
                    <a:pt x="2031" y="238"/>
                  </a:cubicBezTo>
                  <a:cubicBezTo>
                    <a:pt x="2150" y="208"/>
                    <a:pt x="2209" y="178"/>
                    <a:pt x="2209" y="119"/>
                  </a:cubicBezTo>
                  <a:cubicBezTo>
                    <a:pt x="2209" y="45"/>
                    <a:pt x="1942" y="1"/>
                    <a:pt x="1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5"/>
            <p:cNvSpPr/>
            <p:nvPr/>
          </p:nvSpPr>
          <p:spPr>
            <a:xfrm>
              <a:off x="6539075" y="4286025"/>
              <a:ext cx="49675" cy="71200"/>
            </a:xfrm>
            <a:custGeom>
              <a:avLst/>
              <a:gdLst/>
              <a:ahLst/>
              <a:cxnLst/>
              <a:rect l="l" t="t" r="r" b="b"/>
              <a:pathLst>
                <a:path w="1987" h="2848" extrusionOk="0">
                  <a:moveTo>
                    <a:pt x="1661" y="1"/>
                  </a:moveTo>
                  <a:cubicBezTo>
                    <a:pt x="1409" y="1"/>
                    <a:pt x="1157" y="120"/>
                    <a:pt x="905" y="357"/>
                  </a:cubicBezTo>
                  <a:cubicBezTo>
                    <a:pt x="638" y="594"/>
                    <a:pt x="430" y="861"/>
                    <a:pt x="252" y="1187"/>
                  </a:cubicBezTo>
                  <a:cubicBezTo>
                    <a:pt x="89" y="1513"/>
                    <a:pt x="0" y="1795"/>
                    <a:pt x="0" y="2062"/>
                  </a:cubicBezTo>
                  <a:cubicBezTo>
                    <a:pt x="0" y="2254"/>
                    <a:pt x="89" y="2432"/>
                    <a:pt x="252" y="2595"/>
                  </a:cubicBezTo>
                  <a:cubicBezTo>
                    <a:pt x="430" y="2758"/>
                    <a:pt x="608" y="2847"/>
                    <a:pt x="801" y="2847"/>
                  </a:cubicBezTo>
                  <a:cubicBezTo>
                    <a:pt x="949" y="2847"/>
                    <a:pt x="1112" y="2803"/>
                    <a:pt x="1290" y="2729"/>
                  </a:cubicBezTo>
                  <a:cubicBezTo>
                    <a:pt x="1483" y="2640"/>
                    <a:pt x="1631" y="2551"/>
                    <a:pt x="1764" y="2447"/>
                  </a:cubicBezTo>
                  <a:cubicBezTo>
                    <a:pt x="1883" y="2343"/>
                    <a:pt x="1942" y="2269"/>
                    <a:pt x="1942" y="2210"/>
                  </a:cubicBezTo>
                  <a:cubicBezTo>
                    <a:pt x="1942" y="2136"/>
                    <a:pt x="1927" y="2106"/>
                    <a:pt x="1883" y="2106"/>
                  </a:cubicBezTo>
                  <a:cubicBezTo>
                    <a:pt x="1853" y="2106"/>
                    <a:pt x="1735" y="2165"/>
                    <a:pt x="1512" y="2284"/>
                  </a:cubicBezTo>
                  <a:cubicBezTo>
                    <a:pt x="1438" y="2328"/>
                    <a:pt x="1320" y="2373"/>
                    <a:pt x="1186" y="2417"/>
                  </a:cubicBezTo>
                  <a:cubicBezTo>
                    <a:pt x="1053" y="2447"/>
                    <a:pt x="934" y="2462"/>
                    <a:pt x="801" y="2462"/>
                  </a:cubicBezTo>
                  <a:cubicBezTo>
                    <a:pt x="682" y="2462"/>
                    <a:pt x="578" y="2432"/>
                    <a:pt x="504" y="2358"/>
                  </a:cubicBezTo>
                  <a:cubicBezTo>
                    <a:pt x="430" y="2299"/>
                    <a:pt x="386" y="2180"/>
                    <a:pt x="386" y="2032"/>
                  </a:cubicBezTo>
                  <a:cubicBezTo>
                    <a:pt x="386" y="1884"/>
                    <a:pt x="430" y="1706"/>
                    <a:pt x="534" y="1498"/>
                  </a:cubicBezTo>
                  <a:cubicBezTo>
                    <a:pt x="623" y="1291"/>
                    <a:pt x="741" y="1113"/>
                    <a:pt x="875" y="950"/>
                  </a:cubicBezTo>
                  <a:cubicBezTo>
                    <a:pt x="1008" y="787"/>
                    <a:pt x="1142" y="653"/>
                    <a:pt x="1305" y="549"/>
                  </a:cubicBezTo>
                  <a:cubicBezTo>
                    <a:pt x="1453" y="446"/>
                    <a:pt x="1586" y="386"/>
                    <a:pt x="1690" y="386"/>
                  </a:cubicBezTo>
                  <a:cubicBezTo>
                    <a:pt x="1735" y="386"/>
                    <a:pt x="1779" y="401"/>
                    <a:pt x="1838" y="416"/>
                  </a:cubicBezTo>
                  <a:cubicBezTo>
                    <a:pt x="1898" y="446"/>
                    <a:pt x="1942" y="446"/>
                    <a:pt x="1957" y="446"/>
                  </a:cubicBezTo>
                  <a:cubicBezTo>
                    <a:pt x="1972" y="446"/>
                    <a:pt x="1987" y="416"/>
                    <a:pt x="1987" y="357"/>
                  </a:cubicBezTo>
                  <a:cubicBezTo>
                    <a:pt x="1987" y="297"/>
                    <a:pt x="1942" y="223"/>
                    <a:pt x="1868" y="134"/>
                  </a:cubicBezTo>
                  <a:cubicBezTo>
                    <a:pt x="1794" y="45"/>
                    <a:pt x="1735" y="1"/>
                    <a:pt x="16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5"/>
            <p:cNvSpPr/>
            <p:nvPr/>
          </p:nvSpPr>
          <p:spPr>
            <a:xfrm>
              <a:off x="6598375" y="4285675"/>
              <a:ext cx="51900" cy="71925"/>
            </a:xfrm>
            <a:custGeom>
              <a:avLst/>
              <a:gdLst/>
              <a:ahLst/>
              <a:cxnLst/>
              <a:rect l="l" t="t" r="r" b="b"/>
              <a:pathLst>
                <a:path w="2076" h="2877" extrusionOk="0">
                  <a:moveTo>
                    <a:pt x="1260" y="371"/>
                  </a:moveTo>
                  <a:cubicBezTo>
                    <a:pt x="1557" y="371"/>
                    <a:pt x="1705" y="460"/>
                    <a:pt x="1705" y="623"/>
                  </a:cubicBezTo>
                  <a:cubicBezTo>
                    <a:pt x="1705" y="727"/>
                    <a:pt x="1661" y="830"/>
                    <a:pt x="1572" y="934"/>
                  </a:cubicBezTo>
                  <a:cubicBezTo>
                    <a:pt x="1483" y="1023"/>
                    <a:pt x="1379" y="1097"/>
                    <a:pt x="1275" y="1156"/>
                  </a:cubicBezTo>
                  <a:cubicBezTo>
                    <a:pt x="1171" y="1216"/>
                    <a:pt x="1053" y="1290"/>
                    <a:pt x="934" y="1349"/>
                  </a:cubicBezTo>
                  <a:cubicBezTo>
                    <a:pt x="801" y="1423"/>
                    <a:pt x="712" y="1468"/>
                    <a:pt x="667" y="1512"/>
                  </a:cubicBezTo>
                  <a:cubicBezTo>
                    <a:pt x="771" y="1097"/>
                    <a:pt x="830" y="815"/>
                    <a:pt x="830" y="638"/>
                  </a:cubicBezTo>
                  <a:cubicBezTo>
                    <a:pt x="830" y="578"/>
                    <a:pt x="816" y="534"/>
                    <a:pt x="801" y="474"/>
                  </a:cubicBezTo>
                  <a:cubicBezTo>
                    <a:pt x="964" y="400"/>
                    <a:pt x="1127" y="371"/>
                    <a:pt x="1260" y="371"/>
                  </a:cubicBezTo>
                  <a:close/>
                  <a:moveTo>
                    <a:pt x="1231" y="0"/>
                  </a:moveTo>
                  <a:cubicBezTo>
                    <a:pt x="1008" y="0"/>
                    <a:pt x="816" y="45"/>
                    <a:pt x="623" y="104"/>
                  </a:cubicBezTo>
                  <a:cubicBezTo>
                    <a:pt x="445" y="178"/>
                    <a:pt x="356" y="237"/>
                    <a:pt x="356" y="297"/>
                  </a:cubicBezTo>
                  <a:cubicBezTo>
                    <a:pt x="356" y="341"/>
                    <a:pt x="356" y="371"/>
                    <a:pt x="386" y="415"/>
                  </a:cubicBezTo>
                  <a:cubicBezTo>
                    <a:pt x="415" y="474"/>
                    <a:pt x="445" y="504"/>
                    <a:pt x="489" y="519"/>
                  </a:cubicBezTo>
                  <a:cubicBezTo>
                    <a:pt x="460" y="801"/>
                    <a:pt x="371" y="1201"/>
                    <a:pt x="223" y="1720"/>
                  </a:cubicBezTo>
                  <a:cubicBezTo>
                    <a:pt x="74" y="2253"/>
                    <a:pt x="0" y="2550"/>
                    <a:pt x="0" y="2609"/>
                  </a:cubicBezTo>
                  <a:cubicBezTo>
                    <a:pt x="0" y="2669"/>
                    <a:pt x="30" y="2728"/>
                    <a:pt x="74" y="2787"/>
                  </a:cubicBezTo>
                  <a:cubicBezTo>
                    <a:pt x="134" y="2846"/>
                    <a:pt x="178" y="2876"/>
                    <a:pt x="223" y="2876"/>
                  </a:cubicBezTo>
                  <a:cubicBezTo>
                    <a:pt x="237" y="2876"/>
                    <a:pt x="267" y="2802"/>
                    <a:pt x="311" y="2669"/>
                  </a:cubicBezTo>
                  <a:cubicBezTo>
                    <a:pt x="341" y="2594"/>
                    <a:pt x="356" y="2535"/>
                    <a:pt x="386" y="2461"/>
                  </a:cubicBezTo>
                  <a:cubicBezTo>
                    <a:pt x="400" y="2402"/>
                    <a:pt x="475" y="2150"/>
                    <a:pt x="608" y="1720"/>
                  </a:cubicBezTo>
                  <a:cubicBezTo>
                    <a:pt x="667" y="1927"/>
                    <a:pt x="860" y="2165"/>
                    <a:pt x="1157" y="2446"/>
                  </a:cubicBezTo>
                  <a:cubicBezTo>
                    <a:pt x="1453" y="2728"/>
                    <a:pt x="1690" y="2876"/>
                    <a:pt x="1853" y="2876"/>
                  </a:cubicBezTo>
                  <a:cubicBezTo>
                    <a:pt x="1942" y="2876"/>
                    <a:pt x="1987" y="2846"/>
                    <a:pt x="1987" y="2772"/>
                  </a:cubicBezTo>
                  <a:cubicBezTo>
                    <a:pt x="1987" y="2743"/>
                    <a:pt x="1957" y="2683"/>
                    <a:pt x="1883" y="2624"/>
                  </a:cubicBezTo>
                  <a:cubicBezTo>
                    <a:pt x="1853" y="2594"/>
                    <a:pt x="1809" y="2565"/>
                    <a:pt x="1779" y="2535"/>
                  </a:cubicBezTo>
                  <a:cubicBezTo>
                    <a:pt x="1750" y="2505"/>
                    <a:pt x="1705" y="2461"/>
                    <a:pt x="1646" y="2417"/>
                  </a:cubicBezTo>
                  <a:cubicBezTo>
                    <a:pt x="1586" y="2372"/>
                    <a:pt x="1527" y="2328"/>
                    <a:pt x="1468" y="2268"/>
                  </a:cubicBezTo>
                  <a:cubicBezTo>
                    <a:pt x="1409" y="2209"/>
                    <a:pt x="1364" y="2150"/>
                    <a:pt x="1320" y="2120"/>
                  </a:cubicBezTo>
                  <a:cubicBezTo>
                    <a:pt x="1275" y="2090"/>
                    <a:pt x="1216" y="2016"/>
                    <a:pt x="1127" y="1927"/>
                  </a:cubicBezTo>
                  <a:cubicBezTo>
                    <a:pt x="1023" y="1824"/>
                    <a:pt x="979" y="1749"/>
                    <a:pt x="979" y="1690"/>
                  </a:cubicBezTo>
                  <a:cubicBezTo>
                    <a:pt x="979" y="1675"/>
                    <a:pt x="1023" y="1646"/>
                    <a:pt x="1097" y="1616"/>
                  </a:cubicBezTo>
                  <a:cubicBezTo>
                    <a:pt x="1171" y="1572"/>
                    <a:pt x="1260" y="1527"/>
                    <a:pt x="1364" y="1468"/>
                  </a:cubicBezTo>
                  <a:cubicBezTo>
                    <a:pt x="1468" y="1423"/>
                    <a:pt x="1572" y="1349"/>
                    <a:pt x="1675" y="1275"/>
                  </a:cubicBezTo>
                  <a:cubicBezTo>
                    <a:pt x="1794" y="1201"/>
                    <a:pt x="1883" y="1112"/>
                    <a:pt x="1957" y="993"/>
                  </a:cubicBezTo>
                  <a:cubicBezTo>
                    <a:pt x="2031" y="875"/>
                    <a:pt x="2076" y="756"/>
                    <a:pt x="2076" y="623"/>
                  </a:cubicBezTo>
                  <a:cubicBezTo>
                    <a:pt x="2076" y="430"/>
                    <a:pt x="1987" y="282"/>
                    <a:pt x="1824" y="163"/>
                  </a:cubicBezTo>
                  <a:cubicBezTo>
                    <a:pt x="1661" y="59"/>
                    <a:pt x="1468" y="0"/>
                    <a:pt x="12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5"/>
            <p:cNvSpPr/>
            <p:nvPr/>
          </p:nvSpPr>
          <p:spPr>
            <a:xfrm>
              <a:off x="6659525" y="4286775"/>
              <a:ext cx="55250" cy="71175"/>
            </a:xfrm>
            <a:custGeom>
              <a:avLst/>
              <a:gdLst/>
              <a:ahLst/>
              <a:cxnLst/>
              <a:rect l="l" t="t" r="r" b="b"/>
              <a:pathLst>
                <a:path w="2210" h="2847" extrusionOk="0">
                  <a:moveTo>
                    <a:pt x="1394" y="1"/>
                  </a:moveTo>
                  <a:cubicBezTo>
                    <a:pt x="845" y="1"/>
                    <a:pt x="549" y="60"/>
                    <a:pt x="504" y="164"/>
                  </a:cubicBezTo>
                  <a:cubicBezTo>
                    <a:pt x="490" y="193"/>
                    <a:pt x="490" y="223"/>
                    <a:pt x="490" y="253"/>
                  </a:cubicBezTo>
                  <a:cubicBezTo>
                    <a:pt x="490" y="460"/>
                    <a:pt x="445" y="712"/>
                    <a:pt x="371" y="1023"/>
                  </a:cubicBezTo>
                  <a:cubicBezTo>
                    <a:pt x="282" y="1320"/>
                    <a:pt x="208" y="1616"/>
                    <a:pt x="119" y="1883"/>
                  </a:cubicBezTo>
                  <a:cubicBezTo>
                    <a:pt x="45" y="2150"/>
                    <a:pt x="0" y="2343"/>
                    <a:pt x="0" y="2447"/>
                  </a:cubicBezTo>
                  <a:cubicBezTo>
                    <a:pt x="0" y="2565"/>
                    <a:pt x="45" y="2654"/>
                    <a:pt x="149" y="2728"/>
                  </a:cubicBezTo>
                  <a:cubicBezTo>
                    <a:pt x="237" y="2802"/>
                    <a:pt x="341" y="2847"/>
                    <a:pt x="475" y="2847"/>
                  </a:cubicBezTo>
                  <a:cubicBezTo>
                    <a:pt x="756" y="2847"/>
                    <a:pt x="1038" y="2788"/>
                    <a:pt x="1335" y="2684"/>
                  </a:cubicBezTo>
                  <a:cubicBezTo>
                    <a:pt x="1646" y="2580"/>
                    <a:pt x="1794" y="2476"/>
                    <a:pt x="1794" y="2387"/>
                  </a:cubicBezTo>
                  <a:cubicBezTo>
                    <a:pt x="1794" y="2328"/>
                    <a:pt x="1779" y="2298"/>
                    <a:pt x="1735" y="2298"/>
                  </a:cubicBezTo>
                  <a:cubicBezTo>
                    <a:pt x="1705" y="2298"/>
                    <a:pt x="1646" y="2313"/>
                    <a:pt x="1512" y="2343"/>
                  </a:cubicBezTo>
                  <a:cubicBezTo>
                    <a:pt x="1142" y="2447"/>
                    <a:pt x="801" y="2491"/>
                    <a:pt x="490" y="2491"/>
                  </a:cubicBezTo>
                  <a:cubicBezTo>
                    <a:pt x="445" y="2491"/>
                    <a:pt x="430" y="2491"/>
                    <a:pt x="401" y="2461"/>
                  </a:cubicBezTo>
                  <a:cubicBezTo>
                    <a:pt x="386" y="2447"/>
                    <a:pt x="371" y="2417"/>
                    <a:pt x="371" y="2387"/>
                  </a:cubicBezTo>
                  <a:cubicBezTo>
                    <a:pt x="371" y="2284"/>
                    <a:pt x="445" y="2002"/>
                    <a:pt x="593" y="1542"/>
                  </a:cubicBezTo>
                  <a:cubicBezTo>
                    <a:pt x="890" y="1542"/>
                    <a:pt x="1142" y="1513"/>
                    <a:pt x="1364" y="1468"/>
                  </a:cubicBezTo>
                  <a:cubicBezTo>
                    <a:pt x="1587" y="1424"/>
                    <a:pt x="1705" y="1350"/>
                    <a:pt x="1705" y="1261"/>
                  </a:cubicBezTo>
                  <a:cubicBezTo>
                    <a:pt x="1705" y="1231"/>
                    <a:pt x="1661" y="1201"/>
                    <a:pt x="1587" y="1201"/>
                  </a:cubicBezTo>
                  <a:cubicBezTo>
                    <a:pt x="1498" y="1201"/>
                    <a:pt x="1379" y="1216"/>
                    <a:pt x="1231" y="1231"/>
                  </a:cubicBezTo>
                  <a:cubicBezTo>
                    <a:pt x="1068" y="1246"/>
                    <a:pt x="949" y="1246"/>
                    <a:pt x="845" y="1246"/>
                  </a:cubicBezTo>
                  <a:lnTo>
                    <a:pt x="682" y="1246"/>
                  </a:lnTo>
                  <a:cubicBezTo>
                    <a:pt x="786" y="875"/>
                    <a:pt x="830" y="594"/>
                    <a:pt x="830" y="401"/>
                  </a:cubicBezTo>
                  <a:cubicBezTo>
                    <a:pt x="1082" y="356"/>
                    <a:pt x="1246" y="327"/>
                    <a:pt x="1305" y="327"/>
                  </a:cubicBezTo>
                  <a:cubicBezTo>
                    <a:pt x="1379" y="312"/>
                    <a:pt x="1483" y="297"/>
                    <a:pt x="1646" y="282"/>
                  </a:cubicBezTo>
                  <a:cubicBezTo>
                    <a:pt x="1809" y="267"/>
                    <a:pt x="1942" y="253"/>
                    <a:pt x="2031" y="238"/>
                  </a:cubicBezTo>
                  <a:cubicBezTo>
                    <a:pt x="2150" y="208"/>
                    <a:pt x="2209" y="178"/>
                    <a:pt x="2209" y="119"/>
                  </a:cubicBezTo>
                  <a:cubicBezTo>
                    <a:pt x="2209" y="45"/>
                    <a:pt x="1942" y="1"/>
                    <a:pt x="1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5"/>
            <p:cNvSpPr/>
            <p:nvPr/>
          </p:nvSpPr>
          <p:spPr>
            <a:xfrm>
              <a:off x="6719200" y="4286400"/>
              <a:ext cx="55225" cy="70825"/>
            </a:xfrm>
            <a:custGeom>
              <a:avLst/>
              <a:gdLst/>
              <a:ahLst/>
              <a:cxnLst/>
              <a:rect l="l" t="t" r="r" b="b"/>
              <a:pathLst>
                <a:path w="2209" h="2833" extrusionOk="0">
                  <a:moveTo>
                    <a:pt x="1260" y="1"/>
                  </a:moveTo>
                  <a:cubicBezTo>
                    <a:pt x="741" y="1"/>
                    <a:pt x="386" y="16"/>
                    <a:pt x="237" y="30"/>
                  </a:cubicBezTo>
                  <a:cubicBezTo>
                    <a:pt x="74" y="45"/>
                    <a:pt x="0" y="75"/>
                    <a:pt x="0" y="119"/>
                  </a:cubicBezTo>
                  <a:cubicBezTo>
                    <a:pt x="0" y="179"/>
                    <a:pt x="30" y="223"/>
                    <a:pt x="74" y="282"/>
                  </a:cubicBezTo>
                  <a:cubicBezTo>
                    <a:pt x="119" y="342"/>
                    <a:pt x="163" y="371"/>
                    <a:pt x="208" y="371"/>
                  </a:cubicBezTo>
                  <a:lnTo>
                    <a:pt x="904" y="342"/>
                  </a:lnTo>
                  <a:lnTo>
                    <a:pt x="904" y="342"/>
                  </a:lnTo>
                  <a:cubicBezTo>
                    <a:pt x="875" y="594"/>
                    <a:pt x="786" y="1024"/>
                    <a:pt x="638" y="1602"/>
                  </a:cubicBezTo>
                  <a:cubicBezTo>
                    <a:pt x="504" y="2180"/>
                    <a:pt x="430" y="2491"/>
                    <a:pt x="430" y="2565"/>
                  </a:cubicBezTo>
                  <a:cubicBezTo>
                    <a:pt x="430" y="2625"/>
                    <a:pt x="445" y="2684"/>
                    <a:pt x="504" y="2743"/>
                  </a:cubicBezTo>
                  <a:cubicBezTo>
                    <a:pt x="549" y="2803"/>
                    <a:pt x="593" y="2832"/>
                    <a:pt x="638" y="2832"/>
                  </a:cubicBezTo>
                  <a:cubicBezTo>
                    <a:pt x="667" y="2832"/>
                    <a:pt x="697" y="2773"/>
                    <a:pt x="741" y="2625"/>
                  </a:cubicBezTo>
                  <a:cubicBezTo>
                    <a:pt x="756" y="2551"/>
                    <a:pt x="786" y="2417"/>
                    <a:pt x="830" y="2239"/>
                  </a:cubicBezTo>
                  <a:cubicBezTo>
                    <a:pt x="875" y="2047"/>
                    <a:pt x="919" y="1913"/>
                    <a:pt x="934" y="1824"/>
                  </a:cubicBezTo>
                  <a:cubicBezTo>
                    <a:pt x="1142" y="994"/>
                    <a:pt x="1245" y="520"/>
                    <a:pt x="1245" y="431"/>
                  </a:cubicBezTo>
                  <a:cubicBezTo>
                    <a:pt x="1245" y="386"/>
                    <a:pt x="1245" y="357"/>
                    <a:pt x="1245" y="342"/>
                  </a:cubicBezTo>
                  <a:cubicBezTo>
                    <a:pt x="1394" y="342"/>
                    <a:pt x="1542" y="342"/>
                    <a:pt x="1705" y="357"/>
                  </a:cubicBezTo>
                  <a:cubicBezTo>
                    <a:pt x="1868" y="371"/>
                    <a:pt x="1987" y="371"/>
                    <a:pt x="2076" y="371"/>
                  </a:cubicBezTo>
                  <a:cubicBezTo>
                    <a:pt x="2165" y="371"/>
                    <a:pt x="2209" y="342"/>
                    <a:pt x="2209" y="297"/>
                  </a:cubicBezTo>
                  <a:cubicBezTo>
                    <a:pt x="2209" y="223"/>
                    <a:pt x="2120" y="149"/>
                    <a:pt x="1942" y="90"/>
                  </a:cubicBezTo>
                  <a:cubicBezTo>
                    <a:pt x="1764" y="30"/>
                    <a:pt x="1542" y="1"/>
                    <a:pt x="1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5"/>
            <p:cNvSpPr/>
            <p:nvPr/>
          </p:nvSpPr>
          <p:spPr>
            <a:xfrm>
              <a:off x="6772925" y="4285675"/>
              <a:ext cx="54875" cy="71925"/>
            </a:xfrm>
            <a:custGeom>
              <a:avLst/>
              <a:gdLst/>
              <a:ahLst/>
              <a:cxnLst/>
              <a:rect l="l" t="t" r="r" b="b"/>
              <a:pathLst>
                <a:path w="2195" h="2877" extrusionOk="0">
                  <a:moveTo>
                    <a:pt x="1409" y="341"/>
                  </a:moveTo>
                  <a:cubicBezTo>
                    <a:pt x="1513" y="341"/>
                    <a:pt x="1617" y="415"/>
                    <a:pt x="1691" y="549"/>
                  </a:cubicBezTo>
                  <a:cubicBezTo>
                    <a:pt x="1780" y="667"/>
                    <a:pt x="1809" y="845"/>
                    <a:pt x="1809" y="1053"/>
                  </a:cubicBezTo>
                  <a:cubicBezTo>
                    <a:pt x="1809" y="1260"/>
                    <a:pt x="1750" y="1483"/>
                    <a:pt x="1617" y="1720"/>
                  </a:cubicBezTo>
                  <a:cubicBezTo>
                    <a:pt x="1498" y="1957"/>
                    <a:pt x="1335" y="2150"/>
                    <a:pt x="1157" y="2313"/>
                  </a:cubicBezTo>
                  <a:cubicBezTo>
                    <a:pt x="979" y="2476"/>
                    <a:pt x="831" y="2550"/>
                    <a:pt x="697" y="2550"/>
                  </a:cubicBezTo>
                  <a:cubicBezTo>
                    <a:pt x="609" y="2550"/>
                    <a:pt x="534" y="2505"/>
                    <a:pt x="460" y="2417"/>
                  </a:cubicBezTo>
                  <a:cubicBezTo>
                    <a:pt x="401" y="2313"/>
                    <a:pt x="371" y="2194"/>
                    <a:pt x="371" y="2046"/>
                  </a:cubicBezTo>
                  <a:cubicBezTo>
                    <a:pt x="371" y="1794"/>
                    <a:pt x="431" y="1542"/>
                    <a:pt x="564" y="1260"/>
                  </a:cubicBezTo>
                  <a:cubicBezTo>
                    <a:pt x="697" y="993"/>
                    <a:pt x="846" y="771"/>
                    <a:pt x="1009" y="608"/>
                  </a:cubicBezTo>
                  <a:cubicBezTo>
                    <a:pt x="1172" y="430"/>
                    <a:pt x="1305" y="341"/>
                    <a:pt x="1409" y="341"/>
                  </a:cubicBezTo>
                  <a:close/>
                  <a:moveTo>
                    <a:pt x="1394" y="0"/>
                  </a:moveTo>
                  <a:cubicBezTo>
                    <a:pt x="1246" y="0"/>
                    <a:pt x="1098" y="59"/>
                    <a:pt x="935" y="178"/>
                  </a:cubicBezTo>
                  <a:cubicBezTo>
                    <a:pt x="757" y="311"/>
                    <a:pt x="609" y="460"/>
                    <a:pt x="475" y="652"/>
                  </a:cubicBezTo>
                  <a:cubicBezTo>
                    <a:pt x="342" y="845"/>
                    <a:pt x="223" y="1067"/>
                    <a:pt x="134" y="1320"/>
                  </a:cubicBezTo>
                  <a:cubicBezTo>
                    <a:pt x="45" y="1572"/>
                    <a:pt x="1" y="1824"/>
                    <a:pt x="1" y="2076"/>
                  </a:cubicBezTo>
                  <a:cubicBezTo>
                    <a:pt x="1" y="2253"/>
                    <a:pt x="60" y="2431"/>
                    <a:pt x="193" y="2609"/>
                  </a:cubicBezTo>
                  <a:cubicBezTo>
                    <a:pt x="327" y="2787"/>
                    <a:pt x="490" y="2876"/>
                    <a:pt x="668" y="2876"/>
                  </a:cubicBezTo>
                  <a:cubicBezTo>
                    <a:pt x="920" y="2876"/>
                    <a:pt x="1157" y="2772"/>
                    <a:pt x="1394" y="2580"/>
                  </a:cubicBezTo>
                  <a:cubicBezTo>
                    <a:pt x="1631" y="2372"/>
                    <a:pt x="1824" y="2120"/>
                    <a:pt x="1972" y="1838"/>
                  </a:cubicBezTo>
                  <a:cubicBezTo>
                    <a:pt x="2121" y="1557"/>
                    <a:pt x="2195" y="1275"/>
                    <a:pt x="2195" y="1023"/>
                  </a:cubicBezTo>
                  <a:cubicBezTo>
                    <a:pt x="2195" y="756"/>
                    <a:pt x="2121" y="519"/>
                    <a:pt x="1958" y="311"/>
                  </a:cubicBezTo>
                  <a:cubicBezTo>
                    <a:pt x="1809" y="104"/>
                    <a:pt x="1617" y="0"/>
                    <a:pt x="13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5"/>
            <p:cNvSpPr/>
            <p:nvPr/>
          </p:nvSpPr>
          <p:spPr>
            <a:xfrm>
              <a:off x="6834450" y="4285675"/>
              <a:ext cx="51925" cy="71925"/>
            </a:xfrm>
            <a:custGeom>
              <a:avLst/>
              <a:gdLst/>
              <a:ahLst/>
              <a:cxnLst/>
              <a:rect l="l" t="t" r="r" b="b"/>
              <a:pathLst>
                <a:path w="2077" h="2877" extrusionOk="0">
                  <a:moveTo>
                    <a:pt x="1261" y="371"/>
                  </a:moveTo>
                  <a:cubicBezTo>
                    <a:pt x="1557" y="371"/>
                    <a:pt x="1705" y="460"/>
                    <a:pt x="1705" y="623"/>
                  </a:cubicBezTo>
                  <a:cubicBezTo>
                    <a:pt x="1705" y="727"/>
                    <a:pt x="1661" y="830"/>
                    <a:pt x="1572" y="934"/>
                  </a:cubicBezTo>
                  <a:cubicBezTo>
                    <a:pt x="1483" y="1023"/>
                    <a:pt x="1394" y="1097"/>
                    <a:pt x="1276" y="1156"/>
                  </a:cubicBezTo>
                  <a:cubicBezTo>
                    <a:pt x="1172" y="1216"/>
                    <a:pt x="1068" y="1290"/>
                    <a:pt x="935" y="1349"/>
                  </a:cubicBezTo>
                  <a:cubicBezTo>
                    <a:pt x="801" y="1423"/>
                    <a:pt x="712" y="1468"/>
                    <a:pt x="668" y="1512"/>
                  </a:cubicBezTo>
                  <a:cubicBezTo>
                    <a:pt x="786" y="1097"/>
                    <a:pt x="831" y="815"/>
                    <a:pt x="831" y="638"/>
                  </a:cubicBezTo>
                  <a:cubicBezTo>
                    <a:pt x="831" y="578"/>
                    <a:pt x="831" y="534"/>
                    <a:pt x="801" y="474"/>
                  </a:cubicBezTo>
                  <a:cubicBezTo>
                    <a:pt x="979" y="400"/>
                    <a:pt x="1127" y="371"/>
                    <a:pt x="1261" y="371"/>
                  </a:cubicBezTo>
                  <a:close/>
                  <a:moveTo>
                    <a:pt x="1246" y="0"/>
                  </a:moveTo>
                  <a:cubicBezTo>
                    <a:pt x="1024" y="0"/>
                    <a:pt x="816" y="45"/>
                    <a:pt x="623" y="104"/>
                  </a:cubicBezTo>
                  <a:cubicBezTo>
                    <a:pt x="445" y="178"/>
                    <a:pt x="356" y="237"/>
                    <a:pt x="356" y="297"/>
                  </a:cubicBezTo>
                  <a:cubicBezTo>
                    <a:pt x="356" y="341"/>
                    <a:pt x="371" y="371"/>
                    <a:pt x="386" y="415"/>
                  </a:cubicBezTo>
                  <a:cubicBezTo>
                    <a:pt x="416" y="474"/>
                    <a:pt x="445" y="504"/>
                    <a:pt x="490" y="519"/>
                  </a:cubicBezTo>
                  <a:cubicBezTo>
                    <a:pt x="460" y="801"/>
                    <a:pt x="386" y="1201"/>
                    <a:pt x="223" y="1720"/>
                  </a:cubicBezTo>
                  <a:cubicBezTo>
                    <a:pt x="75" y="2253"/>
                    <a:pt x="1" y="2550"/>
                    <a:pt x="1" y="2609"/>
                  </a:cubicBezTo>
                  <a:cubicBezTo>
                    <a:pt x="1" y="2669"/>
                    <a:pt x="30" y="2728"/>
                    <a:pt x="90" y="2787"/>
                  </a:cubicBezTo>
                  <a:cubicBezTo>
                    <a:pt x="134" y="2846"/>
                    <a:pt x="179" y="2876"/>
                    <a:pt x="223" y="2876"/>
                  </a:cubicBezTo>
                  <a:cubicBezTo>
                    <a:pt x="238" y="2876"/>
                    <a:pt x="282" y="2802"/>
                    <a:pt x="327" y="2669"/>
                  </a:cubicBezTo>
                  <a:cubicBezTo>
                    <a:pt x="342" y="2594"/>
                    <a:pt x="371" y="2535"/>
                    <a:pt x="386" y="2461"/>
                  </a:cubicBezTo>
                  <a:cubicBezTo>
                    <a:pt x="401" y="2402"/>
                    <a:pt x="475" y="2150"/>
                    <a:pt x="608" y="1720"/>
                  </a:cubicBezTo>
                  <a:cubicBezTo>
                    <a:pt x="668" y="1927"/>
                    <a:pt x="860" y="2165"/>
                    <a:pt x="1157" y="2446"/>
                  </a:cubicBezTo>
                  <a:cubicBezTo>
                    <a:pt x="1468" y="2728"/>
                    <a:pt x="1691" y="2876"/>
                    <a:pt x="1854" y="2876"/>
                  </a:cubicBezTo>
                  <a:cubicBezTo>
                    <a:pt x="1943" y="2876"/>
                    <a:pt x="1987" y="2846"/>
                    <a:pt x="1987" y="2772"/>
                  </a:cubicBezTo>
                  <a:cubicBezTo>
                    <a:pt x="1987" y="2743"/>
                    <a:pt x="1958" y="2683"/>
                    <a:pt x="1883" y="2624"/>
                  </a:cubicBezTo>
                  <a:cubicBezTo>
                    <a:pt x="1854" y="2594"/>
                    <a:pt x="1824" y="2565"/>
                    <a:pt x="1780" y="2535"/>
                  </a:cubicBezTo>
                  <a:cubicBezTo>
                    <a:pt x="1750" y="2505"/>
                    <a:pt x="1705" y="2461"/>
                    <a:pt x="1646" y="2417"/>
                  </a:cubicBezTo>
                  <a:cubicBezTo>
                    <a:pt x="1602" y="2372"/>
                    <a:pt x="1542" y="2328"/>
                    <a:pt x="1468" y="2268"/>
                  </a:cubicBezTo>
                  <a:cubicBezTo>
                    <a:pt x="1409" y="2209"/>
                    <a:pt x="1365" y="2150"/>
                    <a:pt x="1320" y="2120"/>
                  </a:cubicBezTo>
                  <a:cubicBezTo>
                    <a:pt x="1290" y="2090"/>
                    <a:pt x="1216" y="2016"/>
                    <a:pt x="1127" y="1927"/>
                  </a:cubicBezTo>
                  <a:cubicBezTo>
                    <a:pt x="1024" y="1824"/>
                    <a:pt x="979" y="1749"/>
                    <a:pt x="979" y="1690"/>
                  </a:cubicBezTo>
                  <a:cubicBezTo>
                    <a:pt x="979" y="1675"/>
                    <a:pt x="1024" y="1646"/>
                    <a:pt x="1098" y="1616"/>
                  </a:cubicBezTo>
                  <a:cubicBezTo>
                    <a:pt x="1172" y="1572"/>
                    <a:pt x="1261" y="1527"/>
                    <a:pt x="1365" y="1468"/>
                  </a:cubicBezTo>
                  <a:cubicBezTo>
                    <a:pt x="1468" y="1423"/>
                    <a:pt x="1572" y="1349"/>
                    <a:pt x="1691" y="1275"/>
                  </a:cubicBezTo>
                  <a:cubicBezTo>
                    <a:pt x="1794" y="1201"/>
                    <a:pt x="1883" y="1112"/>
                    <a:pt x="1958" y="993"/>
                  </a:cubicBezTo>
                  <a:cubicBezTo>
                    <a:pt x="2032" y="875"/>
                    <a:pt x="2076" y="756"/>
                    <a:pt x="2076" y="623"/>
                  </a:cubicBezTo>
                  <a:cubicBezTo>
                    <a:pt x="2076" y="430"/>
                    <a:pt x="1987" y="282"/>
                    <a:pt x="1824" y="163"/>
                  </a:cubicBezTo>
                  <a:cubicBezTo>
                    <a:pt x="1661" y="59"/>
                    <a:pt x="1468" y="0"/>
                    <a:pt x="12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6898575" y="4286400"/>
              <a:ext cx="52650" cy="71925"/>
            </a:xfrm>
            <a:custGeom>
              <a:avLst/>
              <a:gdLst/>
              <a:ahLst/>
              <a:cxnLst/>
              <a:rect l="l" t="t" r="r" b="b"/>
              <a:pathLst>
                <a:path w="2106" h="2877" extrusionOk="0">
                  <a:moveTo>
                    <a:pt x="163" y="1"/>
                  </a:moveTo>
                  <a:cubicBezTo>
                    <a:pt x="60" y="1"/>
                    <a:pt x="0" y="90"/>
                    <a:pt x="0" y="282"/>
                  </a:cubicBezTo>
                  <a:cubicBezTo>
                    <a:pt x="0" y="475"/>
                    <a:pt x="45" y="668"/>
                    <a:pt x="104" y="875"/>
                  </a:cubicBezTo>
                  <a:cubicBezTo>
                    <a:pt x="178" y="1068"/>
                    <a:pt x="282" y="1246"/>
                    <a:pt x="415" y="1409"/>
                  </a:cubicBezTo>
                  <a:cubicBezTo>
                    <a:pt x="549" y="1572"/>
                    <a:pt x="697" y="1676"/>
                    <a:pt x="860" y="1720"/>
                  </a:cubicBezTo>
                  <a:cubicBezTo>
                    <a:pt x="845" y="1750"/>
                    <a:pt x="816" y="1795"/>
                    <a:pt x="786" y="1854"/>
                  </a:cubicBezTo>
                  <a:lnTo>
                    <a:pt x="712" y="2002"/>
                  </a:lnTo>
                  <a:cubicBezTo>
                    <a:pt x="697" y="2032"/>
                    <a:pt x="667" y="2076"/>
                    <a:pt x="638" y="2136"/>
                  </a:cubicBezTo>
                  <a:cubicBezTo>
                    <a:pt x="608" y="2195"/>
                    <a:pt x="593" y="2239"/>
                    <a:pt x="579" y="2269"/>
                  </a:cubicBezTo>
                  <a:cubicBezTo>
                    <a:pt x="564" y="2299"/>
                    <a:pt x="549" y="2343"/>
                    <a:pt x="519" y="2388"/>
                  </a:cubicBezTo>
                  <a:cubicBezTo>
                    <a:pt x="445" y="2536"/>
                    <a:pt x="401" y="2654"/>
                    <a:pt x="401" y="2729"/>
                  </a:cubicBezTo>
                  <a:cubicBezTo>
                    <a:pt x="401" y="2832"/>
                    <a:pt x="430" y="2877"/>
                    <a:pt x="490" y="2877"/>
                  </a:cubicBezTo>
                  <a:cubicBezTo>
                    <a:pt x="534" y="2877"/>
                    <a:pt x="593" y="2832"/>
                    <a:pt x="653" y="2758"/>
                  </a:cubicBezTo>
                  <a:cubicBezTo>
                    <a:pt x="712" y="2669"/>
                    <a:pt x="845" y="2476"/>
                    <a:pt x="1008" y="2136"/>
                  </a:cubicBezTo>
                  <a:cubicBezTo>
                    <a:pt x="1186" y="1809"/>
                    <a:pt x="1364" y="1513"/>
                    <a:pt x="1527" y="1231"/>
                  </a:cubicBezTo>
                  <a:cubicBezTo>
                    <a:pt x="1705" y="950"/>
                    <a:pt x="1853" y="712"/>
                    <a:pt x="1942" y="549"/>
                  </a:cubicBezTo>
                  <a:cubicBezTo>
                    <a:pt x="2046" y="371"/>
                    <a:pt x="2105" y="268"/>
                    <a:pt x="2105" y="208"/>
                  </a:cubicBezTo>
                  <a:cubicBezTo>
                    <a:pt x="2105" y="149"/>
                    <a:pt x="2091" y="105"/>
                    <a:pt x="2046" y="60"/>
                  </a:cubicBezTo>
                  <a:cubicBezTo>
                    <a:pt x="2017" y="16"/>
                    <a:pt x="1972" y="1"/>
                    <a:pt x="1913" y="1"/>
                  </a:cubicBezTo>
                  <a:cubicBezTo>
                    <a:pt x="1853" y="1"/>
                    <a:pt x="1765" y="119"/>
                    <a:pt x="1616" y="342"/>
                  </a:cubicBezTo>
                  <a:cubicBezTo>
                    <a:pt x="1498" y="579"/>
                    <a:pt x="1364" y="816"/>
                    <a:pt x="1231" y="1053"/>
                  </a:cubicBezTo>
                  <a:cubicBezTo>
                    <a:pt x="1097" y="1276"/>
                    <a:pt x="1008" y="1394"/>
                    <a:pt x="964" y="1394"/>
                  </a:cubicBezTo>
                  <a:cubicBezTo>
                    <a:pt x="905" y="1394"/>
                    <a:pt x="831" y="1350"/>
                    <a:pt x="742" y="1261"/>
                  </a:cubicBezTo>
                  <a:cubicBezTo>
                    <a:pt x="653" y="1157"/>
                    <a:pt x="579" y="1053"/>
                    <a:pt x="519" y="920"/>
                  </a:cubicBezTo>
                  <a:cubicBezTo>
                    <a:pt x="460" y="786"/>
                    <a:pt x="401" y="638"/>
                    <a:pt x="371" y="490"/>
                  </a:cubicBezTo>
                  <a:cubicBezTo>
                    <a:pt x="326" y="327"/>
                    <a:pt x="297" y="208"/>
                    <a:pt x="267" y="119"/>
                  </a:cubicBezTo>
                  <a:cubicBezTo>
                    <a:pt x="252" y="45"/>
                    <a:pt x="208" y="1"/>
                    <a:pt x="1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5"/>
            <p:cNvSpPr/>
            <p:nvPr/>
          </p:nvSpPr>
          <p:spPr>
            <a:xfrm>
              <a:off x="6995675" y="4286025"/>
              <a:ext cx="53400" cy="71925"/>
            </a:xfrm>
            <a:custGeom>
              <a:avLst/>
              <a:gdLst/>
              <a:ahLst/>
              <a:cxnLst/>
              <a:rect l="l" t="t" r="r" b="b"/>
              <a:pathLst>
                <a:path w="2136" h="2877" extrusionOk="0">
                  <a:moveTo>
                    <a:pt x="75" y="1"/>
                  </a:moveTo>
                  <a:cubicBezTo>
                    <a:pt x="30" y="1"/>
                    <a:pt x="0" y="45"/>
                    <a:pt x="0" y="134"/>
                  </a:cubicBezTo>
                  <a:cubicBezTo>
                    <a:pt x="0" y="283"/>
                    <a:pt x="75" y="698"/>
                    <a:pt x="193" y="1350"/>
                  </a:cubicBezTo>
                  <a:cubicBezTo>
                    <a:pt x="312" y="2017"/>
                    <a:pt x="416" y="2432"/>
                    <a:pt x="490" y="2610"/>
                  </a:cubicBezTo>
                  <a:cubicBezTo>
                    <a:pt x="519" y="2684"/>
                    <a:pt x="549" y="2744"/>
                    <a:pt x="593" y="2803"/>
                  </a:cubicBezTo>
                  <a:cubicBezTo>
                    <a:pt x="638" y="2847"/>
                    <a:pt x="682" y="2877"/>
                    <a:pt x="712" y="2877"/>
                  </a:cubicBezTo>
                  <a:cubicBezTo>
                    <a:pt x="771" y="2877"/>
                    <a:pt x="845" y="2788"/>
                    <a:pt x="934" y="2625"/>
                  </a:cubicBezTo>
                  <a:cubicBezTo>
                    <a:pt x="979" y="2536"/>
                    <a:pt x="1023" y="2447"/>
                    <a:pt x="1068" y="2343"/>
                  </a:cubicBezTo>
                  <a:cubicBezTo>
                    <a:pt x="1112" y="2254"/>
                    <a:pt x="1172" y="2121"/>
                    <a:pt x="1246" y="1943"/>
                  </a:cubicBezTo>
                  <a:cubicBezTo>
                    <a:pt x="1320" y="1780"/>
                    <a:pt x="1409" y="1602"/>
                    <a:pt x="1498" y="1439"/>
                  </a:cubicBezTo>
                  <a:cubicBezTo>
                    <a:pt x="1587" y="1261"/>
                    <a:pt x="1691" y="1068"/>
                    <a:pt x="1809" y="846"/>
                  </a:cubicBezTo>
                  <a:cubicBezTo>
                    <a:pt x="1928" y="638"/>
                    <a:pt x="2017" y="475"/>
                    <a:pt x="2061" y="372"/>
                  </a:cubicBezTo>
                  <a:cubicBezTo>
                    <a:pt x="2120" y="283"/>
                    <a:pt x="2135" y="208"/>
                    <a:pt x="2135" y="164"/>
                  </a:cubicBezTo>
                  <a:cubicBezTo>
                    <a:pt x="2135" y="120"/>
                    <a:pt x="2120" y="75"/>
                    <a:pt x="2076" y="45"/>
                  </a:cubicBezTo>
                  <a:cubicBezTo>
                    <a:pt x="2031" y="16"/>
                    <a:pt x="1987" y="1"/>
                    <a:pt x="1943" y="1"/>
                  </a:cubicBezTo>
                  <a:cubicBezTo>
                    <a:pt x="1854" y="1"/>
                    <a:pt x="1676" y="268"/>
                    <a:pt x="1409" y="801"/>
                  </a:cubicBezTo>
                  <a:cubicBezTo>
                    <a:pt x="1127" y="1335"/>
                    <a:pt x="905" y="1839"/>
                    <a:pt x="727" y="2328"/>
                  </a:cubicBezTo>
                  <a:cubicBezTo>
                    <a:pt x="653" y="2017"/>
                    <a:pt x="579" y="1617"/>
                    <a:pt x="505" y="1128"/>
                  </a:cubicBezTo>
                  <a:cubicBezTo>
                    <a:pt x="445" y="638"/>
                    <a:pt x="416" y="357"/>
                    <a:pt x="401" y="312"/>
                  </a:cubicBezTo>
                  <a:cubicBezTo>
                    <a:pt x="356" y="223"/>
                    <a:pt x="312" y="149"/>
                    <a:pt x="252" y="90"/>
                  </a:cubicBezTo>
                  <a:cubicBezTo>
                    <a:pt x="193" y="31"/>
                    <a:pt x="134" y="1"/>
                    <a:pt x="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5"/>
            <p:cNvSpPr/>
            <p:nvPr/>
          </p:nvSpPr>
          <p:spPr>
            <a:xfrm>
              <a:off x="7049425" y="4286775"/>
              <a:ext cx="55225" cy="71175"/>
            </a:xfrm>
            <a:custGeom>
              <a:avLst/>
              <a:gdLst/>
              <a:ahLst/>
              <a:cxnLst/>
              <a:rect l="l" t="t" r="r" b="b"/>
              <a:pathLst>
                <a:path w="2209" h="2847" extrusionOk="0">
                  <a:moveTo>
                    <a:pt x="1394" y="1"/>
                  </a:moveTo>
                  <a:cubicBezTo>
                    <a:pt x="845" y="1"/>
                    <a:pt x="549" y="60"/>
                    <a:pt x="504" y="164"/>
                  </a:cubicBezTo>
                  <a:cubicBezTo>
                    <a:pt x="489" y="193"/>
                    <a:pt x="489" y="223"/>
                    <a:pt x="489" y="253"/>
                  </a:cubicBezTo>
                  <a:cubicBezTo>
                    <a:pt x="489" y="460"/>
                    <a:pt x="445" y="712"/>
                    <a:pt x="371" y="1023"/>
                  </a:cubicBezTo>
                  <a:cubicBezTo>
                    <a:pt x="282" y="1320"/>
                    <a:pt x="208" y="1616"/>
                    <a:pt x="119" y="1883"/>
                  </a:cubicBezTo>
                  <a:cubicBezTo>
                    <a:pt x="45" y="2150"/>
                    <a:pt x="0" y="2343"/>
                    <a:pt x="0" y="2447"/>
                  </a:cubicBezTo>
                  <a:cubicBezTo>
                    <a:pt x="0" y="2565"/>
                    <a:pt x="45" y="2654"/>
                    <a:pt x="134" y="2728"/>
                  </a:cubicBezTo>
                  <a:cubicBezTo>
                    <a:pt x="237" y="2802"/>
                    <a:pt x="341" y="2847"/>
                    <a:pt x="474" y="2847"/>
                  </a:cubicBezTo>
                  <a:cubicBezTo>
                    <a:pt x="756" y="2847"/>
                    <a:pt x="1038" y="2788"/>
                    <a:pt x="1334" y="2684"/>
                  </a:cubicBezTo>
                  <a:cubicBezTo>
                    <a:pt x="1646" y="2580"/>
                    <a:pt x="1794" y="2476"/>
                    <a:pt x="1794" y="2387"/>
                  </a:cubicBezTo>
                  <a:cubicBezTo>
                    <a:pt x="1794" y="2328"/>
                    <a:pt x="1764" y="2298"/>
                    <a:pt x="1735" y="2298"/>
                  </a:cubicBezTo>
                  <a:cubicBezTo>
                    <a:pt x="1705" y="2298"/>
                    <a:pt x="1646" y="2313"/>
                    <a:pt x="1512" y="2343"/>
                  </a:cubicBezTo>
                  <a:cubicBezTo>
                    <a:pt x="1142" y="2447"/>
                    <a:pt x="801" y="2491"/>
                    <a:pt x="474" y="2491"/>
                  </a:cubicBezTo>
                  <a:cubicBezTo>
                    <a:pt x="445" y="2491"/>
                    <a:pt x="415" y="2491"/>
                    <a:pt x="400" y="2461"/>
                  </a:cubicBezTo>
                  <a:cubicBezTo>
                    <a:pt x="386" y="2447"/>
                    <a:pt x="371" y="2417"/>
                    <a:pt x="371" y="2387"/>
                  </a:cubicBezTo>
                  <a:cubicBezTo>
                    <a:pt x="371" y="2284"/>
                    <a:pt x="445" y="2002"/>
                    <a:pt x="593" y="1542"/>
                  </a:cubicBezTo>
                  <a:cubicBezTo>
                    <a:pt x="890" y="1542"/>
                    <a:pt x="1142" y="1513"/>
                    <a:pt x="1364" y="1468"/>
                  </a:cubicBezTo>
                  <a:cubicBezTo>
                    <a:pt x="1586" y="1424"/>
                    <a:pt x="1705" y="1350"/>
                    <a:pt x="1705" y="1261"/>
                  </a:cubicBezTo>
                  <a:cubicBezTo>
                    <a:pt x="1705" y="1231"/>
                    <a:pt x="1660" y="1201"/>
                    <a:pt x="1572" y="1201"/>
                  </a:cubicBezTo>
                  <a:cubicBezTo>
                    <a:pt x="1497" y="1201"/>
                    <a:pt x="1379" y="1216"/>
                    <a:pt x="1231" y="1231"/>
                  </a:cubicBezTo>
                  <a:cubicBezTo>
                    <a:pt x="1067" y="1246"/>
                    <a:pt x="934" y="1246"/>
                    <a:pt x="845" y="1246"/>
                  </a:cubicBezTo>
                  <a:lnTo>
                    <a:pt x="682" y="1246"/>
                  </a:lnTo>
                  <a:cubicBezTo>
                    <a:pt x="786" y="875"/>
                    <a:pt x="830" y="594"/>
                    <a:pt x="830" y="401"/>
                  </a:cubicBezTo>
                  <a:cubicBezTo>
                    <a:pt x="1082" y="356"/>
                    <a:pt x="1245" y="327"/>
                    <a:pt x="1305" y="327"/>
                  </a:cubicBezTo>
                  <a:cubicBezTo>
                    <a:pt x="1364" y="312"/>
                    <a:pt x="1483" y="297"/>
                    <a:pt x="1646" y="282"/>
                  </a:cubicBezTo>
                  <a:cubicBezTo>
                    <a:pt x="1809" y="267"/>
                    <a:pt x="1942" y="253"/>
                    <a:pt x="2031" y="238"/>
                  </a:cubicBezTo>
                  <a:cubicBezTo>
                    <a:pt x="2150" y="208"/>
                    <a:pt x="2209" y="178"/>
                    <a:pt x="2209" y="119"/>
                  </a:cubicBezTo>
                  <a:cubicBezTo>
                    <a:pt x="2209" y="45"/>
                    <a:pt x="1942" y="1"/>
                    <a:pt x="1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5"/>
            <p:cNvSpPr/>
            <p:nvPr/>
          </p:nvSpPr>
          <p:spPr>
            <a:xfrm>
              <a:off x="7103150" y="4286025"/>
              <a:ext cx="51175" cy="71200"/>
            </a:xfrm>
            <a:custGeom>
              <a:avLst/>
              <a:gdLst/>
              <a:ahLst/>
              <a:cxnLst/>
              <a:rect l="l" t="t" r="r" b="b"/>
              <a:pathLst>
                <a:path w="2047" h="2848" extrusionOk="0">
                  <a:moveTo>
                    <a:pt x="1765" y="1"/>
                  </a:moveTo>
                  <a:cubicBezTo>
                    <a:pt x="1617" y="1"/>
                    <a:pt x="1424" y="45"/>
                    <a:pt x="1202" y="149"/>
                  </a:cubicBezTo>
                  <a:cubicBezTo>
                    <a:pt x="979" y="238"/>
                    <a:pt x="816" y="357"/>
                    <a:pt x="712" y="475"/>
                  </a:cubicBezTo>
                  <a:cubicBezTo>
                    <a:pt x="683" y="505"/>
                    <a:pt x="653" y="564"/>
                    <a:pt x="623" y="638"/>
                  </a:cubicBezTo>
                  <a:cubicBezTo>
                    <a:pt x="594" y="713"/>
                    <a:pt x="579" y="787"/>
                    <a:pt x="579" y="846"/>
                  </a:cubicBezTo>
                  <a:cubicBezTo>
                    <a:pt x="579" y="920"/>
                    <a:pt x="623" y="1009"/>
                    <a:pt x="727" y="1128"/>
                  </a:cubicBezTo>
                  <a:cubicBezTo>
                    <a:pt x="831" y="1246"/>
                    <a:pt x="935" y="1350"/>
                    <a:pt x="1053" y="1454"/>
                  </a:cubicBezTo>
                  <a:cubicBezTo>
                    <a:pt x="1172" y="1558"/>
                    <a:pt x="1276" y="1661"/>
                    <a:pt x="1379" y="1780"/>
                  </a:cubicBezTo>
                  <a:cubicBezTo>
                    <a:pt x="1468" y="1899"/>
                    <a:pt x="1528" y="1987"/>
                    <a:pt x="1528" y="2062"/>
                  </a:cubicBezTo>
                  <a:cubicBezTo>
                    <a:pt x="1528" y="2180"/>
                    <a:pt x="1454" y="2284"/>
                    <a:pt x="1290" y="2388"/>
                  </a:cubicBezTo>
                  <a:cubicBezTo>
                    <a:pt x="1157" y="2477"/>
                    <a:pt x="979" y="2521"/>
                    <a:pt x="786" y="2521"/>
                  </a:cubicBezTo>
                  <a:cubicBezTo>
                    <a:pt x="697" y="2521"/>
                    <a:pt x="609" y="2506"/>
                    <a:pt x="520" y="2462"/>
                  </a:cubicBezTo>
                  <a:cubicBezTo>
                    <a:pt x="445" y="2432"/>
                    <a:pt x="386" y="2388"/>
                    <a:pt x="327" y="2328"/>
                  </a:cubicBezTo>
                  <a:cubicBezTo>
                    <a:pt x="208" y="2210"/>
                    <a:pt x="119" y="2136"/>
                    <a:pt x="75" y="2136"/>
                  </a:cubicBezTo>
                  <a:cubicBezTo>
                    <a:pt x="30" y="2136"/>
                    <a:pt x="1" y="2180"/>
                    <a:pt x="1" y="2269"/>
                  </a:cubicBezTo>
                  <a:cubicBezTo>
                    <a:pt x="1" y="2388"/>
                    <a:pt x="90" y="2506"/>
                    <a:pt x="253" y="2640"/>
                  </a:cubicBezTo>
                  <a:cubicBezTo>
                    <a:pt x="416" y="2773"/>
                    <a:pt x="638" y="2847"/>
                    <a:pt x="890" y="2847"/>
                  </a:cubicBezTo>
                  <a:cubicBezTo>
                    <a:pt x="1157" y="2847"/>
                    <a:pt x="1379" y="2773"/>
                    <a:pt x="1587" y="2625"/>
                  </a:cubicBezTo>
                  <a:cubicBezTo>
                    <a:pt x="1795" y="2462"/>
                    <a:pt x="1883" y="2284"/>
                    <a:pt x="1883" y="2062"/>
                  </a:cubicBezTo>
                  <a:cubicBezTo>
                    <a:pt x="1883" y="1943"/>
                    <a:pt x="1839" y="1824"/>
                    <a:pt x="1735" y="1676"/>
                  </a:cubicBezTo>
                  <a:cubicBezTo>
                    <a:pt x="1646" y="1543"/>
                    <a:pt x="1528" y="1409"/>
                    <a:pt x="1409" y="1306"/>
                  </a:cubicBezTo>
                  <a:cubicBezTo>
                    <a:pt x="1083" y="1039"/>
                    <a:pt x="935" y="861"/>
                    <a:pt x="935" y="801"/>
                  </a:cubicBezTo>
                  <a:cubicBezTo>
                    <a:pt x="935" y="698"/>
                    <a:pt x="1083" y="579"/>
                    <a:pt x="1394" y="460"/>
                  </a:cubicBezTo>
                  <a:cubicBezTo>
                    <a:pt x="1483" y="431"/>
                    <a:pt x="1587" y="401"/>
                    <a:pt x="1706" y="372"/>
                  </a:cubicBezTo>
                  <a:cubicBezTo>
                    <a:pt x="1824" y="342"/>
                    <a:pt x="1913" y="327"/>
                    <a:pt x="1972" y="312"/>
                  </a:cubicBezTo>
                  <a:cubicBezTo>
                    <a:pt x="2017" y="283"/>
                    <a:pt x="2047" y="268"/>
                    <a:pt x="2047" y="238"/>
                  </a:cubicBezTo>
                  <a:cubicBezTo>
                    <a:pt x="2047" y="179"/>
                    <a:pt x="2017" y="134"/>
                    <a:pt x="1972" y="75"/>
                  </a:cubicBezTo>
                  <a:cubicBezTo>
                    <a:pt x="1913" y="31"/>
                    <a:pt x="1854" y="1"/>
                    <a:pt x="17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5"/>
            <p:cNvSpPr/>
            <p:nvPr/>
          </p:nvSpPr>
          <p:spPr>
            <a:xfrm>
              <a:off x="7163575" y="4286025"/>
              <a:ext cx="21150" cy="71200"/>
            </a:xfrm>
            <a:custGeom>
              <a:avLst/>
              <a:gdLst/>
              <a:ahLst/>
              <a:cxnLst/>
              <a:rect l="l" t="t" r="r" b="b"/>
              <a:pathLst>
                <a:path w="846" h="2848" extrusionOk="0">
                  <a:moveTo>
                    <a:pt x="593" y="1"/>
                  </a:moveTo>
                  <a:cubicBezTo>
                    <a:pt x="549" y="1"/>
                    <a:pt x="519" y="16"/>
                    <a:pt x="504" y="31"/>
                  </a:cubicBezTo>
                  <a:cubicBezTo>
                    <a:pt x="504" y="45"/>
                    <a:pt x="489" y="75"/>
                    <a:pt x="489" y="120"/>
                  </a:cubicBezTo>
                  <a:cubicBezTo>
                    <a:pt x="489" y="297"/>
                    <a:pt x="415" y="727"/>
                    <a:pt x="252" y="1439"/>
                  </a:cubicBezTo>
                  <a:cubicBezTo>
                    <a:pt x="89" y="2136"/>
                    <a:pt x="0" y="2521"/>
                    <a:pt x="0" y="2580"/>
                  </a:cubicBezTo>
                  <a:cubicBezTo>
                    <a:pt x="0" y="2625"/>
                    <a:pt x="30" y="2684"/>
                    <a:pt x="89" y="2758"/>
                  </a:cubicBezTo>
                  <a:cubicBezTo>
                    <a:pt x="134" y="2818"/>
                    <a:pt x="178" y="2847"/>
                    <a:pt x="208" y="2847"/>
                  </a:cubicBezTo>
                  <a:cubicBezTo>
                    <a:pt x="252" y="2847"/>
                    <a:pt x="282" y="2773"/>
                    <a:pt x="326" y="2610"/>
                  </a:cubicBezTo>
                  <a:cubicBezTo>
                    <a:pt x="356" y="2521"/>
                    <a:pt x="371" y="2447"/>
                    <a:pt x="386" y="2373"/>
                  </a:cubicBezTo>
                  <a:cubicBezTo>
                    <a:pt x="415" y="2299"/>
                    <a:pt x="430" y="2195"/>
                    <a:pt x="475" y="2062"/>
                  </a:cubicBezTo>
                  <a:cubicBezTo>
                    <a:pt x="504" y="1913"/>
                    <a:pt x="534" y="1810"/>
                    <a:pt x="549" y="1735"/>
                  </a:cubicBezTo>
                  <a:cubicBezTo>
                    <a:pt x="741" y="950"/>
                    <a:pt x="845" y="505"/>
                    <a:pt x="845" y="401"/>
                  </a:cubicBezTo>
                  <a:cubicBezTo>
                    <a:pt x="845" y="312"/>
                    <a:pt x="801" y="208"/>
                    <a:pt x="741" y="134"/>
                  </a:cubicBezTo>
                  <a:cubicBezTo>
                    <a:pt x="682" y="45"/>
                    <a:pt x="623" y="1"/>
                    <a:pt x="5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5"/>
            <p:cNvSpPr/>
            <p:nvPr/>
          </p:nvSpPr>
          <p:spPr>
            <a:xfrm>
              <a:off x="7195075" y="4286025"/>
              <a:ext cx="49300" cy="71200"/>
            </a:xfrm>
            <a:custGeom>
              <a:avLst/>
              <a:gdLst/>
              <a:ahLst/>
              <a:cxnLst/>
              <a:rect l="l" t="t" r="r" b="b"/>
              <a:pathLst>
                <a:path w="1972" h="2848" extrusionOk="0">
                  <a:moveTo>
                    <a:pt x="1646" y="1"/>
                  </a:moveTo>
                  <a:cubicBezTo>
                    <a:pt x="1409" y="1"/>
                    <a:pt x="1157" y="120"/>
                    <a:pt x="890" y="357"/>
                  </a:cubicBezTo>
                  <a:cubicBezTo>
                    <a:pt x="623" y="594"/>
                    <a:pt x="415" y="861"/>
                    <a:pt x="252" y="1187"/>
                  </a:cubicBezTo>
                  <a:cubicBezTo>
                    <a:pt x="74" y="1513"/>
                    <a:pt x="0" y="1795"/>
                    <a:pt x="0" y="2062"/>
                  </a:cubicBezTo>
                  <a:cubicBezTo>
                    <a:pt x="0" y="2254"/>
                    <a:pt x="74" y="2432"/>
                    <a:pt x="252" y="2595"/>
                  </a:cubicBezTo>
                  <a:cubicBezTo>
                    <a:pt x="415" y="2758"/>
                    <a:pt x="593" y="2847"/>
                    <a:pt x="786" y="2847"/>
                  </a:cubicBezTo>
                  <a:cubicBezTo>
                    <a:pt x="934" y="2847"/>
                    <a:pt x="1097" y="2803"/>
                    <a:pt x="1290" y="2729"/>
                  </a:cubicBezTo>
                  <a:cubicBezTo>
                    <a:pt x="1468" y="2640"/>
                    <a:pt x="1631" y="2551"/>
                    <a:pt x="1750" y="2447"/>
                  </a:cubicBezTo>
                  <a:cubicBezTo>
                    <a:pt x="1868" y="2343"/>
                    <a:pt x="1942" y="2269"/>
                    <a:pt x="1942" y="2210"/>
                  </a:cubicBezTo>
                  <a:cubicBezTo>
                    <a:pt x="1942" y="2136"/>
                    <a:pt x="1913" y="2106"/>
                    <a:pt x="1868" y="2106"/>
                  </a:cubicBezTo>
                  <a:cubicBezTo>
                    <a:pt x="1853" y="2106"/>
                    <a:pt x="1720" y="2165"/>
                    <a:pt x="1512" y="2284"/>
                  </a:cubicBezTo>
                  <a:cubicBezTo>
                    <a:pt x="1423" y="2328"/>
                    <a:pt x="1320" y="2373"/>
                    <a:pt x="1186" y="2417"/>
                  </a:cubicBezTo>
                  <a:cubicBezTo>
                    <a:pt x="1053" y="2447"/>
                    <a:pt x="919" y="2462"/>
                    <a:pt x="801" y="2462"/>
                  </a:cubicBezTo>
                  <a:cubicBezTo>
                    <a:pt x="667" y="2462"/>
                    <a:pt x="564" y="2432"/>
                    <a:pt x="489" y="2358"/>
                  </a:cubicBezTo>
                  <a:cubicBezTo>
                    <a:pt x="415" y="2299"/>
                    <a:pt x="371" y="2180"/>
                    <a:pt x="371" y="2032"/>
                  </a:cubicBezTo>
                  <a:cubicBezTo>
                    <a:pt x="371" y="1884"/>
                    <a:pt x="430" y="1706"/>
                    <a:pt x="519" y="1498"/>
                  </a:cubicBezTo>
                  <a:cubicBezTo>
                    <a:pt x="608" y="1291"/>
                    <a:pt x="727" y="1113"/>
                    <a:pt x="860" y="950"/>
                  </a:cubicBezTo>
                  <a:cubicBezTo>
                    <a:pt x="994" y="787"/>
                    <a:pt x="1142" y="653"/>
                    <a:pt x="1290" y="549"/>
                  </a:cubicBezTo>
                  <a:cubicBezTo>
                    <a:pt x="1438" y="446"/>
                    <a:pt x="1572" y="386"/>
                    <a:pt x="1675" y="386"/>
                  </a:cubicBezTo>
                  <a:cubicBezTo>
                    <a:pt x="1720" y="386"/>
                    <a:pt x="1779" y="401"/>
                    <a:pt x="1824" y="416"/>
                  </a:cubicBezTo>
                  <a:cubicBezTo>
                    <a:pt x="1883" y="446"/>
                    <a:pt x="1928" y="446"/>
                    <a:pt x="1942" y="446"/>
                  </a:cubicBezTo>
                  <a:cubicBezTo>
                    <a:pt x="1972" y="446"/>
                    <a:pt x="1972" y="416"/>
                    <a:pt x="1972" y="357"/>
                  </a:cubicBezTo>
                  <a:cubicBezTo>
                    <a:pt x="1972" y="297"/>
                    <a:pt x="1942" y="223"/>
                    <a:pt x="1868" y="134"/>
                  </a:cubicBezTo>
                  <a:cubicBezTo>
                    <a:pt x="1794" y="45"/>
                    <a:pt x="1720" y="1"/>
                    <a:pt x="16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5"/>
            <p:cNvSpPr/>
            <p:nvPr/>
          </p:nvSpPr>
          <p:spPr>
            <a:xfrm>
              <a:off x="7255850" y="4285300"/>
              <a:ext cx="43750" cy="72300"/>
            </a:xfrm>
            <a:custGeom>
              <a:avLst/>
              <a:gdLst/>
              <a:ahLst/>
              <a:cxnLst/>
              <a:rect l="l" t="t" r="r" b="b"/>
              <a:pathLst>
                <a:path w="1750" h="2892" extrusionOk="0">
                  <a:moveTo>
                    <a:pt x="653" y="0"/>
                  </a:moveTo>
                  <a:cubicBezTo>
                    <a:pt x="608" y="0"/>
                    <a:pt x="579" y="15"/>
                    <a:pt x="564" y="30"/>
                  </a:cubicBezTo>
                  <a:cubicBezTo>
                    <a:pt x="564" y="45"/>
                    <a:pt x="549" y="89"/>
                    <a:pt x="549" y="134"/>
                  </a:cubicBezTo>
                  <a:cubicBezTo>
                    <a:pt x="549" y="312"/>
                    <a:pt x="460" y="727"/>
                    <a:pt x="267" y="1379"/>
                  </a:cubicBezTo>
                  <a:cubicBezTo>
                    <a:pt x="89" y="2031"/>
                    <a:pt x="1" y="2402"/>
                    <a:pt x="1" y="2506"/>
                  </a:cubicBezTo>
                  <a:cubicBezTo>
                    <a:pt x="1" y="2609"/>
                    <a:pt x="45" y="2698"/>
                    <a:pt x="134" y="2773"/>
                  </a:cubicBezTo>
                  <a:cubicBezTo>
                    <a:pt x="238" y="2847"/>
                    <a:pt x="356" y="2891"/>
                    <a:pt x="475" y="2891"/>
                  </a:cubicBezTo>
                  <a:cubicBezTo>
                    <a:pt x="771" y="2891"/>
                    <a:pt x="1053" y="2847"/>
                    <a:pt x="1335" y="2743"/>
                  </a:cubicBezTo>
                  <a:cubicBezTo>
                    <a:pt x="1602" y="2639"/>
                    <a:pt x="1750" y="2535"/>
                    <a:pt x="1750" y="2417"/>
                  </a:cubicBezTo>
                  <a:cubicBezTo>
                    <a:pt x="1750" y="2387"/>
                    <a:pt x="1750" y="2372"/>
                    <a:pt x="1735" y="2357"/>
                  </a:cubicBezTo>
                  <a:cubicBezTo>
                    <a:pt x="1735" y="2357"/>
                    <a:pt x="1705" y="2343"/>
                    <a:pt x="1691" y="2343"/>
                  </a:cubicBezTo>
                  <a:cubicBezTo>
                    <a:pt x="1661" y="2343"/>
                    <a:pt x="1602" y="2357"/>
                    <a:pt x="1483" y="2402"/>
                  </a:cubicBezTo>
                  <a:cubicBezTo>
                    <a:pt x="1112" y="2491"/>
                    <a:pt x="771" y="2550"/>
                    <a:pt x="475" y="2550"/>
                  </a:cubicBezTo>
                  <a:cubicBezTo>
                    <a:pt x="401" y="2550"/>
                    <a:pt x="356" y="2506"/>
                    <a:pt x="356" y="2432"/>
                  </a:cubicBezTo>
                  <a:cubicBezTo>
                    <a:pt x="356" y="2357"/>
                    <a:pt x="416" y="2135"/>
                    <a:pt x="534" y="1764"/>
                  </a:cubicBezTo>
                  <a:cubicBezTo>
                    <a:pt x="771" y="994"/>
                    <a:pt x="890" y="519"/>
                    <a:pt x="890" y="326"/>
                  </a:cubicBezTo>
                  <a:cubicBezTo>
                    <a:pt x="890" y="252"/>
                    <a:pt x="860" y="178"/>
                    <a:pt x="801" y="104"/>
                  </a:cubicBezTo>
                  <a:cubicBezTo>
                    <a:pt x="742" y="45"/>
                    <a:pt x="682" y="0"/>
                    <a:pt x="6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5"/>
            <p:cNvSpPr/>
            <p:nvPr/>
          </p:nvSpPr>
          <p:spPr>
            <a:xfrm>
              <a:off x="7311450" y="4286775"/>
              <a:ext cx="55250" cy="71175"/>
            </a:xfrm>
            <a:custGeom>
              <a:avLst/>
              <a:gdLst/>
              <a:ahLst/>
              <a:cxnLst/>
              <a:rect l="l" t="t" r="r" b="b"/>
              <a:pathLst>
                <a:path w="2210" h="2847" extrusionOk="0">
                  <a:moveTo>
                    <a:pt x="1394" y="1"/>
                  </a:moveTo>
                  <a:cubicBezTo>
                    <a:pt x="845" y="1"/>
                    <a:pt x="549" y="60"/>
                    <a:pt x="504" y="164"/>
                  </a:cubicBezTo>
                  <a:cubicBezTo>
                    <a:pt x="490" y="193"/>
                    <a:pt x="490" y="223"/>
                    <a:pt x="490" y="253"/>
                  </a:cubicBezTo>
                  <a:cubicBezTo>
                    <a:pt x="490" y="460"/>
                    <a:pt x="445" y="712"/>
                    <a:pt x="371" y="1023"/>
                  </a:cubicBezTo>
                  <a:cubicBezTo>
                    <a:pt x="282" y="1320"/>
                    <a:pt x="208" y="1616"/>
                    <a:pt x="119" y="1883"/>
                  </a:cubicBezTo>
                  <a:cubicBezTo>
                    <a:pt x="45" y="2150"/>
                    <a:pt x="0" y="2343"/>
                    <a:pt x="0" y="2447"/>
                  </a:cubicBezTo>
                  <a:cubicBezTo>
                    <a:pt x="0" y="2565"/>
                    <a:pt x="45" y="2654"/>
                    <a:pt x="134" y="2728"/>
                  </a:cubicBezTo>
                  <a:cubicBezTo>
                    <a:pt x="237" y="2802"/>
                    <a:pt x="341" y="2847"/>
                    <a:pt x="475" y="2847"/>
                  </a:cubicBezTo>
                  <a:cubicBezTo>
                    <a:pt x="756" y="2847"/>
                    <a:pt x="1038" y="2788"/>
                    <a:pt x="1335" y="2684"/>
                  </a:cubicBezTo>
                  <a:cubicBezTo>
                    <a:pt x="1646" y="2580"/>
                    <a:pt x="1794" y="2476"/>
                    <a:pt x="1794" y="2387"/>
                  </a:cubicBezTo>
                  <a:cubicBezTo>
                    <a:pt x="1794" y="2328"/>
                    <a:pt x="1764" y="2298"/>
                    <a:pt x="1735" y="2298"/>
                  </a:cubicBezTo>
                  <a:cubicBezTo>
                    <a:pt x="1705" y="2298"/>
                    <a:pt x="1646" y="2313"/>
                    <a:pt x="1512" y="2343"/>
                  </a:cubicBezTo>
                  <a:cubicBezTo>
                    <a:pt x="1142" y="2447"/>
                    <a:pt x="801" y="2491"/>
                    <a:pt x="490" y="2491"/>
                  </a:cubicBezTo>
                  <a:cubicBezTo>
                    <a:pt x="445" y="2491"/>
                    <a:pt x="415" y="2491"/>
                    <a:pt x="401" y="2461"/>
                  </a:cubicBezTo>
                  <a:cubicBezTo>
                    <a:pt x="386" y="2447"/>
                    <a:pt x="371" y="2417"/>
                    <a:pt x="371" y="2387"/>
                  </a:cubicBezTo>
                  <a:cubicBezTo>
                    <a:pt x="371" y="2284"/>
                    <a:pt x="445" y="2002"/>
                    <a:pt x="593" y="1542"/>
                  </a:cubicBezTo>
                  <a:cubicBezTo>
                    <a:pt x="890" y="1542"/>
                    <a:pt x="1142" y="1513"/>
                    <a:pt x="1364" y="1468"/>
                  </a:cubicBezTo>
                  <a:cubicBezTo>
                    <a:pt x="1587" y="1424"/>
                    <a:pt x="1705" y="1350"/>
                    <a:pt x="1705" y="1261"/>
                  </a:cubicBezTo>
                  <a:cubicBezTo>
                    <a:pt x="1705" y="1231"/>
                    <a:pt x="1661" y="1201"/>
                    <a:pt x="1572" y="1201"/>
                  </a:cubicBezTo>
                  <a:cubicBezTo>
                    <a:pt x="1498" y="1201"/>
                    <a:pt x="1379" y="1216"/>
                    <a:pt x="1231" y="1231"/>
                  </a:cubicBezTo>
                  <a:cubicBezTo>
                    <a:pt x="1068" y="1246"/>
                    <a:pt x="934" y="1246"/>
                    <a:pt x="845" y="1246"/>
                  </a:cubicBezTo>
                  <a:lnTo>
                    <a:pt x="682" y="1246"/>
                  </a:lnTo>
                  <a:cubicBezTo>
                    <a:pt x="786" y="875"/>
                    <a:pt x="830" y="594"/>
                    <a:pt x="830" y="401"/>
                  </a:cubicBezTo>
                  <a:cubicBezTo>
                    <a:pt x="1083" y="356"/>
                    <a:pt x="1246" y="327"/>
                    <a:pt x="1305" y="327"/>
                  </a:cubicBezTo>
                  <a:cubicBezTo>
                    <a:pt x="1364" y="312"/>
                    <a:pt x="1483" y="297"/>
                    <a:pt x="1646" y="282"/>
                  </a:cubicBezTo>
                  <a:cubicBezTo>
                    <a:pt x="1809" y="267"/>
                    <a:pt x="1942" y="253"/>
                    <a:pt x="2031" y="238"/>
                  </a:cubicBezTo>
                  <a:cubicBezTo>
                    <a:pt x="2150" y="208"/>
                    <a:pt x="2209" y="178"/>
                    <a:pt x="2209" y="119"/>
                  </a:cubicBezTo>
                  <a:cubicBezTo>
                    <a:pt x="2209" y="45"/>
                    <a:pt x="1942" y="1"/>
                    <a:pt x="1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5"/>
            <p:cNvSpPr/>
            <p:nvPr/>
          </p:nvSpPr>
          <p:spPr>
            <a:xfrm>
              <a:off x="6405275" y="4626275"/>
              <a:ext cx="49675" cy="71175"/>
            </a:xfrm>
            <a:custGeom>
              <a:avLst/>
              <a:gdLst/>
              <a:ahLst/>
              <a:cxnLst/>
              <a:rect l="l" t="t" r="r" b="b"/>
              <a:pathLst>
                <a:path w="1987" h="2847" extrusionOk="0">
                  <a:moveTo>
                    <a:pt x="1661" y="0"/>
                  </a:moveTo>
                  <a:cubicBezTo>
                    <a:pt x="1409" y="0"/>
                    <a:pt x="1157" y="119"/>
                    <a:pt x="890" y="356"/>
                  </a:cubicBezTo>
                  <a:cubicBezTo>
                    <a:pt x="638" y="593"/>
                    <a:pt x="415" y="860"/>
                    <a:pt x="252" y="1186"/>
                  </a:cubicBezTo>
                  <a:cubicBezTo>
                    <a:pt x="89" y="1512"/>
                    <a:pt x="0" y="1794"/>
                    <a:pt x="0" y="2061"/>
                  </a:cubicBezTo>
                  <a:cubicBezTo>
                    <a:pt x="0" y="2254"/>
                    <a:pt x="89" y="2431"/>
                    <a:pt x="252" y="2594"/>
                  </a:cubicBezTo>
                  <a:cubicBezTo>
                    <a:pt x="430" y="2758"/>
                    <a:pt x="608" y="2847"/>
                    <a:pt x="786" y="2847"/>
                  </a:cubicBezTo>
                  <a:cubicBezTo>
                    <a:pt x="934" y="2847"/>
                    <a:pt x="1112" y="2802"/>
                    <a:pt x="1290" y="2728"/>
                  </a:cubicBezTo>
                  <a:cubicBezTo>
                    <a:pt x="1468" y="2639"/>
                    <a:pt x="1631" y="2550"/>
                    <a:pt x="1750" y="2446"/>
                  </a:cubicBezTo>
                  <a:cubicBezTo>
                    <a:pt x="1883" y="2342"/>
                    <a:pt x="1942" y="2268"/>
                    <a:pt x="1942" y="2209"/>
                  </a:cubicBezTo>
                  <a:cubicBezTo>
                    <a:pt x="1942" y="2135"/>
                    <a:pt x="1913" y="2105"/>
                    <a:pt x="1868" y="2105"/>
                  </a:cubicBezTo>
                  <a:cubicBezTo>
                    <a:pt x="1854" y="2105"/>
                    <a:pt x="1735" y="2165"/>
                    <a:pt x="1513" y="2283"/>
                  </a:cubicBezTo>
                  <a:cubicBezTo>
                    <a:pt x="1424" y="2328"/>
                    <a:pt x="1320" y="2372"/>
                    <a:pt x="1186" y="2417"/>
                  </a:cubicBezTo>
                  <a:cubicBezTo>
                    <a:pt x="1053" y="2446"/>
                    <a:pt x="920" y="2461"/>
                    <a:pt x="801" y="2461"/>
                  </a:cubicBezTo>
                  <a:cubicBezTo>
                    <a:pt x="682" y="2461"/>
                    <a:pt x="579" y="2431"/>
                    <a:pt x="490" y="2357"/>
                  </a:cubicBezTo>
                  <a:cubicBezTo>
                    <a:pt x="415" y="2298"/>
                    <a:pt x="386" y="2179"/>
                    <a:pt x="386" y="2031"/>
                  </a:cubicBezTo>
                  <a:cubicBezTo>
                    <a:pt x="386" y="1883"/>
                    <a:pt x="430" y="1705"/>
                    <a:pt x="519" y="1497"/>
                  </a:cubicBezTo>
                  <a:cubicBezTo>
                    <a:pt x="623" y="1290"/>
                    <a:pt x="727" y="1112"/>
                    <a:pt x="860" y="949"/>
                  </a:cubicBezTo>
                  <a:cubicBezTo>
                    <a:pt x="1008" y="786"/>
                    <a:pt x="1142" y="652"/>
                    <a:pt x="1290" y="549"/>
                  </a:cubicBezTo>
                  <a:cubicBezTo>
                    <a:pt x="1453" y="445"/>
                    <a:pt x="1572" y="386"/>
                    <a:pt x="1676" y="386"/>
                  </a:cubicBezTo>
                  <a:cubicBezTo>
                    <a:pt x="1735" y="386"/>
                    <a:pt x="1779" y="400"/>
                    <a:pt x="1839" y="415"/>
                  </a:cubicBezTo>
                  <a:cubicBezTo>
                    <a:pt x="1898" y="445"/>
                    <a:pt x="1928" y="445"/>
                    <a:pt x="1957" y="445"/>
                  </a:cubicBezTo>
                  <a:cubicBezTo>
                    <a:pt x="1972" y="445"/>
                    <a:pt x="1987" y="415"/>
                    <a:pt x="1987" y="356"/>
                  </a:cubicBezTo>
                  <a:cubicBezTo>
                    <a:pt x="1987" y="297"/>
                    <a:pt x="1942" y="223"/>
                    <a:pt x="1868" y="134"/>
                  </a:cubicBezTo>
                  <a:cubicBezTo>
                    <a:pt x="1794" y="45"/>
                    <a:pt x="1720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5"/>
            <p:cNvSpPr/>
            <p:nvPr/>
          </p:nvSpPr>
          <p:spPr>
            <a:xfrm>
              <a:off x="6466050" y="4627000"/>
              <a:ext cx="55250" cy="71200"/>
            </a:xfrm>
            <a:custGeom>
              <a:avLst/>
              <a:gdLst/>
              <a:ahLst/>
              <a:cxnLst/>
              <a:rect l="l" t="t" r="r" b="b"/>
              <a:pathLst>
                <a:path w="2210" h="2848" extrusionOk="0">
                  <a:moveTo>
                    <a:pt x="1394" y="1"/>
                  </a:moveTo>
                  <a:cubicBezTo>
                    <a:pt x="846" y="1"/>
                    <a:pt x="549" y="60"/>
                    <a:pt x="505" y="164"/>
                  </a:cubicBezTo>
                  <a:cubicBezTo>
                    <a:pt x="490" y="194"/>
                    <a:pt x="490" y="223"/>
                    <a:pt x="490" y="253"/>
                  </a:cubicBezTo>
                  <a:cubicBezTo>
                    <a:pt x="490" y="460"/>
                    <a:pt x="445" y="712"/>
                    <a:pt x="371" y="1024"/>
                  </a:cubicBezTo>
                  <a:cubicBezTo>
                    <a:pt x="282" y="1320"/>
                    <a:pt x="208" y="1617"/>
                    <a:pt x="119" y="1884"/>
                  </a:cubicBezTo>
                  <a:cubicBezTo>
                    <a:pt x="45" y="2150"/>
                    <a:pt x="1" y="2343"/>
                    <a:pt x="1" y="2447"/>
                  </a:cubicBezTo>
                  <a:cubicBezTo>
                    <a:pt x="1" y="2565"/>
                    <a:pt x="45" y="2654"/>
                    <a:pt x="149" y="2729"/>
                  </a:cubicBezTo>
                  <a:cubicBezTo>
                    <a:pt x="238" y="2803"/>
                    <a:pt x="342" y="2847"/>
                    <a:pt x="475" y="2847"/>
                  </a:cubicBezTo>
                  <a:cubicBezTo>
                    <a:pt x="757" y="2847"/>
                    <a:pt x="1038" y="2788"/>
                    <a:pt x="1335" y="2684"/>
                  </a:cubicBezTo>
                  <a:cubicBezTo>
                    <a:pt x="1646" y="2580"/>
                    <a:pt x="1794" y="2477"/>
                    <a:pt x="1794" y="2388"/>
                  </a:cubicBezTo>
                  <a:cubicBezTo>
                    <a:pt x="1794" y="2328"/>
                    <a:pt x="1780" y="2299"/>
                    <a:pt x="1735" y="2299"/>
                  </a:cubicBezTo>
                  <a:cubicBezTo>
                    <a:pt x="1720" y="2299"/>
                    <a:pt x="1646" y="2313"/>
                    <a:pt x="1528" y="2343"/>
                  </a:cubicBezTo>
                  <a:cubicBezTo>
                    <a:pt x="1142" y="2447"/>
                    <a:pt x="801" y="2491"/>
                    <a:pt x="490" y="2491"/>
                  </a:cubicBezTo>
                  <a:cubicBezTo>
                    <a:pt x="460" y="2491"/>
                    <a:pt x="431" y="2491"/>
                    <a:pt x="401" y="2462"/>
                  </a:cubicBezTo>
                  <a:cubicBezTo>
                    <a:pt x="386" y="2447"/>
                    <a:pt x="371" y="2417"/>
                    <a:pt x="371" y="2388"/>
                  </a:cubicBezTo>
                  <a:cubicBezTo>
                    <a:pt x="371" y="2284"/>
                    <a:pt x="445" y="2002"/>
                    <a:pt x="594" y="1543"/>
                  </a:cubicBezTo>
                  <a:cubicBezTo>
                    <a:pt x="890" y="1543"/>
                    <a:pt x="1142" y="1513"/>
                    <a:pt x="1365" y="1468"/>
                  </a:cubicBezTo>
                  <a:cubicBezTo>
                    <a:pt x="1587" y="1424"/>
                    <a:pt x="1706" y="1350"/>
                    <a:pt x="1706" y="1261"/>
                  </a:cubicBezTo>
                  <a:cubicBezTo>
                    <a:pt x="1706" y="1231"/>
                    <a:pt x="1661" y="1202"/>
                    <a:pt x="1587" y="1202"/>
                  </a:cubicBezTo>
                  <a:cubicBezTo>
                    <a:pt x="1498" y="1202"/>
                    <a:pt x="1379" y="1216"/>
                    <a:pt x="1231" y="1231"/>
                  </a:cubicBezTo>
                  <a:cubicBezTo>
                    <a:pt x="1068" y="1246"/>
                    <a:pt x="949" y="1246"/>
                    <a:pt x="846" y="1246"/>
                  </a:cubicBezTo>
                  <a:lnTo>
                    <a:pt x="683" y="1246"/>
                  </a:lnTo>
                  <a:cubicBezTo>
                    <a:pt x="786" y="875"/>
                    <a:pt x="831" y="594"/>
                    <a:pt x="831" y="401"/>
                  </a:cubicBezTo>
                  <a:cubicBezTo>
                    <a:pt x="1083" y="357"/>
                    <a:pt x="1246" y="327"/>
                    <a:pt x="1305" y="327"/>
                  </a:cubicBezTo>
                  <a:cubicBezTo>
                    <a:pt x="1379" y="312"/>
                    <a:pt x="1483" y="297"/>
                    <a:pt x="1646" y="282"/>
                  </a:cubicBezTo>
                  <a:cubicBezTo>
                    <a:pt x="1809" y="268"/>
                    <a:pt x="1943" y="253"/>
                    <a:pt x="2047" y="238"/>
                  </a:cubicBezTo>
                  <a:cubicBezTo>
                    <a:pt x="2150" y="208"/>
                    <a:pt x="2210" y="179"/>
                    <a:pt x="2210" y="119"/>
                  </a:cubicBezTo>
                  <a:cubicBezTo>
                    <a:pt x="2210" y="45"/>
                    <a:pt x="1943" y="1"/>
                    <a:pt x="1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5"/>
            <p:cNvSpPr/>
            <p:nvPr/>
          </p:nvSpPr>
          <p:spPr>
            <a:xfrm>
              <a:off x="6524625" y="4625900"/>
              <a:ext cx="60425" cy="71925"/>
            </a:xfrm>
            <a:custGeom>
              <a:avLst/>
              <a:gdLst/>
              <a:ahLst/>
              <a:cxnLst/>
              <a:rect l="l" t="t" r="r" b="b"/>
              <a:pathLst>
                <a:path w="2417" h="2877" extrusionOk="0">
                  <a:moveTo>
                    <a:pt x="608" y="0"/>
                  </a:moveTo>
                  <a:cubicBezTo>
                    <a:pt x="563" y="0"/>
                    <a:pt x="549" y="45"/>
                    <a:pt x="549" y="134"/>
                  </a:cubicBezTo>
                  <a:cubicBezTo>
                    <a:pt x="534" y="312"/>
                    <a:pt x="445" y="742"/>
                    <a:pt x="267" y="1453"/>
                  </a:cubicBezTo>
                  <a:cubicBezTo>
                    <a:pt x="89" y="2150"/>
                    <a:pt x="0" y="2535"/>
                    <a:pt x="0" y="2595"/>
                  </a:cubicBezTo>
                  <a:cubicBezTo>
                    <a:pt x="0" y="2654"/>
                    <a:pt x="30" y="2728"/>
                    <a:pt x="74" y="2787"/>
                  </a:cubicBezTo>
                  <a:cubicBezTo>
                    <a:pt x="133" y="2847"/>
                    <a:pt x="178" y="2876"/>
                    <a:pt x="208" y="2876"/>
                  </a:cubicBezTo>
                  <a:cubicBezTo>
                    <a:pt x="237" y="2876"/>
                    <a:pt x="267" y="2817"/>
                    <a:pt x="297" y="2713"/>
                  </a:cubicBezTo>
                  <a:cubicBezTo>
                    <a:pt x="326" y="2609"/>
                    <a:pt x="400" y="2357"/>
                    <a:pt x="489" y="1957"/>
                  </a:cubicBezTo>
                  <a:cubicBezTo>
                    <a:pt x="593" y="1557"/>
                    <a:pt x="682" y="1201"/>
                    <a:pt x="771" y="875"/>
                  </a:cubicBezTo>
                  <a:cubicBezTo>
                    <a:pt x="1171" y="1898"/>
                    <a:pt x="1408" y="2506"/>
                    <a:pt x="1483" y="2698"/>
                  </a:cubicBezTo>
                  <a:cubicBezTo>
                    <a:pt x="1512" y="2743"/>
                    <a:pt x="1542" y="2787"/>
                    <a:pt x="1586" y="2817"/>
                  </a:cubicBezTo>
                  <a:cubicBezTo>
                    <a:pt x="1631" y="2862"/>
                    <a:pt x="1675" y="2876"/>
                    <a:pt x="1705" y="2876"/>
                  </a:cubicBezTo>
                  <a:cubicBezTo>
                    <a:pt x="1809" y="2876"/>
                    <a:pt x="1927" y="2698"/>
                    <a:pt x="2031" y="2343"/>
                  </a:cubicBezTo>
                  <a:cubicBezTo>
                    <a:pt x="2150" y="2002"/>
                    <a:pt x="2239" y="1616"/>
                    <a:pt x="2313" y="1201"/>
                  </a:cubicBezTo>
                  <a:cubicBezTo>
                    <a:pt x="2387" y="801"/>
                    <a:pt x="2416" y="475"/>
                    <a:pt x="2416" y="252"/>
                  </a:cubicBezTo>
                  <a:cubicBezTo>
                    <a:pt x="2416" y="208"/>
                    <a:pt x="2387" y="149"/>
                    <a:pt x="2328" y="89"/>
                  </a:cubicBezTo>
                  <a:cubicBezTo>
                    <a:pt x="2268" y="30"/>
                    <a:pt x="2209" y="0"/>
                    <a:pt x="2164" y="0"/>
                  </a:cubicBezTo>
                  <a:cubicBezTo>
                    <a:pt x="2120" y="0"/>
                    <a:pt x="2090" y="60"/>
                    <a:pt x="2076" y="178"/>
                  </a:cubicBezTo>
                  <a:cubicBezTo>
                    <a:pt x="2076" y="193"/>
                    <a:pt x="2061" y="356"/>
                    <a:pt x="2046" y="653"/>
                  </a:cubicBezTo>
                  <a:cubicBezTo>
                    <a:pt x="1987" y="1305"/>
                    <a:pt x="1868" y="1868"/>
                    <a:pt x="1690" y="2328"/>
                  </a:cubicBezTo>
                  <a:cubicBezTo>
                    <a:pt x="1571" y="2076"/>
                    <a:pt x="1290" y="1379"/>
                    <a:pt x="860" y="252"/>
                  </a:cubicBezTo>
                  <a:cubicBezTo>
                    <a:pt x="830" y="193"/>
                    <a:pt x="786" y="134"/>
                    <a:pt x="741" y="89"/>
                  </a:cubicBezTo>
                  <a:cubicBezTo>
                    <a:pt x="682" y="30"/>
                    <a:pt x="637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6594650" y="4626625"/>
              <a:ext cx="55250" cy="70825"/>
            </a:xfrm>
            <a:custGeom>
              <a:avLst/>
              <a:gdLst/>
              <a:ahLst/>
              <a:cxnLst/>
              <a:rect l="l" t="t" r="r" b="b"/>
              <a:pathLst>
                <a:path w="2210" h="2833" extrusionOk="0">
                  <a:moveTo>
                    <a:pt x="1276" y="1"/>
                  </a:moveTo>
                  <a:cubicBezTo>
                    <a:pt x="742" y="1"/>
                    <a:pt x="401" y="16"/>
                    <a:pt x="238" y="31"/>
                  </a:cubicBezTo>
                  <a:cubicBezTo>
                    <a:pt x="90" y="45"/>
                    <a:pt x="1" y="75"/>
                    <a:pt x="1" y="120"/>
                  </a:cubicBezTo>
                  <a:cubicBezTo>
                    <a:pt x="1" y="179"/>
                    <a:pt x="31" y="223"/>
                    <a:pt x="75" y="283"/>
                  </a:cubicBezTo>
                  <a:cubicBezTo>
                    <a:pt x="120" y="342"/>
                    <a:pt x="164" y="372"/>
                    <a:pt x="208" y="372"/>
                  </a:cubicBezTo>
                  <a:lnTo>
                    <a:pt x="905" y="342"/>
                  </a:lnTo>
                  <a:lnTo>
                    <a:pt x="905" y="342"/>
                  </a:lnTo>
                  <a:cubicBezTo>
                    <a:pt x="876" y="594"/>
                    <a:pt x="801" y="1024"/>
                    <a:pt x="653" y="1602"/>
                  </a:cubicBezTo>
                  <a:cubicBezTo>
                    <a:pt x="505" y="2180"/>
                    <a:pt x="431" y="2492"/>
                    <a:pt x="431" y="2566"/>
                  </a:cubicBezTo>
                  <a:cubicBezTo>
                    <a:pt x="431" y="2625"/>
                    <a:pt x="460" y="2684"/>
                    <a:pt x="505" y="2744"/>
                  </a:cubicBezTo>
                  <a:cubicBezTo>
                    <a:pt x="549" y="2803"/>
                    <a:pt x="594" y="2833"/>
                    <a:pt x="638" y="2833"/>
                  </a:cubicBezTo>
                  <a:cubicBezTo>
                    <a:pt x="668" y="2833"/>
                    <a:pt x="713" y="2773"/>
                    <a:pt x="742" y="2625"/>
                  </a:cubicBezTo>
                  <a:cubicBezTo>
                    <a:pt x="772" y="2551"/>
                    <a:pt x="801" y="2417"/>
                    <a:pt x="846" y="2240"/>
                  </a:cubicBezTo>
                  <a:cubicBezTo>
                    <a:pt x="890" y="2047"/>
                    <a:pt x="920" y="1913"/>
                    <a:pt x="935" y="1824"/>
                  </a:cubicBezTo>
                  <a:cubicBezTo>
                    <a:pt x="1157" y="994"/>
                    <a:pt x="1261" y="520"/>
                    <a:pt x="1261" y="431"/>
                  </a:cubicBezTo>
                  <a:cubicBezTo>
                    <a:pt x="1261" y="386"/>
                    <a:pt x="1246" y="357"/>
                    <a:pt x="1246" y="342"/>
                  </a:cubicBezTo>
                  <a:cubicBezTo>
                    <a:pt x="1394" y="342"/>
                    <a:pt x="1543" y="342"/>
                    <a:pt x="1706" y="357"/>
                  </a:cubicBezTo>
                  <a:cubicBezTo>
                    <a:pt x="1869" y="372"/>
                    <a:pt x="1987" y="372"/>
                    <a:pt x="2076" y="372"/>
                  </a:cubicBezTo>
                  <a:cubicBezTo>
                    <a:pt x="2165" y="372"/>
                    <a:pt x="2210" y="342"/>
                    <a:pt x="2210" y="297"/>
                  </a:cubicBezTo>
                  <a:cubicBezTo>
                    <a:pt x="2210" y="223"/>
                    <a:pt x="2121" y="149"/>
                    <a:pt x="1943" y="90"/>
                  </a:cubicBezTo>
                  <a:cubicBezTo>
                    <a:pt x="1765" y="31"/>
                    <a:pt x="1543" y="1"/>
                    <a:pt x="1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6647650" y="4625900"/>
              <a:ext cx="51550" cy="71925"/>
            </a:xfrm>
            <a:custGeom>
              <a:avLst/>
              <a:gdLst/>
              <a:ahLst/>
              <a:cxnLst/>
              <a:rect l="l" t="t" r="r" b="b"/>
              <a:pathLst>
                <a:path w="2062" h="2877" extrusionOk="0">
                  <a:moveTo>
                    <a:pt x="1261" y="371"/>
                  </a:moveTo>
                  <a:cubicBezTo>
                    <a:pt x="1557" y="371"/>
                    <a:pt x="1691" y="460"/>
                    <a:pt x="1691" y="623"/>
                  </a:cubicBezTo>
                  <a:cubicBezTo>
                    <a:pt x="1691" y="727"/>
                    <a:pt x="1661" y="831"/>
                    <a:pt x="1572" y="934"/>
                  </a:cubicBezTo>
                  <a:cubicBezTo>
                    <a:pt x="1483" y="1023"/>
                    <a:pt x="1380" y="1097"/>
                    <a:pt x="1276" y="1157"/>
                  </a:cubicBezTo>
                  <a:cubicBezTo>
                    <a:pt x="1172" y="1216"/>
                    <a:pt x="1053" y="1290"/>
                    <a:pt x="920" y="1349"/>
                  </a:cubicBezTo>
                  <a:cubicBezTo>
                    <a:pt x="801" y="1424"/>
                    <a:pt x="712" y="1468"/>
                    <a:pt x="668" y="1512"/>
                  </a:cubicBezTo>
                  <a:cubicBezTo>
                    <a:pt x="772" y="1097"/>
                    <a:pt x="831" y="816"/>
                    <a:pt x="831" y="638"/>
                  </a:cubicBezTo>
                  <a:cubicBezTo>
                    <a:pt x="831" y="578"/>
                    <a:pt x="816" y="534"/>
                    <a:pt x="787" y="475"/>
                  </a:cubicBezTo>
                  <a:cubicBezTo>
                    <a:pt x="965" y="401"/>
                    <a:pt x="1128" y="371"/>
                    <a:pt x="1261" y="371"/>
                  </a:cubicBezTo>
                  <a:close/>
                  <a:moveTo>
                    <a:pt x="1231" y="0"/>
                  </a:moveTo>
                  <a:cubicBezTo>
                    <a:pt x="1009" y="0"/>
                    <a:pt x="816" y="45"/>
                    <a:pt x="624" y="104"/>
                  </a:cubicBezTo>
                  <a:cubicBezTo>
                    <a:pt x="446" y="178"/>
                    <a:pt x="342" y="238"/>
                    <a:pt x="342" y="297"/>
                  </a:cubicBezTo>
                  <a:cubicBezTo>
                    <a:pt x="342" y="341"/>
                    <a:pt x="357" y="371"/>
                    <a:pt x="386" y="415"/>
                  </a:cubicBezTo>
                  <a:cubicBezTo>
                    <a:pt x="416" y="475"/>
                    <a:pt x="446" y="504"/>
                    <a:pt x="490" y="519"/>
                  </a:cubicBezTo>
                  <a:cubicBezTo>
                    <a:pt x="460" y="801"/>
                    <a:pt x="372" y="1201"/>
                    <a:pt x="223" y="1720"/>
                  </a:cubicBezTo>
                  <a:cubicBezTo>
                    <a:pt x="75" y="2254"/>
                    <a:pt x="1" y="2550"/>
                    <a:pt x="1" y="2609"/>
                  </a:cubicBezTo>
                  <a:cubicBezTo>
                    <a:pt x="1" y="2669"/>
                    <a:pt x="31" y="2728"/>
                    <a:pt x="75" y="2787"/>
                  </a:cubicBezTo>
                  <a:cubicBezTo>
                    <a:pt x="134" y="2847"/>
                    <a:pt x="179" y="2876"/>
                    <a:pt x="223" y="2876"/>
                  </a:cubicBezTo>
                  <a:cubicBezTo>
                    <a:pt x="238" y="2876"/>
                    <a:pt x="268" y="2802"/>
                    <a:pt x="312" y="2669"/>
                  </a:cubicBezTo>
                  <a:cubicBezTo>
                    <a:pt x="342" y="2595"/>
                    <a:pt x="357" y="2535"/>
                    <a:pt x="386" y="2461"/>
                  </a:cubicBezTo>
                  <a:cubicBezTo>
                    <a:pt x="401" y="2402"/>
                    <a:pt x="475" y="2150"/>
                    <a:pt x="594" y="1720"/>
                  </a:cubicBezTo>
                  <a:cubicBezTo>
                    <a:pt x="668" y="1928"/>
                    <a:pt x="861" y="2165"/>
                    <a:pt x="1157" y="2446"/>
                  </a:cubicBezTo>
                  <a:cubicBezTo>
                    <a:pt x="1454" y="2728"/>
                    <a:pt x="1691" y="2876"/>
                    <a:pt x="1854" y="2876"/>
                  </a:cubicBezTo>
                  <a:cubicBezTo>
                    <a:pt x="1943" y="2876"/>
                    <a:pt x="1987" y="2847"/>
                    <a:pt x="1987" y="2773"/>
                  </a:cubicBezTo>
                  <a:cubicBezTo>
                    <a:pt x="1987" y="2743"/>
                    <a:pt x="1958" y="2684"/>
                    <a:pt x="1884" y="2624"/>
                  </a:cubicBezTo>
                  <a:cubicBezTo>
                    <a:pt x="1854" y="2595"/>
                    <a:pt x="1810" y="2565"/>
                    <a:pt x="1780" y="2535"/>
                  </a:cubicBezTo>
                  <a:cubicBezTo>
                    <a:pt x="1750" y="2506"/>
                    <a:pt x="1706" y="2461"/>
                    <a:pt x="1646" y="2417"/>
                  </a:cubicBezTo>
                  <a:cubicBezTo>
                    <a:pt x="1587" y="2372"/>
                    <a:pt x="1528" y="2328"/>
                    <a:pt x="1469" y="2269"/>
                  </a:cubicBezTo>
                  <a:cubicBezTo>
                    <a:pt x="1409" y="2209"/>
                    <a:pt x="1350" y="2150"/>
                    <a:pt x="1320" y="2120"/>
                  </a:cubicBezTo>
                  <a:cubicBezTo>
                    <a:pt x="1276" y="2091"/>
                    <a:pt x="1217" y="2016"/>
                    <a:pt x="1113" y="1928"/>
                  </a:cubicBezTo>
                  <a:cubicBezTo>
                    <a:pt x="1024" y="1824"/>
                    <a:pt x="979" y="1750"/>
                    <a:pt x="979" y="1690"/>
                  </a:cubicBezTo>
                  <a:cubicBezTo>
                    <a:pt x="979" y="1676"/>
                    <a:pt x="1024" y="1646"/>
                    <a:pt x="1083" y="1616"/>
                  </a:cubicBezTo>
                  <a:cubicBezTo>
                    <a:pt x="1172" y="1572"/>
                    <a:pt x="1261" y="1527"/>
                    <a:pt x="1365" y="1468"/>
                  </a:cubicBezTo>
                  <a:cubicBezTo>
                    <a:pt x="1469" y="1424"/>
                    <a:pt x="1572" y="1349"/>
                    <a:pt x="1676" y="1275"/>
                  </a:cubicBezTo>
                  <a:cubicBezTo>
                    <a:pt x="1795" y="1201"/>
                    <a:pt x="1884" y="1112"/>
                    <a:pt x="1958" y="994"/>
                  </a:cubicBezTo>
                  <a:cubicBezTo>
                    <a:pt x="2032" y="875"/>
                    <a:pt x="2062" y="756"/>
                    <a:pt x="2062" y="623"/>
                  </a:cubicBezTo>
                  <a:cubicBezTo>
                    <a:pt x="2062" y="430"/>
                    <a:pt x="1987" y="267"/>
                    <a:pt x="1824" y="163"/>
                  </a:cubicBezTo>
                  <a:cubicBezTo>
                    <a:pt x="1661" y="60"/>
                    <a:pt x="1469" y="0"/>
                    <a:pt x="12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6708075" y="4625900"/>
              <a:ext cx="54875" cy="71925"/>
            </a:xfrm>
            <a:custGeom>
              <a:avLst/>
              <a:gdLst/>
              <a:ahLst/>
              <a:cxnLst/>
              <a:rect l="l" t="t" r="r" b="b"/>
              <a:pathLst>
                <a:path w="2195" h="2877" extrusionOk="0">
                  <a:moveTo>
                    <a:pt x="1409" y="341"/>
                  </a:moveTo>
                  <a:cubicBezTo>
                    <a:pt x="1512" y="341"/>
                    <a:pt x="1616" y="415"/>
                    <a:pt x="1690" y="549"/>
                  </a:cubicBezTo>
                  <a:cubicBezTo>
                    <a:pt x="1765" y="667"/>
                    <a:pt x="1809" y="845"/>
                    <a:pt x="1809" y="1053"/>
                  </a:cubicBezTo>
                  <a:cubicBezTo>
                    <a:pt x="1809" y="1260"/>
                    <a:pt x="1750" y="1483"/>
                    <a:pt x="1616" y="1720"/>
                  </a:cubicBezTo>
                  <a:cubicBezTo>
                    <a:pt x="1498" y="1957"/>
                    <a:pt x="1335" y="2150"/>
                    <a:pt x="1157" y="2313"/>
                  </a:cubicBezTo>
                  <a:cubicBezTo>
                    <a:pt x="979" y="2476"/>
                    <a:pt x="831" y="2550"/>
                    <a:pt x="697" y="2550"/>
                  </a:cubicBezTo>
                  <a:cubicBezTo>
                    <a:pt x="608" y="2550"/>
                    <a:pt x="534" y="2506"/>
                    <a:pt x="460" y="2417"/>
                  </a:cubicBezTo>
                  <a:cubicBezTo>
                    <a:pt x="401" y="2313"/>
                    <a:pt x="371" y="2194"/>
                    <a:pt x="371" y="2046"/>
                  </a:cubicBezTo>
                  <a:cubicBezTo>
                    <a:pt x="371" y="1794"/>
                    <a:pt x="430" y="1542"/>
                    <a:pt x="564" y="1260"/>
                  </a:cubicBezTo>
                  <a:cubicBezTo>
                    <a:pt x="697" y="994"/>
                    <a:pt x="845" y="771"/>
                    <a:pt x="1008" y="608"/>
                  </a:cubicBezTo>
                  <a:cubicBezTo>
                    <a:pt x="1172" y="430"/>
                    <a:pt x="1305" y="341"/>
                    <a:pt x="1409" y="341"/>
                  </a:cubicBezTo>
                  <a:close/>
                  <a:moveTo>
                    <a:pt x="1394" y="0"/>
                  </a:moveTo>
                  <a:cubicBezTo>
                    <a:pt x="1246" y="0"/>
                    <a:pt x="1097" y="60"/>
                    <a:pt x="934" y="178"/>
                  </a:cubicBezTo>
                  <a:cubicBezTo>
                    <a:pt x="756" y="312"/>
                    <a:pt x="608" y="460"/>
                    <a:pt x="475" y="653"/>
                  </a:cubicBezTo>
                  <a:cubicBezTo>
                    <a:pt x="341" y="845"/>
                    <a:pt x="223" y="1068"/>
                    <a:pt x="134" y="1320"/>
                  </a:cubicBezTo>
                  <a:cubicBezTo>
                    <a:pt x="45" y="1572"/>
                    <a:pt x="0" y="1824"/>
                    <a:pt x="0" y="2076"/>
                  </a:cubicBezTo>
                  <a:cubicBezTo>
                    <a:pt x="0" y="2254"/>
                    <a:pt x="60" y="2432"/>
                    <a:pt x="193" y="2609"/>
                  </a:cubicBezTo>
                  <a:cubicBezTo>
                    <a:pt x="326" y="2787"/>
                    <a:pt x="490" y="2876"/>
                    <a:pt x="667" y="2876"/>
                  </a:cubicBezTo>
                  <a:cubicBezTo>
                    <a:pt x="905" y="2876"/>
                    <a:pt x="1157" y="2773"/>
                    <a:pt x="1394" y="2580"/>
                  </a:cubicBezTo>
                  <a:cubicBezTo>
                    <a:pt x="1631" y="2372"/>
                    <a:pt x="1824" y="2120"/>
                    <a:pt x="1972" y="1839"/>
                  </a:cubicBezTo>
                  <a:cubicBezTo>
                    <a:pt x="2120" y="1557"/>
                    <a:pt x="2194" y="1275"/>
                    <a:pt x="2194" y="1023"/>
                  </a:cubicBezTo>
                  <a:cubicBezTo>
                    <a:pt x="2194" y="756"/>
                    <a:pt x="2105" y="519"/>
                    <a:pt x="1957" y="312"/>
                  </a:cubicBezTo>
                  <a:cubicBezTo>
                    <a:pt x="1809" y="104"/>
                    <a:pt x="1616" y="0"/>
                    <a:pt x="13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5"/>
            <p:cNvSpPr/>
            <p:nvPr/>
          </p:nvSpPr>
          <p:spPr>
            <a:xfrm>
              <a:off x="6765525" y="4626275"/>
              <a:ext cx="51175" cy="71175"/>
            </a:xfrm>
            <a:custGeom>
              <a:avLst/>
              <a:gdLst/>
              <a:ahLst/>
              <a:cxnLst/>
              <a:rect l="l" t="t" r="r" b="b"/>
              <a:pathLst>
                <a:path w="2047" h="2847" extrusionOk="0">
                  <a:moveTo>
                    <a:pt x="1764" y="0"/>
                  </a:moveTo>
                  <a:cubicBezTo>
                    <a:pt x="1616" y="0"/>
                    <a:pt x="1423" y="45"/>
                    <a:pt x="1201" y="148"/>
                  </a:cubicBezTo>
                  <a:cubicBezTo>
                    <a:pt x="979" y="237"/>
                    <a:pt x="816" y="356"/>
                    <a:pt x="712" y="475"/>
                  </a:cubicBezTo>
                  <a:cubicBezTo>
                    <a:pt x="667" y="504"/>
                    <a:pt x="638" y="563"/>
                    <a:pt x="608" y="638"/>
                  </a:cubicBezTo>
                  <a:cubicBezTo>
                    <a:pt x="593" y="712"/>
                    <a:pt x="578" y="786"/>
                    <a:pt x="578" y="845"/>
                  </a:cubicBezTo>
                  <a:cubicBezTo>
                    <a:pt x="578" y="919"/>
                    <a:pt x="623" y="1008"/>
                    <a:pt x="727" y="1127"/>
                  </a:cubicBezTo>
                  <a:cubicBezTo>
                    <a:pt x="816" y="1245"/>
                    <a:pt x="919" y="1349"/>
                    <a:pt x="1038" y="1453"/>
                  </a:cubicBezTo>
                  <a:cubicBezTo>
                    <a:pt x="1157" y="1557"/>
                    <a:pt x="1275" y="1661"/>
                    <a:pt x="1364" y="1779"/>
                  </a:cubicBezTo>
                  <a:cubicBezTo>
                    <a:pt x="1468" y="1898"/>
                    <a:pt x="1512" y="1987"/>
                    <a:pt x="1512" y="2061"/>
                  </a:cubicBezTo>
                  <a:cubicBezTo>
                    <a:pt x="1512" y="2179"/>
                    <a:pt x="1438" y="2283"/>
                    <a:pt x="1290" y="2387"/>
                  </a:cubicBezTo>
                  <a:cubicBezTo>
                    <a:pt x="1142" y="2476"/>
                    <a:pt x="979" y="2520"/>
                    <a:pt x="786" y="2520"/>
                  </a:cubicBezTo>
                  <a:cubicBezTo>
                    <a:pt x="697" y="2520"/>
                    <a:pt x="608" y="2506"/>
                    <a:pt x="519" y="2461"/>
                  </a:cubicBezTo>
                  <a:cubicBezTo>
                    <a:pt x="445" y="2431"/>
                    <a:pt x="371" y="2387"/>
                    <a:pt x="326" y="2328"/>
                  </a:cubicBezTo>
                  <a:cubicBezTo>
                    <a:pt x="193" y="2209"/>
                    <a:pt x="119" y="2135"/>
                    <a:pt x="74" y="2135"/>
                  </a:cubicBezTo>
                  <a:cubicBezTo>
                    <a:pt x="15" y="2135"/>
                    <a:pt x="0" y="2179"/>
                    <a:pt x="0" y="2268"/>
                  </a:cubicBezTo>
                  <a:cubicBezTo>
                    <a:pt x="0" y="2387"/>
                    <a:pt x="74" y="2506"/>
                    <a:pt x="252" y="2639"/>
                  </a:cubicBezTo>
                  <a:cubicBezTo>
                    <a:pt x="415" y="2772"/>
                    <a:pt x="638" y="2847"/>
                    <a:pt x="890" y="2847"/>
                  </a:cubicBezTo>
                  <a:cubicBezTo>
                    <a:pt x="1157" y="2847"/>
                    <a:pt x="1379" y="2772"/>
                    <a:pt x="1586" y="2624"/>
                  </a:cubicBezTo>
                  <a:cubicBezTo>
                    <a:pt x="1779" y="2461"/>
                    <a:pt x="1883" y="2283"/>
                    <a:pt x="1883" y="2061"/>
                  </a:cubicBezTo>
                  <a:cubicBezTo>
                    <a:pt x="1883" y="1942"/>
                    <a:pt x="1838" y="1824"/>
                    <a:pt x="1735" y="1675"/>
                  </a:cubicBezTo>
                  <a:cubicBezTo>
                    <a:pt x="1631" y="1542"/>
                    <a:pt x="1527" y="1409"/>
                    <a:pt x="1409" y="1305"/>
                  </a:cubicBezTo>
                  <a:cubicBezTo>
                    <a:pt x="1082" y="1038"/>
                    <a:pt x="919" y="860"/>
                    <a:pt x="919" y="801"/>
                  </a:cubicBezTo>
                  <a:cubicBezTo>
                    <a:pt x="919" y="697"/>
                    <a:pt x="1082" y="578"/>
                    <a:pt x="1394" y="460"/>
                  </a:cubicBezTo>
                  <a:cubicBezTo>
                    <a:pt x="1483" y="430"/>
                    <a:pt x="1586" y="400"/>
                    <a:pt x="1705" y="371"/>
                  </a:cubicBezTo>
                  <a:cubicBezTo>
                    <a:pt x="1824" y="341"/>
                    <a:pt x="1898" y="326"/>
                    <a:pt x="1957" y="311"/>
                  </a:cubicBezTo>
                  <a:cubicBezTo>
                    <a:pt x="2016" y="282"/>
                    <a:pt x="2046" y="267"/>
                    <a:pt x="2046" y="237"/>
                  </a:cubicBezTo>
                  <a:cubicBezTo>
                    <a:pt x="2046" y="178"/>
                    <a:pt x="2016" y="134"/>
                    <a:pt x="1972" y="74"/>
                  </a:cubicBezTo>
                  <a:cubicBezTo>
                    <a:pt x="1913" y="30"/>
                    <a:pt x="1838" y="0"/>
                    <a:pt x="17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5"/>
            <p:cNvSpPr/>
            <p:nvPr/>
          </p:nvSpPr>
          <p:spPr>
            <a:xfrm>
              <a:off x="6824450" y="4625900"/>
              <a:ext cx="54875" cy="71925"/>
            </a:xfrm>
            <a:custGeom>
              <a:avLst/>
              <a:gdLst/>
              <a:ahLst/>
              <a:cxnLst/>
              <a:rect l="l" t="t" r="r" b="b"/>
              <a:pathLst>
                <a:path w="2195" h="2877" extrusionOk="0">
                  <a:moveTo>
                    <a:pt x="1424" y="341"/>
                  </a:moveTo>
                  <a:cubicBezTo>
                    <a:pt x="1527" y="341"/>
                    <a:pt x="1616" y="415"/>
                    <a:pt x="1705" y="549"/>
                  </a:cubicBezTo>
                  <a:cubicBezTo>
                    <a:pt x="1779" y="667"/>
                    <a:pt x="1824" y="845"/>
                    <a:pt x="1824" y="1053"/>
                  </a:cubicBezTo>
                  <a:cubicBezTo>
                    <a:pt x="1824" y="1260"/>
                    <a:pt x="1765" y="1483"/>
                    <a:pt x="1631" y="1720"/>
                  </a:cubicBezTo>
                  <a:cubicBezTo>
                    <a:pt x="1498" y="1957"/>
                    <a:pt x="1349" y="2150"/>
                    <a:pt x="1172" y="2313"/>
                  </a:cubicBezTo>
                  <a:cubicBezTo>
                    <a:pt x="994" y="2476"/>
                    <a:pt x="831" y="2550"/>
                    <a:pt x="697" y="2550"/>
                  </a:cubicBezTo>
                  <a:cubicBezTo>
                    <a:pt x="608" y="2550"/>
                    <a:pt x="534" y="2506"/>
                    <a:pt x="475" y="2417"/>
                  </a:cubicBezTo>
                  <a:cubicBezTo>
                    <a:pt x="401" y="2313"/>
                    <a:pt x="371" y="2194"/>
                    <a:pt x="371" y="2046"/>
                  </a:cubicBezTo>
                  <a:cubicBezTo>
                    <a:pt x="371" y="1794"/>
                    <a:pt x="445" y="1542"/>
                    <a:pt x="564" y="1260"/>
                  </a:cubicBezTo>
                  <a:cubicBezTo>
                    <a:pt x="697" y="994"/>
                    <a:pt x="845" y="771"/>
                    <a:pt x="1008" y="608"/>
                  </a:cubicBezTo>
                  <a:cubicBezTo>
                    <a:pt x="1172" y="430"/>
                    <a:pt x="1305" y="341"/>
                    <a:pt x="1424" y="341"/>
                  </a:cubicBezTo>
                  <a:close/>
                  <a:moveTo>
                    <a:pt x="1394" y="0"/>
                  </a:moveTo>
                  <a:cubicBezTo>
                    <a:pt x="1260" y="0"/>
                    <a:pt x="1097" y="60"/>
                    <a:pt x="934" y="178"/>
                  </a:cubicBezTo>
                  <a:cubicBezTo>
                    <a:pt x="771" y="312"/>
                    <a:pt x="623" y="460"/>
                    <a:pt x="475" y="653"/>
                  </a:cubicBezTo>
                  <a:cubicBezTo>
                    <a:pt x="341" y="845"/>
                    <a:pt x="238" y="1068"/>
                    <a:pt x="134" y="1320"/>
                  </a:cubicBezTo>
                  <a:cubicBezTo>
                    <a:pt x="45" y="1572"/>
                    <a:pt x="0" y="1824"/>
                    <a:pt x="0" y="2076"/>
                  </a:cubicBezTo>
                  <a:cubicBezTo>
                    <a:pt x="0" y="2254"/>
                    <a:pt x="74" y="2432"/>
                    <a:pt x="208" y="2609"/>
                  </a:cubicBezTo>
                  <a:cubicBezTo>
                    <a:pt x="341" y="2787"/>
                    <a:pt x="490" y="2876"/>
                    <a:pt x="682" y="2876"/>
                  </a:cubicBezTo>
                  <a:cubicBezTo>
                    <a:pt x="920" y="2876"/>
                    <a:pt x="1157" y="2773"/>
                    <a:pt x="1409" y="2580"/>
                  </a:cubicBezTo>
                  <a:cubicBezTo>
                    <a:pt x="1646" y="2372"/>
                    <a:pt x="1839" y="2120"/>
                    <a:pt x="1987" y="1839"/>
                  </a:cubicBezTo>
                  <a:cubicBezTo>
                    <a:pt x="2120" y="1557"/>
                    <a:pt x="2194" y="1275"/>
                    <a:pt x="2194" y="1023"/>
                  </a:cubicBezTo>
                  <a:cubicBezTo>
                    <a:pt x="2194" y="756"/>
                    <a:pt x="2120" y="519"/>
                    <a:pt x="1972" y="312"/>
                  </a:cubicBezTo>
                  <a:cubicBezTo>
                    <a:pt x="1809" y="104"/>
                    <a:pt x="1631" y="0"/>
                    <a:pt x="13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6887075" y="4626275"/>
              <a:ext cx="74150" cy="71175"/>
            </a:xfrm>
            <a:custGeom>
              <a:avLst/>
              <a:gdLst/>
              <a:ahLst/>
              <a:cxnLst/>
              <a:rect l="l" t="t" r="r" b="b"/>
              <a:pathLst>
                <a:path w="2966" h="2847" extrusionOk="0">
                  <a:moveTo>
                    <a:pt x="623" y="0"/>
                  </a:moveTo>
                  <a:cubicBezTo>
                    <a:pt x="579" y="0"/>
                    <a:pt x="564" y="15"/>
                    <a:pt x="549" y="30"/>
                  </a:cubicBezTo>
                  <a:cubicBezTo>
                    <a:pt x="534" y="45"/>
                    <a:pt x="534" y="74"/>
                    <a:pt x="534" y="119"/>
                  </a:cubicBezTo>
                  <a:cubicBezTo>
                    <a:pt x="534" y="297"/>
                    <a:pt x="446" y="727"/>
                    <a:pt x="268" y="1409"/>
                  </a:cubicBezTo>
                  <a:cubicBezTo>
                    <a:pt x="90" y="2105"/>
                    <a:pt x="1" y="2476"/>
                    <a:pt x="1" y="2535"/>
                  </a:cubicBezTo>
                  <a:cubicBezTo>
                    <a:pt x="1" y="2609"/>
                    <a:pt x="30" y="2669"/>
                    <a:pt x="75" y="2743"/>
                  </a:cubicBezTo>
                  <a:cubicBezTo>
                    <a:pt x="134" y="2817"/>
                    <a:pt x="164" y="2847"/>
                    <a:pt x="208" y="2847"/>
                  </a:cubicBezTo>
                  <a:cubicBezTo>
                    <a:pt x="208" y="2847"/>
                    <a:pt x="223" y="2832"/>
                    <a:pt x="253" y="2772"/>
                  </a:cubicBezTo>
                  <a:cubicBezTo>
                    <a:pt x="268" y="2758"/>
                    <a:pt x="268" y="2728"/>
                    <a:pt x="282" y="2698"/>
                  </a:cubicBezTo>
                  <a:cubicBezTo>
                    <a:pt x="282" y="2669"/>
                    <a:pt x="297" y="2639"/>
                    <a:pt x="312" y="2594"/>
                  </a:cubicBezTo>
                  <a:cubicBezTo>
                    <a:pt x="327" y="2550"/>
                    <a:pt x="342" y="2506"/>
                    <a:pt x="357" y="2476"/>
                  </a:cubicBezTo>
                  <a:cubicBezTo>
                    <a:pt x="371" y="2431"/>
                    <a:pt x="386" y="2387"/>
                    <a:pt x="401" y="2328"/>
                  </a:cubicBezTo>
                  <a:cubicBezTo>
                    <a:pt x="416" y="2268"/>
                    <a:pt x="431" y="2209"/>
                    <a:pt x="431" y="2165"/>
                  </a:cubicBezTo>
                  <a:cubicBezTo>
                    <a:pt x="446" y="2135"/>
                    <a:pt x="460" y="2076"/>
                    <a:pt x="475" y="2001"/>
                  </a:cubicBezTo>
                  <a:cubicBezTo>
                    <a:pt x="505" y="1942"/>
                    <a:pt x="534" y="1809"/>
                    <a:pt x="594" y="1601"/>
                  </a:cubicBezTo>
                  <a:cubicBezTo>
                    <a:pt x="653" y="1394"/>
                    <a:pt x="698" y="1156"/>
                    <a:pt x="742" y="875"/>
                  </a:cubicBezTo>
                  <a:cubicBezTo>
                    <a:pt x="920" y="1394"/>
                    <a:pt x="1039" y="1735"/>
                    <a:pt x="1142" y="1868"/>
                  </a:cubicBezTo>
                  <a:cubicBezTo>
                    <a:pt x="1202" y="1957"/>
                    <a:pt x="1276" y="2001"/>
                    <a:pt x="1350" y="2001"/>
                  </a:cubicBezTo>
                  <a:cubicBezTo>
                    <a:pt x="1424" y="2001"/>
                    <a:pt x="1528" y="1942"/>
                    <a:pt x="1632" y="1824"/>
                  </a:cubicBezTo>
                  <a:cubicBezTo>
                    <a:pt x="1750" y="1690"/>
                    <a:pt x="2061" y="1320"/>
                    <a:pt x="2565" y="697"/>
                  </a:cubicBezTo>
                  <a:lnTo>
                    <a:pt x="2565" y="697"/>
                  </a:lnTo>
                  <a:cubicBezTo>
                    <a:pt x="2447" y="993"/>
                    <a:pt x="2358" y="1334"/>
                    <a:pt x="2254" y="1735"/>
                  </a:cubicBezTo>
                  <a:cubicBezTo>
                    <a:pt x="2165" y="2120"/>
                    <a:pt x="2121" y="2372"/>
                    <a:pt x="2121" y="2491"/>
                  </a:cubicBezTo>
                  <a:cubicBezTo>
                    <a:pt x="2121" y="2594"/>
                    <a:pt x="2136" y="2683"/>
                    <a:pt x="2165" y="2758"/>
                  </a:cubicBezTo>
                  <a:cubicBezTo>
                    <a:pt x="2210" y="2817"/>
                    <a:pt x="2239" y="2847"/>
                    <a:pt x="2269" y="2847"/>
                  </a:cubicBezTo>
                  <a:cubicBezTo>
                    <a:pt x="2313" y="2847"/>
                    <a:pt x="2358" y="2772"/>
                    <a:pt x="2388" y="2609"/>
                  </a:cubicBezTo>
                  <a:cubicBezTo>
                    <a:pt x="2417" y="2535"/>
                    <a:pt x="2432" y="2446"/>
                    <a:pt x="2462" y="2357"/>
                  </a:cubicBezTo>
                  <a:cubicBezTo>
                    <a:pt x="2477" y="2283"/>
                    <a:pt x="2506" y="2165"/>
                    <a:pt x="2536" y="2031"/>
                  </a:cubicBezTo>
                  <a:cubicBezTo>
                    <a:pt x="2565" y="1898"/>
                    <a:pt x="2595" y="1779"/>
                    <a:pt x="2625" y="1690"/>
                  </a:cubicBezTo>
                  <a:cubicBezTo>
                    <a:pt x="2654" y="1601"/>
                    <a:pt x="2684" y="1468"/>
                    <a:pt x="2729" y="1305"/>
                  </a:cubicBezTo>
                  <a:cubicBezTo>
                    <a:pt x="2773" y="1156"/>
                    <a:pt x="2803" y="1038"/>
                    <a:pt x="2832" y="964"/>
                  </a:cubicBezTo>
                  <a:cubicBezTo>
                    <a:pt x="2847" y="890"/>
                    <a:pt x="2877" y="801"/>
                    <a:pt x="2892" y="697"/>
                  </a:cubicBezTo>
                  <a:cubicBezTo>
                    <a:pt x="2921" y="593"/>
                    <a:pt x="2936" y="519"/>
                    <a:pt x="2951" y="445"/>
                  </a:cubicBezTo>
                  <a:cubicBezTo>
                    <a:pt x="2966" y="386"/>
                    <a:pt x="2966" y="326"/>
                    <a:pt x="2966" y="282"/>
                  </a:cubicBezTo>
                  <a:cubicBezTo>
                    <a:pt x="2966" y="237"/>
                    <a:pt x="2936" y="178"/>
                    <a:pt x="2892" y="134"/>
                  </a:cubicBezTo>
                  <a:cubicBezTo>
                    <a:pt x="2832" y="74"/>
                    <a:pt x="2788" y="45"/>
                    <a:pt x="2729" y="45"/>
                  </a:cubicBezTo>
                  <a:cubicBezTo>
                    <a:pt x="2684" y="45"/>
                    <a:pt x="2610" y="104"/>
                    <a:pt x="2491" y="237"/>
                  </a:cubicBezTo>
                  <a:cubicBezTo>
                    <a:pt x="2388" y="356"/>
                    <a:pt x="2210" y="578"/>
                    <a:pt x="1972" y="875"/>
                  </a:cubicBezTo>
                  <a:cubicBezTo>
                    <a:pt x="1750" y="1171"/>
                    <a:pt x="1557" y="1409"/>
                    <a:pt x="1409" y="1586"/>
                  </a:cubicBezTo>
                  <a:cubicBezTo>
                    <a:pt x="1291" y="1334"/>
                    <a:pt x="1172" y="1082"/>
                    <a:pt x="1083" y="830"/>
                  </a:cubicBezTo>
                  <a:cubicBezTo>
                    <a:pt x="994" y="578"/>
                    <a:pt x="935" y="400"/>
                    <a:pt x="935" y="311"/>
                  </a:cubicBezTo>
                  <a:cubicBezTo>
                    <a:pt x="920" y="252"/>
                    <a:pt x="875" y="193"/>
                    <a:pt x="801" y="119"/>
                  </a:cubicBezTo>
                  <a:cubicBezTo>
                    <a:pt x="712" y="45"/>
                    <a:pt x="653" y="0"/>
                    <a:pt x="6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6968250" y="4627000"/>
              <a:ext cx="55250" cy="71200"/>
            </a:xfrm>
            <a:custGeom>
              <a:avLst/>
              <a:gdLst/>
              <a:ahLst/>
              <a:cxnLst/>
              <a:rect l="l" t="t" r="r" b="b"/>
              <a:pathLst>
                <a:path w="2210" h="2848" extrusionOk="0">
                  <a:moveTo>
                    <a:pt x="1394" y="1"/>
                  </a:moveTo>
                  <a:cubicBezTo>
                    <a:pt x="845" y="1"/>
                    <a:pt x="549" y="60"/>
                    <a:pt x="504" y="164"/>
                  </a:cubicBezTo>
                  <a:cubicBezTo>
                    <a:pt x="490" y="194"/>
                    <a:pt x="490" y="223"/>
                    <a:pt x="490" y="253"/>
                  </a:cubicBezTo>
                  <a:cubicBezTo>
                    <a:pt x="490" y="460"/>
                    <a:pt x="445" y="712"/>
                    <a:pt x="371" y="1024"/>
                  </a:cubicBezTo>
                  <a:cubicBezTo>
                    <a:pt x="282" y="1320"/>
                    <a:pt x="208" y="1617"/>
                    <a:pt x="119" y="1884"/>
                  </a:cubicBezTo>
                  <a:cubicBezTo>
                    <a:pt x="45" y="2150"/>
                    <a:pt x="0" y="2343"/>
                    <a:pt x="0" y="2447"/>
                  </a:cubicBezTo>
                  <a:cubicBezTo>
                    <a:pt x="0" y="2565"/>
                    <a:pt x="45" y="2654"/>
                    <a:pt x="149" y="2729"/>
                  </a:cubicBezTo>
                  <a:cubicBezTo>
                    <a:pt x="238" y="2803"/>
                    <a:pt x="341" y="2847"/>
                    <a:pt x="475" y="2847"/>
                  </a:cubicBezTo>
                  <a:cubicBezTo>
                    <a:pt x="756" y="2847"/>
                    <a:pt x="1038" y="2788"/>
                    <a:pt x="1335" y="2684"/>
                  </a:cubicBezTo>
                  <a:cubicBezTo>
                    <a:pt x="1646" y="2580"/>
                    <a:pt x="1794" y="2477"/>
                    <a:pt x="1794" y="2388"/>
                  </a:cubicBezTo>
                  <a:cubicBezTo>
                    <a:pt x="1794" y="2328"/>
                    <a:pt x="1779" y="2299"/>
                    <a:pt x="1735" y="2299"/>
                  </a:cubicBezTo>
                  <a:cubicBezTo>
                    <a:pt x="1720" y="2299"/>
                    <a:pt x="1646" y="2313"/>
                    <a:pt x="1527" y="2343"/>
                  </a:cubicBezTo>
                  <a:cubicBezTo>
                    <a:pt x="1142" y="2447"/>
                    <a:pt x="801" y="2491"/>
                    <a:pt x="490" y="2491"/>
                  </a:cubicBezTo>
                  <a:cubicBezTo>
                    <a:pt x="445" y="2491"/>
                    <a:pt x="430" y="2491"/>
                    <a:pt x="401" y="2462"/>
                  </a:cubicBezTo>
                  <a:cubicBezTo>
                    <a:pt x="386" y="2447"/>
                    <a:pt x="371" y="2417"/>
                    <a:pt x="371" y="2388"/>
                  </a:cubicBezTo>
                  <a:cubicBezTo>
                    <a:pt x="371" y="2284"/>
                    <a:pt x="445" y="2002"/>
                    <a:pt x="593" y="1543"/>
                  </a:cubicBezTo>
                  <a:cubicBezTo>
                    <a:pt x="890" y="1543"/>
                    <a:pt x="1142" y="1513"/>
                    <a:pt x="1364" y="1468"/>
                  </a:cubicBezTo>
                  <a:cubicBezTo>
                    <a:pt x="1587" y="1424"/>
                    <a:pt x="1705" y="1350"/>
                    <a:pt x="1705" y="1261"/>
                  </a:cubicBezTo>
                  <a:cubicBezTo>
                    <a:pt x="1705" y="1231"/>
                    <a:pt x="1661" y="1202"/>
                    <a:pt x="1587" y="1202"/>
                  </a:cubicBezTo>
                  <a:cubicBezTo>
                    <a:pt x="1498" y="1202"/>
                    <a:pt x="1379" y="1216"/>
                    <a:pt x="1231" y="1231"/>
                  </a:cubicBezTo>
                  <a:cubicBezTo>
                    <a:pt x="1068" y="1246"/>
                    <a:pt x="949" y="1246"/>
                    <a:pt x="845" y="1246"/>
                  </a:cubicBezTo>
                  <a:lnTo>
                    <a:pt x="682" y="1246"/>
                  </a:lnTo>
                  <a:cubicBezTo>
                    <a:pt x="786" y="875"/>
                    <a:pt x="831" y="594"/>
                    <a:pt x="831" y="401"/>
                  </a:cubicBezTo>
                  <a:cubicBezTo>
                    <a:pt x="1083" y="357"/>
                    <a:pt x="1246" y="327"/>
                    <a:pt x="1305" y="327"/>
                  </a:cubicBezTo>
                  <a:cubicBezTo>
                    <a:pt x="1379" y="312"/>
                    <a:pt x="1483" y="297"/>
                    <a:pt x="1646" y="282"/>
                  </a:cubicBezTo>
                  <a:cubicBezTo>
                    <a:pt x="1809" y="268"/>
                    <a:pt x="1942" y="253"/>
                    <a:pt x="2031" y="238"/>
                  </a:cubicBezTo>
                  <a:cubicBezTo>
                    <a:pt x="2150" y="208"/>
                    <a:pt x="2209" y="179"/>
                    <a:pt x="2209" y="119"/>
                  </a:cubicBezTo>
                  <a:cubicBezTo>
                    <a:pt x="2209" y="45"/>
                    <a:pt x="1942" y="1"/>
                    <a:pt x="1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5"/>
            <p:cNvSpPr/>
            <p:nvPr/>
          </p:nvSpPr>
          <p:spPr>
            <a:xfrm>
              <a:off x="1371475" y="2833575"/>
              <a:ext cx="50050" cy="82300"/>
            </a:xfrm>
            <a:custGeom>
              <a:avLst/>
              <a:gdLst/>
              <a:ahLst/>
              <a:cxnLst/>
              <a:rect l="l" t="t" r="r" b="b"/>
              <a:pathLst>
                <a:path w="2002" h="3292" extrusionOk="0">
                  <a:moveTo>
                    <a:pt x="1661" y="0"/>
                  </a:moveTo>
                  <a:cubicBezTo>
                    <a:pt x="1424" y="0"/>
                    <a:pt x="1187" y="134"/>
                    <a:pt x="920" y="371"/>
                  </a:cubicBezTo>
                  <a:cubicBezTo>
                    <a:pt x="653" y="608"/>
                    <a:pt x="430" y="890"/>
                    <a:pt x="267" y="1231"/>
                  </a:cubicBezTo>
                  <a:cubicBezTo>
                    <a:pt x="90" y="1572"/>
                    <a:pt x="1" y="1883"/>
                    <a:pt x="1" y="2150"/>
                  </a:cubicBezTo>
                  <a:cubicBezTo>
                    <a:pt x="1" y="2328"/>
                    <a:pt x="75" y="2491"/>
                    <a:pt x="238" y="2639"/>
                  </a:cubicBezTo>
                  <a:cubicBezTo>
                    <a:pt x="386" y="2787"/>
                    <a:pt x="549" y="2861"/>
                    <a:pt x="697" y="2861"/>
                  </a:cubicBezTo>
                  <a:cubicBezTo>
                    <a:pt x="860" y="2861"/>
                    <a:pt x="1023" y="2802"/>
                    <a:pt x="1201" y="2669"/>
                  </a:cubicBezTo>
                  <a:cubicBezTo>
                    <a:pt x="1364" y="2535"/>
                    <a:pt x="1513" y="2357"/>
                    <a:pt x="1646" y="2120"/>
                  </a:cubicBezTo>
                  <a:lnTo>
                    <a:pt x="1646" y="2120"/>
                  </a:lnTo>
                  <a:cubicBezTo>
                    <a:pt x="1616" y="2209"/>
                    <a:pt x="1587" y="2328"/>
                    <a:pt x="1542" y="2461"/>
                  </a:cubicBezTo>
                  <a:cubicBezTo>
                    <a:pt x="1498" y="2595"/>
                    <a:pt x="1453" y="2728"/>
                    <a:pt x="1424" y="2861"/>
                  </a:cubicBezTo>
                  <a:cubicBezTo>
                    <a:pt x="1379" y="2995"/>
                    <a:pt x="1364" y="3099"/>
                    <a:pt x="1364" y="3173"/>
                  </a:cubicBezTo>
                  <a:cubicBezTo>
                    <a:pt x="1364" y="3247"/>
                    <a:pt x="1394" y="3291"/>
                    <a:pt x="1468" y="3291"/>
                  </a:cubicBezTo>
                  <a:cubicBezTo>
                    <a:pt x="1528" y="3291"/>
                    <a:pt x="1631" y="3084"/>
                    <a:pt x="1780" y="2684"/>
                  </a:cubicBezTo>
                  <a:cubicBezTo>
                    <a:pt x="1913" y="2269"/>
                    <a:pt x="1972" y="2016"/>
                    <a:pt x="1972" y="1913"/>
                  </a:cubicBezTo>
                  <a:cubicBezTo>
                    <a:pt x="1972" y="1794"/>
                    <a:pt x="1943" y="1705"/>
                    <a:pt x="1883" y="1616"/>
                  </a:cubicBezTo>
                  <a:cubicBezTo>
                    <a:pt x="1824" y="1527"/>
                    <a:pt x="1750" y="1498"/>
                    <a:pt x="1646" y="1498"/>
                  </a:cubicBezTo>
                  <a:cubicBezTo>
                    <a:pt x="1468" y="1498"/>
                    <a:pt x="1320" y="1498"/>
                    <a:pt x="1201" y="1527"/>
                  </a:cubicBezTo>
                  <a:cubicBezTo>
                    <a:pt x="1083" y="1557"/>
                    <a:pt x="1023" y="1587"/>
                    <a:pt x="1023" y="1631"/>
                  </a:cubicBezTo>
                  <a:cubicBezTo>
                    <a:pt x="1023" y="1676"/>
                    <a:pt x="1053" y="1705"/>
                    <a:pt x="1112" y="1750"/>
                  </a:cubicBezTo>
                  <a:cubicBezTo>
                    <a:pt x="1157" y="1779"/>
                    <a:pt x="1216" y="1809"/>
                    <a:pt x="1290" y="1809"/>
                  </a:cubicBezTo>
                  <a:cubicBezTo>
                    <a:pt x="1364" y="1809"/>
                    <a:pt x="1483" y="1779"/>
                    <a:pt x="1631" y="1750"/>
                  </a:cubicBezTo>
                  <a:lnTo>
                    <a:pt x="1631" y="1750"/>
                  </a:lnTo>
                  <a:cubicBezTo>
                    <a:pt x="1483" y="1972"/>
                    <a:pt x="1320" y="2150"/>
                    <a:pt x="1142" y="2298"/>
                  </a:cubicBezTo>
                  <a:cubicBezTo>
                    <a:pt x="964" y="2446"/>
                    <a:pt x="816" y="2506"/>
                    <a:pt x="683" y="2506"/>
                  </a:cubicBezTo>
                  <a:cubicBezTo>
                    <a:pt x="608" y="2506"/>
                    <a:pt x="534" y="2476"/>
                    <a:pt x="475" y="2402"/>
                  </a:cubicBezTo>
                  <a:cubicBezTo>
                    <a:pt x="401" y="2343"/>
                    <a:pt x="371" y="2254"/>
                    <a:pt x="371" y="2150"/>
                  </a:cubicBezTo>
                  <a:cubicBezTo>
                    <a:pt x="371" y="1913"/>
                    <a:pt x="445" y="1646"/>
                    <a:pt x="594" y="1379"/>
                  </a:cubicBezTo>
                  <a:cubicBezTo>
                    <a:pt x="742" y="1097"/>
                    <a:pt x="920" y="860"/>
                    <a:pt x="1127" y="667"/>
                  </a:cubicBezTo>
                  <a:cubicBezTo>
                    <a:pt x="1335" y="475"/>
                    <a:pt x="1528" y="386"/>
                    <a:pt x="1691" y="386"/>
                  </a:cubicBezTo>
                  <a:cubicBezTo>
                    <a:pt x="1750" y="386"/>
                    <a:pt x="1809" y="401"/>
                    <a:pt x="1868" y="415"/>
                  </a:cubicBezTo>
                  <a:cubicBezTo>
                    <a:pt x="1913" y="445"/>
                    <a:pt x="1943" y="445"/>
                    <a:pt x="1957" y="445"/>
                  </a:cubicBezTo>
                  <a:cubicBezTo>
                    <a:pt x="1987" y="445"/>
                    <a:pt x="2002" y="415"/>
                    <a:pt x="2002" y="371"/>
                  </a:cubicBezTo>
                  <a:cubicBezTo>
                    <a:pt x="2002" y="312"/>
                    <a:pt x="1957" y="237"/>
                    <a:pt x="1883" y="149"/>
                  </a:cubicBezTo>
                  <a:cubicBezTo>
                    <a:pt x="1809" y="60"/>
                    <a:pt x="1735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5"/>
            <p:cNvSpPr/>
            <p:nvPr/>
          </p:nvSpPr>
          <p:spPr>
            <a:xfrm>
              <a:off x="1434475" y="2833200"/>
              <a:ext cx="54875" cy="71925"/>
            </a:xfrm>
            <a:custGeom>
              <a:avLst/>
              <a:gdLst/>
              <a:ahLst/>
              <a:cxnLst/>
              <a:rect l="l" t="t" r="r" b="b"/>
              <a:pathLst>
                <a:path w="2195" h="2877" extrusionOk="0">
                  <a:moveTo>
                    <a:pt x="1424" y="341"/>
                  </a:moveTo>
                  <a:cubicBezTo>
                    <a:pt x="1528" y="341"/>
                    <a:pt x="1617" y="416"/>
                    <a:pt x="1706" y="549"/>
                  </a:cubicBezTo>
                  <a:cubicBezTo>
                    <a:pt x="1780" y="668"/>
                    <a:pt x="1824" y="845"/>
                    <a:pt x="1824" y="1053"/>
                  </a:cubicBezTo>
                  <a:cubicBezTo>
                    <a:pt x="1824" y="1261"/>
                    <a:pt x="1765" y="1483"/>
                    <a:pt x="1632" y="1720"/>
                  </a:cubicBezTo>
                  <a:cubicBezTo>
                    <a:pt x="1498" y="1957"/>
                    <a:pt x="1350" y="2150"/>
                    <a:pt x="1172" y="2313"/>
                  </a:cubicBezTo>
                  <a:cubicBezTo>
                    <a:pt x="994" y="2476"/>
                    <a:pt x="846" y="2550"/>
                    <a:pt x="698" y="2550"/>
                  </a:cubicBezTo>
                  <a:cubicBezTo>
                    <a:pt x="623" y="2550"/>
                    <a:pt x="534" y="2506"/>
                    <a:pt x="475" y="2417"/>
                  </a:cubicBezTo>
                  <a:cubicBezTo>
                    <a:pt x="416" y="2313"/>
                    <a:pt x="371" y="2195"/>
                    <a:pt x="371" y="2046"/>
                  </a:cubicBezTo>
                  <a:cubicBezTo>
                    <a:pt x="371" y="1794"/>
                    <a:pt x="446" y="1542"/>
                    <a:pt x="579" y="1261"/>
                  </a:cubicBezTo>
                  <a:cubicBezTo>
                    <a:pt x="698" y="994"/>
                    <a:pt x="846" y="771"/>
                    <a:pt x="1009" y="608"/>
                  </a:cubicBezTo>
                  <a:cubicBezTo>
                    <a:pt x="1172" y="430"/>
                    <a:pt x="1305" y="341"/>
                    <a:pt x="1424" y="341"/>
                  </a:cubicBezTo>
                  <a:close/>
                  <a:moveTo>
                    <a:pt x="1394" y="0"/>
                  </a:moveTo>
                  <a:cubicBezTo>
                    <a:pt x="1261" y="0"/>
                    <a:pt x="1113" y="60"/>
                    <a:pt x="935" y="178"/>
                  </a:cubicBezTo>
                  <a:cubicBezTo>
                    <a:pt x="772" y="312"/>
                    <a:pt x="623" y="460"/>
                    <a:pt x="490" y="653"/>
                  </a:cubicBezTo>
                  <a:cubicBezTo>
                    <a:pt x="342" y="845"/>
                    <a:pt x="238" y="1068"/>
                    <a:pt x="134" y="1320"/>
                  </a:cubicBezTo>
                  <a:cubicBezTo>
                    <a:pt x="45" y="1572"/>
                    <a:pt x="1" y="1824"/>
                    <a:pt x="1" y="2076"/>
                  </a:cubicBezTo>
                  <a:cubicBezTo>
                    <a:pt x="1" y="2254"/>
                    <a:pt x="75" y="2432"/>
                    <a:pt x="208" y="2610"/>
                  </a:cubicBezTo>
                  <a:cubicBezTo>
                    <a:pt x="342" y="2788"/>
                    <a:pt x="505" y="2876"/>
                    <a:pt x="683" y="2876"/>
                  </a:cubicBezTo>
                  <a:cubicBezTo>
                    <a:pt x="920" y="2876"/>
                    <a:pt x="1172" y="2773"/>
                    <a:pt x="1409" y="2580"/>
                  </a:cubicBezTo>
                  <a:cubicBezTo>
                    <a:pt x="1646" y="2372"/>
                    <a:pt x="1839" y="2120"/>
                    <a:pt x="1987" y="1839"/>
                  </a:cubicBezTo>
                  <a:cubicBezTo>
                    <a:pt x="2121" y="1557"/>
                    <a:pt x="2195" y="1275"/>
                    <a:pt x="2195" y="1023"/>
                  </a:cubicBezTo>
                  <a:cubicBezTo>
                    <a:pt x="2195" y="757"/>
                    <a:pt x="2121" y="519"/>
                    <a:pt x="1973" y="312"/>
                  </a:cubicBezTo>
                  <a:cubicBezTo>
                    <a:pt x="1824" y="104"/>
                    <a:pt x="1632" y="0"/>
                    <a:pt x="13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5"/>
            <p:cNvSpPr/>
            <p:nvPr/>
          </p:nvSpPr>
          <p:spPr>
            <a:xfrm>
              <a:off x="1497850" y="2832825"/>
              <a:ext cx="43775" cy="72300"/>
            </a:xfrm>
            <a:custGeom>
              <a:avLst/>
              <a:gdLst/>
              <a:ahLst/>
              <a:cxnLst/>
              <a:rect l="l" t="t" r="r" b="b"/>
              <a:pathLst>
                <a:path w="1751" h="2892" extrusionOk="0">
                  <a:moveTo>
                    <a:pt x="653" y="1"/>
                  </a:moveTo>
                  <a:cubicBezTo>
                    <a:pt x="623" y="1"/>
                    <a:pt x="594" y="15"/>
                    <a:pt x="579" y="30"/>
                  </a:cubicBezTo>
                  <a:cubicBezTo>
                    <a:pt x="564" y="45"/>
                    <a:pt x="564" y="90"/>
                    <a:pt x="564" y="134"/>
                  </a:cubicBezTo>
                  <a:cubicBezTo>
                    <a:pt x="564" y="312"/>
                    <a:pt x="460" y="727"/>
                    <a:pt x="283" y="1379"/>
                  </a:cubicBezTo>
                  <a:cubicBezTo>
                    <a:pt x="90" y="2032"/>
                    <a:pt x="1" y="2402"/>
                    <a:pt x="1" y="2506"/>
                  </a:cubicBezTo>
                  <a:cubicBezTo>
                    <a:pt x="1" y="2610"/>
                    <a:pt x="45" y="2699"/>
                    <a:pt x="149" y="2773"/>
                  </a:cubicBezTo>
                  <a:cubicBezTo>
                    <a:pt x="238" y="2847"/>
                    <a:pt x="357" y="2891"/>
                    <a:pt x="490" y="2891"/>
                  </a:cubicBezTo>
                  <a:cubicBezTo>
                    <a:pt x="772" y="2891"/>
                    <a:pt x="1053" y="2847"/>
                    <a:pt x="1335" y="2743"/>
                  </a:cubicBezTo>
                  <a:cubicBezTo>
                    <a:pt x="1617" y="2639"/>
                    <a:pt x="1750" y="2536"/>
                    <a:pt x="1750" y="2417"/>
                  </a:cubicBezTo>
                  <a:cubicBezTo>
                    <a:pt x="1750" y="2387"/>
                    <a:pt x="1750" y="2373"/>
                    <a:pt x="1750" y="2358"/>
                  </a:cubicBezTo>
                  <a:cubicBezTo>
                    <a:pt x="1735" y="2358"/>
                    <a:pt x="1721" y="2343"/>
                    <a:pt x="1691" y="2343"/>
                  </a:cubicBezTo>
                  <a:cubicBezTo>
                    <a:pt x="1676" y="2343"/>
                    <a:pt x="1602" y="2358"/>
                    <a:pt x="1483" y="2402"/>
                  </a:cubicBezTo>
                  <a:cubicBezTo>
                    <a:pt x="1113" y="2491"/>
                    <a:pt x="787" y="2551"/>
                    <a:pt x="475" y="2551"/>
                  </a:cubicBezTo>
                  <a:cubicBezTo>
                    <a:pt x="401" y="2551"/>
                    <a:pt x="371" y="2506"/>
                    <a:pt x="371" y="2432"/>
                  </a:cubicBezTo>
                  <a:cubicBezTo>
                    <a:pt x="371" y="2358"/>
                    <a:pt x="431" y="2135"/>
                    <a:pt x="549" y="1765"/>
                  </a:cubicBezTo>
                  <a:cubicBezTo>
                    <a:pt x="772" y="994"/>
                    <a:pt x="890" y="520"/>
                    <a:pt x="890" y="327"/>
                  </a:cubicBezTo>
                  <a:cubicBezTo>
                    <a:pt x="890" y="253"/>
                    <a:pt x="861" y="179"/>
                    <a:pt x="801" y="104"/>
                  </a:cubicBezTo>
                  <a:cubicBezTo>
                    <a:pt x="742" y="45"/>
                    <a:pt x="698" y="1"/>
                    <a:pt x="6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1551975" y="2833575"/>
              <a:ext cx="49675" cy="82300"/>
            </a:xfrm>
            <a:custGeom>
              <a:avLst/>
              <a:gdLst/>
              <a:ahLst/>
              <a:cxnLst/>
              <a:rect l="l" t="t" r="r" b="b"/>
              <a:pathLst>
                <a:path w="1987" h="3292" extrusionOk="0">
                  <a:moveTo>
                    <a:pt x="1661" y="0"/>
                  </a:moveTo>
                  <a:cubicBezTo>
                    <a:pt x="1423" y="0"/>
                    <a:pt x="1186" y="134"/>
                    <a:pt x="919" y="371"/>
                  </a:cubicBezTo>
                  <a:cubicBezTo>
                    <a:pt x="653" y="608"/>
                    <a:pt x="430" y="890"/>
                    <a:pt x="252" y="1231"/>
                  </a:cubicBezTo>
                  <a:cubicBezTo>
                    <a:pt x="89" y="1572"/>
                    <a:pt x="0" y="1883"/>
                    <a:pt x="0" y="2150"/>
                  </a:cubicBezTo>
                  <a:cubicBezTo>
                    <a:pt x="0" y="2328"/>
                    <a:pt x="74" y="2491"/>
                    <a:pt x="237" y="2639"/>
                  </a:cubicBezTo>
                  <a:cubicBezTo>
                    <a:pt x="386" y="2787"/>
                    <a:pt x="549" y="2861"/>
                    <a:pt x="697" y="2861"/>
                  </a:cubicBezTo>
                  <a:cubicBezTo>
                    <a:pt x="860" y="2861"/>
                    <a:pt x="1023" y="2802"/>
                    <a:pt x="1186" y="2669"/>
                  </a:cubicBezTo>
                  <a:cubicBezTo>
                    <a:pt x="1364" y="2535"/>
                    <a:pt x="1512" y="2357"/>
                    <a:pt x="1646" y="2120"/>
                  </a:cubicBezTo>
                  <a:lnTo>
                    <a:pt x="1646" y="2120"/>
                  </a:lnTo>
                  <a:cubicBezTo>
                    <a:pt x="1616" y="2209"/>
                    <a:pt x="1587" y="2328"/>
                    <a:pt x="1542" y="2461"/>
                  </a:cubicBezTo>
                  <a:cubicBezTo>
                    <a:pt x="1498" y="2595"/>
                    <a:pt x="1453" y="2728"/>
                    <a:pt x="1409" y="2861"/>
                  </a:cubicBezTo>
                  <a:cubicBezTo>
                    <a:pt x="1379" y="2995"/>
                    <a:pt x="1349" y="3099"/>
                    <a:pt x="1349" y="3173"/>
                  </a:cubicBezTo>
                  <a:cubicBezTo>
                    <a:pt x="1349" y="3247"/>
                    <a:pt x="1394" y="3291"/>
                    <a:pt x="1453" y="3291"/>
                  </a:cubicBezTo>
                  <a:cubicBezTo>
                    <a:pt x="1527" y="3291"/>
                    <a:pt x="1631" y="3084"/>
                    <a:pt x="1764" y="2684"/>
                  </a:cubicBezTo>
                  <a:cubicBezTo>
                    <a:pt x="1898" y="2269"/>
                    <a:pt x="1972" y="2016"/>
                    <a:pt x="1972" y="1913"/>
                  </a:cubicBezTo>
                  <a:cubicBezTo>
                    <a:pt x="1972" y="1794"/>
                    <a:pt x="1942" y="1705"/>
                    <a:pt x="1883" y="1616"/>
                  </a:cubicBezTo>
                  <a:cubicBezTo>
                    <a:pt x="1824" y="1527"/>
                    <a:pt x="1735" y="1498"/>
                    <a:pt x="1646" y="1498"/>
                  </a:cubicBezTo>
                  <a:cubicBezTo>
                    <a:pt x="1468" y="1498"/>
                    <a:pt x="1320" y="1498"/>
                    <a:pt x="1201" y="1527"/>
                  </a:cubicBezTo>
                  <a:cubicBezTo>
                    <a:pt x="1083" y="1557"/>
                    <a:pt x="1023" y="1587"/>
                    <a:pt x="1023" y="1631"/>
                  </a:cubicBezTo>
                  <a:cubicBezTo>
                    <a:pt x="1023" y="1676"/>
                    <a:pt x="1053" y="1705"/>
                    <a:pt x="1097" y="1750"/>
                  </a:cubicBezTo>
                  <a:cubicBezTo>
                    <a:pt x="1157" y="1779"/>
                    <a:pt x="1216" y="1809"/>
                    <a:pt x="1290" y="1809"/>
                  </a:cubicBezTo>
                  <a:cubicBezTo>
                    <a:pt x="1364" y="1809"/>
                    <a:pt x="1483" y="1779"/>
                    <a:pt x="1631" y="1750"/>
                  </a:cubicBezTo>
                  <a:lnTo>
                    <a:pt x="1631" y="1750"/>
                  </a:lnTo>
                  <a:cubicBezTo>
                    <a:pt x="1483" y="1972"/>
                    <a:pt x="1320" y="2150"/>
                    <a:pt x="1142" y="2298"/>
                  </a:cubicBezTo>
                  <a:cubicBezTo>
                    <a:pt x="964" y="2446"/>
                    <a:pt x="816" y="2506"/>
                    <a:pt x="682" y="2506"/>
                  </a:cubicBezTo>
                  <a:cubicBezTo>
                    <a:pt x="593" y="2506"/>
                    <a:pt x="519" y="2476"/>
                    <a:pt x="460" y="2402"/>
                  </a:cubicBezTo>
                  <a:cubicBezTo>
                    <a:pt x="401" y="2343"/>
                    <a:pt x="371" y="2254"/>
                    <a:pt x="371" y="2150"/>
                  </a:cubicBezTo>
                  <a:cubicBezTo>
                    <a:pt x="371" y="1913"/>
                    <a:pt x="445" y="1646"/>
                    <a:pt x="593" y="1379"/>
                  </a:cubicBezTo>
                  <a:cubicBezTo>
                    <a:pt x="742" y="1097"/>
                    <a:pt x="919" y="860"/>
                    <a:pt x="1127" y="667"/>
                  </a:cubicBezTo>
                  <a:cubicBezTo>
                    <a:pt x="1335" y="475"/>
                    <a:pt x="1512" y="386"/>
                    <a:pt x="1690" y="386"/>
                  </a:cubicBezTo>
                  <a:cubicBezTo>
                    <a:pt x="1750" y="386"/>
                    <a:pt x="1809" y="401"/>
                    <a:pt x="1853" y="415"/>
                  </a:cubicBezTo>
                  <a:cubicBezTo>
                    <a:pt x="1913" y="445"/>
                    <a:pt x="1942" y="445"/>
                    <a:pt x="1942" y="445"/>
                  </a:cubicBezTo>
                  <a:cubicBezTo>
                    <a:pt x="1972" y="445"/>
                    <a:pt x="1987" y="415"/>
                    <a:pt x="1987" y="371"/>
                  </a:cubicBezTo>
                  <a:cubicBezTo>
                    <a:pt x="1987" y="312"/>
                    <a:pt x="1957" y="237"/>
                    <a:pt x="1883" y="149"/>
                  </a:cubicBezTo>
                  <a:cubicBezTo>
                    <a:pt x="1809" y="60"/>
                    <a:pt x="1735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5"/>
            <p:cNvSpPr/>
            <p:nvPr/>
          </p:nvSpPr>
          <p:spPr>
            <a:xfrm>
              <a:off x="1616450" y="2833575"/>
              <a:ext cx="20800" cy="71175"/>
            </a:xfrm>
            <a:custGeom>
              <a:avLst/>
              <a:gdLst/>
              <a:ahLst/>
              <a:cxnLst/>
              <a:rect l="l" t="t" r="r" b="b"/>
              <a:pathLst>
                <a:path w="832" h="2847" extrusionOk="0">
                  <a:moveTo>
                    <a:pt x="579" y="0"/>
                  </a:moveTo>
                  <a:cubicBezTo>
                    <a:pt x="549" y="0"/>
                    <a:pt x="520" y="15"/>
                    <a:pt x="505" y="30"/>
                  </a:cubicBezTo>
                  <a:cubicBezTo>
                    <a:pt x="490" y="45"/>
                    <a:pt x="490" y="74"/>
                    <a:pt x="490" y="119"/>
                  </a:cubicBezTo>
                  <a:cubicBezTo>
                    <a:pt x="490" y="297"/>
                    <a:pt x="401" y="727"/>
                    <a:pt x="238" y="1438"/>
                  </a:cubicBezTo>
                  <a:cubicBezTo>
                    <a:pt x="75" y="2135"/>
                    <a:pt x="1" y="2521"/>
                    <a:pt x="1" y="2580"/>
                  </a:cubicBezTo>
                  <a:cubicBezTo>
                    <a:pt x="1" y="2624"/>
                    <a:pt x="30" y="2684"/>
                    <a:pt x="75" y="2758"/>
                  </a:cubicBezTo>
                  <a:cubicBezTo>
                    <a:pt x="134" y="2817"/>
                    <a:pt x="179" y="2847"/>
                    <a:pt x="208" y="2847"/>
                  </a:cubicBezTo>
                  <a:cubicBezTo>
                    <a:pt x="238" y="2847"/>
                    <a:pt x="282" y="2773"/>
                    <a:pt x="327" y="2609"/>
                  </a:cubicBezTo>
                  <a:cubicBezTo>
                    <a:pt x="342" y="2521"/>
                    <a:pt x="371" y="2446"/>
                    <a:pt x="386" y="2372"/>
                  </a:cubicBezTo>
                  <a:cubicBezTo>
                    <a:pt x="401" y="2298"/>
                    <a:pt x="431" y="2194"/>
                    <a:pt x="460" y="2061"/>
                  </a:cubicBezTo>
                  <a:cubicBezTo>
                    <a:pt x="505" y="1913"/>
                    <a:pt x="520" y="1809"/>
                    <a:pt x="549" y="1735"/>
                  </a:cubicBezTo>
                  <a:cubicBezTo>
                    <a:pt x="742" y="949"/>
                    <a:pt x="831" y="504"/>
                    <a:pt x="831" y="401"/>
                  </a:cubicBezTo>
                  <a:cubicBezTo>
                    <a:pt x="831" y="312"/>
                    <a:pt x="801" y="208"/>
                    <a:pt x="742" y="134"/>
                  </a:cubicBezTo>
                  <a:cubicBezTo>
                    <a:pt x="683" y="45"/>
                    <a:pt x="623" y="0"/>
                    <a:pt x="5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5"/>
            <p:cNvSpPr/>
            <p:nvPr/>
          </p:nvSpPr>
          <p:spPr>
            <a:xfrm>
              <a:off x="1686125" y="2832450"/>
              <a:ext cx="53400" cy="72675"/>
            </a:xfrm>
            <a:custGeom>
              <a:avLst/>
              <a:gdLst/>
              <a:ahLst/>
              <a:cxnLst/>
              <a:rect l="l" t="t" r="r" b="b"/>
              <a:pathLst>
                <a:path w="2136" h="2907" extrusionOk="0">
                  <a:moveTo>
                    <a:pt x="1276" y="401"/>
                  </a:moveTo>
                  <a:cubicBezTo>
                    <a:pt x="1320" y="638"/>
                    <a:pt x="1365" y="979"/>
                    <a:pt x="1409" y="1454"/>
                  </a:cubicBezTo>
                  <a:cubicBezTo>
                    <a:pt x="1202" y="1483"/>
                    <a:pt x="994" y="1528"/>
                    <a:pt x="801" y="1587"/>
                  </a:cubicBezTo>
                  <a:cubicBezTo>
                    <a:pt x="994" y="1068"/>
                    <a:pt x="1142" y="683"/>
                    <a:pt x="1276" y="401"/>
                  </a:cubicBezTo>
                  <a:close/>
                  <a:moveTo>
                    <a:pt x="1365" y="1"/>
                  </a:moveTo>
                  <a:cubicBezTo>
                    <a:pt x="1291" y="1"/>
                    <a:pt x="1217" y="30"/>
                    <a:pt x="1142" y="75"/>
                  </a:cubicBezTo>
                  <a:cubicBezTo>
                    <a:pt x="1068" y="134"/>
                    <a:pt x="1024" y="194"/>
                    <a:pt x="994" y="268"/>
                  </a:cubicBezTo>
                  <a:cubicBezTo>
                    <a:pt x="965" y="342"/>
                    <a:pt x="890" y="520"/>
                    <a:pt x="772" y="787"/>
                  </a:cubicBezTo>
                  <a:cubicBezTo>
                    <a:pt x="668" y="1053"/>
                    <a:pt x="579" y="1261"/>
                    <a:pt x="520" y="1424"/>
                  </a:cubicBezTo>
                  <a:cubicBezTo>
                    <a:pt x="490" y="1498"/>
                    <a:pt x="460" y="1587"/>
                    <a:pt x="416" y="1691"/>
                  </a:cubicBezTo>
                  <a:cubicBezTo>
                    <a:pt x="134" y="1780"/>
                    <a:pt x="1" y="1839"/>
                    <a:pt x="1" y="1898"/>
                  </a:cubicBezTo>
                  <a:cubicBezTo>
                    <a:pt x="1" y="1958"/>
                    <a:pt x="31" y="1987"/>
                    <a:pt x="60" y="2032"/>
                  </a:cubicBezTo>
                  <a:cubicBezTo>
                    <a:pt x="105" y="2061"/>
                    <a:pt x="164" y="2076"/>
                    <a:pt x="208" y="2076"/>
                  </a:cubicBezTo>
                  <a:lnTo>
                    <a:pt x="238" y="2076"/>
                  </a:lnTo>
                  <a:cubicBezTo>
                    <a:pt x="90" y="2447"/>
                    <a:pt x="16" y="2640"/>
                    <a:pt x="16" y="2654"/>
                  </a:cubicBezTo>
                  <a:cubicBezTo>
                    <a:pt x="16" y="2714"/>
                    <a:pt x="31" y="2773"/>
                    <a:pt x="90" y="2832"/>
                  </a:cubicBezTo>
                  <a:cubicBezTo>
                    <a:pt x="134" y="2877"/>
                    <a:pt x="179" y="2906"/>
                    <a:pt x="223" y="2906"/>
                  </a:cubicBezTo>
                  <a:cubicBezTo>
                    <a:pt x="268" y="2906"/>
                    <a:pt x="416" y="2595"/>
                    <a:pt x="653" y="1973"/>
                  </a:cubicBezTo>
                  <a:cubicBezTo>
                    <a:pt x="861" y="1913"/>
                    <a:pt x="1009" y="1869"/>
                    <a:pt x="1113" y="1854"/>
                  </a:cubicBezTo>
                  <a:cubicBezTo>
                    <a:pt x="1202" y="1824"/>
                    <a:pt x="1320" y="1795"/>
                    <a:pt x="1439" y="1765"/>
                  </a:cubicBezTo>
                  <a:cubicBezTo>
                    <a:pt x="1469" y="2017"/>
                    <a:pt x="1483" y="2269"/>
                    <a:pt x="1498" y="2521"/>
                  </a:cubicBezTo>
                  <a:cubicBezTo>
                    <a:pt x="1513" y="2669"/>
                    <a:pt x="1543" y="2773"/>
                    <a:pt x="1572" y="2818"/>
                  </a:cubicBezTo>
                  <a:cubicBezTo>
                    <a:pt x="1602" y="2877"/>
                    <a:pt x="1632" y="2906"/>
                    <a:pt x="1676" y="2906"/>
                  </a:cubicBezTo>
                  <a:cubicBezTo>
                    <a:pt x="1765" y="2906"/>
                    <a:pt x="1810" y="2743"/>
                    <a:pt x="1810" y="2402"/>
                  </a:cubicBezTo>
                  <a:cubicBezTo>
                    <a:pt x="1810" y="2195"/>
                    <a:pt x="1795" y="1958"/>
                    <a:pt x="1780" y="1676"/>
                  </a:cubicBezTo>
                  <a:cubicBezTo>
                    <a:pt x="2017" y="1602"/>
                    <a:pt x="2136" y="1543"/>
                    <a:pt x="2136" y="1498"/>
                  </a:cubicBezTo>
                  <a:cubicBezTo>
                    <a:pt x="2136" y="1424"/>
                    <a:pt x="2076" y="1394"/>
                    <a:pt x="1958" y="1394"/>
                  </a:cubicBezTo>
                  <a:lnTo>
                    <a:pt x="1750" y="1394"/>
                  </a:lnTo>
                  <a:cubicBezTo>
                    <a:pt x="1706" y="1009"/>
                    <a:pt x="1661" y="668"/>
                    <a:pt x="1587" y="401"/>
                  </a:cubicBezTo>
                  <a:cubicBezTo>
                    <a:pt x="1528" y="134"/>
                    <a:pt x="1454" y="1"/>
                    <a:pt x="13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5"/>
            <p:cNvSpPr/>
            <p:nvPr/>
          </p:nvSpPr>
          <p:spPr>
            <a:xfrm>
              <a:off x="1748400" y="2832450"/>
              <a:ext cx="52650" cy="73050"/>
            </a:xfrm>
            <a:custGeom>
              <a:avLst/>
              <a:gdLst/>
              <a:ahLst/>
              <a:cxnLst/>
              <a:rect l="l" t="t" r="r" b="b"/>
              <a:pathLst>
                <a:path w="2106" h="2922" extrusionOk="0">
                  <a:moveTo>
                    <a:pt x="1275" y="327"/>
                  </a:moveTo>
                  <a:cubicBezTo>
                    <a:pt x="1409" y="327"/>
                    <a:pt x="1513" y="371"/>
                    <a:pt x="1602" y="446"/>
                  </a:cubicBezTo>
                  <a:cubicBezTo>
                    <a:pt x="1691" y="535"/>
                    <a:pt x="1750" y="623"/>
                    <a:pt x="1750" y="742"/>
                  </a:cubicBezTo>
                  <a:cubicBezTo>
                    <a:pt x="1750" y="920"/>
                    <a:pt x="1646" y="1068"/>
                    <a:pt x="1438" y="1231"/>
                  </a:cubicBezTo>
                  <a:cubicBezTo>
                    <a:pt x="1246" y="1380"/>
                    <a:pt x="979" y="1498"/>
                    <a:pt x="653" y="1587"/>
                  </a:cubicBezTo>
                  <a:cubicBezTo>
                    <a:pt x="786" y="1098"/>
                    <a:pt x="860" y="772"/>
                    <a:pt x="860" y="623"/>
                  </a:cubicBezTo>
                  <a:cubicBezTo>
                    <a:pt x="860" y="564"/>
                    <a:pt x="846" y="520"/>
                    <a:pt x="816" y="460"/>
                  </a:cubicBezTo>
                  <a:cubicBezTo>
                    <a:pt x="994" y="371"/>
                    <a:pt x="1157" y="327"/>
                    <a:pt x="1275" y="327"/>
                  </a:cubicBezTo>
                  <a:close/>
                  <a:moveTo>
                    <a:pt x="1201" y="1"/>
                  </a:moveTo>
                  <a:cubicBezTo>
                    <a:pt x="1038" y="1"/>
                    <a:pt x="860" y="30"/>
                    <a:pt x="682" y="90"/>
                  </a:cubicBezTo>
                  <a:cubicBezTo>
                    <a:pt x="490" y="149"/>
                    <a:pt x="401" y="223"/>
                    <a:pt x="401" y="282"/>
                  </a:cubicBezTo>
                  <a:cubicBezTo>
                    <a:pt x="401" y="342"/>
                    <a:pt x="430" y="386"/>
                    <a:pt x="505" y="446"/>
                  </a:cubicBezTo>
                  <a:cubicBezTo>
                    <a:pt x="490" y="772"/>
                    <a:pt x="356" y="1335"/>
                    <a:pt x="119" y="2150"/>
                  </a:cubicBezTo>
                  <a:cubicBezTo>
                    <a:pt x="30" y="2417"/>
                    <a:pt x="0" y="2580"/>
                    <a:pt x="0" y="2640"/>
                  </a:cubicBezTo>
                  <a:cubicBezTo>
                    <a:pt x="0" y="2699"/>
                    <a:pt x="30" y="2758"/>
                    <a:pt x="75" y="2818"/>
                  </a:cubicBezTo>
                  <a:cubicBezTo>
                    <a:pt x="134" y="2877"/>
                    <a:pt x="178" y="2921"/>
                    <a:pt x="208" y="2921"/>
                  </a:cubicBezTo>
                  <a:cubicBezTo>
                    <a:pt x="253" y="2921"/>
                    <a:pt x="371" y="2580"/>
                    <a:pt x="564" y="1913"/>
                  </a:cubicBezTo>
                  <a:cubicBezTo>
                    <a:pt x="1023" y="1824"/>
                    <a:pt x="1394" y="1676"/>
                    <a:pt x="1676" y="1468"/>
                  </a:cubicBezTo>
                  <a:cubicBezTo>
                    <a:pt x="1957" y="1261"/>
                    <a:pt x="2106" y="1009"/>
                    <a:pt x="2106" y="727"/>
                  </a:cubicBezTo>
                  <a:cubicBezTo>
                    <a:pt x="2106" y="505"/>
                    <a:pt x="2017" y="327"/>
                    <a:pt x="1854" y="194"/>
                  </a:cubicBezTo>
                  <a:cubicBezTo>
                    <a:pt x="1676" y="60"/>
                    <a:pt x="1468" y="1"/>
                    <a:pt x="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5"/>
            <p:cNvSpPr/>
            <p:nvPr/>
          </p:nvSpPr>
          <p:spPr>
            <a:xfrm>
              <a:off x="1803625" y="2832450"/>
              <a:ext cx="52650" cy="73050"/>
            </a:xfrm>
            <a:custGeom>
              <a:avLst/>
              <a:gdLst/>
              <a:ahLst/>
              <a:cxnLst/>
              <a:rect l="l" t="t" r="r" b="b"/>
              <a:pathLst>
                <a:path w="2106" h="2922" extrusionOk="0">
                  <a:moveTo>
                    <a:pt x="1275" y="327"/>
                  </a:moveTo>
                  <a:cubicBezTo>
                    <a:pt x="1409" y="327"/>
                    <a:pt x="1513" y="371"/>
                    <a:pt x="1601" y="446"/>
                  </a:cubicBezTo>
                  <a:cubicBezTo>
                    <a:pt x="1705" y="535"/>
                    <a:pt x="1750" y="623"/>
                    <a:pt x="1750" y="742"/>
                  </a:cubicBezTo>
                  <a:cubicBezTo>
                    <a:pt x="1750" y="920"/>
                    <a:pt x="1646" y="1068"/>
                    <a:pt x="1438" y="1231"/>
                  </a:cubicBezTo>
                  <a:cubicBezTo>
                    <a:pt x="1246" y="1380"/>
                    <a:pt x="979" y="1498"/>
                    <a:pt x="653" y="1587"/>
                  </a:cubicBezTo>
                  <a:cubicBezTo>
                    <a:pt x="786" y="1098"/>
                    <a:pt x="860" y="772"/>
                    <a:pt x="860" y="623"/>
                  </a:cubicBezTo>
                  <a:cubicBezTo>
                    <a:pt x="860" y="564"/>
                    <a:pt x="845" y="520"/>
                    <a:pt x="816" y="460"/>
                  </a:cubicBezTo>
                  <a:cubicBezTo>
                    <a:pt x="994" y="371"/>
                    <a:pt x="1157" y="327"/>
                    <a:pt x="1275" y="327"/>
                  </a:cubicBezTo>
                  <a:close/>
                  <a:moveTo>
                    <a:pt x="1216" y="1"/>
                  </a:moveTo>
                  <a:cubicBezTo>
                    <a:pt x="1038" y="1"/>
                    <a:pt x="875" y="30"/>
                    <a:pt x="682" y="90"/>
                  </a:cubicBezTo>
                  <a:cubicBezTo>
                    <a:pt x="504" y="149"/>
                    <a:pt x="401" y="223"/>
                    <a:pt x="401" y="282"/>
                  </a:cubicBezTo>
                  <a:cubicBezTo>
                    <a:pt x="401" y="342"/>
                    <a:pt x="445" y="386"/>
                    <a:pt x="504" y="446"/>
                  </a:cubicBezTo>
                  <a:cubicBezTo>
                    <a:pt x="490" y="772"/>
                    <a:pt x="371" y="1335"/>
                    <a:pt x="119" y="2150"/>
                  </a:cubicBezTo>
                  <a:cubicBezTo>
                    <a:pt x="45" y="2417"/>
                    <a:pt x="0" y="2580"/>
                    <a:pt x="0" y="2640"/>
                  </a:cubicBezTo>
                  <a:cubicBezTo>
                    <a:pt x="0" y="2699"/>
                    <a:pt x="30" y="2758"/>
                    <a:pt x="75" y="2818"/>
                  </a:cubicBezTo>
                  <a:cubicBezTo>
                    <a:pt x="134" y="2877"/>
                    <a:pt x="178" y="2921"/>
                    <a:pt x="208" y="2921"/>
                  </a:cubicBezTo>
                  <a:cubicBezTo>
                    <a:pt x="252" y="2921"/>
                    <a:pt x="371" y="2580"/>
                    <a:pt x="564" y="1913"/>
                  </a:cubicBezTo>
                  <a:cubicBezTo>
                    <a:pt x="1038" y="1824"/>
                    <a:pt x="1409" y="1676"/>
                    <a:pt x="1676" y="1468"/>
                  </a:cubicBezTo>
                  <a:cubicBezTo>
                    <a:pt x="1972" y="1261"/>
                    <a:pt x="2106" y="1009"/>
                    <a:pt x="2106" y="727"/>
                  </a:cubicBezTo>
                  <a:cubicBezTo>
                    <a:pt x="2106" y="505"/>
                    <a:pt x="2017" y="327"/>
                    <a:pt x="1854" y="194"/>
                  </a:cubicBezTo>
                  <a:cubicBezTo>
                    <a:pt x="1690" y="60"/>
                    <a:pt x="1468" y="1"/>
                    <a:pt x="1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5"/>
            <p:cNvSpPr/>
            <p:nvPr/>
          </p:nvSpPr>
          <p:spPr>
            <a:xfrm>
              <a:off x="1858850" y="2832450"/>
              <a:ext cx="53400" cy="72675"/>
            </a:xfrm>
            <a:custGeom>
              <a:avLst/>
              <a:gdLst/>
              <a:ahLst/>
              <a:cxnLst/>
              <a:rect l="l" t="t" r="r" b="b"/>
              <a:pathLst>
                <a:path w="2136" h="2907" extrusionOk="0">
                  <a:moveTo>
                    <a:pt x="1260" y="401"/>
                  </a:moveTo>
                  <a:cubicBezTo>
                    <a:pt x="1320" y="638"/>
                    <a:pt x="1364" y="979"/>
                    <a:pt x="1409" y="1454"/>
                  </a:cubicBezTo>
                  <a:cubicBezTo>
                    <a:pt x="1201" y="1483"/>
                    <a:pt x="994" y="1528"/>
                    <a:pt x="801" y="1587"/>
                  </a:cubicBezTo>
                  <a:cubicBezTo>
                    <a:pt x="994" y="1068"/>
                    <a:pt x="1142" y="683"/>
                    <a:pt x="1260" y="401"/>
                  </a:cubicBezTo>
                  <a:close/>
                  <a:moveTo>
                    <a:pt x="1364" y="1"/>
                  </a:moveTo>
                  <a:cubicBezTo>
                    <a:pt x="1290" y="1"/>
                    <a:pt x="1216" y="30"/>
                    <a:pt x="1142" y="75"/>
                  </a:cubicBezTo>
                  <a:cubicBezTo>
                    <a:pt x="1068" y="134"/>
                    <a:pt x="1008" y="194"/>
                    <a:pt x="979" y="268"/>
                  </a:cubicBezTo>
                  <a:cubicBezTo>
                    <a:pt x="949" y="342"/>
                    <a:pt x="890" y="520"/>
                    <a:pt x="771" y="787"/>
                  </a:cubicBezTo>
                  <a:cubicBezTo>
                    <a:pt x="667" y="1053"/>
                    <a:pt x="578" y="1261"/>
                    <a:pt x="519" y="1424"/>
                  </a:cubicBezTo>
                  <a:cubicBezTo>
                    <a:pt x="490" y="1498"/>
                    <a:pt x="445" y="1587"/>
                    <a:pt x="401" y="1691"/>
                  </a:cubicBezTo>
                  <a:cubicBezTo>
                    <a:pt x="134" y="1780"/>
                    <a:pt x="0" y="1839"/>
                    <a:pt x="0" y="1898"/>
                  </a:cubicBezTo>
                  <a:cubicBezTo>
                    <a:pt x="0" y="1958"/>
                    <a:pt x="30" y="1987"/>
                    <a:pt x="60" y="2032"/>
                  </a:cubicBezTo>
                  <a:cubicBezTo>
                    <a:pt x="104" y="2061"/>
                    <a:pt x="163" y="2076"/>
                    <a:pt x="208" y="2076"/>
                  </a:cubicBezTo>
                  <a:lnTo>
                    <a:pt x="238" y="2076"/>
                  </a:lnTo>
                  <a:cubicBezTo>
                    <a:pt x="89" y="2447"/>
                    <a:pt x="0" y="2640"/>
                    <a:pt x="0" y="2654"/>
                  </a:cubicBezTo>
                  <a:cubicBezTo>
                    <a:pt x="0" y="2714"/>
                    <a:pt x="30" y="2773"/>
                    <a:pt x="74" y="2832"/>
                  </a:cubicBezTo>
                  <a:cubicBezTo>
                    <a:pt x="134" y="2877"/>
                    <a:pt x="178" y="2906"/>
                    <a:pt x="223" y="2906"/>
                  </a:cubicBezTo>
                  <a:cubicBezTo>
                    <a:pt x="267" y="2906"/>
                    <a:pt x="415" y="2595"/>
                    <a:pt x="653" y="1973"/>
                  </a:cubicBezTo>
                  <a:cubicBezTo>
                    <a:pt x="845" y="1913"/>
                    <a:pt x="1008" y="1869"/>
                    <a:pt x="1097" y="1854"/>
                  </a:cubicBezTo>
                  <a:cubicBezTo>
                    <a:pt x="1201" y="1824"/>
                    <a:pt x="1320" y="1795"/>
                    <a:pt x="1438" y="1765"/>
                  </a:cubicBezTo>
                  <a:cubicBezTo>
                    <a:pt x="1453" y="2017"/>
                    <a:pt x="1483" y="2269"/>
                    <a:pt x="1498" y="2521"/>
                  </a:cubicBezTo>
                  <a:cubicBezTo>
                    <a:pt x="1512" y="2669"/>
                    <a:pt x="1542" y="2773"/>
                    <a:pt x="1572" y="2818"/>
                  </a:cubicBezTo>
                  <a:cubicBezTo>
                    <a:pt x="1587" y="2877"/>
                    <a:pt x="1631" y="2906"/>
                    <a:pt x="1676" y="2906"/>
                  </a:cubicBezTo>
                  <a:cubicBezTo>
                    <a:pt x="1764" y="2906"/>
                    <a:pt x="1809" y="2743"/>
                    <a:pt x="1809" y="2402"/>
                  </a:cubicBezTo>
                  <a:cubicBezTo>
                    <a:pt x="1809" y="2195"/>
                    <a:pt x="1794" y="1958"/>
                    <a:pt x="1779" y="1676"/>
                  </a:cubicBezTo>
                  <a:cubicBezTo>
                    <a:pt x="2016" y="1602"/>
                    <a:pt x="2135" y="1543"/>
                    <a:pt x="2135" y="1498"/>
                  </a:cubicBezTo>
                  <a:cubicBezTo>
                    <a:pt x="2135" y="1424"/>
                    <a:pt x="2076" y="1394"/>
                    <a:pt x="1942" y="1394"/>
                  </a:cubicBezTo>
                  <a:lnTo>
                    <a:pt x="1750" y="1394"/>
                  </a:lnTo>
                  <a:cubicBezTo>
                    <a:pt x="1705" y="1009"/>
                    <a:pt x="1646" y="668"/>
                    <a:pt x="1587" y="401"/>
                  </a:cubicBezTo>
                  <a:cubicBezTo>
                    <a:pt x="1512" y="134"/>
                    <a:pt x="1438" y="1"/>
                    <a:pt x="13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5"/>
            <p:cNvSpPr/>
            <p:nvPr/>
          </p:nvSpPr>
          <p:spPr>
            <a:xfrm>
              <a:off x="1921475" y="2833200"/>
              <a:ext cx="51550" cy="71925"/>
            </a:xfrm>
            <a:custGeom>
              <a:avLst/>
              <a:gdLst/>
              <a:ahLst/>
              <a:cxnLst/>
              <a:rect l="l" t="t" r="r" b="b"/>
              <a:pathLst>
                <a:path w="2062" h="2877" extrusionOk="0">
                  <a:moveTo>
                    <a:pt x="1246" y="371"/>
                  </a:moveTo>
                  <a:cubicBezTo>
                    <a:pt x="1543" y="371"/>
                    <a:pt x="1691" y="460"/>
                    <a:pt x="1691" y="623"/>
                  </a:cubicBezTo>
                  <a:cubicBezTo>
                    <a:pt x="1691" y="727"/>
                    <a:pt x="1646" y="831"/>
                    <a:pt x="1557" y="934"/>
                  </a:cubicBezTo>
                  <a:cubicBezTo>
                    <a:pt x="1483" y="1023"/>
                    <a:pt x="1379" y="1098"/>
                    <a:pt x="1276" y="1157"/>
                  </a:cubicBezTo>
                  <a:cubicBezTo>
                    <a:pt x="1172" y="1216"/>
                    <a:pt x="1053" y="1290"/>
                    <a:pt x="920" y="1350"/>
                  </a:cubicBezTo>
                  <a:cubicBezTo>
                    <a:pt x="786" y="1424"/>
                    <a:pt x="697" y="1468"/>
                    <a:pt x="653" y="1513"/>
                  </a:cubicBezTo>
                  <a:cubicBezTo>
                    <a:pt x="772" y="1098"/>
                    <a:pt x="831" y="816"/>
                    <a:pt x="831" y="638"/>
                  </a:cubicBezTo>
                  <a:cubicBezTo>
                    <a:pt x="831" y="579"/>
                    <a:pt x="816" y="534"/>
                    <a:pt x="786" y="475"/>
                  </a:cubicBezTo>
                  <a:cubicBezTo>
                    <a:pt x="964" y="401"/>
                    <a:pt x="1113" y="371"/>
                    <a:pt x="1246" y="371"/>
                  </a:cubicBezTo>
                  <a:close/>
                  <a:moveTo>
                    <a:pt x="1231" y="0"/>
                  </a:moveTo>
                  <a:cubicBezTo>
                    <a:pt x="1009" y="0"/>
                    <a:pt x="801" y="45"/>
                    <a:pt x="623" y="104"/>
                  </a:cubicBezTo>
                  <a:cubicBezTo>
                    <a:pt x="431" y="178"/>
                    <a:pt x="342" y="238"/>
                    <a:pt x="342" y="297"/>
                  </a:cubicBezTo>
                  <a:cubicBezTo>
                    <a:pt x="342" y="341"/>
                    <a:pt x="357" y="371"/>
                    <a:pt x="386" y="416"/>
                  </a:cubicBezTo>
                  <a:cubicBezTo>
                    <a:pt x="416" y="475"/>
                    <a:pt x="445" y="505"/>
                    <a:pt x="475" y="519"/>
                  </a:cubicBezTo>
                  <a:cubicBezTo>
                    <a:pt x="460" y="801"/>
                    <a:pt x="371" y="1201"/>
                    <a:pt x="223" y="1720"/>
                  </a:cubicBezTo>
                  <a:cubicBezTo>
                    <a:pt x="75" y="2254"/>
                    <a:pt x="1" y="2550"/>
                    <a:pt x="1" y="2610"/>
                  </a:cubicBezTo>
                  <a:cubicBezTo>
                    <a:pt x="1" y="2669"/>
                    <a:pt x="30" y="2728"/>
                    <a:pt x="75" y="2788"/>
                  </a:cubicBezTo>
                  <a:cubicBezTo>
                    <a:pt x="119" y="2847"/>
                    <a:pt x="179" y="2876"/>
                    <a:pt x="208" y="2876"/>
                  </a:cubicBezTo>
                  <a:cubicBezTo>
                    <a:pt x="238" y="2876"/>
                    <a:pt x="268" y="2802"/>
                    <a:pt x="312" y="2669"/>
                  </a:cubicBezTo>
                  <a:cubicBezTo>
                    <a:pt x="342" y="2595"/>
                    <a:pt x="357" y="2536"/>
                    <a:pt x="371" y="2461"/>
                  </a:cubicBezTo>
                  <a:cubicBezTo>
                    <a:pt x="401" y="2402"/>
                    <a:pt x="475" y="2150"/>
                    <a:pt x="594" y="1720"/>
                  </a:cubicBezTo>
                  <a:cubicBezTo>
                    <a:pt x="668" y="1928"/>
                    <a:pt x="846" y="2165"/>
                    <a:pt x="1157" y="2447"/>
                  </a:cubicBezTo>
                  <a:cubicBezTo>
                    <a:pt x="1454" y="2728"/>
                    <a:pt x="1691" y="2876"/>
                    <a:pt x="1854" y="2876"/>
                  </a:cubicBezTo>
                  <a:cubicBezTo>
                    <a:pt x="1943" y="2876"/>
                    <a:pt x="1987" y="2847"/>
                    <a:pt x="1987" y="2773"/>
                  </a:cubicBezTo>
                  <a:cubicBezTo>
                    <a:pt x="1987" y="2743"/>
                    <a:pt x="1943" y="2684"/>
                    <a:pt x="1883" y="2624"/>
                  </a:cubicBezTo>
                  <a:cubicBezTo>
                    <a:pt x="1839" y="2595"/>
                    <a:pt x="1809" y="2565"/>
                    <a:pt x="1780" y="2536"/>
                  </a:cubicBezTo>
                  <a:cubicBezTo>
                    <a:pt x="1735" y="2506"/>
                    <a:pt x="1691" y="2461"/>
                    <a:pt x="1646" y="2417"/>
                  </a:cubicBezTo>
                  <a:cubicBezTo>
                    <a:pt x="1587" y="2372"/>
                    <a:pt x="1528" y="2328"/>
                    <a:pt x="1468" y="2269"/>
                  </a:cubicBezTo>
                  <a:cubicBezTo>
                    <a:pt x="1409" y="2209"/>
                    <a:pt x="1350" y="2150"/>
                    <a:pt x="1320" y="2120"/>
                  </a:cubicBezTo>
                  <a:cubicBezTo>
                    <a:pt x="1276" y="2091"/>
                    <a:pt x="1216" y="2017"/>
                    <a:pt x="1113" y="1928"/>
                  </a:cubicBezTo>
                  <a:cubicBezTo>
                    <a:pt x="1024" y="1824"/>
                    <a:pt x="979" y="1750"/>
                    <a:pt x="979" y="1691"/>
                  </a:cubicBezTo>
                  <a:cubicBezTo>
                    <a:pt x="979" y="1676"/>
                    <a:pt x="1009" y="1646"/>
                    <a:pt x="1083" y="1616"/>
                  </a:cubicBezTo>
                  <a:cubicBezTo>
                    <a:pt x="1157" y="1572"/>
                    <a:pt x="1246" y="1527"/>
                    <a:pt x="1365" y="1468"/>
                  </a:cubicBezTo>
                  <a:cubicBezTo>
                    <a:pt x="1468" y="1424"/>
                    <a:pt x="1572" y="1350"/>
                    <a:pt x="1676" y="1275"/>
                  </a:cubicBezTo>
                  <a:cubicBezTo>
                    <a:pt x="1780" y="1201"/>
                    <a:pt x="1883" y="1112"/>
                    <a:pt x="1943" y="994"/>
                  </a:cubicBezTo>
                  <a:cubicBezTo>
                    <a:pt x="2032" y="875"/>
                    <a:pt x="2061" y="757"/>
                    <a:pt x="2061" y="623"/>
                  </a:cubicBezTo>
                  <a:cubicBezTo>
                    <a:pt x="2061" y="430"/>
                    <a:pt x="1987" y="282"/>
                    <a:pt x="1809" y="164"/>
                  </a:cubicBezTo>
                  <a:cubicBezTo>
                    <a:pt x="1646" y="60"/>
                    <a:pt x="1454" y="0"/>
                    <a:pt x="12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5"/>
            <p:cNvSpPr/>
            <p:nvPr/>
          </p:nvSpPr>
          <p:spPr>
            <a:xfrm>
              <a:off x="1980400" y="2832450"/>
              <a:ext cx="53400" cy="72675"/>
            </a:xfrm>
            <a:custGeom>
              <a:avLst/>
              <a:gdLst/>
              <a:ahLst/>
              <a:cxnLst/>
              <a:rect l="l" t="t" r="r" b="b"/>
              <a:pathLst>
                <a:path w="2136" h="2907" extrusionOk="0">
                  <a:moveTo>
                    <a:pt x="1261" y="401"/>
                  </a:moveTo>
                  <a:cubicBezTo>
                    <a:pt x="1305" y="638"/>
                    <a:pt x="1365" y="979"/>
                    <a:pt x="1409" y="1454"/>
                  </a:cubicBezTo>
                  <a:cubicBezTo>
                    <a:pt x="1187" y="1483"/>
                    <a:pt x="994" y="1528"/>
                    <a:pt x="801" y="1587"/>
                  </a:cubicBezTo>
                  <a:cubicBezTo>
                    <a:pt x="979" y="1068"/>
                    <a:pt x="1142" y="683"/>
                    <a:pt x="1261" y="401"/>
                  </a:cubicBezTo>
                  <a:close/>
                  <a:moveTo>
                    <a:pt x="1365" y="1"/>
                  </a:moveTo>
                  <a:cubicBezTo>
                    <a:pt x="1291" y="1"/>
                    <a:pt x="1217" y="30"/>
                    <a:pt x="1142" y="75"/>
                  </a:cubicBezTo>
                  <a:cubicBezTo>
                    <a:pt x="1068" y="134"/>
                    <a:pt x="1009" y="194"/>
                    <a:pt x="979" y="268"/>
                  </a:cubicBezTo>
                  <a:cubicBezTo>
                    <a:pt x="950" y="342"/>
                    <a:pt x="876" y="520"/>
                    <a:pt x="772" y="787"/>
                  </a:cubicBezTo>
                  <a:cubicBezTo>
                    <a:pt x="653" y="1053"/>
                    <a:pt x="579" y="1261"/>
                    <a:pt x="505" y="1424"/>
                  </a:cubicBezTo>
                  <a:cubicBezTo>
                    <a:pt x="490" y="1498"/>
                    <a:pt x="446" y="1587"/>
                    <a:pt x="401" y="1691"/>
                  </a:cubicBezTo>
                  <a:cubicBezTo>
                    <a:pt x="134" y="1780"/>
                    <a:pt x="1" y="1839"/>
                    <a:pt x="1" y="1898"/>
                  </a:cubicBezTo>
                  <a:cubicBezTo>
                    <a:pt x="1" y="1958"/>
                    <a:pt x="16" y="1987"/>
                    <a:pt x="60" y="2032"/>
                  </a:cubicBezTo>
                  <a:cubicBezTo>
                    <a:pt x="105" y="2061"/>
                    <a:pt x="149" y="2076"/>
                    <a:pt x="208" y="2076"/>
                  </a:cubicBezTo>
                  <a:lnTo>
                    <a:pt x="238" y="2076"/>
                  </a:lnTo>
                  <a:cubicBezTo>
                    <a:pt x="75" y="2447"/>
                    <a:pt x="1" y="2640"/>
                    <a:pt x="1" y="2654"/>
                  </a:cubicBezTo>
                  <a:cubicBezTo>
                    <a:pt x="1" y="2714"/>
                    <a:pt x="31" y="2773"/>
                    <a:pt x="75" y="2832"/>
                  </a:cubicBezTo>
                  <a:cubicBezTo>
                    <a:pt x="134" y="2877"/>
                    <a:pt x="179" y="2906"/>
                    <a:pt x="223" y="2906"/>
                  </a:cubicBezTo>
                  <a:cubicBezTo>
                    <a:pt x="268" y="2906"/>
                    <a:pt x="401" y="2595"/>
                    <a:pt x="638" y="1973"/>
                  </a:cubicBezTo>
                  <a:cubicBezTo>
                    <a:pt x="846" y="1913"/>
                    <a:pt x="994" y="1869"/>
                    <a:pt x="1098" y="1854"/>
                  </a:cubicBezTo>
                  <a:cubicBezTo>
                    <a:pt x="1202" y="1824"/>
                    <a:pt x="1320" y="1795"/>
                    <a:pt x="1439" y="1765"/>
                  </a:cubicBezTo>
                  <a:cubicBezTo>
                    <a:pt x="1454" y="2017"/>
                    <a:pt x="1483" y="2269"/>
                    <a:pt x="1498" y="2521"/>
                  </a:cubicBezTo>
                  <a:cubicBezTo>
                    <a:pt x="1513" y="2669"/>
                    <a:pt x="1528" y="2773"/>
                    <a:pt x="1557" y="2818"/>
                  </a:cubicBezTo>
                  <a:cubicBezTo>
                    <a:pt x="1587" y="2877"/>
                    <a:pt x="1632" y="2906"/>
                    <a:pt x="1676" y="2906"/>
                  </a:cubicBezTo>
                  <a:cubicBezTo>
                    <a:pt x="1765" y="2906"/>
                    <a:pt x="1810" y="2743"/>
                    <a:pt x="1810" y="2402"/>
                  </a:cubicBezTo>
                  <a:cubicBezTo>
                    <a:pt x="1810" y="2195"/>
                    <a:pt x="1795" y="1958"/>
                    <a:pt x="1765" y="1676"/>
                  </a:cubicBezTo>
                  <a:cubicBezTo>
                    <a:pt x="2002" y="1602"/>
                    <a:pt x="2136" y="1543"/>
                    <a:pt x="2136" y="1498"/>
                  </a:cubicBezTo>
                  <a:cubicBezTo>
                    <a:pt x="2136" y="1424"/>
                    <a:pt x="2062" y="1394"/>
                    <a:pt x="1943" y="1394"/>
                  </a:cubicBezTo>
                  <a:lnTo>
                    <a:pt x="1750" y="1394"/>
                  </a:lnTo>
                  <a:cubicBezTo>
                    <a:pt x="1706" y="1009"/>
                    <a:pt x="1646" y="668"/>
                    <a:pt x="1587" y="401"/>
                  </a:cubicBezTo>
                  <a:cubicBezTo>
                    <a:pt x="1513" y="134"/>
                    <a:pt x="1439" y="1"/>
                    <a:pt x="13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5"/>
            <p:cNvSpPr/>
            <p:nvPr/>
          </p:nvSpPr>
          <p:spPr>
            <a:xfrm>
              <a:off x="2044525" y="2833950"/>
              <a:ext cx="55250" cy="70800"/>
            </a:xfrm>
            <a:custGeom>
              <a:avLst/>
              <a:gdLst/>
              <a:ahLst/>
              <a:cxnLst/>
              <a:rect l="l" t="t" r="r" b="b"/>
              <a:pathLst>
                <a:path w="2210" h="2832" extrusionOk="0">
                  <a:moveTo>
                    <a:pt x="1261" y="0"/>
                  </a:moveTo>
                  <a:cubicBezTo>
                    <a:pt x="727" y="0"/>
                    <a:pt x="386" y="15"/>
                    <a:pt x="238" y="30"/>
                  </a:cubicBezTo>
                  <a:cubicBezTo>
                    <a:pt x="75" y="45"/>
                    <a:pt x="1" y="74"/>
                    <a:pt x="1" y="119"/>
                  </a:cubicBezTo>
                  <a:cubicBezTo>
                    <a:pt x="1" y="178"/>
                    <a:pt x="30" y="222"/>
                    <a:pt x="75" y="282"/>
                  </a:cubicBezTo>
                  <a:cubicBezTo>
                    <a:pt x="119" y="341"/>
                    <a:pt x="164" y="371"/>
                    <a:pt x="208" y="371"/>
                  </a:cubicBezTo>
                  <a:lnTo>
                    <a:pt x="905" y="341"/>
                  </a:lnTo>
                  <a:lnTo>
                    <a:pt x="905" y="341"/>
                  </a:lnTo>
                  <a:cubicBezTo>
                    <a:pt x="875" y="593"/>
                    <a:pt x="786" y="1023"/>
                    <a:pt x="638" y="1601"/>
                  </a:cubicBezTo>
                  <a:cubicBezTo>
                    <a:pt x="505" y="2179"/>
                    <a:pt x="431" y="2491"/>
                    <a:pt x="431" y="2565"/>
                  </a:cubicBezTo>
                  <a:cubicBezTo>
                    <a:pt x="431" y="2624"/>
                    <a:pt x="445" y="2683"/>
                    <a:pt x="505" y="2743"/>
                  </a:cubicBezTo>
                  <a:cubicBezTo>
                    <a:pt x="549" y="2802"/>
                    <a:pt x="594" y="2832"/>
                    <a:pt x="638" y="2832"/>
                  </a:cubicBezTo>
                  <a:cubicBezTo>
                    <a:pt x="668" y="2832"/>
                    <a:pt x="697" y="2772"/>
                    <a:pt x="742" y="2624"/>
                  </a:cubicBezTo>
                  <a:cubicBezTo>
                    <a:pt x="757" y="2550"/>
                    <a:pt x="786" y="2417"/>
                    <a:pt x="831" y="2239"/>
                  </a:cubicBezTo>
                  <a:cubicBezTo>
                    <a:pt x="875" y="2046"/>
                    <a:pt x="905" y="1913"/>
                    <a:pt x="935" y="1824"/>
                  </a:cubicBezTo>
                  <a:cubicBezTo>
                    <a:pt x="1142" y="993"/>
                    <a:pt x="1246" y="519"/>
                    <a:pt x="1246" y="430"/>
                  </a:cubicBezTo>
                  <a:cubicBezTo>
                    <a:pt x="1246" y="386"/>
                    <a:pt x="1246" y="356"/>
                    <a:pt x="1246" y="341"/>
                  </a:cubicBezTo>
                  <a:cubicBezTo>
                    <a:pt x="1379" y="341"/>
                    <a:pt x="1542" y="341"/>
                    <a:pt x="1705" y="356"/>
                  </a:cubicBezTo>
                  <a:cubicBezTo>
                    <a:pt x="1854" y="371"/>
                    <a:pt x="1987" y="371"/>
                    <a:pt x="2076" y="371"/>
                  </a:cubicBezTo>
                  <a:cubicBezTo>
                    <a:pt x="2165" y="371"/>
                    <a:pt x="2209" y="341"/>
                    <a:pt x="2209" y="297"/>
                  </a:cubicBezTo>
                  <a:cubicBezTo>
                    <a:pt x="2209" y="222"/>
                    <a:pt x="2121" y="148"/>
                    <a:pt x="1943" y="89"/>
                  </a:cubicBezTo>
                  <a:cubicBezTo>
                    <a:pt x="1765" y="30"/>
                    <a:pt x="1542" y="0"/>
                    <a:pt x="12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5"/>
            <p:cNvSpPr/>
            <p:nvPr/>
          </p:nvSpPr>
          <p:spPr>
            <a:xfrm>
              <a:off x="2101225" y="2833575"/>
              <a:ext cx="49325" cy="72300"/>
            </a:xfrm>
            <a:custGeom>
              <a:avLst/>
              <a:gdLst/>
              <a:ahLst/>
              <a:cxnLst/>
              <a:rect l="l" t="t" r="r" b="b"/>
              <a:pathLst>
                <a:path w="1973" h="2892" extrusionOk="0">
                  <a:moveTo>
                    <a:pt x="431" y="0"/>
                  </a:moveTo>
                  <a:cubicBezTo>
                    <a:pt x="401" y="0"/>
                    <a:pt x="371" y="15"/>
                    <a:pt x="357" y="30"/>
                  </a:cubicBezTo>
                  <a:cubicBezTo>
                    <a:pt x="357" y="45"/>
                    <a:pt x="342" y="74"/>
                    <a:pt x="342" y="119"/>
                  </a:cubicBezTo>
                  <a:cubicBezTo>
                    <a:pt x="342" y="282"/>
                    <a:pt x="282" y="593"/>
                    <a:pt x="179" y="1053"/>
                  </a:cubicBezTo>
                  <a:cubicBezTo>
                    <a:pt x="60" y="1512"/>
                    <a:pt x="1" y="1853"/>
                    <a:pt x="1" y="2061"/>
                  </a:cubicBezTo>
                  <a:cubicBezTo>
                    <a:pt x="1" y="2283"/>
                    <a:pt x="60" y="2476"/>
                    <a:pt x="194" y="2639"/>
                  </a:cubicBezTo>
                  <a:cubicBezTo>
                    <a:pt x="312" y="2802"/>
                    <a:pt x="460" y="2891"/>
                    <a:pt x="638" y="2891"/>
                  </a:cubicBezTo>
                  <a:cubicBezTo>
                    <a:pt x="875" y="2891"/>
                    <a:pt x="1098" y="2773"/>
                    <a:pt x="1305" y="2565"/>
                  </a:cubicBezTo>
                  <a:cubicBezTo>
                    <a:pt x="1513" y="2343"/>
                    <a:pt x="1676" y="2046"/>
                    <a:pt x="1795" y="1676"/>
                  </a:cubicBezTo>
                  <a:cubicBezTo>
                    <a:pt x="1913" y="1305"/>
                    <a:pt x="1973" y="919"/>
                    <a:pt x="1973" y="504"/>
                  </a:cubicBezTo>
                  <a:cubicBezTo>
                    <a:pt x="1973" y="356"/>
                    <a:pt x="1928" y="237"/>
                    <a:pt x="1854" y="149"/>
                  </a:cubicBezTo>
                  <a:cubicBezTo>
                    <a:pt x="1765" y="45"/>
                    <a:pt x="1706" y="0"/>
                    <a:pt x="1632" y="0"/>
                  </a:cubicBezTo>
                  <a:cubicBezTo>
                    <a:pt x="1587" y="0"/>
                    <a:pt x="1557" y="30"/>
                    <a:pt x="1557" y="89"/>
                  </a:cubicBezTo>
                  <a:cubicBezTo>
                    <a:pt x="1557" y="119"/>
                    <a:pt x="1572" y="178"/>
                    <a:pt x="1587" y="297"/>
                  </a:cubicBezTo>
                  <a:cubicBezTo>
                    <a:pt x="1587" y="415"/>
                    <a:pt x="1602" y="519"/>
                    <a:pt x="1602" y="638"/>
                  </a:cubicBezTo>
                  <a:cubicBezTo>
                    <a:pt x="1602" y="890"/>
                    <a:pt x="1572" y="1127"/>
                    <a:pt x="1498" y="1364"/>
                  </a:cubicBezTo>
                  <a:cubicBezTo>
                    <a:pt x="1439" y="1601"/>
                    <a:pt x="1365" y="1809"/>
                    <a:pt x="1261" y="1987"/>
                  </a:cubicBezTo>
                  <a:cubicBezTo>
                    <a:pt x="1172" y="2150"/>
                    <a:pt x="1068" y="2283"/>
                    <a:pt x="964" y="2387"/>
                  </a:cubicBezTo>
                  <a:cubicBezTo>
                    <a:pt x="861" y="2491"/>
                    <a:pt x="757" y="2535"/>
                    <a:pt x="668" y="2535"/>
                  </a:cubicBezTo>
                  <a:cubicBezTo>
                    <a:pt x="579" y="2535"/>
                    <a:pt x="505" y="2491"/>
                    <a:pt x="446" y="2402"/>
                  </a:cubicBezTo>
                  <a:cubicBezTo>
                    <a:pt x="386" y="2298"/>
                    <a:pt x="357" y="2180"/>
                    <a:pt x="357" y="2031"/>
                  </a:cubicBezTo>
                  <a:cubicBezTo>
                    <a:pt x="357" y="1868"/>
                    <a:pt x="416" y="1572"/>
                    <a:pt x="520" y="1142"/>
                  </a:cubicBezTo>
                  <a:cubicBezTo>
                    <a:pt x="638" y="712"/>
                    <a:pt x="698" y="460"/>
                    <a:pt x="698" y="356"/>
                  </a:cubicBezTo>
                  <a:cubicBezTo>
                    <a:pt x="698" y="267"/>
                    <a:pt x="653" y="178"/>
                    <a:pt x="594" y="104"/>
                  </a:cubicBezTo>
                  <a:cubicBezTo>
                    <a:pt x="534" y="30"/>
                    <a:pt x="475" y="0"/>
                    <a:pt x="4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5"/>
            <p:cNvSpPr/>
            <p:nvPr/>
          </p:nvSpPr>
          <p:spPr>
            <a:xfrm>
              <a:off x="2154225" y="2833575"/>
              <a:ext cx="51175" cy="71175"/>
            </a:xfrm>
            <a:custGeom>
              <a:avLst/>
              <a:gdLst/>
              <a:ahLst/>
              <a:cxnLst/>
              <a:rect l="l" t="t" r="r" b="b"/>
              <a:pathLst>
                <a:path w="2047" h="2847" extrusionOk="0">
                  <a:moveTo>
                    <a:pt x="1765" y="0"/>
                  </a:moveTo>
                  <a:cubicBezTo>
                    <a:pt x="1617" y="0"/>
                    <a:pt x="1424" y="45"/>
                    <a:pt x="1202" y="149"/>
                  </a:cubicBezTo>
                  <a:cubicBezTo>
                    <a:pt x="979" y="237"/>
                    <a:pt x="816" y="356"/>
                    <a:pt x="698" y="475"/>
                  </a:cubicBezTo>
                  <a:cubicBezTo>
                    <a:pt x="668" y="504"/>
                    <a:pt x="638" y="564"/>
                    <a:pt x="609" y="638"/>
                  </a:cubicBezTo>
                  <a:cubicBezTo>
                    <a:pt x="594" y="712"/>
                    <a:pt x="579" y="786"/>
                    <a:pt x="579" y="845"/>
                  </a:cubicBezTo>
                  <a:cubicBezTo>
                    <a:pt x="579" y="919"/>
                    <a:pt x="623" y="1008"/>
                    <a:pt x="727" y="1127"/>
                  </a:cubicBezTo>
                  <a:cubicBezTo>
                    <a:pt x="816" y="1246"/>
                    <a:pt x="920" y="1349"/>
                    <a:pt x="1038" y="1453"/>
                  </a:cubicBezTo>
                  <a:cubicBezTo>
                    <a:pt x="1157" y="1557"/>
                    <a:pt x="1276" y="1661"/>
                    <a:pt x="1365" y="1779"/>
                  </a:cubicBezTo>
                  <a:cubicBezTo>
                    <a:pt x="1468" y="1898"/>
                    <a:pt x="1513" y="1987"/>
                    <a:pt x="1513" y="2061"/>
                  </a:cubicBezTo>
                  <a:cubicBezTo>
                    <a:pt x="1513" y="2180"/>
                    <a:pt x="1439" y="2283"/>
                    <a:pt x="1291" y="2387"/>
                  </a:cubicBezTo>
                  <a:cubicBezTo>
                    <a:pt x="1142" y="2476"/>
                    <a:pt x="979" y="2521"/>
                    <a:pt x="786" y="2521"/>
                  </a:cubicBezTo>
                  <a:cubicBezTo>
                    <a:pt x="698" y="2521"/>
                    <a:pt x="609" y="2506"/>
                    <a:pt x="520" y="2461"/>
                  </a:cubicBezTo>
                  <a:cubicBezTo>
                    <a:pt x="445" y="2432"/>
                    <a:pt x="371" y="2387"/>
                    <a:pt x="327" y="2328"/>
                  </a:cubicBezTo>
                  <a:cubicBezTo>
                    <a:pt x="193" y="2209"/>
                    <a:pt x="105" y="2135"/>
                    <a:pt x="75" y="2135"/>
                  </a:cubicBezTo>
                  <a:cubicBezTo>
                    <a:pt x="16" y="2135"/>
                    <a:pt x="1" y="2180"/>
                    <a:pt x="1" y="2269"/>
                  </a:cubicBezTo>
                  <a:cubicBezTo>
                    <a:pt x="1" y="2387"/>
                    <a:pt x="75" y="2506"/>
                    <a:pt x="253" y="2639"/>
                  </a:cubicBezTo>
                  <a:cubicBezTo>
                    <a:pt x="416" y="2773"/>
                    <a:pt x="623" y="2847"/>
                    <a:pt x="890" y="2847"/>
                  </a:cubicBezTo>
                  <a:cubicBezTo>
                    <a:pt x="1142" y="2847"/>
                    <a:pt x="1379" y="2773"/>
                    <a:pt x="1587" y="2624"/>
                  </a:cubicBezTo>
                  <a:cubicBezTo>
                    <a:pt x="1780" y="2461"/>
                    <a:pt x="1884" y="2283"/>
                    <a:pt x="1884" y="2061"/>
                  </a:cubicBezTo>
                  <a:cubicBezTo>
                    <a:pt x="1884" y="1942"/>
                    <a:pt x="1839" y="1824"/>
                    <a:pt x="1735" y="1676"/>
                  </a:cubicBezTo>
                  <a:cubicBezTo>
                    <a:pt x="1631" y="1542"/>
                    <a:pt x="1528" y="1409"/>
                    <a:pt x="1394" y="1305"/>
                  </a:cubicBezTo>
                  <a:cubicBezTo>
                    <a:pt x="1083" y="1038"/>
                    <a:pt x="920" y="860"/>
                    <a:pt x="920" y="801"/>
                  </a:cubicBezTo>
                  <a:cubicBezTo>
                    <a:pt x="920" y="697"/>
                    <a:pt x="1083" y="578"/>
                    <a:pt x="1394" y="460"/>
                  </a:cubicBezTo>
                  <a:cubicBezTo>
                    <a:pt x="1483" y="430"/>
                    <a:pt x="1587" y="401"/>
                    <a:pt x="1706" y="371"/>
                  </a:cubicBezTo>
                  <a:cubicBezTo>
                    <a:pt x="1809" y="341"/>
                    <a:pt x="1898" y="326"/>
                    <a:pt x="1958" y="312"/>
                  </a:cubicBezTo>
                  <a:cubicBezTo>
                    <a:pt x="2017" y="282"/>
                    <a:pt x="2047" y="267"/>
                    <a:pt x="2047" y="237"/>
                  </a:cubicBezTo>
                  <a:cubicBezTo>
                    <a:pt x="2047" y="178"/>
                    <a:pt x="2017" y="134"/>
                    <a:pt x="1958" y="74"/>
                  </a:cubicBezTo>
                  <a:cubicBezTo>
                    <a:pt x="1913" y="30"/>
                    <a:pt x="1839" y="0"/>
                    <a:pt x="17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5"/>
            <p:cNvSpPr/>
            <p:nvPr/>
          </p:nvSpPr>
          <p:spPr>
            <a:xfrm>
              <a:off x="965650" y="2620475"/>
              <a:ext cx="49675" cy="71175"/>
            </a:xfrm>
            <a:custGeom>
              <a:avLst/>
              <a:gdLst/>
              <a:ahLst/>
              <a:cxnLst/>
              <a:rect l="l" t="t" r="r" b="b"/>
              <a:pathLst>
                <a:path w="1987" h="2847" extrusionOk="0">
                  <a:moveTo>
                    <a:pt x="1661" y="0"/>
                  </a:moveTo>
                  <a:cubicBezTo>
                    <a:pt x="1409" y="0"/>
                    <a:pt x="1157" y="119"/>
                    <a:pt x="905" y="356"/>
                  </a:cubicBezTo>
                  <a:cubicBezTo>
                    <a:pt x="638" y="593"/>
                    <a:pt x="430" y="860"/>
                    <a:pt x="252" y="1186"/>
                  </a:cubicBezTo>
                  <a:cubicBezTo>
                    <a:pt x="89" y="1512"/>
                    <a:pt x="0" y="1794"/>
                    <a:pt x="0" y="2061"/>
                  </a:cubicBezTo>
                  <a:cubicBezTo>
                    <a:pt x="0" y="2253"/>
                    <a:pt x="89" y="2431"/>
                    <a:pt x="252" y="2594"/>
                  </a:cubicBezTo>
                  <a:cubicBezTo>
                    <a:pt x="430" y="2757"/>
                    <a:pt x="608" y="2846"/>
                    <a:pt x="801" y="2846"/>
                  </a:cubicBezTo>
                  <a:cubicBezTo>
                    <a:pt x="949" y="2846"/>
                    <a:pt x="1112" y="2802"/>
                    <a:pt x="1290" y="2728"/>
                  </a:cubicBezTo>
                  <a:cubicBezTo>
                    <a:pt x="1483" y="2639"/>
                    <a:pt x="1631" y="2550"/>
                    <a:pt x="1764" y="2446"/>
                  </a:cubicBezTo>
                  <a:cubicBezTo>
                    <a:pt x="1883" y="2342"/>
                    <a:pt x="1942" y="2268"/>
                    <a:pt x="1942" y="2209"/>
                  </a:cubicBezTo>
                  <a:cubicBezTo>
                    <a:pt x="1942" y="2135"/>
                    <a:pt x="1928" y="2105"/>
                    <a:pt x="1883" y="2105"/>
                  </a:cubicBezTo>
                  <a:cubicBezTo>
                    <a:pt x="1853" y="2105"/>
                    <a:pt x="1735" y="2164"/>
                    <a:pt x="1512" y="2283"/>
                  </a:cubicBezTo>
                  <a:cubicBezTo>
                    <a:pt x="1438" y="2328"/>
                    <a:pt x="1320" y="2372"/>
                    <a:pt x="1186" y="2416"/>
                  </a:cubicBezTo>
                  <a:cubicBezTo>
                    <a:pt x="1053" y="2446"/>
                    <a:pt x="934" y="2461"/>
                    <a:pt x="801" y="2461"/>
                  </a:cubicBezTo>
                  <a:cubicBezTo>
                    <a:pt x="682" y="2461"/>
                    <a:pt x="578" y="2431"/>
                    <a:pt x="504" y="2357"/>
                  </a:cubicBezTo>
                  <a:cubicBezTo>
                    <a:pt x="430" y="2298"/>
                    <a:pt x="386" y="2179"/>
                    <a:pt x="386" y="2031"/>
                  </a:cubicBezTo>
                  <a:cubicBezTo>
                    <a:pt x="386" y="1883"/>
                    <a:pt x="430" y="1705"/>
                    <a:pt x="534" y="1497"/>
                  </a:cubicBezTo>
                  <a:cubicBezTo>
                    <a:pt x="623" y="1290"/>
                    <a:pt x="742" y="1112"/>
                    <a:pt x="875" y="949"/>
                  </a:cubicBezTo>
                  <a:cubicBezTo>
                    <a:pt x="1008" y="786"/>
                    <a:pt x="1142" y="652"/>
                    <a:pt x="1305" y="549"/>
                  </a:cubicBezTo>
                  <a:cubicBezTo>
                    <a:pt x="1453" y="445"/>
                    <a:pt x="1587" y="385"/>
                    <a:pt x="1690" y="385"/>
                  </a:cubicBezTo>
                  <a:cubicBezTo>
                    <a:pt x="1735" y="385"/>
                    <a:pt x="1779" y="400"/>
                    <a:pt x="1839" y="415"/>
                  </a:cubicBezTo>
                  <a:cubicBezTo>
                    <a:pt x="1898" y="445"/>
                    <a:pt x="1942" y="445"/>
                    <a:pt x="1957" y="445"/>
                  </a:cubicBezTo>
                  <a:cubicBezTo>
                    <a:pt x="1972" y="445"/>
                    <a:pt x="1987" y="415"/>
                    <a:pt x="1987" y="356"/>
                  </a:cubicBezTo>
                  <a:cubicBezTo>
                    <a:pt x="1987" y="297"/>
                    <a:pt x="1942" y="222"/>
                    <a:pt x="1868" y="133"/>
                  </a:cubicBezTo>
                  <a:cubicBezTo>
                    <a:pt x="1794" y="44"/>
                    <a:pt x="1735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5"/>
            <p:cNvSpPr/>
            <p:nvPr/>
          </p:nvSpPr>
          <p:spPr>
            <a:xfrm>
              <a:off x="1026800" y="2621200"/>
              <a:ext cx="55250" cy="71200"/>
            </a:xfrm>
            <a:custGeom>
              <a:avLst/>
              <a:gdLst/>
              <a:ahLst/>
              <a:cxnLst/>
              <a:rect l="l" t="t" r="r" b="b"/>
              <a:pathLst>
                <a:path w="2210" h="2848" extrusionOk="0">
                  <a:moveTo>
                    <a:pt x="1379" y="1"/>
                  </a:moveTo>
                  <a:cubicBezTo>
                    <a:pt x="831" y="1"/>
                    <a:pt x="534" y="60"/>
                    <a:pt x="490" y="164"/>
                  </a:cubicBezTo>
                  <a:cubicBezTo>
                    <a:pt x="490" y="193"/>
                    <a:pt x="475" y="223"/>
                    <a:pt x="475" y="253"/>
                  </a:cubicBezTo>
                  <a:cubicBezTo>
                    <a:pt x="475" y="460"/>
                    <a:pt x="445" y="712"/>
                    <a:pt x="356" y="1024"/>
                  </a:cubicBezTo>
                  <a:cubicBezTo>
                    <a:pt x="282" y="1320"/>
                    <a:pt x="193" y="1617"/>
                    <a:pt x="119" y="1883"/>
                  </a:cubicBezTo>
                  <a:cubicBezTo>
                    <a:pt x="30" y="2150"/>
                    <a:pt x="0" y="2343"/>
                    <a:pt x="0" y="2447"/>
                  </a:cubicBezTo>
                  <a:cubicBezTo>
                    <a:pt x="0" y="2565"/>
                    <a:pt x="45" y="2654"/>
                    <a:pt x="134" y="2728"/>
                  </a:cubicBezTo>
                  <a:cubicBezTo>
                    <a:pt x="223" y="2803"/>
                    <a:pt x="341" y="2847"/>
                    <a:pt x="460" y="2847"/>
                  </a:cubicBezTo>
                  <a:cubicBezTo>
                    <a:pt x="742" y="2847"/>
                    <a:pt x="1038" y="2788"/>
                    <a:pt x="1335" y="2684"/>
                  </a:cubicBezTo>
                  <a:cubicBezTo>
                    <a:pt x="1631" y="2580"/>
                    <a:pt x="1779" y="2476"/>
                    <a:pt x="1779" y="2387"/>
                  </a:cubicBezTo>
                  <a:cubicBezTo>
                    <a:pt x="1779" y="2328"/>
                    <a:pt x="1765" y="2299"/>
                    <a:pt x="1720" y="2299"/>
                  </a:cubicBezTo>
                  <a:cubicBezTo>
                    <a:pt x="1705" y="2299"/>
                    <a:pt x="1631" y="2313"/>
                    <a:pt x="1513" y="2343"/>
                  </a:cubicBezTo>
                  <a:cubicBezTo>
                    <a:pt x="1127" y="2447"/>
                    <a:pt x="786" y="2491"/>
                    <a:pt x="475" y="2491"/>
                  </a:cubicBezTo>
                  <a:cubicBezTo>
                    <a:pt x="445" y="2491"/>
                    <a:pt x="415" y="2491"/>
                    <a:pt x="386" y="2462"/>
                  </a:cubicBezTo>
                  <a:cubicBezTo>
                    <a:pt x="371" y="2447"/>
                    <a:pt x="371" y="2417"/>
                    <a:pt x="371" y="2387"/>
                  </a:cubicBezTo>
                  <a:cubicBezTo>
                    <a:pt x="371" y="2284"/>
                    <a:pt x="445" y="2002"/>
                    <a:pt x="579" y="1542"/>
                  </a:cubicBezTo>
                  <a:cubicBezTo>
                    <a:pt x="875" y="1542"/>
                    <a:pt x="1142" y="1513"/>
                    <a:pt x="1364" y="1468"/>
                  </a:cubicBezTo>
                  <a:cubicBezTo>
                    <a:pt x="1587" y="1424"/>
                    <a:pt x="1690" y="1350"/>
                    <a:pt x="1690" y="1261"/>
                  </a:cubicBezTo>
                  <a:cubicBezTo>
                    <a:pt x="1690" y="1231"/>
                    <a:pt x="1646" y="1201"/>
                    <a:pt x="1572" y="1201"/>
                  </a:cubicBezTo>
                  <a:cubicBezTo>
                    <a:pt x="1498" y="1201"/>
                    <a:pt x="1379" y="1216"/>
                    <a:pt x="1216" y="1231"/>
                  </a:cubicBezTo>
                  <a:cubicBezTo>
                    <a:pt x="1053" y="1246"/>
                    <a:pt x="934" y="1246"/>
                    <a:pt x="831" y="1246"/>
                  </a:cubicBezTo>
                  <a:lnTo>
                    <a:pt x="668" y="1246"/>
                  </a:lnTo>
                  <a:cubicBezTo>
                    <a:pt x="771" y="875"/>
                    <a:pt x="831" y="594"/>
                    <a:pt x="831" y="401"/>
                  </a:cubicBezTo>
                  <a:cubicBezTo>
                    <a:pt x="1083" y="356"/>
                    <a:pt x="1231" y="327"/>
                    <a:pt x="1305" y="327"/>
                  </a:cubicBezTo>
                  <a:cubicBezTo>
                    <a:pt x="1364" y="312"/>
                    <a:pt x="1483" y="297"/>
                    <a:pt x="1631" y="282"/>
                  </a:cubicBezTo>
                  <a:cubicBezTo>
                    <a:pt x="1794" y="268"/>
                    <a:pt x="1928" y="253"/>
                    <a:pt x="2031" y="238"/>
                  </a:cubicBezTo>
                  <a:cubicBezTo>
                    <a:pt x="2150" y="208"/>
                    <a:pt x="2209" y="179"/>
                    <a:pt x="2209" y="119"/>
                  </a:cubicBezTo>
                  <a:cubicBezTo>
                    <a:pt x="2209" y="45"/>
                    <a:pt x="1928" y="1"/>
                    <a:pt x="13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5"/>
            <p:cNvSpPr/>
            <p:nvPr/>
          </p:nvSpPr>
          <p:spPr>
            <a:xfrm>
              <a:off x="1086100" y="2619725"/>
              <a:ext cx="43750" cy="72300"/>
            </a:xfrm>
            <a:custGeom>
              <a:avLst/>
              <a:gdLst/>
              <a:ahLst/>
              <a:cxnLst/>
              <a:rect l="l" t="t" r="r" b="b"/>
              <a:pathLst>
                <a:path w="1750" h="2892" extrusionOk="0">
                  <a:moveTo>
                    <a:pt x="653" y="0"/>
                  </a:moveTo>
                  <a:cubicBezTo>
                    <a:pt x="623" y="0"/>
                    <a:pt x="593" y="15"/>
                    <a:pt x="579" y="30"/>
                  </a:cubicBezTo>
                  <a:cubicBezTo>
                    <a:pt x="564" y="45"/>
                    <a:pt x="564" y="89"/>
                    <a:pt x="564" y="134"/>
                  </a:cubicBezTo>
                  <a:cubicBezTo>
                    <a:pt x="564" y="312"/>
                    <a:pt x="460" y="727"/>
                    <a:pt x="282" y="1379"/>
                  </a:cubicBezTo>
                  <a:cubicBezTo>
                    <a:pt x="89" y="2031"/>
                    <a:pt x="0" y="2402"/>
                    <a:pt x="0" y="2506"/>
                  </a:cubicBezTo>
                  <a:cubicBezTo>
                    <a:pt x="0" y="2610"/>
                    <a:pt x="45" y="2698"/>
                    <a:pt x="149" y="2773"/>
                  </a:cubicBezTo>
                  <a:cubicBezTo>
                    <a:pt x="238" y="2847"/>
                    <a:pt x="356" y="2891"/>
                    <a:pt x="490" y="2891"/>
                  </a:cubicBezTo>
                  <a:cubicBezTo>
                    <a:pt x="771" y="2891"/>
                    <a:pt x="1053" y="2847"/>
                    <a:pt x="1335" y="2743"/>
                  </a:cubicBezTo>
                  <a:cubicBezTo>
                    <a:pt x="1616" y="2639"/>
                    <a:pt x="1750" y="2535"/>
                    <a:pt x="1750" y="2417"/>
                  </a:cubicBezTo>
                  <a:cubicBezTo>
                    <a:pt x="1750" y="2387"/>
                    <a:pt x="1750" y="2372"/>
                    <a:pt x="1750" y="2358"/>
                  </a:cubicBezTo>
                  <a:cubicBezTo>
                    <a:pt x="1735" y="2358"/>
                    <a:pt x="1720" y="2343"/>
                    <a:pt x="1690" y="2343"/>
                  </a:cubicBezTo>
                  <a:cubicBezTo>
                    <a:pt x="1676" y="2343"/>
                    <a:pt x="1601" y="2358"/>
                    <a:pt x="1483" y="2402"/>
                  </a:cubicBezTo>
                  <a:cubicBezTo>
                    <a:pt x="1112" y="2491"/>
                    <a:pt x="786" y="2550"/>
                    <a:pt x="475" y="2550"/>
                  </a:cubicBezTo>
                  <a:cubicBezTo>
                    <a:pt x="401" y="2550"/>
                    <a:pt x="371" y="2506"/>
                    <a:pt x="371" y="2432"/>
                  </a:cubicBezTo>
                  <a:cubicBezTo>
                    <a:pt x="371" y="2358"/>
                    <a:pt x="430" y="2135"/>
                    <a:pt x="549" y="1765"/>
                  </a:cubicBezTo>
                  <a:cubicBezTo>
                    <a:pt x="771" y="994"/>
                    <a:pt x="890" y="519"/>
                    <a:pt x="890" y="327"/>
                  </a:cubicBezTo>
                  <a:cubicBezTo>
                    <a:pt x="890" y="252"/>
                    <a:pt x="860" y="178"/>
                    <a:pt x="801" y="104"/>
                  </a:cubicBezTo>
                  <a:cubicBezTo>
                    <a:pt x="742" y="45"/>
                    <a:pt x="697" y="0"/>
                    <a:pt x="6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5"/>
            <p:cNvSpPr/>
            <p:nvPr/>
          </p:nvSpPr>
          <p:spPr>
            <a:xfrm>
              <a:off x="1141700" y="2619725"/>
              <a:ext cx="44125" cy="72300"/>
            </a:xfrm>
            <a:custGeom>
              <a:avLst/>
              <a:gdLst/>
              <a:ahLst/>
              <a:cxnLst/>
              <a:rect l="l" t="t" r="r" b="b"/>
              <a:pathLst>
                <a:path w="1765" h="2892" extrusionOk="0">
                  <a:moveTo>
                    <a:pt x="652" y="0"/>
                  </a:moveTo>
                  <a:cubicBezTo>
                    <a:pt x="623" y="0"/>
                    <a:pt x="593" y="15"/>
                    <a:pt x="578" y="30"/>
                  </a:cubicBezTo>
                  <a:cubicBezTo>
                    <a:pt x="563" y="45"/>
                    <a:pt x="563" y="89"/>
                    <a:pt x="563" y="134"/>
                  </a:cubicBezTo>
                  <a:cubicBezTo>
                    <a:pt x="563" y="312"/>
                    <a:pt x="475" y="727"/>
                    <a:pt x="282" y="1379"/>
                  </a:cubicBezTo>
                  <a:cubicBezTo>
                    <a:pt x="104" y="2031"/>
                    <a:pt x="0" y="2402"/>
                    <a:pt x="0" y="2506"/>
                  </a:cubicBezTo>
                  <a:cubicBezTo>
                    <a:pt x="0" y="2610"/>
                    <a:pt x="59" y="2698"/>
                    <a:pt x="148" y="2773"/>
                  </a:cubicBezTo>
                  <a:cubicBezTo>
                    <a:pt x="252" y="2847"/>
                    <a:pt x="356" y="2891"/>
                    <a:pt x="489" y="2891"/>
                  </a:cubicBezTo>
                  <a:cubicBezTo>
                    <a:pt x="771" y="2891"/>
                    <a:pt x="1068" y="2847"/>
                    <a:pt x="1334" y="2743"/>
                  </a:cubicBezTo>
                  <a:cubicBezTo>
                    <a:pt x="1616" y="2639"/>
                    <a:pt x="1764" y="2535"/>
                    <a:pt x="1764" y="2417"/>
                  </a:cubicBezTo>
                  <a:cubicBezTo>
                    <a:pt x="1764" y="2387"/>
                    <a:pt x="1749" y="2372"/>
                    <a:pt x="1749" y="2358"/>
                  </a:cubicBezTo>
                  <a:cubicBezTo>
                    <a:pt x="1735" y="2358"/>
                    <a:pt x="1720" y="2343"/>
                    <a:pt x="1690" y="2343"/>
                  </a:cubicBezTo>
                  <a:cubicBezTo>
                    <a:pt x="1675" y="2343"/>
                    <a:pt x="1601" y="2358"/>
                    <a:pt x="1483" y="2402"/>
                  </a:cubicBezTo>
                  <a:cubicBezTo>
                    <a:pt x="1127" y="2491"/>
                    <a:pt x="786" y="2550"/>
                    <a:pt x="475" y="2550"/>
                  </a:cubicBezTo>
                  <a:cubicBezTo>
                    <a:pt x="400" y="2550"/>
                    <a:pt x="371" y="2506"/>
                    <a:pt x="371" y="2432"/>
                  </a:cubicBezTo>
                  <a:cubicBezTo>
                    <a:pt x="371" y="2358"/>
                    <a:pt x="430" y="2135"/>
                    <a:pt x="549" y="1765"/>
                  </a:cubicBezTo>
                  <a:cubicBezTo>
                    <a:pt x="786" y="994"/>
                    <a:pt x="904" y="519"/>
                    <a:pt x="904" y="327"/>
                  </a:cubicBezTo>
                  <a:cubicBezTo>
                    <a:pt x="904" y="252"/>
                    <a:pt x="875" y="178"/>
                    <a:pt x="801" y="104"/>
                  </a:cubicBezTo>
                  <a:cubicBezTo>
                    <a:pt x="741" y="45"/>
                    <a:pt x="697" y="0"/>
                    <a:pt x="6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5"/>
            <p:cNvSpPr/>
            <p:nvPr/>
          </p:nvSpPr>
          <p:spPr>
            <a:xfrm>
              <a:off x="1196550" y="2657900"/>
              <a:ext cx="37450" cy="11150"/>
            </a:xfrm>
            <a:custGeom>
              <a:avLst/>
              <a:gdLst/>
              <a:ahLst/>
              <a:cxnLst/>
              <a:rect l="l" t="t" r="r" b="b"/>
              <a:pathLst>
                <a:path w="1498" h="446" extrusionOk="0">
                  <a:moveTo>
                    <a:pt x="1260" y="0"/>
                  </a:moveTo>
                  <a:cubicBezTo>
                    <a:pt x="1038" y="0"/>
                    <a:pt x="771" y="15"/>
                    <a:pt x="460" y="74"/>
                  </a:cubicBezTo>
                  <a:cubicBezTo>
                    <a:pt x="148" y="134"/>
                    <a:pt x="0" y="193"/>
                    <a:pt x="0" y="252"/>
                  </a:cubicBezTo>
                  <a:cubicBezTo>
                    <a:pt x="0" y="282"/>
                    <a:pt x="15" y="326"/>
                    <a:pt x="60" y="371"/>
                  </a:cubicBezTo>
                  <a:cubicBezTo>
                    <a:pt x="104" y="430"/>
                    <a:pt x="148" y="445"/>
                    <a:pt x="178" y="445"/>
                  </a:cubicBezTo>
                  <a:cubicBezTo>
                    <a:pt x="208" y="445"/>
                    <a:pt x="386" y="415"/>
                    <a:pt x="727" y="341"/>
                  </a:cubicBezTo>
                  <a:cubicBezTo>
                    <a:pt x="1068" y="282"/>
                    <a:pt x="1290" y="223"/>
                    <a:pt x="1364" y="208"/>
                  </a:cubicBezTo>
                  <a:cubicBezTo>
                    <a:pt x="1453" y="178"/>
                    <a:pt x="1498" y="134"/>
                    <a:pt x="1498" y="89"/>
                  </a:cubicBezTo>
                  <a:cubicBezTo>
                    <a:pt x="1498" y="30"/>
                    <a:pt x="1423" y="0"/>
                    <a:pt x="12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5"/>
            <p:cNvSpPr/>
            <p:nvPr/>
          </p:nvSpPr>
          <p:spPr>
            <a:xfrm>
              <a:off x="1238425" y="2620475"/>
              <a:ext cx="51175" cy="71175"/>
            </a:xfrm>
            <a:custGeom>
              <a:avLst/>
              <a:gdLst/>
              <a:ahLst/>
              <a:cxnLst/>
              <a:rect l="l" t="t" r="r" b="b"/>
              <a:pathLst>
                <a:path w="2047" h="2847" extrusionOk="0">
                  <a:moveTo>
                    <a:pt x="1765" y="0"/>
                  </a:moveTo>
                  <a:cubicBezTo>
                    <a:pt x="1616" y="0"/>
                    <a:pt x="1424" y="44"/>
                    <a:pt x="1201" y="148"/>
                  </a:cubicBezTo>
                  <a:cubicBezTo>
                    <a:pt x="979" y="237"/>
                    <a:pt x="816" y="356"/>
                    <a:pt x="712" y="474"/>
                  </a:cubicBezTo>
                  <a:cubicBezTo>
                    <a:pt x="682" y="504"/>
                    <a:pt x="653" y="563"/>
                    <a:pt x="623" y="637"/>
                  </a:cubicBezTo>
                  <a:cubicBezTo>
                    <a:pt x="593" y="712"/>
                    <a:pt x="579" y="786"/>
                    <a:pt x="579" y="845"/>
                  </a:cubicBezTo>
                  <a:cubicBezTo>
                    <a:pt x="579" y="919"/>
                    <a:pt x="623" y="1008"/>
                    <a:pt x="727" y="1127"/>
                  </a:cubicBezTo>
                  <a:cubicBezTo>
                    <a:pt x="831" y="1245"/>
                    <a:pt x="934" y="1349"/>
                    <a:pt x="1053" y="1453"/>
                  </a:cubicBezTo>
                  <a:cubicBezTo>
                    <a:pt x="1172" y="1557"/>
                    <a:pt x="1275" y="1660"/>
                    <a:pt x="1379" y="1779"/>
                  </a:cubicBezTo>
                  <a:cubicBezTo>
                    <a:pt x="1468" y="1898"/>
                    <a:pt x="1527" y="1987"/>
                    <a:pt x="1527" y="2061"/>
                  </a:cubicBezTo>
                  <a:cubicBezTo>
                    <a:pt x="1527" y="2179"/>
                    <a:pt x="1453" y="2283"/>
                    <a:pt x="1290" y="2387"/>
                  </a:cubicBezTo>
                  <a:cubicBezTo>
                    <a:pt x="1157" y="2476"/>
                    <a:pt x="979" y="2520"/>
                    <a:pt x="786" y="2520"/>
                  </a:cubicBezTo>
                  <a:cubicBezTo>
                    <a:pt x="697" y="2520"/>
                    <a:pt x="608" y="2505"/>
                    <a:pt x="519" y="2461"/>
                  </a:cubicBezTo>
                  <a:cubicBezTo>
                    <a:pt x="445" y="2431"/>
                    <a:pt x="386" y="2387"/>
                    <a:pt x="327" y="2328"/>
                  </a:cubicBezTo>
                  <a:cubicBezTo>
                    <a:pt x="208" y="2209"/>
                    <a:pt x="119" y="2135"/>
                    <a:pt x="75" y="2135"/>
                  </a:cubicBezTo>
                  <a:cubicBezTo>
                    <a:pt x="30" y="2135"/>
                    <a:pt x="0" y="2179"/>
                    <a:pt x="0" y="2268"/>
                  </a:cubicBezTo>
                  <a:cubicBezTo>
                    <a:pt x="0" y="2387"/>
                    <a:pt x="89" y="2505"/>
                    <a:pt x="252" y="2639"/>
                  </a:cubicBezTo>
                  <a:cubicBezTo>
                    <a:pt x="416" y="2772"/>
                    <a:pt x="638" y="2846"/>
                    <a:pt x="890" y="2846"/>
                  </a:cubicBezTo>
                  <a:cubicBezTo>
                    <a:pt x="1157" y="2846"/>
                    <a:pt x="1379" y="2772"/>
                    <a:pt x="1587" y="2624"/>
                  </a:cubicBezTo>
                  <a:cubicBezTo>
                    <a:pt x="1794" y="2461"/>
                    <a:pt x="1883" y="2283"/>
                    <a:pt x="1883" y="2061"/>
                  </a:cubicBezTo>
                  <a:cubicBezTo>
                    <a:pt x="1883" y="1942"/>
                    <a:pt x="1839" y="1823"/>
                    <a:pt x="1735" y="1675"/>
                  </a:cubicBezTo>
                  <a:cubicBezTo>
                    <a:pt x="1646" y="1542"/>
                    <a:pt x="1527" y="1408"/>
                    <a:pt x="1409" y="1305"/>
                  </a:cubicBezTo>
                  <a:cubicBezTo>
                    <a:pt x="1083" y="1038"/>
                    <a:pt x="934" y="860"/>
                    <a:pt x="934" y="801"/>
                  </a:cubicBezTo>
                  <a:cubicBezTo>
                    <a:pt x="934" y="697"/>
                    <a:pt x="1083" y="578"/>
                    <a:pt x="1394" y="460"/>
                  </a:cubicBezTo>
                  <a:cubicBezTo>
                    <a:pt x="1483" y="430"/>
                    <a:pt x="1587" y="400"/>
                    <a:pt x="1705" y="371"/>
                  </a:cubicBezTo>
                  <a:cubicBezTo>
                    <a:pt x="1824" y="341"/>
                    <a:pt x="1913" y="326"/>
                    <a:pt x="1972" y="311"/>
                  </a:cubicBezTo>
                  <a:cubicBezTo>
                    <a:pt x="2017" y="282"/>
                    <a:pt x="2046" y="267"/>
                    <a:pt x="2046" y="237"/>
                  </a:cubicBezTo>
                  <a:cubicBezTo>
                    <a:pt x="2046" y="178"/>
                    <a:pt x="2017" y="133"/>
                    <a:pt x="1972" y="74"/>
                  </a:cubicBezTo>
                  <a:cubicBezTo>
                    <a:pt x="1913" y="30"/>
                    <a:pt x="1854" y="0"/>
                    <a:pt x="17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5"/>
            <p:cNvSpPr/>
            <p:nvPr/>
          </p:nvSpPr>
          <p:spPr>
            <a:xfrm>
              <a:off x="1300675" y="2620475"/>
              <a:ext cx="49325" cy="72275"/>
            </a:xfrm>
            <a:custGeom>
              <a:avLst/>
              <a:gdLst/>
              <a:ahLst/>
              <a:cxnLst/>
              <a:rect l="l" t="t" r="r" b="b"/>
              <a:pathLst>
                <a:path w="1973" h="2891" extrusionOk="0">
                  <a:moveTo>
                    <a:pt x="431" y="0"/>
                  </a:moveTo>
                  <a:cubicBezTo>
                    <a:pt x="401" y="0"/>
                    <a:pt x="372" y="15"/>
                    <a:pt x="357" y="30"/>
                  </a:cubicBezTo>
                  <a:cubicBezTo>
                    <a:pt x="342" y="44"/>
                    <a:pt x="342" y="74"/>
                    <a:pt x="342" y="119"/>
                  </a:cubicBezTo>
                  <a:cubicBezTo>
                    <a:pt x="342" y="282"/>
                    <a:pt x="283" y="593"/>
                    <a:pt x="179" y="1053"/>
                  </a:cubicBezTo>
                  <a:cubicBezTo>
                    <a:pt x="60" y="1512"/>
                    <a:pt x="1" y="1853"/>
                    <a:pt x="1" y="2061"/>
                  </a:cubicBezTo>
                  <a:cubicBezTo>
                    <a:pt x="1" y="2283"/>
                    <a:pt x="60" y="2476"/>
                    <a:pt x="194" y="2639"/>
                  </a:cubicBezTo>
                  <a:cubicBezTo>
                    <a:pt x="312" y="2802"/>
                    <a:pt x="461" y="2891"/>
                    <a:pt x="638" y="2891"/>
                  </a:cubicBezTo>
                  <a:cubicBezTo>
                    <a:pt x="876" y="2891"/>
                    <a:pt x="1098" y="2772"/>
                    <a:pt x="1291" y="2565"/>
                  </a:cubicBezTo>
                  <a:cubicBezTo>
                    <a:pt x="1498" y="2342"/>
                    <a:pt x="1661" y="2046"/>
                    <a:pt x="1795" y="1675"/>
                  </a:cubicBezTo>
                  <a:cubicBezTo>
                    <a:pt x="1913" y="1305"/>
                    <a:pt x="1973" y="919"/>
                    <a:pt x="1973" y="504"/>
                  </a:cubicBezTo>
                  <a:cubicBezTo>
                    <a:pt x="1973" y="356"/>
                    <a:pt x="1928" y="237"/>
                    <a:pt x="1854" y="148"/>
                  </a:cubicBezTo>
                  <a:cubicBezTo>
                    <a:pt x="1765" y="44"/>
                    <a:pt x="1706" y="0"/>
                    <a:pt x="1632" y="0"/>
                  </a:cubicBezTo>
                  <a:cubicBezTo>
                    <a:pt x="1587" y="0"/>
                    <a:pt x="1558" y="30"/>
                    <a:pt x="1558" y="89"/>
                  </a:cubicBezTo>
                  <a:cubicBezTo>
                    <a:pt x="1558" y="119"/>
                    <a:pt x="1572" y="178"/>
                    <a:pt x="1572" y="297"/>
                  </a:cubicBezTo>
                  <a:cubicBezTo>
                    <a:pt x="1587" y="415"/>
                    <a:pt x="1602" y="519"/>
                    <a:pt x="1602" y="637"/>
                  </a:cubicBezTo>
                  <a:cubicBezTo>
                    <a:pt x="1602" y="889"/>
                    <a:pt x="1572" y="1127"/>
                    <a:pt x="1498" y="1364"/>
                  </a:cubicBezTo>
                  <a:cubicBezTo>
                    <a:pt x="1439" y="1601"/>
                    <a:pt x="1365" y="1809"/>
                    <a:pt x="1261" y="1987"/>
                  </a:cubicBezTo>
                  <a:cubicBezTo>
                    <a:pt x="1172" y="2150"/>
                    <a:pt x="1068" y="2283"/>
                    <a:pt x="965" y="2387"/>
                  </a:cubicBezTo>
                  <a:cubicBezTo>
                    <a:pt x="861" y="2491"/>
                    <a:pt x="757" y="2535"/>
                    <a:pt x="668" y="2535"/>
                  </a:cubicBezTo>
                  <a:cubicBezTo>
                    <a:pt x="579" y="2535"/>
                    <a:pt x="505" y="2491"/>
                    <a:pt x="446" y="2402"/>
                  </a:cubicBezTo>
                  <a:cubicBezTo>
                    <a:pt x="386" y="2298"/>
                    <a:pt x="357" y="2179"/>
                    <a:pt x="357" y="2031"/>
                  </a:cubicBezTo>
                  <a:cubicBezTo>
                    <a:pt x="357" y="1868"/>
                    <a:pt x="416" y="1571"/>
                    <a:pt x="520" y="1142"/>
                  </a:cubicBezTo>
                  <a:cubicBezTo>
                    <a:pt x="638" y="712"/>
                    <a:pt x="683" y="460"/>
                    <a:pt x="683" y="356"/>
                  </a:cubicBezTo>
                  <a:cubicBezTo>
                    <a:pt x="683" y="267"/>
                    <a:pt x="653" y="178"/>
                    <a:pt x="594" y="104"/>
                  </a:cubicBezTo>
                  <a:cubicBezTo>
                    <a:pt x="520" y="30"/>
                    <a:pt x="475" y="0"/>
                    <a:pt x="4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5"/>
            <p:cNvSpPr/>
            <p:nvPr/>
          </p:nvSpPr>
          <p:spPr>
            <a:xfrm>
              <a:off x="1357775" y="2620100"/>
              <a:ext cx="51525" cy="71925"/>
            </a:xfrm>
            <a:custGeom>
              <a:avLst/>
              <a:gdLst/>
              <a:ahLst/>
              <a:cxnLst/>
              <a:rect l="l" t="t" r="r" b="b"/>
              <a:pathLst>
                <a:path w="2061" h="2877" extrusionOk="0">
                  <a:moveTo>
                    <a:pt x="1260" y="371"/>
                  </a:moveTo>
                  <a:cubicBezTo>
                    <a:pt x="1557" y="371"/>
                    <a:pt x="1690" y="460"/>
                    <a:pt x="1690" y="623"/>
                  </a:cubicBezTo>
                  <a:cubicBezTo>
                    <a:pt x="1690" y="727"/>
                    <a:pt x="1646" y="830"/>
                    <a:pt x="1571" y="934"/>
                  </a:cubicBezTo>
                  <a:cubicBezTo>
                    <a:pt x="1483" y="1023"/>
                    <a:pt x="1379" y="1097"/>
                    <a:pt x="1275" y="1157"/>
                  </a:cubicBezTo>
                  <a:cubicBezTo>
                    <a:pt x="1171" y="1216"/>
                    <a:pt x="1053" y="1290"/>
                    <a:pt x="919" y="1349"/>
                  </a:cubicBezTo>
                  <a:cubicBezTo>
                    <a:pt x="801" y="1423"/>
                    <a:pt x="712" y="1468"/>
                    <a:pt x="667" y="1512"/>
                  </a:cubicBezTo>
                  <a:cubicBezTo>
                    <a:pt x="771" y="1097"/>
                    <a:pt x="830" y="816"/>
                    <a:pt x="830" y="638"/>
                  </a:cubicBezTo>
                  <a:cubicBezTo>
                    <a:pt x="830" y="578"/>
                    <a:pt x="815" y="534"/>
                    <a:pt x="786" y="475"/>
                  </a:cubicBezTo>
                  <a:cubicBezTo>
                    <a:pt x="964" y="400"/>
                    <a:pt x="1127" y="371"/>
                    <a:pt x="1260" y="371"/>
                  </a:cubicBezTo>
                  <a:close/>
                  <a:moveTo>
                    <a:pt x="1231" y="0"/>
                  </a:moveTo>
                  <a:cubicBezTo>
                    <a:pt x="1008" y="0"/>
                    <a:pt x="815" y="45"/>
                    <a:pt x="623" y="104"/>
                  </a:cubicBezTo>
                  <a:cubicBezTo>
                    <a:pt x="445" y="178"/>
                    <a:pt x="341" y="237"/>
                    <a:pt x="341" y="297"/>
                  </a:cubicBezTo>
                  <a:cubicBezTo>
                    <a:pt x="341" y="341"/>
                    <a:pt x="356" y="371"/>
                    <a:pt x="385" y="415"/>
                  </a:cubicBezTo>
                  <a:cubicBezTo>
                    <a:pt x="415" y="475"/>
                    <a:pt x="445" y="504"/>
                    <a:pt x="474" y="519"/>
                  </a:cubicBezTo>
                  <a:cubicBezTo>
                    <a:pt x="460" y="801"/>
                    <a:pt x="371" y="1201"/>
                    <a:pt x="222" y="1720"/>
                  </a:cubicBezTo>
                  <a:cubicBezTo>
                    <a:pt x="74" y="2254"/>
                    <a:pt x="0" y="2550"/>
                    <a:pt x="0" y="2609"/>
                  </a:cubicBezTo>
                  <a:cubicBezTo>
                    <a:pt x="0" y="2669"/>
                    <a:pt x="30" y="2728"/>
                    <a:pt x="74" y="2787"/>
                  </a:cubicBezTo>
                  <a:cubicBezTo>
                    <a:pt x="133" y="2847"/>
                    <a:pt x="178" y="2876"/>
                    <a:pt x="222" y="2876"/>
                  </a:cubicBezTo>
                  <a:cubicBezTo>
                    <a:pt x="237" y="2876"/>
                    <a:pt x="267" y="2802"/>
                    <a:pt x="311" y="2669"/>
                  </a:cubicBezTo>
                  <a:cubicBezTo>
                    <a:pt x="341" y="2595"/>
                    <a:pt x="356" y="2535"/>
                    <a:pt x="385" y="2461"/>
                  </a:cubicBezTo>
                  <a:cubicBezTo>
                    <a:pt x="400" y="2402"/>
                    <a:pt x="474" y="2150"/>
                    <a:pt x="593" y="1720"/>
                  </a:cubicBezTo>
                  <a:cubicBezTo>
                    <a:pt x="667" y="1927"/>
                    <a:pt x="845" y="2165"/>
                    <a:pt x="1156" y="2446"/>
                  </a:cubicBezTo>
                  <a:cubicBezTo>
                    <a:pt x="1453" y="2728"/>
                    <a:pt x="1690" y="2876"/>
                    <a:pt x="1853" y="2876"/>
                  </a:cubicBezTo>
                  <a:cubicBezTo>
                    <a:pt x="1942" y="2876"/>
                    <a:pt x="1987" y="2847"/>
                    <a:pt x="1987" y="2772"/>
                  </a:cubicBezTo>
                  <a:cubicBezTo>
                    <a:pt x="1987" y="2743"/>
                    <a:pt x="1957" y="2683"/>
                    <a:pt x="1883" y="2624"/>
                  </a:cubicBezTo>
                  <a:cubicBezTo>
                    <a:pt x="1853" y="2595"/>
                    <a:pt x="1809" y="2565"/>
                    <a:pt x="1779" y="2535"/>
                  </a:cubicBezTo>
                  <a:cubicBezTo>
                    <a:pt x="1749" y="2506"/>
                    <a:pt x="1705" y="2461"/>
                    <a:pt x="1646" y="2417"/>
                  </a:cubicBezTo>
                  <a:cubicBezTo>
                    <a:pt x="1586" y="2372"/>
                    <a:pt x="1527" y="2328"/>
                    <a:pt x="1468" y="2268"/>
                  </a:cubicBezTo>
                  <a:cubicBezTo>
                    <a:pt x="1408" y="2209"/>
                    <a:pt x="1349" y="2150"/>
                    <a:pt x="1319" y="2120"/>
                  </a:cubicBezTo>
                  <a:cubicBezTo>
                    <a:pt x="1275" y="2090"/>
                    <a:pt x="1216" y="2016"/>
                    <a:pt x="1112" y="1927"/>
                  </a:cubicBezTo>
                  <a:cubicBezTo>
                    <a:pt x="1023" y="1824"/>
                    <a:pt x="978" y="1750"/>
                    <a:pt x="978" y="1690"/>
                  </a:cubicBezTo>
                  <a:cubicBezTo>
                    <a:pt x="978" y="1675"/>
                    <a:pt x="1008" y="1646"/>
                    <a:pt x="1082" y="1616"/>
                  </a:cubicBezTo>
                  <a:cubicBezTo>
                    <a:pt x="1171" y="1572"/>
                    <a:pt x="1260" y="1527"/>
                    <a:pt x="1364" y="1468"/>
                  </a:cubicBezTo>
                  <a:cubicBezTo>
                    <a:pt x="1468" y="1423"/>
                    <a:pt x="1571" y="1349"/>
                    <a:pt x="1675" y="1275"/>
                  </a:cubicBezTo>
                  <a:cubicBezTo>
                    <a:pt x="1794" y="1201"/>
                    <a:pt x="1883" y="1112"/>
                    <a:pt x="1957" y="993"/>
                  </a:cubicBezTo>
                  <a:cubicBezTo>
                    <a:pt x="2031" y="875"/>
                    <a:pt x="2061" y="756"/>
                    <a:pt x="2061" y="623"/>
                  </a:cubicBezTo>
                  <a:cubicBezTo>
                    <a:pt x="2061" y="430"/>
                    <a:pt x="1987" y="282"/>
                    <a:pt x="1823" y="163"/>
                  </a:cubicBezTo>
                  <a:cubicBezTo>
                    <a:pt x="1660" y="59"/>
                    <a:pt x="1468" y="0"/>
                    <a:pt x="12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5"/>
            <p:cNvSpPr/>
            <p:nvPr/>
          </p:nvSpPr>
          <p:spPr>
            <a:xfrm>
              <a:off x="1418175" y="2621200"/>
              <a:ext cx="54500" cy="70825"/>
            </a:xfrm>
            <a:custGeom>
              <a:avLst/>
              <a:gdLst/>
              <a:ahLst/>
              <a:cxnLst/>
              <a:rect l="l" t="t" r="r" b="b"/>
              <a:pathLst>
                <a:path w="2180" h="2833" extrusionOk="0">
                  <a:moveTo>
                    <a:pt x="1335" y="1"/>
                  </a:moveTo>
                  <a:cubicBezTo>
                    <a:pt x="1083" y="1"/>
                    <a:pt x="890" y="1"/>
                    <a:pt x="742" y="30"/>
                  </a:cubicBezTo>
                  <a:cubicBezTo>
                    <a:pt x="608" y="60"/>
                    <a:pt x="534" y="90"/>
                    <a:pt x="505" y="149"/>
                  </a:cubicBezTo>
                  <a:cubicBezTo>
                    <a:pt x="490" y="179"/>
                    <a:pt x="475" y="208"/>
                    <a:pt x="475" y="253"/>
                  </a:cubicBezTo>
                  <a:cubicBezTo>
                    <a:pt x="475" y="460"/>
                    <a:pt x="386" y="875"/>
                    <a:pt x="238" y="1513"/>
                  </a:cubicBezTo>
                  <a:cubicBezTo>
                    <a:pt x="75" y="2135"/>
                    <a:pt x="0" y="2476"/>
                    <a:pt x="0" y="2536"/>
                  </a:cubicBezTo>
                  <a:cubicBezTo>
                    <a:pt x="0" y="2580"/>
                    <a:pt x="30" y="2639"/>
                    <a:pt x="89" y="2728"/>
                  </a:cubicBezTo>
                  <a:cubicBezTo>
                    <a:pt x="149" y="2803"/>
                    <a:pt x="193" y="2832"/>
                    <a:pt x="223" y="2832"/>
                  </a:cubicBezTo>
                  <a:cubicBezTo>
                    <a:pt x="238" y="2832"/>
                    <a:pt x="253" y="2817"/>
                    <a:pt x="282" y="2773"/>
                  </a:cubicBezTo>
                  <a:lnTo>
                    <a:pt x="297" y="2699"/>
                  </a:lnTo>
                  <a:cubicBezTo>
                    <a:pt x="312" y="2669"/>
                    <a:pt x="327" y="2625"/>
                    <a:pt x="327" y="2580"/>
                  </a:cubicBezTo>
                  <a:cubicBezTo>
                    <a:pt x="341" y="2536"/>
                    <a:pt x="356" y="2506"/>
                    <a:pt x="356" y="2462"/>
                  </a:cubicBezTo>
                  <a:cubicBezTo>
                    <a:pt x="371" y="2432"/>
                    <a:pt x="386" y="2387"/>
                    <a:pt x="401" y="2328"/>
                  </a:cubicBezTo>
                  <a:cubicBezTo>
                    <a:pt x="416" y="2269"/>
                    <a:pt x="445" y="2135"/>
                    <a:pt x="490" y="1958"/>
                  </a:cubicBezTo>
                  <a:cubicBezTo>
                    <a:pt x="534" y="1765"/>
                    <a:pt x="564" y="1646"/>
                    <a:pt x="564" y="1631"/>
                  </a:cubicBezTo>
                  <a:lnTo>
                    <a:pt x="579" y="1631"/>
                  </a:lnTo>
                  <a:cubicBezTo>
                    <a:pt x="860" y="1631"/>
                    <a:pt x="1112" y="1602"/>
                    <a:pt x="1350" y="1542"/>
                  </a:cubicBezTo>
                  <a:cubicBezTo>
                    <a:pt x="1587" y="1483"/>
                    <a:pt x="1705" y="1409"/>
                    <a:pt x="1705" y="1320"/>
                  </a:cubicBezTo>
                  <a:cubicBezTo>
                    <a:pt x="1705" y="1290"/>
                    <a:pt x="1646" y="1261"/>
                    <a:pt x="1542" y="1261"/>
                  </a:cubicBezTo>
                  <a:cubicBezTo>
                    <a:pt x="1498" y="1261"/>
                    <a:pt x="1379" y="1276"/>
                    <a:pt x="1186" y="1290"/>
                  </a:cubicBezTo>
                  <a:cubicBezTo>
                    <a:pt x="994" y="1305"/>
                    <a:pt x="816" y="1305"/>
                    <a:pt x="653" y="1305"/>
                  </a:cubicBezTo>
                  <a:cubicBezTo>
                    <a:pt x="757" y="846"/>
                    <a:pt x="801" y="549"/>
                    <a:pt x="801" y="416"/>
                  </a:cubicBezTo>
                  <a:cubicBezTo>
                    <a:pt x="801" y="401"/>
                    <a:pt x="801" y="386"/>
                    <a:pt x="801" y="386"/>
                  </a:cubicBezTo>
                  <a:cubicBezTo>
                    <a:pt x="831" y="371"/>
                    <a:pt x="905" y="371"/>
                    <a:pt x="1023" y="356"/>
                  </a:cubicBezTo>
                  <a:cubicBezTo>
                    <a:pt x="1127" y="342"/>
                    <a:pt x="1216" y="327"/>
                    <a:pt x="1275" y="327"/>
                  </a:cubicBezTo>
                  <a:cubicBezTo>
                    <a:pt x="1350" y="327"/>
                    <a:pt x="1424" y="312"/>
                    <a:pt x="1498" y="297"/>
                  </a:cubicBezTo>
                  <a:cubicBezTo>
                    <a:pt x="1572" y="297"/>
                    <a:pt x="1631" y="297"/>
                    <a:pt x="1691" y="282"/>
                  </a:cubicBezTo>
                  <a:cubicBezTo>
                    <a:pt x="1735" y="282"/>
                    <a:pt x="1794" y="282"/>
                    <a:pt x="1839" y="268"/>
                  </a:cubicBezTo>
                  <a:cubicBezTo>
                    <a:pt x="1898" y="268"/>
                    <a:pt x="1943" y="253"/>
                    <a:pt x="1987" y="253"/>
                  </a:cubicBezTo>
                  <a:cubicBezTo>
                    <a:pt x="2017" y="238"/>
                    <a:pt x="2061" y="238"/>
                    <a:pt x="2106" y="223"/>
                  </a:cubicBezTo>
                  <a:cubicBezTo>
                    <a:pt x="2150" y="208"/>
                    <a:pt x="2180" y="179"/>
                    <a:pt x="2180" y="149"/>
                  </a:cubicBezTo>
                  <a:cubicBezTo>
                    <a:pt x="2180" y="104"/>
                    <a:pt x="2106" y="60"/>
                    <a:pt x="1957" y="30"/>
                  </a:cubicBezTo>
                  <a:cubicBezTo>
                    <a:pt x="1809" y="1"/>
                    <a:pt x="1602" y="1"/>
                    <a:pt x="13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5"/>
            <p:cNvSpPr/>
            <p:nvPr/>
          </p:nvSpPr>
          <p:spPr>
            <a:xfrm>
              <a:off x="1470050" y="2619350"/>
              <a:ext cx="53400" cy="72675"/>
            </a:xfrm>
            <a:custGeom>
              <a:avLst/>
              <a:gdLst/>
              <a:ahLst/>
              <a:cxnLst/>
              <a:rect l="l" t="t" r="r" b="b"/>
              <a:pathLst>
                <a:path w="2136" h="2907" extrusionOk="0">
                  <a:moveTo>
                    <a:pt x="1261" y="401"/>
                  </a:moveTo>
                  <a:cubicBezTo>
                    <a:pt x="1306" y="638"/>
                    <a:pt x="1365" y="979"/>
                    <a:pt x="1409" y="1453"/>
                  </a:cubicBezTo>
                  <a:cubicBezTo>
                    <a:pt x="1187" y="1483"/>
                    <a:pt x="994" y="1527"/>
                    <a:pt x="802" y="1587"/>
                  </a:cubicBezTo>
                  <a:cubicBezTo>
                    <a:pt x="994" y="1068"/>
                    <a:pt x="1142" y="682"/>
                    <a:pt x="1261" y="401"/>
                  </a:cubicBezTo>
                  <a:close/>
                  <a:moveTo>
                    <a:pt x="1365" y="1"/>
                  </a:moveTo>
                  <a:cubicBezTo>
                    <a:pt x="1291" y="1"/>
                    <a:pt x="1217" y="30"/>
                    <a:pt x="1142" y="75"/>
                  </a:cubicBezTo>
                  <a:cubicBezTo>
                    <a:pt x="1068" y="134"/>
                    <a:pt x="1009" y="193"/>
                    <a:pt x="979" y="267"/>
                  </a:cubicBezTo>
                  <a:cubicBezTo>
                    <a:pt x="950" y="342"/>
                    <a:pt x="890" y="519"/>
                    <a:pt x="772" y="786"/>
                  </a:cubicBezTo>
                  <a:cubicBezTo>
                    <a:pt x="668" y="1053"/>
                    <a:pt x="579" y="1261"/>
                    <a:pt x="505" y="1424"/>
                  </a:cubicBezTo>
                  <a:cubicBezTo>
                    <a:pt x="490" y="1498"/>
                    <a:pt x="446" y="1587"/>
                    <a:pt x="401" y="1691"/>
                  </a:cubicBezTo>
                  <a:cubicBezTo>
                    <a:pt x="134" y="1780"/>
                    <a:pt x="1" y="1839"/>
                    <a:pt x="1" y="1898"/>
                  </a:cubicBezTo>
                  <a:cubicBezTo>
                    <a:pt x="1" y="1957"/>
                    <a:pt x="16" y="1987"/>
                    <a:pt x="60" y="2032"/>
                  </a:cubicBezTo>
                  <a:cubicBezTo>
                    <a:pt x="105" y="2061"/>
                    <a:pt x="149" y="2076"/>
                    <a:pt x="209" y="2076"/>
                  </a:cubicBezTo>
                  <a:lnTo>
                    <a:pt x="238" y="2076"/>
                  </a:lnTo>
                  <a:cubicBezTo>
                    <a:pt x="90" y="2447"/>
                    <a:pt x="1" y="2639"/>
                    <a:pt x="1" y="2654"/>
                  </a:cubicBezTo>
                  <a:cubicBezTo>
                    <a:pt x="1" y="2713"/>
                    <a:pt x="31" y="2773"/>
                    <a:pt x="75" y="2832"/>
                  </a:cubicBezTo>
                  <a:cubicBezTo>
                    <a:pt x="134" y="2877"/>
                    <a:pt x="179" y="2906"/>
                    <a:pt x="223" y="2906"/>
                  </a:cubicBezTo>
                  <a:cubicBezTo>
                    <a:pt x="268" y="2906"/>
                    <a:pt x="401" y="2595"/>
                    <a:pt x="653" y="1972"/>
                  </a:cubicBezTo>
                  <a:cubicBezTo>
                    <a:pt x="846" y="1913"/>
                    <a:pt x="1009" y="1868"/>
                    <a:pt x="1098" y="1854"/>
                  </a:cubicBezTo>
                  <a:cubicBezTo>
                    <a:pt x="1202" y="1824"/>
                    <a:pt x="1320" y="1794"/>
                    <a:pt x="1439" y="1765"/>
                  </a:cubicBezTo>
                  <a:cubicBezTo>
                    <a:pt x="1454" y="2017"/>
                    <a:pt x="1483" y="2269"/>
                    <a:pt x="1498" y="2521"/>
                  </a:cubicBezTo>
                  <a:cubicBezTo>
                    <a:pt x="1513" y="2669"/>
                    <a:pt x="1543" y="2773"/>
                    <a:pt x="1558" y="2817"/>
                  </a:cubicBezTo>
                  <a:cubicBezTo>
                    <a:pt x="1587" y="2877"/>
                    <a:pt x="1632" y="2906"/>
                    <a:pt x="1676" y="2906"/>
                  </a:cubicBezTo>
                  <a:cubicBezTo>
                    <a:pt x="1765" y="2906"/>
                    <a:pt x="1810" y="2743"/>
                    <a:pt x="1810" y="2402"/>
                  </a:cubicBezTo>
                  <a:cubicBezTo>
                    <a:pt x="1810" y="2195"/>
                    <a:pt x="1795" y="1957"/>
                    <a:pt x="1765" y="1676"/>
                  </a:cubicBezTo>
                  <a:cubicBezTo>
                    <a:pt x="2017" y="1602"/>
                    <a:pt x="2136" y="1542"/>
                    <a:pt x="2136" y="1498"/>
                  </a:cubicBezTo>
                  <a:cubicBezTo>
                    <a:pt x="2136" y="1424"/>
                    <a:pt x="2062" y="1394"/>
                    <a:pt x="1943" y="1394"/>
                  </a:cubicBezTo>
                  <a:lnTo>
                    <a:pt x="1750" y="1394"/>
                  </a:lnTo>
                  <a:cubicBezTo>
                    <a:pt x="1706" y="1009"/>
                    <a:pt x="1647" y="668"/>
                    <a:pt x="1587" y="401"/>
                  </a:cubicBezTo>
                  <a:cubicBezTo>
                    <a:pt x="1513" y="134"/>
                    <a:pt x="1439" y="1"/>
                    <a:pt x="13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5"/>
            <p:cNvSpPr/>
            <p:nvPr/>
          </p:nvSpPr>
          <p:spPr>
            <a:xfrm>
              <a:off x="1534550" y="2620475"/>
              <a:ext cx="49325" cy="71175"/>
            </a:xfrm>
            <a:custGeom>
              <a:avLst/>
              <a:gdLst/>
              <a:ahLst/>
              <a:cxnLst/>
              <a:rect l="l" t="t" r="r" b="b"/>
              <a:pathLst>
                <a:path w="1973" h="2847" extrusionOk="0">
                  <a:moveTo>
                    <a:pt x="1646" y="0"/>
                  </a:moveTo>
                  <a:cubicBezTo>
                    <a:pt x="1409" y="0"/>
                    <a:pt x="1157" y="119"/>
                    <a:pt x="890" y="356"/>
                  </a:cubicBezTo>
                  <a:cubicBezTo>
                    <a:pt x="623" y="593"/>
                    <a:pt x="416" y="860"/>
                    <a:pt x="238" y="1186"/>
                  </a:cubicBezTo>
                  <a:cubicBezTo>
                    <a:pt x="75" y="1512"/>
                    <a:pt x="1" y="1794"/>
                    <a:pt x="1" y="2061"/>
                  </a:cubicBezTo>
                  <a:cubicBezTo>
                    <a:pt x="1" y="2253"/>
                    <a:pt x="75" y="2431"/>
                    <a:pt x="253" y="2594"/>
                  </a:cubicBezTo>
                  <a:cubicBezTo>
                    <a:pt x="416" y="2757"/>
                    <a:pt x="594" y="2846"/>
                    <a:pt x="786" y="2846"/>
                  </a:cubicBezTo>
                  <a:cubicBezTo>
                    <a:pt x="934" y="2846"/>
                    <a:pt x="1098" y="2802"/>
                    <a:pt x="1275" y="2728"/>
                  </a:cubicBezTo>
                  <a:cubicBezTo>
                    <a:pt x="1468" y="2639"/>
                    <a:pt x="1616" y="2550"/>
                    <a:pt x="1750" y="2446"/>
                  </a:cubicBezTo>
                  <a:cubicBezTo>
                    <a:pt x="1868" y="2342"/>
                    <a:pt x="1928" y="2268"/>
                    <a:pt x="1928" y="2209"/>
                  </a:cubicBezTo>
                  <a:cubicBezTo>
                    <a:pt x="1928" y="2135"/>
                    <a:pt x="1913" y="2105"/>
                    <a:pt x="1868" y="2105"/>
                  </a:cubicBezTo>
                  <a:cubicBezTo>
                    <a:pt x="1839" y="2105"/>
                    <a:pt x="1720" y="2164"/>
                    <a:pt x="1513" y="2283"/>
                  </a:cubicBezTo>
                  <a:cubicBezTo>
                    <a:pt x="1424" y="2328"/>
                    <a:pt x="1320" y="2372"/>
                    <a:pt x="1187" y="2416"/>
                  </a:cubicBezTo>
                  <a:cubicBezTo>
                    <a:pt x="1053" y="2446"/>
                    <a:pt x="920" y="2461"/>
                    <a:pt x="786" y="2461"/>
                  </a:cubicBezTo>
                  <a:cubicBezTo>
                    <a:pt x="668" y="2461"/>
                    <a:pt x="564" y="2431"/>
                    <a:pt x="490" y="2357"/>
                  </a:cubicBezTo>
                  <a:cubicBezTo>
                    <a:pt x="416" y="2298"/>
                    <a:pt x="371" y="2179"/>
                    <a:pt x="371" y="2031"/>
                  </a:cubicBezTo>
                  <a:cubicBezTo>
                    <a:pt x="371" y="1883"/>
                    <a:pt x="416" y="1705"/>
                    <a:pt x="519" y="1497"/>
                  </a:cubicBezTo>
                  <a:cubicBezTo>
                    <a:pt x="608" y="1290"/>
                    <a:pt x="727" y="1112"/>
                    <a:pt x="860" y="949"/>
                  </a:cubicBezTo>
                  <a:cubicBezTo>
                    <a:pt x="994" y="786"/>
                    <a:pt x="1142" y="652"/>
                    <a:pt x="1290" y="549"/>
                  </a:cubicBezTo>
                  <a:cubicBezTo>
                    <a:pt x="1439" y="445"/>
                    <a:pt x="1572" y="385"/>
                    <a:pt x="1676" y="385"/>
                  </a:cubicBezTo>
                  <a:cubicBezTo>
                    <a:pt x="1720" y="385"/>
                    <a:pt x="1765" y="400"/>
                    <a:pt x="1824" y="415"/>
                  </a:cubicBezTo>
                  <a:cubicBezTo>
                    <a:pt x="1883" y="445"/>
                    <a:pt x="1928" y="445"/>
                    <a:pt x="1943" y="445"/>
                  </a:cubicBezTo>
                  <a:cubicBezTo>
                    <a:pt x="1972" y="445"/>
                    <a:pt x="1972" y="415"/>
                    <a:pt x="1972" y="356"/>
                  </a:cubicBezTo>
                  <a:cubicBezTo>
                    <a:pt x="1972" y="297"/>
                    <a:pt x="1943" y="222"/>
                    <a:pt x="1868" y="133"/>
                  </a:cubicBezTo>
                  <a:cubicBezTo>
                    <a:pt x="1794" y="44"/>
                    <a:pt x="1720" y="0"/>
                    <a:pt x="16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5"/>
            <p:cNvSpPr/>
            <p:nvPr/>
          </p:nvSpPr>
          <p:spPr>
            <a:xfrm>
              <a:off x="1595325" y="2621200"/>
              <a:ext cx="55250" cy="71200"/>
            </a:xfrm>
            <a:custGeom>
              <a:avLst/>
              <a:gdLst/>
              <a:ahLst/>
              <a:cxnLst/>
              <a:rect l="l" t="t" r="r" b="b"/>
              <a:pathLst>
                <a:path w="2210" h="2848" extrusionOk="0">
                  <a:moveTo>
                    <a:pt x="1394" y="1"/>
                  </a:moveTo>
                  <a:cubicBezTo>
                    <a:pt x="846" y="1"/>
                    <a:pt x="549" y="60"/>
                    <a:pt x="505" y="164"/>
                  </a:cubicBezTo>
                  <a:cubicBezTo>
                    <a:pt x="490" y="193"/>
                    <a:pt x="475" y="223"/>
                    <a:pt x="475" y="253"/>
                  </a:cubicBezTo>
                  <a:cubicBezTo>
                    <a:pt x="475" y="460"/>
                    <a:pt x="446" y="712"/>
                    <a:pt x="357" y="1024"/>
                  </a:cubicBezTo>
                  <a:cubicBezTo>
                    <a:pt x="282" y="1320"/>
                    <a:pt x="194" y="1617"/>
                    <a:pt x="119" y="1883"/>
                  </a:cubicBezTo>
                  <a:cubicBezTo>
                    <a:pt x="30" y="2150"/>
                    <a:pt x="1" y="2343"/>
                    <a:pt x="1" y="2447"/>
                  </a:cubicBezTo>
                  <a:cubicBezTo>
                    <a:pt x="1" y="2565"/>
                    <a:pt x="45" y="2654"/>
                    <a:pt x="134" y="2728"/>
                  </a:cubicBezTo>
                  <a:cubicBezTo>
                    <a:pt x="238" y="2803"/>
                    <a:pt x="342" y="2847"/>
                    <a:pt x="460" y="2847"/>
                  </a:cubicBezTo>
                  <a:cubicBezTo>
                    <a:pt x="742" y="2847"/>
                    <a:pt x="1039" y="2788"/>
                    <a:pt x="1335" y="2684"/>
                  </a:cubicBezTo>
                  <a:cubicBezTo>
                    <a:pt x="1632" y="2580"/>
                    <a:pt x="1780" y="2476"/>
                    <a:pt x="1780" y="2387"/>
                  </a:cubicBezTo>
                  <a:cubicBezTo>
                    <a:pt x="1780" y="2328"/>
                    <a:pt x="1765" y="2299"/>
                    <a:pt x="1720" y="2299"/>
                  </a:cubicBezTo>
                  <a:cubicBezTo>
                    <a:pt x="1706" y="2299"/>
                    <a:pt x="1632" y="2313"/>
                    <a:pt x="1513" y="2343"/>
                  </a:cubicBezTo>
                  <a:cubicBezTo>
                    <a:pt x="1142" y="2447"/>
                    <a:pt x="787" y="2491"/>
                    <a:pt x="475" y="2491"/>
                  </a:cubicBezTo>
                  <a:cubicBezTo>
                    <a:pt x="446" y="2491"/>
                    <a:pt x="416" y="2491"/>
                    <a:pt x="401" y="2462"/>
                  </a:cubicBezTo>
                  <a:cubicBezTo>
                    <a:pt x="371" y="2447"/>
                    <a:pt x="371" y="2417"/>
                    <a:pt x="371" y="2387"/>
                  </a:cubicBezTo>
                  <a:cubicBezTo>
                    <a:pt x="371" y="2284"/>
                    <a:pt x="446" y="2002"/>
                    <a:pt x="594" y="1542"/>
                  </a:cubicBezTo>
                  <a:cubicBezTo>
                    <a:pt x="875" y="1542"/>
                    <a:pt x="1142" y="1513"/>
                    <a:pt x="1365" y="1468"/>
                  </a:cubicBezTo>
                  <a:cubicBezTo>
                    <a:pt x="1587" y="1424"/>
                    <a:pt x="1691" y="1350"/>
                    <a:pt x="1691" y="1261"/>
                  </a:cubicBezTo>
                  <a:cubicBezTo>
                    <a:pt x="1691" y="1231"/>
                    <a:pt x="1661" y="1201"/>
                    <a:pt x="1572" y="1201"/>
                  </a:cubicBezTo>
                  <a:cubicBezTo>
                    <a:pt x="1498" y="1201"/>
                    <a:pt x="1380" y="1216"/>
                    <a:pt x="1216" y="1231"/>
                  </a:cubicBezTo>
                  <a:cubicBezTo>
                    <a:pt x="1068" y="1246"/>
                    <a:pt x="935" y="1246"/>
                    <a:pt x="846" y="1246"/>
                  </a:cubicBezTo>
                  <a:lnTo>
                    <a:pt x="683" y="1246"/>
                  </a:lnTo>
                  <a:cubicBezTo>
                    <a:pt x="772" y="875"/>
                    <a:pt x="831" y="594"/>
                    <a:pt x="831" y="401"/>
                  </a:cubicBezTo>
                  <a:cubicBezTo>
                    <a:pt x="1083" y="356"/>
                    <a:pt x="1231" y="327"/>
                    <a:pt x="1305" y="327"/>
                  </a:cubicBezTo>
                  <a:cubicBezTo>
                    <a:pt x="1365" y="312"/>
                    <a:pt x="1483" y="297"/>
                    <a:pt x="1646" y="282"/>
                  </a:cubicBezTo>
                  <a:cubicBezTo>
                    <a:pt x="1809" y="268"/>
                    <a:pt x="1928" y="253"/>
                    <a:pt x="2032" y="238"/>
                  </a:cubicBezTo>
                  <a:cubicBezTo>
                    <a:pt x="2150" y="208"/>
                    <a:pt x="2210" y="179"/>
                    <a:pt x="2210" y="119"/>
                  </a:cubicBezTo>
                  <a:cubicBezTo>
                    <a:pt x="2210" y="45"/>
                    <a:pt x="1928" y="1"/>
                    <a:pt x="1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5"/>
            <p:cNvSpPr/>
            <p:nvPr/>
          </p:nvSpPr>
          <p:spPr>
            <a:xfrm>
              <a:off x="1695025" y="2620475"/>
              <a:ext cx="74150" cy="71175"/>
            </a:xfrm>
            <a:custGeom>
              <a:avLst/>
              <a:gdLst/>
              <a:ahLst/>
              <a:cxnLst/>
              <a:rect l="l" t="t" r="r" b="b"/>
              <a:pathLst>
                <a:path w="2966" h="2847" extrusionOk="0">
                  <a:moveTo>
                    <a:pt x="609" y="0"/>
                  </a:moveTo>
                  <a:cubicBezTo>
                    <a:pt x="579" y="0"/>
                    <a:pt x="549" y="15"/>
                    <a:pt x="549" y="30"/>
                  </a:cubicBezTo>
                  <a:cubicBezTo>
                    <a:pt x="534" y="44"/>
                    <a:pt x="520" y="74"/>
                    <a:pt x="520" y="119"/>
                  </a:cubicBezTo>
                  <a:cubicBezTo>
                    <a:pt x="520" y="297"/>
                    <a:pt x="445" y="726"/>
                    <a:pt x="268" y="1408"/>
                  </a:cubicBezTo>
                  <a:cubicBezTo>
                    <a:pt x="90" y="2105"/>
                    <a:pt x="1" y="2476"/>
                    <a:pt x="1" y="2535"/>
                  </a:cubicBezTo>
                  <a:cubicBezTo>
                    <a:pt x="1" y="2609"/>
                    <a:pt x="30" y="2668"/>
                    <a:pt x="75" y="2743"/>
                  </a:cubicBezTo>
                  <a:cubicBezTo>
                    <a:pt x="119" y="2817"/>
                    <a:pt x="164" y="2846"/>
                    <a:pt x="193" y="2846"/>
                  </a:cubicBezTo>
                  <a:cubicBezTo>
                    <a:pt x="208" y="2846"/>
                    <a:pt x="223" y="2832"/>
                    <a:pt x="238" y="2772"/>
                  </a:cubicBezTo>
                  <a:cubicBezTo>
                    <a:pt x="253" y="2757"/>
                    <a:pt x="268" y="2728"/>
                    <a:pt x="268" y="2698"/>
                  </a:cubicBezTo>
                  <a:cubicBezTo>
                    <a:pt x="282" y="2668"/>
                    <a:pt x="297" y="2639"/>
                    <a:pt x="312" y="2594"/>
                  </a:cubicBezTo>
                  <a:cubicBezTo>
                    <a:pt x="327" y="2550"/>
                    <a:pt x="342" y="2505"/>
                    <a:pt x="342" y="2476"/>
                  </a:cubicBezTo>
                  <a:cubicBezTo>
                    <a:pt x="356" y="2431"/>
                    <a:pt x="371" y="2387"/>
                    <a:pt x="386" y="2328"/>
                  </a:cubicBezTo>
                  <a:cubicBezTo>
                    <a:pt x="401" y="2268"/>
                    <a:pt x="416" y="2209"/>
                    <a:pt x="431" y="2164"/>
                  </a:cubicBezTo>
                  <a:cubicBezTo>
                    <a:pt x="445" y="2135"/>
                    <a:pt x="460" y="2075"/>
                    <a:pt x="475" y="2001"/>
                  </a:cubicBezTo>
                  <a:cubicBezTo>
                    <a:pt x="490" y="1942"/>
                    <a:pt x="534" y="1809"/>
                    <a:pt x="594" y="1601"/>
                  </a:cubicBezTo>
                  <a:cubicBezTo>
                    <a:pt x="638" y="1408"/>
                    <a:pt x="697" y="1156"/>
                    <a:pt x="742" y="875"/>
                  </a:cubicBezTo>
                  <a:cubicBezTo>
                    <a:pt x="905" y="1394"/>
                    <a:pt x="1038" y="1735"/>
                    <a:pt x="1142" y="1868"/>
                  </a:cubicBezTo>
                  <a:cubicBezTo>
                    <a:pt x="1202" y="1957"/>
                    <a:pt x="1276" y="2001"/>
                    <a:pt x="1350" y="2001"/>
                  </a:cubicBezTo>
                  <a:cubicBezTo>
                    <a:pt x="1424" y="2001"/>
                    <a:pt x="1513" y="1942"/>
                    <a:pt x="1631" y="1823"/>
                  </a:cubicBezTo>
                  <a:cubicBezTo>
                    <a:pt x="1750" y="1690"/>
                    <a:pt x="2061" y="1319"/>
                    <a:pt x="2551" y="697"/>
                  </a:cubicBezTo>
                  <a:lnTo>
                    <a:pt x="2551" y="697"/>
                  </a:lnTo>
                  <a:cubicBezTo>
                    <a:pt x="2447" y="993"/>
                    <a:pt x="2343" y="1334"/>
                    <a:pt x="2254" y="1735"/>
                  </a:cubicBezTo>
                  <a:cubicBezTo>
                    <a:pt x="2165" y="2120"/>
                    <a:pt x="2106" y="2372"/>
                    <a:pt x="2106" y="2491"/>
                  </a:cubicBezTo>
                  <a:cubicBezTo>
                    <a:pt x="2106" y="2594"/>
                    <a:pt x="2135" y="2683"/>
                    <a:pt x="2165" y="2757"/>
                  </a:cubicBezTo>
                  <a:cubicBezTo>
                    <a:pt x="2195" y="2817"/>
                    <a:pt x="2239" y="2846"/>
                    <a:pt x="2269" y="2846"/>
                  </a:cubicBezTo>
                  <a:cubicBezTo>
                    <a:pt x="2313" y="2846"/>
                    <a:pt x="2343" y="2772"/>
                    <a:pt x="2388" y="2609"/>
                  </a:cubicBezTo>
                  <a:cubicBezTo>
                    <a:pt x="2417" y="2535"/>
                    <a:pt x="2432" y="2446"/>
                    <a:pt x="2447" y="2357"/>
                  </a:cubicBezTo>
                  <a:cubicBezTo>
                    <a:pt x="2476" y="2283"/>
                    <a:pt x="2506" y="2164"/>
                    <a:pt x="2536" y="2031"/>
                  </a:cubicBezTo>
                  <a:cubicBezTo>
                    <a:pt x="2565" y="1898"/>
                    <a:pt x="2595" y="1779"/>
                    <a:pt x="2625" y="1690"/>
                  </a:cubicBezTo>
                  <a:cubicBezTo>
                    <a:pt x="2640" y="1601"/>
                    <a:pt x="2684" y="1468"/>
                    <a:pt x="2728" y="1305"/>
                  </a:cubicBezTo>
                  <a:cubicBezTo>
                    <a:pt x="2773" y="1156"/>
                    <a:pt x="2803" y="1038"/>
                    <a:pt x="2817" y="964"/>
                  </a:cubicBezTo>
                  <a:cubicBezTo>
                    <a:pt x="2847" y="889"/>
                    <a:pt x="2862" y="801"/>
                    <a:pt x="2892" y="697"/>
                  </a:cubicBezTo>
                  <a:cubicBezTo>
                    <a:pt x="2921" y="593"/>
                    <a:pt x="2936" y="519"/>
                    <a:pt x="2951" y="445"/>
                  </a:cubicBezTo>
                  <a:cubicBezTo>
                    <a:pt x="2966" y="385"/>
                    <a:pt x="2966" y="326"/>
                    <a:pt x="2966" y="282"/>
                  </a:cubicBezTo>
                  <a:cubicBezTo>
                    <a:pt x="2966" y="237"/>
                    <a:pt x="2936" y="178"/>
                    <a:pt x="2877" y="133"/>
                  </a:cubicBezTo>
                  <a:cubicBezTo>
                    <a:pt x="2832" y="74"/>
                    <a:pt x="2773" y="44"/>
                    <a:pt x="2728" y="44"/>
                  </a:cubicBezTo>
                  <a:cubicBezTo>
                    <a:pt x="2684" y="44"/>
                    <a:pt x="2595" y="104"/>
                    <a:pt x="2491" y="237"/>
                  </a:cubicBezTo>
                  <a:cubicBezTo>
                    <a:pt x="2373" y="356"/>
                    <a:pt x="2210" y="578"/>
                    <a:pt x="1972" y="875"/>
                  </a:cubicBezTo>
                  <a:cubicBezTo>
                    <a:pt x="1750" y="1171"/>
                    <a:pt x="1557" y="1408"/>
                    <a:pt x="1394" y="1586"/>
                  </a:cubicBezTo>
                  <a:cubicBezTo>
                    <a:pt x="1276" y="1334"/>
                    <a:pt x="1172" y="1082"/>
                    <a:pt x="1083" y="830"/>
                  </a:cubicBezTo>
                  <a:cubicBezTo>
                    <a:pt x="994" y="578"/>
                    <a:pt x="935" y="400"/>
                    <a:pt x="920" y="311"/>
                  </a:cubicBezTo>
                  <a:cubicBezTo>
                    <a:pt x="920" y="252"/>
                    <a:pt x="875" y="193"/>
                    <a:pt x="786" y="119"/>
                  </a:cubicBezTo>
                  <a:cubicBezTo>
                    <a:pt x="712" y="44"/>
                    <a:pt x="653" y="0"/>
                    <a:pt x="6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5"/>
            <p:cNvSpPr/>
            <p:nvPr/>
          </p:nvSpPr>
          <p:spPr>
            <a:xfrm>
              <a:off x="1776200" y="2621200"/>
              <a:ext cx="55250" cy="71200"/>
            </a:xfrm>
            <a:custGeom>
              <a:avLst/>
              <a:gdLst/>
              <a:ahLst/>
              <a:cxnLst/>
              <a:rect l="l" t="t" r="r" b="b"/>
              <a:pathLst>
                <a:path w="2210" h="2848" extrusionOk="0">
                  <a:moveTo>
                    <a:pt x="1394" y="1"/>
                  </a:moveTo>
                  <a:cubicBezTo>
                    <a:pt x="845" y="1"/>
                    <a:pt x="549" y="60"/>
                    <a:pt x="504" y="164"/>
                  </a:cubicBezTo>
                  <a:cubicBezTo>
                    <a:pt x="490" y="193"/>
                    <a:pt x="490" y="223"/>
                    <a:pt x="490" y="253"/>
                  </a:cubicBezTo>
                  <a:cubicBezTo>
                    <a:pt x="490" y="460"/>
                    <a:pt x="445" y="712"/>
                    <a:pt x="356" y="1024"/>
                  </a:cubicBezTo>
                  <a:cubicBezTo>
                    <a:pt x="282" y="1320"/>
                    <a:pt x="193" y="1617"/>
                    <a:pt x="119" y="1883"/>
                  </a:cubicBezTo>
                  <a:cubicBezTo>
                    <a:pt x="45" y="2150"/>
                    <a:pt x="0" y="2343"/>
                    <a:pt x="0" y="2447"/>
                  </a:cubicBezTo>
                  <a:cubicBezTo>
                    <a:pt x="0" y="2565"/>
                    <a:pt x="45" y="2654"/>
                    <a:pt x="134" y="2728"/>
                  </a:cubicBezTo>
                  <a:cubicBezTo>
                    <a:pt x="238" y="2803"/>
                    <a:pt x="341" y="2847"/>
                    <a:pt x="475" y="2847"/>
                  </a:cubicBezTo>
                  <a:cubicBezTo>
                    <a:pt x="742" y="2847"/>
                    <a:pt x="1038" y="2788"/>
                    <a:pt x="1335" y="2684"/>
                  </a:cubicBezTo>
                  <a:cubicBezTo>
                    <a:pt x="1631" y="2580"/>
                    <a:pt x="1794" y="2476"/>
                    <a:pt x="1794" y="2387"/>
                  </a:cubicBezTo>
                  <a:cubicBezTo>
                    <a:pt x="1794" y="2328"/>
                    <a:pt x="1765" y="2299"/>
                    <a:pt x="1720" y="2299"/>
                  </a:cubicBezTo>
                  <a:cubicBezTo>
                    <a:pt x="1705" y="2299"/>
                    <a:pt x="1631" y="2313"/>
                    <a:pt x="1512" y="2343"/>
                  </a:cubicBezTo>
                  <a:cubicBezTo>
                    <a:pt x="1142" y="2447"/>
                    <a:pt x="786" y="2491"/>
                    <a:pt x="475" y="2491"/>
                  </a:cubicBezTo>
                  <a:cubicBezTo>
                    <a:pt x="445" y="2491"/>
                    <a:pt x="415" y="2491"/>
                    <a:pt x="401" y="2462"/>
                  </a:cubicBezTo>
                  <a:cubicBezTo>
                    <a:pt x="386" y="2447"/>
                    <a:pt x="371" y="2417"/>
                    <a:pt x="371" y="2387"/>
                  </a:cubicBezTo>
                  <a:cubicBezTo>
                    <a:pt x="371" y="2284"/>
                    <a:pt x="445" y="2002"/>
                    <a:pt x="593" y="1542"/>
                  </a:cubicBezTo>
                  <a:cubicBezTo>
                    <a:pt x="890" y="1542"/>
                    <a:pt x="1142" y="1513"/>
                    <a:pt x="1364" y="1468"/>
                  </a:cubicBezTo>
                  <a:cubicBezTo>
                    <a:pt x="1587" y="1424"/>
                    <a:pt x="1705" y="1350"/>
                    <a:pt x="1705" y="1261"/>
                  </a:cubicBezTo>
                  <a:cubicBezTo>
                    <a:pt x="1705" y="1231"/>
                    <a:pt x="1661" y="1201"/>
                    <a:pt x="1572" y="1201"/>
                  </a:cubicBezTo>
                  <a:cubicBezTo>
                    <a:pt x="1498" y="1201"/>
                    <a:pt x="1379" y="1216"/>
                    <a:pt x="1216" y="1231"/>
                  </a:cubicBezTo>
                  <a:cubicBezTo>
                    <a:pt x="1068" y="1246"/>
                    <a:pt x="934" y="1246"/>
                    <a:pt x="845" y="1246"/>
                  </a:cubicBezTo>
                  <a:lnTo>
                    <a:pt x="682" y="1246"/>
                  </a:lnTo>
                  <a:cubicBezTo>
                    <a:pt x="786" y="875"/>
                    <a:pt x="831" y="594"/>
                    <a:pt x="831" y="401"/>
                  </a:cubicBezTo>
                  <a:cubicBezTo>
                    <a:pt x="1083" y="356"/>
                    <a:pt x="1231" y="327"/>
                    <a:pt x="1305" y="327"/>
                  </a:cubicBezTo>
                  <a:cubicBezTo>
                    <a:pt x="1364" y="312"/>
                    <a:pt x="1483" y="297"/>
                    <a:pt x="1646" y="282"/>
                  </a:cubicBezTo>
                  <a:cubicBezTo>
                    <a:pt x="1809" y="268"/>
                    <a:pt x="1942" y="253"/>
                    <a:pt x="2031" y="238"/>
                  </a:cubicBezTo>
                  <a:cubicBezTo>
                    <a:pt x="2150" y="208"/>
                    <a:pt x="2209" y="179"/>
                    <a:pt x="2209" y="119"/>
                  </a:cubicBezTo>
                  <a:cubicBezTo>
                    <a:pt x="2209" y="45"/>
                    <a:pt x="1942" y="1"/>
                    <a:pt x="1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5"/>
            <p:cNvSpPr/>
            <p:nvPr/>
          </p:nvSpPr>
          <p:spPr>
            <a:xfrm>
              <a:off x="1835125" y="2620475"/>
              <a:ext cx="74150" cy="71175"/>
            </a:xfrm>
            <a:custGeom>
              <a:avLst/>
              <a:gdLst/>
              <a:ahLst/>
              <a:cxnLst/>
              <a:rect l="l" t="t" r="r" b="b"/>
              <a:pathLst>
                <a:path w="2966" h="2847" extrusionOk="0">
                  <a:moveTo>
                    <a:pt x="608" y="0"/>
                  </a:moveTo>
                  <a:cubicBezTo>
                    <a:pt x="579" y="0"/>
                    <a:pt x="549" y="15"/>
                    <a:pt x="534" y="30"/>
                  </a:cubicBezTo>
                  <a:cubicBezTo>
                    <a:pt x="534" y="44"/>
                    <a:pt x="519" y="74"/>
                    <a:pt x="519" y="119"/>
                  </a:cubicBezTo>
                  <a:cubicBezTo>
                    <a:pt x="519" y="297"/>
                    <a:pt x="430" y="726"/>
                    <a:pt x="253" y="1408"/>
                  </a:cubicBezTo>
                  <a:cubicBezTo>
                    <a:pt x="89" y="2105"/>
                    <a:pt x="1" y="2476"/>
                    <a:pt x="1" y="2535"/>
                  </a:cubicBezTo>
                  <a:cubicBezTo>
                    <a:pt x="1" y="2609"/>
                    <a:pt x="15" y="2668"/>
                    <a:pt x="75" y="2743"/>
                  </a:cubicBezTo>
                  <a:cubicBezTo>
                    <a:pt x="119" y="2817"/>
                    <a:pt x="164" y="2846"/>
                    <a:pt x="193" y="2846"/>
                  </a:cubicBezTo>
                  <a:cubicBezTo>
                    <a:pt x="208" y="2846"/>
                    <a:pt x="223" y="2832"/>
                    <a:pt x="238" y="2772"/>
                  </a:cubicBezTo>
                  <a:cubicBezTo>
                    <a:pt x="253" y="2757"/>
                    <a:pt x="267" y="2728"/>
                    <a:pt x="267" y="2698"/>
                  </a:cubicBezTo>
                  <a:cubicBezTo>
                    <a:pt x="282" y="2668"/>
                    <a:pt x="297" y="2639"/>
                    <a:pt x="312" y="2594"/>
                  </a:cubicBezTo>
                  <a:cubicBezTo>
                    <a:pt x="327" y="2550"/>
                    <a:pt x="327" y="2505"/>
                    <a:pt x="341" y="2476"/>
                  </a:cubicBezTo>
                  <a:cubicBezTo>
                    <a:pt x="356" y="2431"/>
                    <a:pt x="371" y="2387"/>
                    <a:pt x="386" y="2328"/>
                  </a:cubicBezTo>
                  <a:cubicBezTo>
                    <a:pt x="401" y="2268"/>
                    <a:pt x="416" y="2209"/>
                    <a:pt x="430" y="2164"/>
                  </a:cubicBezTo>
                  <a:cubicBezTo>
                    <a:pt x="445" y="2135"/>
                    <a:pt x="460" y="2075"/>
                    <a:pt x="475" y="2001"/>
                  </a:cubicBezTo>
                  <a:cubicBezTo>
                    <a:pt x="490" y="1942"/>
                    <a:pt x="534" y="1809"/>
                    <a:pt x="579" y="1601"/>
                  </a:cubicBezTo>
                  <a:cubicBezTo>
                    <a:pt x="638" y="1408"/>
                    <a:pt x="697" y="1156"/>
                    <a:pt x="742" y="875"/>
                  </a:cubicBezTo>
                  <a:cubicBezTo>
                    <a:pt x="905" y="1394"/>
                    <a:pt x="1038" y="1735"/>
                    <a:pt x="1142" y="1868"/>
                  </a:cubicBezTo>
                  <a:cubicBezTo>
                    <a:pt x="1201" y="1957"/>
                    <a:pt x="1275" y="2001"/>
                    <a:pt x="1350" y="2001"/>
                  </a:cubicBezTo>
                  <a:cubicBezTo>
                    <a:pt x="1424" y="2001"/>
                    <a:pt x="1513" y="1942"/>
                    <a:pt x="1631" y="1823"/>
                  </a:cubicBezTo>
                  <a:cubicBezTo>
                    <a:pt x="1750" y="1690"/>
                    <a:pt x="2061" y="1319"/>
                    <a:pt x="2550" y="697"/>
                  </a:cubicBezTo>
                  <a:lnTo>
                    <a:pt x="2550" y="697"/>
                  </a:lnTo>
                  <a:cubicBezTo>
                    <a:pt x="2447" y="993"/>
                    <a:pt x="2343" y="1334"/>
                    <a:pt x="2254" y="1735"/>
                  </a:cubicBezTo>
                  <a:cubicBezTo>
                    <a:pt x="2150" y="2120"/>
                    <a:pt x="2106" y="2372"/>
                    <a:pt x="2106" y="2491"/>
                  </a:cubicBezTo>
                  <a:cubicBezTo>
                    <a:pt x="2106" y="2594"/>
                    <a:pt x="2120" y="2683"/>
                    <a:pt x="2165" y="2757"/>
                  </a:cubicBezTo>
                  <a:cubicBezTo>
                    <a:pt x="2195" y="2817"/>
                    <a:pt x="2239" y="2846"/>
                    <a:pt x="2269" y="2846"/>
                  </a:cubicBezTo>
                  <a:cubicBezTo>
                    <a:pt x="2313" y="2846"/>
                    <a:pt x="2343" y="2772"/>
                    <a:pt x="2387" y="2609"/>
                  </a:cubicBezTo>
                  <a:cubicBezTo>
                    <a:pt x="2402" y="2535"/>
                    <a:pt x="2432" y="2446"/>
                    <a:pt x="2447" y="2357"/>
                  </a:cubicBezTo>
                  <a:cubicBezTo>
                    <a:pt x="2476" y="2283"/>
                    <a:pt x="2491" y="2164"/>
                    <a:pt x="2536" y="2031"/>
                  </a:cubicBezTo>
                  <a:cubicBezTo>
                    <a:pt x="2565" y="1898"/>
                    <a:pt x="2595" y="1779"/>
                    <a:pt x="2610" y="1690"/>
                  </a:cubicBezTo>
                  <a:cubicBezTo>
                    <a:pt x="2639" y="1601"/>
                    <a:pt x="2669" y="1468"/>
                    <a:pt x="2728" y="1305"/>
                  </a:cubicBezTo>
                  <a:cubicBezTo>
                    <a:pt x="2773" y="1156"/>
                    <a:pt x="2802" y="1038"/>
                    <a:pt x="2817" y="964"/>
                  </a:cubicBezTo>
                  <a:cubicBezTo>
                    <a:pt x="2847" y="889"/>
                    <a:pt x="2862" y="801"/>
                    <a:pt x="2891" y="697"/>
                  </a:cubicBezTo>
                  <a:cubicBezTo>
                    <a:pt x="2921" y="593"/>
                    <a:pt x="2936" y="519"/>
                    <a:pt x="2951" y="445"/>
                  </a:cubicBezTo>
                  <a:cubicBezTo>
                    <a:pt x="2951" y="385"/>
                    <a:pt x="2965" y="326"/>
                    <a:pt x="2965" y="282"/>
                  </a:cubicBezTo>
                  <a:cubicBezTo>
                    <a:pt x="2965" y="237"/>
                    <a:pt x="2936" y="178"/>
                    <a:pt x="2877" y="133"/>
                  </a:cubicBezTo>
                  <a:cubicBezTo>
                    <a:pt x="2832" y="74"/>
                    <a:pt x="2773" y="44"/>
                    <a:pt x="2728" y="44"/>
                  </a:cubicBezTo>
                  <a:cubicBezTo>
                    <a:pt x="2684" y="44"/>
                    <a:pt x="2595" y="104"/>
                    <a:pt x="2491" y="237"/>
                  </a:cubicBezTo>
                  <a:cubicBezTo>
                    <a:pt x="2372" y="356"/>
                    <a:pt x="2209" y="578"/>
                    <a:pt x="1972" y="875"/>
                  </a:cubicBezTo>
                  <a:cubicBezTo>
                    <a:pt x="1735" y="1171"/>
                    <a:pt x="1542" y="1408"/>
                    <a:pt x="1394" y="1586"/>
                  </a:cubicBezTo>
                  <a:cubicBezTo>
                    <a:pt x="1275" y="1334"/>
                    <a:pt x="1172" y="1082"/>
                    <a:pt x="1083" y="830"/>
                  </a:cubicBezTo>
                  <a:cubicBezTo>
                    <a:pt x="979" y="578"/>
                    <a:pt x="934" y="400"/>
                    <a:pt x="920" y="311"/>
                  </a:cubicBezTo>
                  <a:cubicBezTo>
                    <a:pt x="920" y="252"/>
                    <a:pt x="875" y="193"/>
                    <a:pt x="786" y="119"/>
                  </a:cubicBezTo>
                  <a:cubicBezTo>
                    <a:pt x="712" y="44"/>
                    <a:pt x="63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5"/>
            <p:cNvSpPr/>
            <p:nvPr/>
          </p:nvSpPr>
          <p:spPr>
            <a:xfrm>
              <a:off x="1910350" y="2620825"/>
              <a:ext cx="58225" cy="71200"/>
            </a:xfrm>
            <a:custGeom>
              <a:avLst/>
              <a:gdLst/>
              <a:ahLst/>
              <a:cxnLst/>
              <a:rect l="l" t="t" r="r" b="b"/>
              <a:pathLst>
                <a:path w="2329" h="2848" extrusionOk="0">
                  <a:moveTo>
                    <a:pt x="1469" y="342"/>
                  </a:moveTo>
                  <a:cubicBezTo>
                    <a:pt x="1602" y="342"/>
                    <a:pt x="1706" y="371"/>
                    <a:pt x="1795" y="416"/>
                  </a:cubicBezTo>
                  <a:cubicBezTo>
                    <a:pt x="1899" y="460"/>
                    <a:pt x="1943" y="535"/>
                    <a:pt x="1943" y="623"/>
                  </a:cubicBezTo>
                  <a:cubicBezTo>
                    <a:pt x="1943" y="683"/>
                    <a:pt x="1928" y="727"/>
                    <a:pt x="1884" y="787"/>
                  </a:cubicBezTo>
                  <a:cubicBezTo>
                    <a:pt x="1854" y="831"/>
                    <a:pt x="1824" y="875"/>
                    <a:pt x="1780" y="905"/>
                  </a:cubicBezTo>
                  <a:cubicBezTo>
                    <a:pt x="1750" y="935"/>
                    <a:pt x="1691" y="979"/>
                    <a:pt x="1602" y="1009"/>
                  </a:cubicBezTo>
                  <a:cubicBezTo>
                    <a:pt x="1528" y="1053"/>
                    <a:pt x="1409" y="1098"/>
                    <a:pt x="1276" y="1157"/>
                  </a:cubicBezTo>
                  <a:cubicBezTo>
                    <a:pt x="1142" y="1216"/>
                    <a:pt x="1039" y="1261"/>
                    <a:pt x="979" y="1291"/>
                  </a:cubicBezTo>
                  <a:cubicBezTo>
                    <a:pt x="1068" y="920"/>
                    <a:pt x="1113" y="698"/>
                    <a:pt x="1113" y="623"/>
                  </a:cubicBezTo>
                  <a:cubicBezTo>
                    <a:pt x="1113" y="549"/>
                    <a:pt x="1083" y="475"/>
                    <a:pt x="994" y="386"/>
                  </a:cubicBezTo>
                  <a:cubicBezTo>
                    <a:pt x="1187" y="357"/>
                    <a:pt x="1335" y="342"/>
                    <a:pt x="1469" y="342"/>
                  </a:cubicBezTo>
                  <a:close/>
                  <a:moveTo>
                    <a:pt x="920" y="1454"/>
                  </a:moveTo>
                  <a:cubicBezTo>
                    <a:pt x="979" y="1543"/>
                    <a:pt x="1039" y="1572"/>
                    <a:pt x="1113" y="1572"/>
                  </a:cubicBezTo>
                  <a:cubicBezTo>
                    <a:pt x="1306" y="1572"/>
                    <a:pt x="1498" y="1602"/>
                    <a:pt x="1676" y="1661"/>
                  </a:cubicBezTo>
                  <a:cubicBezTo>
                    <a:pt x="1869" y="1721"/>
                    <a:pt x="1973" y="1780"/>
                    <a:pt x="1973" y="1869"/>
                  </a:cubicBezTo>
                  <a:cubicBezTo>
                    <a:pt x="1973" y="1958"/>
                    <a:pt x="1899" y="2061"/>
                    <a:pt x="1750" y="2165"/>
                  </a:cubicBezTo>
                  <a:cubicBezTo>
                    <a:pt x="1602" y="2269"/>
                    <a:pt x="1424" y="2358"/>
                    <a:pt x="1202" y="2417"/>
                  </a:cubicBezTo>
                  <a:cubicBezTo>
                    <a:pt x="994" y="2491"/>
                    <a:pt x="802" y="2521"/>
                    <a:pt x="594" y="2521"/>
                  </a:cubicBezTo>
                  <a:cubicBezTo>
                    <a:pt x="653" y="2477"/>
                    <a:pt x="757" y="2121"/>
                    <a:pt x="920" y="1454"/>
                  </a:cubicBezTo>
                  <a:close/>
                  <a:moveTo>
                    <a:pt x="1113" y="1"/>
                  </a:moveTo>
                  <a:cubicBezTo>
                    <a:pt x="950" y="1"/>
                    <a:pt x="816" y="16"/>
                    <a:pt x="698" y="60"/>
                  </a:cubicBezTo>
                  <a:cubicBezTo>
                    <a:pt x="579" y="90"/>
                    <a:pt x="520" y="119"/>
                    <a:pt x="520" y="179"/>
                  </a:cubicBezTo>
                  <a:cubicBezTo>
                    <a:pt x="520" y="208"/>
                    <a:pt x="549" y="268"/>
                    <a:pt x="594" y="327"/>
                  </a:cubicBezTo>
                  <a:cubicBezTo>
                    <a:pt x="653" y="386"/>
                    <a:pt x="698" y="416"/>
                    <a:pt x="757" y="416"/>
                  </a:cubicBezTo>
                  <a:lnTo>
                    <a:pt x="787" y="416"/>
                  </a:lnTo>
                  <a:cubicBezTo>
                    <a:pt x="787" y="757"/>
                    <a:pt x="683" y="1246"/>
                    <a:pt x="475" y="1884"/>
                  </a:cubicBezTo>
                  <a:cubicBezTo>
                    <a:pt x="416" y="2091"/>
                    <a:pt x="372" y="2225"/>
                    <a:pt x="372" y="2269"/>
                  </a:cubicBezTo>
                  <a:cubicBezTo>
                    <a:pt x="372" y="2314"/>
                    <a:pt x="386" y="2373"/>
                    <a:pt x="431" y="2417"/>
                  </a:cubicBezTo>
                  <a:cubicBezTo>
                    <a:pt x="461" y="2477"/>
                    <a:pt x="505" y="2506"/>
                    <a:pt x="535" y="2521"/>
                  </a:cubicBezTo>
                  <a:cubicBezTo>
                    <a:pt x="431" y="2521"/>
                    <a:pt x="327" y="2491"/>
                    <a:pt x="223" y="2432"/>
                  </a:cubicBezTo>
                  <a:cubicBezTo>
                    <a:pt x="134" y="2373"/>
                    <a:pt x="75" y="2343"/>
                    <a:pt x="75" y="2343"/>
                  </a:cubicBezTo>
                  <a:cubicBezTo>
                    <a:pt x="31" y="2343"/>
                    <a:pt x="1" y="2388"/>
                    <a:pt x="1" y="2462"/>
                  </a:cubicBezTo>
                  <a:cubicBezTo>
                    <a:pt x="1" y="2536"/>
                    <a:pt x="60" y="2625"/>
                    <a:pt x="194" y="2714"/>
                  </a:cubicBezTo>
                  <a:cubicBezTo>
                    <a:pt x="312" y="2803"/>
                    <a:pt x="461" y="2847"/>
                    <a:pt x="624" y="2847"/>
                  </a:cubicBezTo>
                  <a:cubicBezTo>
                    <a:pt x="890" y="2847"/>
                    <a:pt x="1172" y="2803"/>
                    <a:pt x="1424" y="2714"/>
                  </a:cubicBezTo>
                  <a:cubicBezTo>
                    <a:pt x="1691" y="2625"/>
                    <a:pt x="1913" y="2491"/>
                    <a:pt x="2076" y="2343"/>
                  </a:cubicBezTo>
                  <a:cubicBezTo>
                    <a:pt x="2240" y="2195"/>
                    <a:pt x="2328" y="2047"/>
                    <a:pt x="2328" y="1884"/>
                  </a:cubicBezTo>
                  <a:cubicBezTo>
                    <a:pt x="2328" y="1750"/>
                    <a:pt x="2254" y="1646"/>
                    <a:pt x="2091" y="1543"/>
                  </a:cubicBezTo>
                  <a:cubicBezTo>
                    <a:pt x="1958" y="1439"/>
                    <a:pt x="1765" y="1394"/>
                    <a:pt x="1528" y="1380"/>
                  </a:cubicBezTo>
                  <a:lnTo>
                    <a:pt x="1498" y="1365"/>
                  </a:lnTo>
                  <a:cubicBezTo>
                    <a:pt x="1765" y="1291"/>
                    <a:pt x="1958" y="1187"/>
                    <a:pt x="2091" y="1053"/>
                  </a:cubicBezTo>
                  <a:cubicBezTo>
                    <a:pt x="2240" y="920"/>
                    <a:pt x="2299" y="772"/>
                    <a:pt x="2299" y="609"/>
                  </a:cubicBezTo>
                  <a:cubicBezTo>
                    <a:pt x="2299" y="416"/>
                    <a:pt x="2195" y="253"/>
                    <a:pt x="2002" y="149"/>
                  </a:cubicBezTo>
                  <a:cubicBezTo>
                    <a:pt x="1795" y="45"/>
                    <a:pt x="1498" y="1"/>
                    <a:pt x="1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5"/>
            <p:cNvSpPr/>
            <p:nvPr/>
          </p:nvSpPr>
          <p:spPr>
            <a:xfrm>
              <a:off x="1979675" y="2620100"/>
              <a:ext cx="51525" cy="71925"/>
            </a:xfrm>
            <a:custGeom>
              <a:avLst/>
              <a:gdLst/>
              <a:ahLst/>
              <a:cxnLst/>
              <a:rect l="l" t="t" r="r" b="b"/>
              <a:pathLst>
                <a:path w="2061" h="2877" extrusionOk="0">
                  <a:moveTo>
                    <a:pt x="1246" y="371"/>
                  </a:moveTo>
                  <a:cubicBezTo>
                    <a:pt x="1542" y="371"/>
                    <a:pt x="1690" y="460"/>
                    <a:pt x="1690" y="623"/>
                  </a:cubicBezTo>
                  <a:cubicBezTo>
                    <a:pt x="1690" y="727"/>
                    <a:pt x="1646" y="830"/>
                    <a:pt x="1557" y="934"/>
                  </a:cubicBezTo>
                  <a:cubicBezTo>
                    <a:pt x="1468" y="1023"/>
                    <a:pt x="1379" y="1097"/>
                    <a:pt x="1275" y="1157"/>
                  </a:cubicBezTo>
                  <a:cubicBezTo>
                    <a:pt x="1171" y="1216"/>
                    <a:pt x="1053" y="1290"/>
                    <a:pt x="919" y="1349"/>
                  </a:cubicBezTo>
                  <a:cubicBezTo>
                    <a:pt x="786" y="1423"/>
                    <a:pt x="697" y="1468"/>
                    <a:pt x="653" y="1512"/>
                  </a:cubicBezTo>
                  <a:cubicBezTo>
                    <a:pt x="771" y="1097"/>
                    <a:pt x="830" y="816"/>
                    <a:pt x="830" y="638"/>
                  </a:cubicBezTo>
                  <a:cubicBezTo>
                    <a:pt x="830" y="578"/>
                    <a:pt x="816" y="534"/>
                    <a:pt x="786" y="475"/>
                  </a:cubicBezTo>
                  <a:cubicBezTo>
                    <a:pt x="964" y="400"/>
                    <a:pt x="1112" y="371"/>
                    <a:pt x="1246" y="371"/>
                  </a:cubicBezTo>
                  <a:close/>
                  <a:moveTo>
                    <a:pt x="1231" y="0"/>
                  </a:moveTo>
                  <a:cubicBezTo>
                    <a:pt x="1008" y="0"/>
                    <a:pt x="801" y="45"/>
                    <a:pt x="623" y="104"/>
                  </a:cubicBezTo>
                  <a:cubicBezTo>
                    <a:pt x="430" y="178"/>
                    <a:pt x="341" y="237"/>
                    <a:pt x="341" y="297"/>
                  </a:cubicBezTo>
                  <a:cubicBezTo>
                    <a:pt x="341" y="341"/>
                    <a:pt x="356" y="371"/>
                    <a:pt x="386" y="415"/>
                  </a:cubicBezTo>
                  <a:cubicBezTo>
                    <a:pt x="400" y="475"/>
                    <a:pt x="445" y="504"/>
                    <a:pt x="475" y="519"/>
                  </a:cubicBezTo>
                  <a:cubicBezTo>
                    <a:pt x="460" y="801"/>
                    <a:pt x="371" y="1201"/>
                    <a:pt x="223" y="1720"/>
                  </a:cubicBezTo>
                  <a:cubicBezTo>
                    <a:pt x="74" y="2254"/>
                    <a:pt x="0" y="2550"/>
                    <a:pt x="0" y="2609"/>
                  </a:cubicBezTo>
                  <a:cubicBezTo>
                    <a:pt x="0" y="2669"/>
                    <a:pt x="15" y="2728"/>
                    <a:pt x="74" y="2787"/>
                  </a:cubicBezTo>
                  <a:cubicBezTo>
                    <a:pt x="119" y="2847"/>
                    <a:pt x="163" y="2876"/>
                    <a:pt x="208" y="2876"/>
                  </a:cubicBezTo>
                  <a:cubicBezTo>
                    <a:pt x="237" y="2876"/>
                    <a:pt x="267" y="2802"/>
                    <a:pt x="312" y="2669"/>
                  </a:cubicBezTo>
                  <a:cubicBezTo>
                    <a:pt x="326" y="2595"/>
                    <a:pt x="356" y="2535"/>
                    <a:pt x="371" y="2461"/>
                  </a:cubicBezTo>
                  <a:cubicBezTo>
                    <a:pt x="386" y="2402"/>
                    <a:pt x="460" y="2150"/>
                    <a:pt x="593" y="1720"/>
                  </a:cubicBezTo>
                  <a:cubicBezTo>
                    <a:pt x="667" y="1927"/>
                    <a:pt x="845" y="2165"/>
                    <a:pt x="1142" y="2446"/>
                  </a:cubicBezTo>
                  <a:cubicBezTo>
                    <a:pt x="1453" y="2728"/>
                    <a:pt x="1675" y="2876"/>
                    <a:pt x="1839" y="2876"/>
                  </a:cubicBezTo>
                  <a:cubicBezTo>
                    <a:pt x="1927" y="2876"/>
                    <a:pt x="1972" y="2847"/>
                    <a:pt x="1972" y="2772"/>
                  </a:cubicBezTo>
                  <a:cubicBezTo>
                    <a:pt x="1972" y="2743"/>
                    <a:pt x="1942" y="2683"/>
                    <a:pt x="1883" y="2624"/>
                  </a:cubicBezTo>
                  <a:cubicBezTo>
                    <a:pt x="1839" y="2595"/>
                    <a:pt x="1809" y="2565"/>
                    <a:pt x="1764" y="2535"/>
                  </a:cubicBezTo>
                  <a:cubicBezTo>
                    <a:pt x="1735" y="2506"/>
                    <a:pt x="1690" y="2461"/>
                    <a:pt x="1631" y="2417"/>
                  </a:cubicBezTo>
                  <a:cubicBezTo>
                    <a:pt x="1586" y="2372"/>
                    <a:pt x="1527" y="2328"/>
                    <a:pt x="1468" y="2268"/>
                  </a:cubicBezTo>
                  <a:cubicBezTo>
                    <a:pt x="1394" y="2209"/>
                    <a:pt x="1349" y="2150"/>
                    <a:pt x="1305" y="2120"/>
                  </a:cubicBezTo>
                  <a:cubicBezTo>
                    <a:pt x="1275" y="2090"/>
                    <a:pt x="1201" y="2016"/>
                    <a:pt x="1112" y="1927"/>
                  </a:cubicBezTo>
                  <a:cubicBezTo>
                    <a:pt x="1023" y="1824"/>
                    <a:pt x="979" y="1750"/>
                    <a:pt x="979" y="1690"/>
                  </a:cubicBezTo>
                  <a:cubicBezTo>
                    <a:pt x="979" y="1675"/>
                    <a:pt x="1008" y="1646"/>
                    <a:pt x="1082" y="1616"/>
                  </a:cubicBezTo>
                  <a:cubicBezTo>
                    <a:pt x="1157" y="1572"/>
                    <a:pt x="1246" y="1527"/>
                    <a:pt x="1349" y="1468"/>
                  </a:cubicBezTo>
                  <a:cubicBezTo>
                    <a:pt x="1468" y="1423"/>
                    <a:pt x="1572" y="1349"/>
                    <a:pt x="1675" y="1275"/>
                  </a:cubicBezTo>
                  <a:cubicBezTo>
                    <a:pt x="1779" y="1201"/>
                    <a:pt x="1868" y="1112"/>
                    <a:pt x="1942" y="993"/>
                  </a:cubicBezTo>
                  <a:cubicBezTo>
                    <a:pt x="2016" y="875"/>
                    <a:pt x="2061" y="756"/>
                    <a:pt x="2061" y="623"/>
                  </a:cubicBezTo>
                  <a:cubicBezTo>
                    <a:pt x="2061" y="430"/>
                    <a:pt x="1972" y="282"/>
                    <a:pt x="1809" y="163"/>
                  </a:cubicBezTo>
                  <a:cubicBezTo>
                    <a:pt x="1646" y="59"/>
                    <a:pt x="1453" y="0"/>
                    <a:pt x="12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5"/>
            <p:cNvSpPr/>
            <p:nvPr/>
          </p:nvSpPr>
          <p:spPr>
            <a:xfrm>
              <a:off x="2038600" y="2619350"/>
              <a:ext cx="53025" cy="72675"/>
            </a:xfrm>
            <a:custGeom>
              <a:avLst/>
              <a:gdLst/>
              <a:ahLst/>
              <a:cxnLst/>
              <a:rect l="l" t="t" r="r" b="b"/>
              <a:pathLst>
                <a:path w="2121" h="2907" extrusionOk="0">
                  <a:moveTo>
                    <a:pt x="1260" y="401"/>
                  </a:moveTo>
                  <a:cubicBezTo>
                    <a:pt x="1305" y="638"/>
                    <a:pt x="1349" y="979"/>
                    <a:pt x="1409" y="1453"/>
                  </a:cubicBezTo>
                  <a:cubicBezTo>
                    <a:pt x="1186" y="1483"/>
                    <a:pt x="979" y="1527"/>
                    <a:pt x="786" y="1587"/>
                  </a:cubicBezTo>
                  <a:cubicBezTo>
                    <a:pt x="979" y="1068"/>
                    <a:pt x="1142" y="682"/>
                    <a:pt x="1260" y="401"/>
                  </a:cubicBezTo>
                  <a:close/>
                  <a:moveTo>
                    <a:pt x="1349" y="1"/>
                  </a:moveTo>
                  <a:cubicBezTo>
                    <a:pt x="1290" y="1"/>
                    <a:pt x="1216" y="30"/>
                    <a:pt x="1127" y="75"/>
                  </a:cubicBezTo>
                  <a:cubicBezTo>
                    <a:pt x="1068" y="134"/>
                    <a:pt x="1008" y="193"/>
                    <a:pt x="979" y="267"/>
                  </a:cubicBezTo>
                  <a:cubicBezTo>
                    <a:pt x="949" y="342"/>
                    <a:pt x="875" y="519"/>
                    <a:pt x="771" y="786"/>
                  </a:cubicBezTo>
                  <a:cubicBezTo>
                    <a:pt x="653" y="1053"/>
                    <a:pt x="564" y="1261"/>
                    <a:pt x="504" y="1424"/>
                  </a:cubicBezTo>
                  <a:cubicBezTo>
                    <a:pt x="475" y="1498"/>
                    <a:pt x="445" y="1587"/>
                    <a:pt x="401" y="1691"/>
                  </a:cubicBezTo>
                  <a:cubicBezTo>
                    <a:pt x="134" y="1780"/>
                    <a:pt x="0" y="1839"/>
                    <a:pt x="0" y="1898"/>
                  </a:cubicBezTo>
                  <a:cubicBezTo>
                    <a:pt x="0" y="1957"/>
                    <a:pt x="15" y="1987"/>
                    <a:pt x="60" y="2032"/>
                  </a:cubicBezTo>
                  <a:cubicBezTo>
                    <a:pt x="104" y="2061"/>
                    <a:pt x="149" y="2076"/>
                    <a:pt x="208" y="2076"/>
                  </a:cubicBezTo>
                  <a:lnTo>
                    <a:pt x="238" y="2076"/>
                  </a:lnTo>
                  <a:cubicBezTo>
                    <a:pt x="75" y="2447"/>
                    <a:pt x="0" y="2639"/>
                    <a:pt x="0" y="2654"/>
                  </a:cubicBezTo>
                  <a:cubicBezTo>
                    <a:pt x="0" y="2713"/>
                    <a:pt x="30" y="2773"/>
                    <a:pt x="75" y="2832"/>
                  </a:cubicBezTo>
                  <a:cubicBezTo>
                    <a:pt x="119" y="2877"/>
                    <a:pt x="178" y="2906"/>
                    <a:pt x="223" y="2906"/>
                  </a:cubicBezTo>
                  <a:cubicBezTo>
                    <a:pt x="267" y="2906"/>
                    <a:pt x="401" y="2595"/>
                    <a:pt x="638" y="1972"/>
                  </a:cubicBezTo>
                  <a:cubicBezTo>
                    <a:pt x="845" y="1913"/>
                    <a:pt x="994" y="1868"/>
                    <a:pt x="1097" y="1854"/>
                  </a:cubicBezTo>
                  <a:cubicBezTo>
                    <a:pt x="1201" y="1824"/>
                    <a:pt x="1305" y="1794"/>
                    <a:pt x="1438" y="1765"/>
                  </a:cubicBezTo>
                  <a:cubicBezTo>
                    <a:pt x="1453" y="2017"/>
                    <a:pt x="1468" y="2269"/>
                    <a:pt x="1498" y="2521"/>
                  </a:cubicBezTo>
                  <a:cubicBezTo>
                    <a:pt x="1513" y="2669"/>
                    <a:pt x="1527" y="2773"/>
                    <a:pt x="1557" y="2817"/>
                  </a:cubicBezTo>
                  <a:cubicBezTo>
                    <a:pt x="1587" y="2877"/>
                    <a:pt x="1616" y="2906"/>
                    <a:pt x="1661" y="2906"/>
                  </a:cubicBezTo>
                  <a:cubicBezTo>
                    <a:pt x="1750" y="2906"/>
                    <a:pt x="1794" y="2743"/>
                    <a:pt x="1794" y="2402"/>
                  </a:cubicBezTo>
                  <a:cubicBezTo>
                    <a:pt x="1794" y="2195"/>
                    <a:pt x="1794" y="1957"/>
                    <a:pt x="1765" y="1676"/>
                  </a:cubicBezTo>
                  <a:cubicBezTo>
                    <a:pt x="2002" y="1602"/>
                    <a:pt x="2120" y="1542"/>
                    <a:pt x="2120" y="1498"/>
                  </a:cubicBezTo>
                  <a:cubicBezTo>
                    <a:pt x="2120" y="1424"/>
                    <a:pt x="2061" y="1394"/>
                    <a:pt x="1942" y="1394"/>
                  </a:cubicBezTo>
                  <a:lnTo>
                    <a:pt x="1735" y="1394"/>
                  </a:lnTo>
                  <a:cubicBezTo>
                    <a:pt x="1705" y="1009"/>
                    <a:pt x="1646" y="668"/>
                    <a:pt x="1572" y="401"/>
                  </a:cubicBezTo>
                  <a:cubicBezTo>
                    <a:pt x="1513" y="134"/>
                    <a:pt x="1438" y="1"/>
                    <a:pt x="13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5"/>
            <p:cNvSpPr/>
            <p:nvPr/>
          </p:nvSpPr>
          <p:spPr>
            <a:xfrm>
              <a:off x="2101600" y="2620100"/>
              <a:ext cx="60450" cy="71925"/>
            </a:xfrm>
            <a:custGeom>
              <a:avLst/>
              <a:gdLst/>
              <a:ahLst/>
              <a:cxnLst/>
              <a:rect l="l" t="t" r="r" b="b"/>
              <a:pathLst>
                <a:path w="2418" h="2877" extrusionOk="0">
                  <a:moveTo>
                    <a:pt x="608" y="0"/>
                  </a:moveTo>
                  <a:cubicBezTo>
                    <a:pt x="564" y="0"/>
                    <a:pt x="534" y="45"/>
                    <a:pt x="534" y="134"/>
                  </a:cubicBezTo>
                  <a:cubicBezTo>
                    <a:pt x="534" y="312"/>
                    <a:pt x="445" y="741"/>
                    <a:pt x="267" y="1453"/>
                  </a:cubicBezTo>
                  <a:cubicBezTo>
                    <a:pt x="90" y="2150"/>
                    <a:pt x="1" y="2535"/>
                    <a:pt x="1" y="2595"/>
                  </a:cubicBezTo>
                  <a:cubicBezTo>
                    <a:pt x="1" y="2654"/>
                    <a:pt x="30" y="2728"/>
                    <a:pt x="75" y="2787"/>
                  </a:cubicBezTo>
                  <a:cubicBezTo>
                    <a:pt x="119" y="2847"/>
                    <a:pt x="164" y="2876"/>
                    <a:pt x="208" y="2876"/>
                  </a:cubicBezTo>
                  <a:cubicBezTo>
                    <a:pt x="223" y="2876"/>
                    <a:pt x="253" y="2817"/>
                    <a:pt x="282" y="2713"/>
                  </a:cubicBezTo>
                  <a:cubicBezTo>
                    <a:pt x="327" y="2609"/>
                    <a:pt x="386" y="2357"/>
                    <a:pt x="490" y="1957"/>
                  </a:cubicBezTo>
                  <a:cubicBezTo>
                    <a:pt x="579" y="1557"/>
                    <a:pt x="683" y="1201"/>
                    <a:pt x="757" y="875"/>
                  </a:cubicBezTo>
                  <a:cubicBezTo>
                    <a:pt x="1157" y="1898"/>
                    <a:pt x="1394" y="2506"/>
                    <a:pt x="1483" y="2698"/>
                  </a:cubicBezTo>
                  <a:cubicBezTo>
                    <a:pt x="1498" y="2743"/>
                    <a:pt x="1542" y="2787"/>
                    <a:pt x="1587" y="2817"/>
                  </a:cubicBezTo>
                  <a:cubicBezTo>
                    <a:pt x="1631" y="2861"/>
                    <a:pt x="1676" y="2876"/>
                    <a:pt x="1705" y="2876"/>
                  </a:cubicBezTo>
                  <a:cubicBezTo>
                    <a:pt x="1809" y="2876"/>
                    <a:pt x="1913" y="2698"/>
                    <a:pt x="2032" y="2343"/>
                  </a:cubicBezTo>
                  <a:cubicBezTo>
                    <a:pt x="2150" y="2002"/>
                    <a:pt x="2239" y="1616"/>
                    <a:pt x="2313" y="1201"/>
                  </a:cubicBezTo>
                  <a:cubicBezTo>
                    <a:pt x="2373" y="801"/>
                    <a:pt x="2417" y="475"/>
                    <a:pt x="2417" y="252"/>
                  </a:cubicBezTo>
                  <a:cubicBezTo>
                    <a:pt x="2417" y="208"/>
                    <a:pt x="2387" y="148"/>
                    <a:pt x="2328" y="89"/>
                  </a:cubicBezTo>
                  <a:cubicBezTo>
                    <a:pt x="2269" y="30"/>
                    <a:pt x="2210" y="0"/>
                    <a:pt x="2150" y="0"/>
                  </a:cubicBezTo>
                  <a:cubicBezTo>
                    <a:pt x="2106" y="0"/>
                    <a:pt x="2076" y="59"/>
                    <a:pt x="2076" y="178"/>
                  </a:cubicBezTo>
                  <a:cubicBezTo>
                    <a:pt x="2076" y="193"/>
                    <a:pt x="2061" y="356"/>
                    <a:pt x="2032" y="652"/>
                  </a:cubicBezTo>
                  <a:cubicBezTo>
                    <a:pt x="1972" y="1305"/>
                    <a:pt x="1854" y="1868"/>
                    <a:pt x="1676" y="2328"/>
                  </a:cubicBezTo>
                  <a:cubicBezTo>
                    <a:pt x="1557" y="2076"/>
                    <a:pt x="1290" y="1379"/>
                    <a:pt x="846" y="252"/>
                  </a:cubicBezTo>
                  <a:cubicBezTo>
                    <a:pt x="831" y="193"/>
                    <a:pt x="786" y="134"/>
                    <a:pt x="727" y="89"/>
                  </a:cubicBezTo>
                  <a:cubicBezTo>
                    <a:pt x="683" y="30"/>
                    <a:pt x="63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5"/>
            <p:cNvSpPr/>
            <p:nvPr/>
          </p:nvSpPr>
          <p:spPr>
            <a:xfrm>
              <a:off x="2171650" y="2621200"/>
              <a:ext cx="55250" cy="71200"/>
            </a:xfrm>
            <a:custGeom>
              <a:avLst/>
              <a:gdLst/>
              <a:ahLst/>
              <a:cxnLst/>
              <a:rect l="l" t="t" r="r" b="b"/>
              <a:pathLst>
                <a:path w="2210" h="2848" extrusionOk="0">
                  <a:moveTo>
                    <a:pt x="1394" y="1"/>
                  </a:moveTo>
                  <a:cubicBezTo>
                    <a:pt x="846" y="1"/>
                    <a:pt x="549" y="60"/>
                    <a:pt x="505" y="164"/>
                  </a:cubicBezTo>
                  <a:cubicBezTo>
                    <a:pt x="490" y="193"/>
                    <a:pt x="490" y="223"/>
                    <a:pt x="490" y="253"/>
                  </a:cubicBezTo>
                  <a:cubicBezTo>
                    <a:pt x="490" y="460"/>
                    <a:pt x="445" y="712"/>
                    <a:pt x="356" y="1024"/>
                  </a:cubicBezTo>
                  <a:cubicBezTo>
                    <a:pt x="282" y="1320"/>
                    <a:pt x="193" y="1617"/>
                    <a:pt x="119" y="1883"/>
                  </a:cubicBezTo>
                  <a:cubicBezTo>
                    <a:pt x="45" y="2150"/>
                    <a:pt x="1" y="2343"/>
                    <a:pt x="1" y="2447"/>
                  </a:cubicBezTo>
                  <a:cubicBezTo>
                    <a:pt x="1" y="2565"/>
                    <a:pt x="45" y="2654"/>
                    <a:pt x="134" y="2728"/>
                  </a:cubicBezTo>
                  <a:cubicBezTo>
                    <a:pt x="238" y="2803"/>
                    <a:pt x="341" y="2847"/>
                    <a:pt x="475" y="2847"/>
                  </a:cubicBezTo>
                  <a:cubicBezTo>
                    <a:pt x="742" y="2847"/>
                    <a:pt x="1038" y="2788"/>
                    <a:pt x="1335" y="2684"/>
                  </a:cubicBezTo>
                  <a:cubicBezTo>
                    <a:pt x="1631" y="2580"/>
                    <a:pt x="1794" y="2476"/>
                    <a:pt x="1794" y="2387"/>
                  </a:cubicBezTo>
                  <a:cubicBezTo>
                    <a:pt x="1794" y="2328"/>
                    <a:pt x="1765" y="2299"/>
                    <a:pt x="1720" y="2299"/>
                  </a:cubicBezTo>
                  <a:cubicBezTo>
                    <a:pt x="1705" y="2299"/>
                    <a:pt x="1631" y="2313"/>
                    <a:pt x="1513" y="2343"/>
                  </a:cubicBezTo>
                  <a:cubicBezTo>
                    <a:pt x="1142" y="2447"/>
                    <a:pt x="786" y="2491"/>
                    <a:pt x="475" y="2491"/>
                  </a:cubicBezTo>
                  <a:cubicBezTo>
                    <a:pt x="445" y="2491"/>
                    <a:pt x="416" y="2491"/>
                    <a:pt x="401" y="2462"/>
                  </a:cubicBezTo>
                  <a:cubicBezTo>
                    <a:pt x="386" y="2447"/>
                    <a:pt x="371" y="2417"/>
                    <a:pt x="371" y="2387"/>
                  </a:cubicBezTo>
                  <a:cubicBezTo>
                    <a:pt x="371" y="2284"/>
                    <a:pt x="445" y="2002"/>
                    <a:pt x="594" y="1542"/>
                  </a:cubicBezTo>
                  <a:cubicBezTo>
                    <a:pt x="890" y="1542"/>
                    <a:pt x="1142" y="1513"/>
                    <a:pt x="1364" y="1468"/>
                  </a:cubicBezTo>
                  <a:cubicBezTo>
                    <a:pt x="1587" y="1424"/>
                    <a:pt x="1705" y="1350"/>
                    <a:pt x="1705" y="1261"/>
                  </a:cubicBezTo>
                  <a:cubicBezTo>
                    <a:pt x="1705" y="1231"/>
                    <a:pt x="1661" y="1201"/>
                    <a:pt x="1572" y="1201"/>
                  </a:cubicBezTo>
                  <a:cubicBezTo>
                    <a:pt x="1498" y="1201"/>
                    <a:pt x="1379" y="1216"/>
                    <a:pt x="1216" y="1231"/>
                  </a:cubicBezTo>
                  <a:cubicBezTo>
                    <a:pt x="1068" y="1246"/>
                    <a:pt x="934" y="1246"/>
                    <a:pt x="846" y="1246"/>
                  </a:cubicBezTo>
                  <a:lnTo>
                    <a:pt x="682" y="1246"/>
                  </a:lnTo>
                  <a:cubicBezTo>
                    <a:pt x="786" y="875"/>
                    <a:pt x="831" y="594"/>
                    <a:pt x="831" y="401"/>
                  </a:cubicBezTo>
                  <a:cubicBezTo>
                    <a:pt x="1083" y="356"/>
                    <a:pt x="1231" y="327"/>
                    <a:pt x="1305" y="327"/>
                  </a:cubicBezTo>
                  <a:cubicBezTo>
                    <a:pt x="1364" y="312"/>
                    <a:pt x="1483" y="297"/>
                    <a:pt x="1646" y="282"/>
                  </a:cubicBezTo>
                  <a:cubicBezTo>
                    <a:pt x="1809" y="268"/>
                    <a:pt x="1943" y="253"/>
                    <a:pt x="2032" y="238"/>
                  </a:cubicBezTo>
                  <a:cubicBezTo>
                    <a:pt x="2150" y="208"/>
                    <a:pt x="2209" y="179"/>
                    <a:pt x="2209" y="119"/>
                  </a:cubicBezTo>
                  <a:cubicBezTo>
                    <a:pt x="2209" y="45"/>
                    <a:pt x="1943" y="1"/>
                    <a:pt x="1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5"/>
            <p:cNvSpPr/>
            <p:nvPr/>
          </p:nvSpPr>
          <p:spPr>
            <a:xfrm>
              <a:off x="1725425" y="3162300"/>
              <a:ext cx="51525" cy="71925"/>
            </a:xfrm>
            <a:custGeom>
              <a:avLst/>
              <a:gdLst/>
              <a:ahLst/>
              <a:cxnLst/>
              <a:rect l="l" t="t" r="r" b="b"/>
              <a:pathLst>
                <a:path w="2061" h="2877" extrusionOk="0">
                  <a:moveTo>
                    <a:pt x="1246" y="357"/>
                  </a:moveTo>
                  <a:cubicBezTo>
                    <a:pt x="1542" y="357"/>
                    <a:pt x="1690" y="446"/>
                    <a:pt x="1690" y="609"/>
                  </a:cubicBezTo>
                  <a:cubicBezTo>
                    <a:pt x="1690" y="727"/>
                    <a:pt x="1646" y="816"/>
                    <a:pt x="1557" y="920"/>
                  </a:cubicBezTo>
                  <a:cubicBezTo>
                    <a:pt x="1468" y="1024"/>
                    <a:pt x="1379" y="1098"/>
                    <a:pt x="1275" y="1157"/>
                  </a:cubicBezTo>
                  <a:cubicBezTo>
                    <a:pt x="1172" y="1217"/>
                    <a:pt x="1053" y="1276"/>
                    <a:pt x="919" y="1350"/>
                  </a:cubicBezTo>
                  <a:cubicBezTo>
                    <a:pt x="786" y="1409"/>
                    <a:pt x="697" y="1469"/>
                    <a:pt x="653" y="1498"/>
                  </a:cubicBezTo>
                  <a:cubicBezTo>
                    <a:pt x="771" y="1098"/>
                    <a:pt x="831" y="801"/>
                    <a:pt x="831" y="624"/>
                  </a:cubicBezTo>
                  <a:cubicBezTo>
                    <a:pt x="831" y="579"/>
                    <a:pt x="816" y="520"/>
                    <a:pt x="786" y="461"/>
                  </a:cubicBezTo>
                  <a:cubicBezTo>
                    <a:pt x="964" y="401"/>
                    <a:pt x="1112" y="357"/>
                    <a:pt x="1246" y="357"/>
                  </a:cubicBezTo>
                  <a:close/>
                  <a:moveTo>
                    <a:pt x="1231" y="1"/>
                  </a:moveTo>
                  <a:cubicBezTo>
                    <a:pt x="1008" y="1"/>
                    <a:pt x="801" y="31"/>
                    <a:pt x="623" y="105"/>
                  </a:cubicBezTo>
                  <a:cubicBezTo>
                    <a:pt x="430" y="164"/>
                    <a:pt x="341" y="223"/>
                    <a:pt x="341" y="297"/>
                  </a:cubicBezTo>
                  <a:cubicBezTo>
                    <a:pt x="341" y="327"/>
                    <a:pt x="356" y="372"/>
                    <a:pt x="386" y="416"/>
                  </a:cubicBezTo>
                  <a:cubicBezTo>
                    <a:pt x="415" y="461"/>
                    <a:pt x="445" y="490"/>
                    <a:pt x="475" y="520"/>
                  </a:cubicBezTo>
                  <a:cubicBezTo>
                    <a:pt x="460" y="787"/>
                    <a:pt x="371" y="1187"/>
                    <a:pt x="223" y="1721"/>
                  </a:cubicBezTo>
                  <a:cubicBezTo>
                    <a:pt x="74" y="2240"/>
                    <a:pt x="0" y="2536"/>
                    <a:pt x="0" y="2610"/>
                  </a:cubicBezTo>
                  <a:cubicBezTo>
                    <a:pt x="0" y="2669"/>
                    <a:pt x="15" y="2729"/>
                    <a:pt x="74" y="2788"/>
                  </a:cubicBezTo>
                  <a:cubicBezTo>
                    <a:pt x="119" y="2847"/>
                    <a:pt x="163" y="2877"/>
                    <a:pt x="208" y="2877"/>
                  </a:cubicBezTo>
                  <a:cubicBezTo>
                    <a:pt x="238" y="2877"/>
                    <a:pt x="267" y="2803"/>
                    <a:pt x="312" y="2655"/>
                  </a:cubicBezTo>
                  <a:cubicBezTo>
                    <a:pt x="326" y="2595"/>
                    <a:pt x="356" y="2521"/>
                    <a:pt x="371" y="2462"/>
                  </a:cubicBezTo>
                  <a:cubicBezTo>
                    <a:pt x="386" y="2388"/>
                    <a:pt x="460" y="2151"/>
                    <a:pt x="593" y="1721"/>
                  </a:cubicBezTo>
                  <a:cubicBezTo>
                    <a:pt x="667" y="1913"/>
                    <a:pt x="845" y="2165"/>
                    <a:pt x="1142" y="2447"/>
                  </a:cubicBezTo>
                  <a:cubicBezTo>
                    <a:pt x="1453" y="2729"/>
                    <a:pt x="1676" y="2862"/>
                    <a:pt x="1839" y="2862"/>
                  </a:cubicBezTo>
                  <a:cubicBezTo>
                    <a:pt x="1928" y="2862"/>
                    <a:pt x="1972" y="2832"/>
                    <a:pt x="1972" y="2773"/>
                  </a:cubicBezTo>
                  <a:cubicBezTo>
                    <a:pt x="1972" y="2729"/>
                    <a:pt x="1942" y="2684"/>
                    <a:pt x="1883" y="2625"/>
                  </a:cubicBezTo>
                  <a:cubicBezTo>
                    <a:pt x="1839" y="2580"/>
                    <a:pt x="1809" y="2551"/>
                    <a:pt x="1765" y="2521"/>
                  </a:cubicBezTo>
                  <a:cubicBezTo>
                    <a:pt x="1735" y="2492"/>
                    <a:pt x="1690" y="2462"/>
                    <a:pt x="1631" y="2417"/>
                  </a:cubicBezTo>
                  <a:cubicBezTo>
                    <a:pt x="1587" y="2373"/>
                    <a:pt x="1527" y="2314"/>
                    <a:pt x="1468" y="2254"/>
                  </a:cubicBezTo>
                  <a:cubicBezTo>
                    <a:pt x="1394" y="2195"/>
                    <a:pt x="1349" y="2151"/>
                    <a:pt x="1305" y="2121"/>
                  </a:cubicBezTo>
                  <a:cubicBezTo>
                    <a:pt x="1275" y="2076"/>
                    <a:pt x="1201" y="2017"/>
                    <a:pt x="1112" y="1913"/>
                  </a:cubicBezTo>
                  <a:cubicBezTo>
                    <a:pt x="1023" y="1824"/>
                    <a:pt x="979" y="1750"/>
                    <a:pt x="979" y="1691"/>
                  </a:cubicBezTo>
                  <a:cubicBezTo>
                    <a:pt x="979" y="1676"/>
                    <a:pt x="1008" y="1647"/>
                    <a:pt x="1083" y="1602"/>
                  </a:cubicBezTo>
                  <a:cubicBezTo>
                    <a:pt x="1157" y="1572"/>
                    <a:pt x="1246" y="1528"/>
                    <a:pt x="1349" y="1469"/>
                  </a:cubicBezTo>
                  <a:cubicBezTo>
                    <a:pt x="1468" y="1409"/>
                    <a:pt x="1572" y="1350"/>
                    <a:pt x="1676" y="1276"/>
                  </a:cubicBezTo>
                  <a:cubicBezTo>
                    <a:pt x="1779" y="1202"/>
                    <a:pt x="1868" y="1098"/>
                    <a:pt x="1942" y="994"/>
                  </a:cubicBezTo>
                  <a:cubicBezTo>
                    <a:pt x="2017" y="876"/>
                    <a:pt x="2061" y="742"/>
                    <a:pt x="2061" y="609"/>
                  </a:cubicBezTo>
                  <a:cubicBezTo>
                    <a:pt x="2061" y="416"/>
                    <a:pt x="1972" y="268"/>
                    <a:pt x="1809" y="164"/>
                  </a:cubicBezTo>
                  <a:cubicBezTo>
                    <a:pt x="1646" y="60"/>
                    <a:pt x="1453" y="1"/>
                    <a:pt x="12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5"/>
            <p:cNvSpPr/>
            <p:nvPr/>
          </p:nvSpPr>
          <p:spPr>
            <a:xfrm>
              <a:off x="1786950" y="3162675"/>
              <a:ext cx="20775" cy="71200"/>
            </a:xfrm>
            <a:custGeom>
              <a:avLst/>
              <a:gdLst/>
              <a:ahLst/>
              <a:cxnLst/>
              <a:rect l="l" t="t" r="r" b="b"/>
              <a:pathLst>
                <a:path w="831" h="2848" extrusionOk="0">
                  <a:moveTo>
                    <a:pt x="578" y="1"/>
                  </a:moveTo>
                  <a:cubicBezTo>
                    <a:pt x="549" y="1"/>
                    <a:pt x="519" y="1"/>
                    <a:pt x="504" y="30"/>
                  </a:cubicBezTo>
                  <a:cubicBezTo>
                    <a:pt x="489" y="45"/>
                    <a:pt x="489" y="75"/>
                    <a:pt x="489" y="119"/>
                  </a:cubicBezTo>
                  <a:cubicBezTo>
                    <a:pt x="489" y="282"/>
                    <a:pt x="401" y="727"/>
                    <a:pt x="237" y="1424"/>
                  </a:cubicBezTo>
                  <a:cubicBezTo>
                    <a:pt x="74" y="2136"/>
                    <a:pt x="0" y="2521"/>
                    <a:pt x="0" y="2565"/>
                  </a:cubicBezTo>
                  <a:cubicBezTo>
                    <a:pt x="0" y="2625"/>
                    <a:pt x="30" y="2684"/>
                    <a:pt x="74" y="2743"/>
                  </a:cubicBezTo>
                  <a:cubicBezTo>
                    <a:pt x="134" y="2817"/>
                    <a:pt x="178" y="2847"/>
                    <a:pt x="208" y="2847"/>
                  </a:cubicBezTo>
                  <a:cubicBezTo>
                    <a:pt x="237" y="2847"/>
                    <a:pt x="282" y="2758"/>
                    <a:pt x="326" y="2610"/>
                  </a:cubicBezTo>
                  <a:cubicBezTo>
                    <a:pt x="341" y="2521"/>
                    <a:pt x="371" y="2432"/>
                    <a:pt x="386" y="2358"/>
                  </a:cubicBezTo>
                  <a:cubicBezTo>
                    <a:pt x="401" y="2299"/>
                    <a:pt x="430" y="2180"/>
                    <a:pt x="460" y="2047"/>
                  </a:cubicBezTo>
                  <a:cubicBezTo>
                    <a:pt x="489" y="1913"/>
                    <a:pt x="519" y="1809"/>
                    <a:pt x="534" y="1735"/>
                  </a:cubicBezTo>
                  <a:cubicBezTo>
                    <a:pt x="742" y="935"/>
                    <a:pt x="830" y="490"/>
                    <a:pt x="830" y="401"/>
                  </a:cubicBezTo>
                  <a:cubicBezTo>
                    <a:pt x="830" y="297"/>
                    <a:pt x="801" y="208"/>
                    <a:pt x="742" y="119"/>
                  </a:cubicBezTo>
                  <a:cubicBezTo>
                    <a:pt x="667" y="45"/>
                    <a:pt x="623" y="1"/>
                    <a:pt x="5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5"/>
            <p:cNvSpPr/>
            <p:nvPr/>
          </p:nvSpPr>
          <p:spPr>
            <a:xfrm>
              <a:off x="1812150" y="3162675"/>
              <a:ext cx="58200" cy="71200"/>
            </a:xfrm>
            <a:custGeom>
              <a:avLst/>
              <a:gdLst/>
              <a:ahLst/>
              <a:cxnLst/>
              <a:rect l="l" t="t" r="r" b="b"/>
              <a:pathLst>
                <a:path w="2328" h="2848" extrusionOk="0">
                  <a:moveTo>
                    <a:pt x="1468" y="342"/>
                  </a:moveTo>
                  <a:cubicBezTo>
                    <a:pt x="1601" y="342"/>
                    <a:pt x="1705" y="371"/>
                    <a:pt x="1794" y="431"/>
                  </a:cubicBezTo>
                  <a:cubicBezTo>
                    <a:pt x="1898" y="475"/>
                    <a:pt x="1942" y="549"/>
                    <a:pt x="1942" y="638"/>
                  </a:cubicBezTo>
                  <a:cubicBezTo>
                    <a:pt x="1942" y="683"/>
                    <a:pt x="1928" y="742"/>
                    <a:pt x="1883" y="786"/>
                  </a:cubicBezTo>
                  <a:cubicBezTo>
                    <a:pt x="1853" y="846"/>
                    <a:pt x="1824" y="890"/>
                    <a:pt x="1779" y="920"/>
                  </a:cubicBezTo>
                  <a:cubicBezTo>
                    <a:pt x="1750" y="950"/>
                    <a:pt x="1690" y="979"/>
                    <a:pt x="1601" y="1024"/>
                  </a:cubicBezTo>
                  <a:cubicBezTo>
                    <a:pt x="1527" y="1068"/>
                    <a:pt x="1424" y="1113"/>
                    <a:pt x="1275" y="1172"/>
                  </a:cubicBezTo>
                  <a:cubicBezTo>
                    <a:pt x="1142" y="1216"/>
                    <a:pt x="1038" y="1261"/>
                    <a:pt x="979" y="1305"/>
                  </a:cubicBezTo>
                  <a:cubicBezTo>
                    <a:pt x="1068" y="935"/>
                    <a:pt x="1112" y="712"/>
                    <a:pt x="1112" y="638"/>
                  </a:cubicBezTo>
                  <a:cubicBezTo>
                    <a:pt x="1112" y="549"/>
                    <a:pt x="1083" y="475"/>
                    <a:pt x="994" y="401"/>
                  </a:cubicBezTo>
                  <a:cubicBezTo>
                    <a:pt x="1186" y="357"/>
                    <a:pt x="1349" y="342"/>
                    <a:pt x="1468" y="342"/>
                  </a:cubicBezTo>
                  <a:close/>
                  <a:moveTo>
                    <a:pt x="934" y="1468"/>
                  </a:moveTo>
                  <a:cubicBezTo>
                    <a:pt x="979" y="1543"/>
                    <a:pt x="1053" y="1587"/>
                    <a:pt x="1112" y="1587"/>
                  </a:cubicBezTo>
                  <a:cubicBezTo>
                    <a:pt x="1305" y="1587"/>
                    <a:pt x="1498" y="1617"/>
                    <a:pt x="1676" y="1661"/>
                  </a:cubicBezTo>
                  <a:cubicBezTo>
                    <a:pt x="1868" y="1720"/>
                    <a:pt x="1972" y="1795"/>
                    <a:pt x="1972" y="1869"/>
                  </a:cubicBezTo>
                  <a:cubicBezTo>
                    <a:pt x="1972" y="1972"/>
                    <a:pt x="1898" y="2076"/>
                    <a:pt x="1750" y="2180"/>
                  </a:cubicBezTo>
                  <a:cubicBezTo>
                    <a:pt x="1601" y="2284"/>
                    <a:pt x="1424" y="2358"/>
                    <a:pt x="1216" y="2432"/>
                  </a:cubicBezTo>
                  <a:cubicBezTo>
                    <a:pt x="994" y="2491"/>
                    <a:pt x="801" y="2521"/>
                    <a:pt x="608" y="2536"/>
                  </a:cubicBezTo>
                  <a:cubicBezTo>
                    <a:pt x="653" y="2477"/>
                    <a:pt x="756" y="2121"/>
                    <a:pt x="934" y="1468"/>
                  </a:cubicBezTo>
                  <a:close/>
                  <a:moveTo>
                    <a:pt x="1112" y="1"/>
                  </a:moveTo>
                  <a:cubicBezTo>
                    <a:pt x="949" y="1"/>
                    <a:pt x="816" y="30"/>
                    <a:pt x="697" y="60"/>
                  </a:cubicBezTo>
                  <a:cubicBezTo>
                    <a:pt x="579" y="90"/>
                    <a:pt x="519" y="134"/>
                    <a:pt x="519" y="179"/>
                  </a:cubicBezTo>
                  <a:cubicBezTo>
                    <a:pt x="519" y="223"/>
                    <a:pt x="549" y="268"/>
                    <a:pt x="608" y="327"/>
                  </a:cubicBezTo>
                  <a:cubicBezTo>
                    <a:pt x="653" y="386"/>
                    <a:pt x="697" y="416"/>
                    <a:pt x="756" y="416"/>
                  </a:cubicBezTo>
                  <a:lnTo>
                    <a:pt x="786" y="416"/>
                  </a:lnTo>
                  <a:cubicBezTo>
                    <a:pt x="786" y="757"/>
                    <a:pt x="682" y="1246"/>
                    <a:pt x="475" y="1898"/>
                  </a:cubicBezTo>
                  <a:cubicBezTo>
                    <a:pt x="415" y="2106"/>
                    <a:pt x="371" y="2239"/>
                    <a:pt x="371" y="2284"/>
                  </a:cubicBezTo>
                  <a:cubicBezTo>
                    <a:pt x="371" y="2328"/>
                    <a:pt x="401" y="2373"/>
                    <a:pt x="430" y="2432"/>
                  </a:cubicBezTo>
                  <a:cubicBezTo>
                    <a:pt x="460" y="2477"/>
                    <a:pt x="504" y="2506"/>
                    <a:pt x="534" y="2536"/>
                  </a:cubicBezTo>
                  <a:cubicBezTo>
                    <a:pt x="430" y="2536"/>
                    <a:pt x="327" y="2506"/>
                    <a:pt x="238" y="2447"/>
                  </a:cubicBezTo>
                  <a:cubicBezTo>
                    <a:pt x="134" y="2388"/>
                    <a:pt x="89" y="2358"/>
                    <a:pt x="74" y="2358"/>
                  </a:cubicBezTo>
                  <a:cubicBezTo>
                    <a:pt x="30" y="2358"/>
                    <a:pt x="0" y="2388"/>
                    <a:pt x="0" y="2477"/>
                  </a:cubicBezTo>
                  <a:cubicBezTo>
                    <a:pt x="0" y="2551"/>
                    <a:pt x="60" y="2625"/>
                    <a:pt x="193" y="2714"/>
                  </a:cubicBezTo>
                  <a:cubicBezTo>
                    <a:pt x="312" y="2803"/>
                    <a:pt x="460" y="2847"/>
                    <a:pt x="623" y="2847"/>
                  </a:cubicBezTo>
                  <a:cubicBezTo>
                    <a:pt x="890" y="2847"/>
                    <a:pt x="1172" y="2803"/>
                    <a:pt x="1424" y="2714"/>
                  </a:cubicBezTo>
                  <a:cubicBezTo>
                    <a:pt x="1690" y="2625"/>
                    <a:pt x="1913" y="2506"/>
                    <a:pt x="2076" y="2358"/>
                  </a:cubicBezTo>
                  <a:cubicBezTo>
                    <a:pt x="2239" y="2210"/>
                    <a:pt x="2328" y="2047"/>
                    <a:pt x="2328" y="1884"/>
                  </a:cubicBezTo>
                  <a:cubicBezTo>
                    <a:pt x="2328" y="1765"/>
                    <a:pt x="2254" y="1646"/>
                    <a:pt x="2091" y="1543"/>
                  </a:cubicBezTo>
                  <a:cubicBezTo>
                    <a:pt x="1957" y="1454"/>
                    <a:pt x="1765" y="1394"/>
                    <a:pt x="1542" y="1379"/>
                  </a:cubicBezTo>
                  <a:lnTo>
                    <a:pt x="1498" y="1379"/>
                  </a:lnTo>
                  <a:cubicBezTo>
                    <a:pt x="1765" y="1291"/>
                    <a:pt x="1957" y="1187"/>
                    <a:pt x="2091" y="1053"/>
                  </a:cubicBezTo>
                  <a:cubicBezTo>
                    <a:pt x="2239" y="920"/>
                    <a:pt x="2298" y="772"/>
                    <a:pt x="2298" y="609"/>
                  </a:cubicBezTo>
                  <a:cubicBezTo>
                    <a:pt x="2298" y="416"/>
                    <a:pt x="2209" y="268"/>
                    <a:pt x="2002" y="164"/>
                  </a:cubicBezTo>
                  <a:cubicBezTo>
                    <a:pt x="1794" y="60"/>
                    <a:pt x="1498" y="1"/>
                    <a:pt x="11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5"/>
            <p:cNvSpPr/>
            <p:nvPr/>
          </p:nvSpPr>
          <p:spPr>
            <a:xfrm>
              <a:off x="1881825" y="3162300"/>
              <a:ext cx="54875" cy="71575"/>
            </a:xfrm>
            <a:custGeom>
              <a:avLst/>
              <a:gdLst/>
              <a:ahLst/>
              <a:cxnLst/>
              <a:rect l="l" t="t" r="r" b="b"/>
              <a:pathLst>
                <a:path w="2195" h="2863" extrusionOk="0">
                  <a:moveTo>
                    <a:pt x="1424" y="342"/>
                  </a:moveTo>
                  <a:cubicBezTo>
                    <a:pt x="1527" y="342"/>
                    <a:pt x="1631" y="401"/>
                    <a:pt x="1705" y="535"/>
                  </a:cubicBezTo>
                  <a:cubicBezTo>
                    <a:pt x="1779" y="668"/>
                    <a:pt x="1824" y="831"/>
                    <a:pt x="1824" y="1054"/>
                  </a:cubicBezTo>
                  <a:cubicBezTo>
                    <a:pt x="1824" y="1261"/>
                    <a:pt x="1765" y="1483"/>
                    <a:pt x="1631" y="1721"/>
                  </a:cubicBezTo>
                  <a:cubicBezTo>
                    <a:pt x="1513" y="1943"/>
                    <a:pt x="1350" y="2151"/>
                    <a:pt x="1172" y="2314"/>
                  </a:cubicBezTo>
                  <a:cubicBezTo>
                    <a:pt x="994" y="2462"/>
                    <a:pt x="845" y="2551"/>
                    <a:pt x="712" y="2551"/>
                  </a:cubicBezTo>
                  <a:cubicBezTo>
                    <a:pt x="623" y="2551"/>
                    <a:pt x="549" y="2506"/>
                    <a:pt x="475" y="2403"/>
                  </a:cubicBezTo>
                  <a:cubicBezTo>
                    <a:pt x="416" y="2314"/>
                    <a:pt x="386" y="2195"/>
                    <a:pt x="386" y="2047"/>
                  </a:cubicBezTo>
                  <a:cubicBezTo>
                    <a:pt x="386" y="1795"/>
                    <a:pt x="445" y="1528"/>
                    <a:pt x="579" y="1261"/>
                  </a:cubicBezTo>
                  <a:cubicBezTo>
                    <a:pt x="712" y="979"/>
                    <a:pt x="845" y="757"/>
                    <a:pt x="1009" y="594"/>
                  </a:cubicBezTo>
                  <a:cubicBezTo>
                    <a:pt x="1172" y="431"/>
                    <a:pt x="1320" y="342"/>
                    <a:pt x="1424" y="342"/>
                  </a:cubicBezTo>
                  <a:close/>
                  <a:moveTo>
                    <a:pt x="1409" y="1"/>
                  </a:moveTo>
                  <a:cubicBezTo>
                    <a:pt x="1261" y="1"/>
                    <a:pt x="1112" y="60"/>
                    <a:pt x="934" y="179"/>
                  </a:cubicBezTo>
                  <a:cubicBezTo>
                    <a:pt x="771" y="297"/>
                    <a:pt x="623" y="446"/>
                    <a:pt x="490" y="638"/>
                  </a:cubicBezTo>
                  <a:cubicBezTo>
                    <a:pt x="356" y="831"/>
                    <a:pt x="238" y="1054"/>
                    <a:pt x="149" y="1306"/>
                  </a:cubicBezTo>
                  <a:cubicBezTo>
                    <a:pt x="60" y="1572"/>
                    <a:pt x="0" y="1824"/>
                    <a:pt x="0" y="2062"/>
                  </a:cubicBezTo>
                  <a:cubicBezTo>
                    <a:pt x="0" y="2254"/>
                    <a:pt x="75" y="2432"/>
                    <a:pt x="208" y="2610"/>
                  </a:cubicBezTo>
                  <a:cubicBezTo>
                    <a:pt x="341" y="2773"/>
                    <a:pt x="504" y="2862"/>
                    <a:pt x="682" y="2862"/>
                  </a:cubicBezTo>
                  <a:cubicBezTo>
                    <a:pt x="920" y="2862"/>
                    <a:pt x="1172" y="2773"/>
                    <a:pt x="1409" y="2566"/>
                  </a:cubicBezTo>
                  <a:cubicBezTo>
                    <a:pt x="1646" y="2358"/>
                    <a:pt x="1839" y="2121"/>
                    <a:pt x="1987" y="1839"/>
                  </a:cubicBezTo>
                  <a:cubicBezTo>
                    <a:pt x="2135" y="1543"/>
                    <a:pt x="2195" y="1276"/>
                    <a:pt x="2195" y="1009"/>
                  </a:cubicBezTo>
                  <a:cubicBezTo>
                    <a:pt x="2195" y="742"/>
                    <a:pt x="2120" y="520"/>
                    <a:pt x="1972" y="312"/>
                  </a:cubicBezTo>
                  <a:cubicBezTo>
                    <a:pt x="1824" y="105"/>
                    <a:pt x="1631" y="1"/>
                    <a:pt x="14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5"/>
            <p:cNvSpPr/>
            <p:nvPr/>
          </p:nvSpPr>
          <p:spPr>
            <a:xfrm>
              <a:off x="1939650" y="3162300"/>
              <a:ext cx="51150" cy="71200"/>
            </a:xfrm>
            <a:custGeom>
              <a:avLst/>
              <a:gdLst/>
              <a:ahLst/>
              <a:cxnLst/>
              <a:rect l="l" t="t" r="r" b="b"/>
              <a:pathLst>
                <a:path w="2046" h="2848" extrusionOk="0">
                  <a:moveTo>
                    <a:pt x="1764" y="1"/>
                  </a:moveTo>
                  <a:cubicBezTo>
                    <a:pt x="1616" y="1"/>
                    <a:pt x="1423" y="60"/>
                    <a:pt x="1201" y="149"/>
                  </a:cubicBezTo>
                  <a:cubicBezTo>
                    <a:pt x="979" y="253"/>
                    <a:pt x="816" y="357"/>
                    <a:pt x="697" y="475"/>
                  </a:cubicBezTo>
                  <a:cubicBezTo>
                    <a:pt x="667" y="505"/>
                    <a:pt x="638" y="564"/>
                    <a:pt x="608" y="638"/>
                  </a:cubicBezTo>
                  <a:cubicBezTo>
                    <a:pt x="593" y="713"/>
                    <a:pt x="578" y="787"/>
                    <a:pt x="578" y="861"/>
                  </a:cubicBezTo>
                  <a:cubicBezTo>
                    <a:pt x="578" y="920"/>
                    <a:pt x="623" y="1024"/>
                    <a:pt x="727" y="1142"/>
                  </a:cubicBezTo>
                  <a:cubicBezTo>
                    <a:pt x="816" y="1246"/>
                    <a:pt x="919" y="1365"/>
                    <a:pt x="1038" y="1469"/>
                  </a:cubicBezTo>
                  <a:cubicBezTo>
                    <a:pt x="1156" y="1572"/>
                    <a:pt x="1275" y="1676"/>
                    <a:pt x="1364" y="1795"/>
                  </a:cubicBezTo>
                  <a:cubicBezTo>
                    <a:pt x="1468" y="1899"/>
                    <a:pt x="1512" y="2002"/>
                    <a:pt x="1512" y="2076"/>
                  </a:cubicBezTo>
                  <a:cubicBezTo>
                    <a:pt x="1512" y="2180"/>
                    <a:pt x="1438" y="2284"/>
                    <a:pt x="1290" y="2388"/>
                  </a:cubicBezTo>
                  <a:cubicBezTo>
                    <a:pt x="1142" y="2492"/>
                    <a:pt x="979" y="2536"/>
                    <a:pt x="786" y="2536"/>
                  </a:cubicBezTo>
                  <a:cubicBezTo>
                    <a:pt x="697" y="2536"/>
                    <a:pt x="608" y="2521"/>
                    <a:pt x="519" y="2477"/>
                  </a:cubicBezTo>
                  <a:cubicBezTo>
                    <a:pt x="445" y="2432"/>
                    <a:pt x="371" y="2388"/>
                    <a:pt x="326" y="2343"/>
                  </a:cubicBezTo>
                  <a:cubicBezTo>
                    <a:pt x="193" y="2210"/>
                    <a:pt x="104" y="2151"/>
                    <a:pt x="74" y="2151"/>
                  </a:cubicBezTo>
                  <a:cubicBezTo>
                    <a:pt x="15" y="2151"/>
                    <a:pt x="0" y="2195"/>
                    <a:pt x="0" y="2269"/>
                  </a:cubicBezTo>
                  <a:cubicBezTo>
                    <a:pt x="0" y="2388"/>
                    <a:pt x="74" y="2521"/>
                    <a:pt x="252" y="2655"/>
                  </a:cubicBezTo>
                  <a:cubicBezTo>
                    <a:pt x="415" y="2788"/>
                    <a:pt x="623" y="2847"/>
                    <a:pt x="890" y="2847"/>
                  </a:cubicBezTo>
                  <a:cubicBezTo>
                    <a:pt x="1142" y="2847"/>
                    <a:pt x="1379" y="2773"/>
                    <a:pt x="1586" y="2625"/>
                  </a:cubicBezTo>
                  <a:cubicBezTo>
                    <a:pt x="1779" y="2477"/>
                    <a:pt x="1883" y="2284"/>
                    <a:pt x="1883" y="2062"/>
                  </a:cubicBezTo>
                  <a:cubicBezTo>
                    <a:pt x="1883" y="1958"/>
                    <a:pt x="1838" y="1824"/>
                    <a:pt x="1735" y="1691"/>
                  </a:cubicBezTo>
                  <a:cubicBezTo>
                    <a:pt x="1631" y="1543"/>
                    <a:pt x="1527" y="1424"/>
                    <a:pt x="1394" y="1320"/>
                  </a:cubicBezTo>
                  <a:cubicBezTo>
                    <a:pt x="1082" y="1039"/>
                    <a:pt x="919" y="876"/>
                    <a:pt x="919" y="816"/>
                  </a:cubicBezTo>
                  <a:cubicBezTo>
                    <a:pt x="919" y="698"/>
                    <a:pt x="1082" y="594"/>
                    <a:pt x="1394" y="461"/>
                  </a:cubicBezTo>
                  <a:cubicBezTo>
                    <a:pt x="1483" y="431"/>
                    <a:pt x="1586" y="401"/>
                    <a:pt x="1705" y="372"/>
                  </a:cubicBezTo>
                  <a:cubicBezTo>
                    <a:pt x="1809" y="357"/>
                    <a:pt x="1898" y="327"/>
                    <a:pt x="1957" y="312"/>
                  </a:cubicBezTo>
                  <a:cubicBezTo>
                    <a:pt x="2016" y="297"/>
                    <a:pt x="2046" y="268"/>
                    <a:pt x="2046" y="253"/>
                  </a:cubicBezTo>
                  <a:cubicBezTo>
                    <a:pt x="2046" y="194"/>
                    <a:pt x="2016" y="134"/>
                    <a:pt x="1957" y="90"/>
                  </a:cubicBezTo>
                  <a:cubicBezTo>
                    <a:pt x="1913" y="31"/>
                    <a:pt x="1838" y="1"/>
                    <a:pt x="17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5"/>
            <p:cNvSpPr/>
            <p:nvPr/>
          </p:nvSpPr>
          <p:spPr>
            <a:xfrm>
              <a:off x="1998575" y="3162300"/>
              <a:ext cx="54875" cy="71575"/>
            </a:xfrm>
            <a:custGeom>
              <a:avLst/>
              <a:gdLst/>
              <a:ahLst/>
              <a:cxnLst/>
              <a:rect l="l" t="t" r="r" b="b"/>
              <a:pathLst>
                <a:path w="2195" h="2863" extrusionOk="0">
                  <a:moveTo>
                    <a:pt x="1423" y="342"/>
                  </a:moveTo>
                  <a:cubicBezTo>
                    <a:pt x="1527" y="342"/>
                    <a:pt x="1616" y="401"/>
                    <a:pt x="1690" y="535"/>
                  </a:cubicBezTo>
                  <a:cubicBezTo>
                    <a:pt x="1779" y="668"/>
                    <a:pt x="1824" y="831"/>
                    <a:pt x="1824" y="1054"/>
                  </a:cubicBezTo>
                  <a:cubicBezTo>
                    <a:pt x="1824" y="1261"/>
                    <a:pt x="1750" y="1483"/>
                    <a:pt x="1631" y="1721"/>
                  </a:cubicBezTo>
                  <a:cubicBezTo>
                    <a:pt x="1498" y="1943"/>
                    <a:pt x="1349" y="2151"/>
                    <a:pt x="1171" y="2314"/>
                  </a:cubicBezTo>
                  <a:cubicBezTo>
                    <a:pt x="994" y="2462"/>
                    <a:pt x="830" y="2551"/>
                    <a:pt x="697" y="2551"/>
                  </a:cubicBezTo>
                  <a:cubicBezTo>
                    <a:pt x="608" y="2551"/>
                    <a:pt x="534" y="2506"/>
                    <a:pt x="475" y="2403"/>
                  </a:cubicBezTo>
                  <a:cubicBezTo>
                    <a:pt x="401" y="2314"/>
                    <a:pt x="371" y="2195"/>
                    <a:pt x="371" y="2047"/>
                  </a:cubicBezTo>
                  <a:cubicBezTo>
                    <a:pt x="371" y="1795"/>
                    <a:pt x="445" y="1528"/>
                    <a:pt x="564" y="1261"/>
                  </a:cubicBezTo>
                  <a:cubicBezTo>
                    <a:pt x="697" y="979"/>
                    <a:pt x="845" y="757"/>
                    <a:pt x="1008" y="594"/>
                  </a:cubicBezTo>
                  <a:cubicBezTo>
                    <a:pt x="1171" y="431"/>
                    <a:pt x="1305" y="342"/>
                    <a:pt x="1423" y="342"/>
                  </a:cubicBezTo>
                  <a:close/>
                  <a:moveTo>
                    <a:pt x="1394" y="1"/>
                  </a:moveTo>
                  <a:cubicBezTo>
                    <a:pt x="1260" y="1"/>
                    <a:pt x="1097" y="60"/>
                    <a:pt x="934" y="179"/>
                  </a:cubicBezTo>
                  <a:cubicBezTo>
                    <a:pt x="771" y="297"/>
                    <a:pt x="623" y="446"/>
                    <a:pt x="475" y="638"/>
                  </a:cubicBezTo>
                  <a:cubicBezTo>
                    <a:pt x="341" y="831"/>
                    <a:pt x="223" y="1054"/>
                    <a:pt x="134" y="1306"/>
                  </a:cubicBezTo>
                  <a:cubicBezTo>
                    <a:pt x="45" y="1572"/>
                    <a:pt x="0" y="1824"/>
                    <a:pt x="0" y="2062"/>
                  </a:cubicBezTo>
                  <a:cubicBezTo>
                    <a:pt x="0" y="2254"/>
                    <a:pt x="74" y="2432"/>
                    <a:pt x="208" y="2610"/>
                  </a:cubicBezTo>
                  <a:cubicBezTo>
                    <a:pt x="341" y="2773"/>
                    <a:pt x="490" y="2862"/>
                    <a:pt x="667" y="2862"/>
                  </a:cubicBezTo>
                  <a:cubicBezTo>
                    <a:pt x="919" y="2862"/>
                    <a:pt x="1157" y="2773"/>
                    <a:pt x="1394" y="2566"/>
                  </a:cubicBezTo>
                  <a:cubicBezTo>
                    <a:pt x="1646" y="2358"/>
                    <a:pt x="1839" y="2121"/>
                    <a:pt x="1972" y="1839"/>
                  </a:cubicBezTo>
                  <a:cubicBezTo>
                    <a:pt x="2120" y="1543"/>
                    <a:pt x="2194" y="1276"/>
                    <a:pt x="2194" y="1009"/>
                  </a:cubicBezTo>
                  <a:cubicBezTo>
                    <a:pt x="2194" y="742"/>
                    <a:pt x="2120" y="520"/>
                    <a:pt x="1972" y="312"/>
                  </a:cubicBezTo>
                  <a:cubicBezTo>
                    <a:pt x="1809" y="105"/>
                    <a:pt x="1631" y="1"/>
                    <a:pt x="1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5"/>
            <p:cNvSpPr/>
            <p:nvPr/>
          </p:nvSpPr>
          <p:spPr>
            <a:xfrm>
              <a:off x="2061200" y="3162675"/>
              <a:ext cx="74150" cy="71200"/>
            </a:xfrm>
            <a:custGeom>
              <a:avLst/>
              <a:gdLst/>
              <a:ahLst/>
              <a:cxnLst/>
              <a:rect l="l" t="t" r="r" b="b"/>
              <a:pathLst>
                <a:path w="2966" h="2848" extrusionOk="0">
                  <a:moveTo>
                    <a:pt x="609" y="1"/>
                  </a:moveTo>
                  <a:cubicBezTo>
                    <a:pt x="579" y="1"/>
                    <a:pt x="564" y="1"/>
                    <a:pt x="549" y="30"/>
                  </a:cubicBezTo>
                  <a:cubicBezTo>
                    <a:pt x="534" y="45"/>
                    <a:pt x="534" y="75"/>
                    <a:pt x="534" y="119"/>
                  </a:cubicBezTo>
                  <a:cubicBezTo>
                    <a:pt x="534" y="297"/>
                    <a:pt x="445" y="727"/>
                    <a:pt x="268" y="1409"/>
                  </a:cubicBezTo>
                  <a:cubicBezTo>
                    <a:pt x="90" y="2091"/>
                    <a:pt x="1" y="2462"/>
                    <a:pt x="1" y="2536"/>
                  </a:cubicBezTo>
                  <a:cubicBezTo>
                    <a:pt x="1" y="2595"/>
                    <a:pt x="30" y="2669"/>
                    <a:pt x="75" y="2729"/>
                  </a:cubicBezTo>
                  <a:cubicBezTo>
                    <a:pt x="119" y="2803"/>
                    <a:pt x="164" y="2847"/>
                    <a:pt x="193" y="2847"/>
                  </a:cubicBezTo>
                  <a:cubicBezTo>
                    <a:pt x="208" y="2847"/>
                    <a:pt x="223" y="2817"/>
                    <a:pt x="253" y="2773"/>
                  </a:cubicBezTo>
                  <a:cubicBezTo>
                    <a:pt x="253" y="2743"/>
                    <a:pt x="268" y="2729"/>
                    <a:pt x="282" y="2699"/>
                  </a:cubicBezTo>
                  <a:cubicBezTo>
                    <a:pt x="282" y="2669"/>
                    <a:pt x="297" y="2640"/>
                    <a:pt x="312" y="2595"/>
                  </a:cubicBezTo>
                  <a:cubicBezTo>
                    <a:pt x="327" y="2536"/>
                    <a:pt x="342" y="2506"/>
                    <a:pt x="356" y="2462"/>
                  </a:cubicBezTo>
                  <a:cubicBezTo>
                    <a:pt x="371" y="2417"/>
                    <a:pt x="386" y="2373"/>
                    <a:pt x="401" y="2313"/>
                  </a:cubicBezTo>
                  <a:cubicBezTo>
                    <a:pt x="416" y="2254"/>
                    <a:pt x="431" y="2210"/>
                    <a:pt x="431" y="2165"/>
                  </a:cubicBezTo>
                  <a:cubicBezTo>
                    <a:pt x="445" y="2121"/>
                    <a:pt x="460" y="2061"/>
                    <a:pt x="475" y="2002"/>
                  </a:cubicBezTo>
                  <a:cubicBezTo>
                    <a:pt x="505" y="1928"/>
                    <a:pt x="534" y="1795"/>
                    <a:pt x="594" y="1602"/>
                  </a:cubicBezTo>
                  <a:cubicBezTo>
                    <a:pt x="653" y="1394"/>
                    <a:pt x="697" y="1142"/>
                    <a:pt x="742" y="861"/>
                  </a:cubicBezTo>
                  <a:cubicBezTo>
                    <a:pt x="905" y="1394"/>
                    <a:pt x="1038" y="1720"/>
                    <a:pt x="1142" y="1869"/>
                  </a:cubicBezTo>
                  <a:cubicBezTo>
                    <a:pt x="1202" y="1958"/>
                    <a:pt x="1276" y="1987"/>
                    <a:pt x="1350" y="1987"/>
                  </a:cubicBezTo>
                  <a:cubicBezTo>
                    <a:pt x="1424" y="1987"/>
                    <a:pt x="1528" y="1928"/>
                    <a:pt x="1631" y="1809"/>
                  </a:cubicBezTo>
                  <a:cubicBezTo>
                    <a:pt x="1750" y="1691"/>
                    <a:pt x="2061" y="1320"/>
                    <a:pt x="2565" y="683"/>
                  </a:cubicBezTo>
                  <a:lnTo>
                    <a:pt x="2565" y="683"/>
                  </a:lnTo>
                  <a:cubicBezTo>
                    <a:pt x="2447" y="979"/>
                    <a:pt x="2343" y="1335"/>
                    <a:pt x="2254" y="1720"/>
                  </a:cubicBezTo>
                  <a:cubicBezTo>
                    <a:pt x="2165" y="2121"/>
                    <a:pt x="2121" y="2373"/>
                    <a:pt x="2121" y="2477"/>
                  </a:cubicBezTo>
                  <a:cubicBezTo>
                    <a:pt x="2121" y="2595"/>
                    <a:pt x="2135" y="2684"/>
                    <a:pt x="2165" y="2743"/>
                  </a:cubicBezTo>
                  <a:cubicBezTo>
                    <a:pt x="2210" y="2803"/>
                    <a:pt x="2239" y="2847"/>
                    <a:pt x="2269" y="2847"/>
                  </a:cubicBezTo>
                  <a:cubicBezTo>
                    <a:pt x="2313" y="2847"/>
                    <a:pt x="2358" y="2758"/>
                    <a:pt x="2388" y="2610"/>
                  </a:cubicBezTo>
                  <a:cubicBezTo>
                    <a:pt x="2417" y="2521"/>
                    <a:pt x="2432" y="2447"/>
                    <a:pt x="2447" y="2358"/>
                  </a:cubicBezTo>
                  <a:cubicBezTo>
                    <a:pt x="2476" y="2269"/>
                    <a:pt x="2506" y="2165"/>
                    <a:pt x="2536" y="2032"/>
                  </a:cubicBezTo>
                  <a:cubicBezTo>
                    <a:pt x="2565" y="1884"/>
                    <a:pt x="2595" y="1780"/>
                    <a:pt x="2625" y="1691"/>
                  </a:cubicBezTo>
                  <a:cubicBezTo>
                    <a:pt x="2640" y="1587"/>
                    <a:pt x="2684" y="1468"/>
                    <a:pt x="2728" y="1305"/>
                  </a:cubicBezTo>
                  <a:cubicBezTo>
                    <a:pt x="2773" y="1142"/>
                    <a:pt x="2803" y="1039"/>
                    <a:pt x="2832" y="964"/>
                  </a:cubicBezTo>
                  <a:cubicBezTo>
                    <a:pt x="2847" y="875"/>
                    <a:pt x="2877" y="786"/>
                    <a:pt x="2892" y="698"/>
                  </a:cubicBezTo>
                  <a:cubicBezTo>
                    <a:pt x="2921" y="594"/>
                    <a:pt x="2936" y="505"/>
                    <a:pt x="2951" y="446"/>
                  </a:cubicBezTo>
                  <a:cubicBezTo>
                    <a:pt x="2966" y="386"/>
                    <a:pt x="2966" y="327"/>
                    <a:pt x="2966" y="282"/>
                  </a:cubicBezTo>
                  <a:cubicBezTo>
                    <a:pt x="2966" y="223"/>
                    <a:pt x="2936" y="179"/>
                    <a:pt x="2892" y="119"/>
                  </a:cubicBezTo>
                  <a:cubicBezTo>
                    <a:pt x="2832" y="75"/>
                    <a:pt x="2773" y="45"/>
                    <a:pt x="2728" y="45"/>
                  </a:cubicBezTo>
                  <a:cubicBezTo>
                    <a:pt x="2684" y="45"/>
                    <a:pt x="2595" y="105"/>
                    <a:pt x="2491" y="223"/>
                  </a:cubicBezTo>
                  <a:cubicBezTo>
                    <a:pt x="2373" y="357"/>
                    <a:pt x="2210" y="564"/>
                    <a:pt x="1972" y="861"/>
                  </a:cubicBezTo>
                  <a:cubicBezTo>
                    <a:pt x="1750" y="1157"/>
                    <a:pt x="1557" y="1394"/>
                    <a:pt x="1409" y="1572"/>
                  </a:cubicBezTo>
                  <a:cubicBezTo>
                    <a:pt x="1276" y="1320"/>
                    <a:pt x="1172" y="1068"/>
                    <a:pt x="1083" y="816"/>
                  </a:cubicBezTo>
                  <a:cubicBezTo>
                    <a:pt x="994" y="579"/>
                    <a:pt x="935" y="401"/>
                    <a:pt x="935" y="297"/>
                  </a:cubicBezTo>
                  <a:cubicBezTo>
                    <a:pt x="920" y="238"/>
                    <a:pt x="875" y="179"/>
                    <a:pt x="801" y="105"/>
                  </a:cubicBezTo>
                  <a:cubicBezTo>
                    <a:pt x="712" y="30"/>
                    <a:pt x="653" y="1"/>
                    <a:pt x="6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5"/>
            <p:cNvSpPr/>
            <p:nvPr/>
          </p:nvSpPr>
          <p:spPr>
            <a:xfrm>
              <a:off x="2142375" y="3163425"/>
              <a:ext cx="55250" cy="70800"/>
            </a:xfrm>
            <a:custGeom>
              <a:avLst/>
              <a:gdLst/>
              <a:ahLst/>
              <a:cxnLst/>
              <a:rect l="l" t="t" r="r" b="b"/>
              <a:pathLst>
                <a:path w="2210" h="2832" extrusionOk="0">
                  <a:moveTo>
                    <a:pt x="1394" y="0"/>
                  </a:moveTo>
                  <a:cubicBezTo>
                    <a:pt x="845" y="0"/>
                    <a:pt x="549" y="45"/>
                    <a:pt x="504" y="149"/>
                  </a:cubicBezTo>
                  <a:cubicBezTo>
                    <a:pt x="490" y="178"/>
                    <a:pt x="490" y="208"/>
                    <a:pt x="490" y="238"/>
                  </a:cubicBezTo>
                  <a:cubicBezTo>
                    <a:pt x="490" y="445"/>
                    <a:pt x="445" y="712"/>
                    <a:pt x="371" y="1009"/>
                  </a:cubicBezTo>
                  <a:cubicBezTo>
                    <a:pt x="282" y="1320"/>
                    <a:pt x="208" y="1602"/>
                    <a:pt x="119" y="1868"/>
                  </a:cubicBezTo>
                  <a:cubicBezTo>
                    <a:pt x="45" y="2150"/>
                    <a:pt x="0" y="2328"/>
                    <a:pt x="0" y="2447"/>
                  </a:cubicBezTo>
                  <a:cubicBezTo>
                    <a:pt x="0" y="2550"/>
                    <a:pt x="45" y="2654"/>
                    <a:pt x="134" y="2728"/>
                  </a:cubicBezTo>
                  <a:cubicBezTo>
                    <a:pt x="238" y="2802"/>
                    <a:pt x="341" y="2832"/>
                    <a:pt x="475" y="2832"/>
                  </a:cubicBezTo>
                  <a:cubicBezTo>
                    <a:pt x="756" y="2832"/>
                    <a:pt x="1038" y="2787"/>
                    <a:pt x="1335" y="2684"/>
                  </a:cubicBezTo>
                  <a:cubicBezTo>
                    <a:pt x="1646" y="2580"/>
                    <a:pt x="1794" y="2476"/>
                    <a:pt x="1794" y="2372"/>
                  </a:cubicBezTo>
                  <a:cubicBezTo>
                    <a:pt x="1794" y="2313"/>
                    <a:pt x="1765" y="2283"/>
                    <a:pt x="1735" y="2283"/>
                  </a:cubicBezTo>
                  <a:cubicBezTo>
                    <a:pt x="1705" y="2283"/>
                    <a:pt x="1646" y="2313"/>
                    <a:pt x="1512" y="2343"/>
                  </a:cubicBezTo>
                  <a:cubicBezTo>
                    <a:pt x="1142" y="2447"/>
                    <a:pt x="801" y="2491"/>
                    <a:pt x="490" y="2491"/>
                  </a:cubicBezTo>
                  <a:cubicBezTo>
                    <a:pt x="445" y="2491"/>
                    <a:pt x="430" y="2476"/>
                    <a:pt x="401" y="2461"/>
                  </a:cubicBezTo>
                  <a:cubicBezTo>
                    <a:pt x="386" y="2447"/>
                    <a:pt x="371" y="2417"/>
                    <a:pt x="371" y="2372"/>
                  </a:cubicBezTo>
                  <a:cubicBezTo>
                    <a:pt x="371" y="2283"/>
                    <a:pt x="445" y="2002"/>
                    <a:pt x="593" y="1542"/>
                  </a:cubicBezTo>
                  <a:cubicBezTo>
                    <a:pt x="890" y="1542"/>
                    <a:pt x="1142" y="1513"/>
                    <a:pt x="1364" y="1468"/>
                  </a:cubicBezTo>
                  <a:cubicBezTo>
                    <a:pt x="1587" y="1424"/>
                    <a:pt x="1705" y="1349"/>
                    <a:pt x="1705" y="1261"/>
                  </a:cubicBezTo>
                  <a:cubicBezTo>
                    <a:pt x="1705" y="1216"/>
                    <a:pt x="1661" y="1201"/>
                    <a:pt x="1587" y="1201"/>
                  </a:cubicBezTo>
                  <a:cubicBezTo>
                    <a:pt x="1498" y="1201"/>
                    <a:pt x="1379" y="1201"/>
                    <a:pt x="1231" y="1216"/>
                  </a:cubicBezTo>
                  <a:cubicBezTo>
                    <a:pt x="1068" y="1231"/>
                    <a:pt x="934" y="1231"/>
                    <a:pt x="845" y="1231"/>
                  </a:cubicBezTo>
                  <a:lnTo>
                    <a:pt x="682" y="1231"/>
                  </a:lnTo>
                  <a:cubicBezTo>
                    <a:pt x="786" y="860"/>
                    <a:pt x="831" y="579"/>
                    <a:pt x="831" y="401"/>
                  </a:cubicBezTo>
                  <a:lnTo>
                    <a:pt x="831" y="386"/>
                  </a:lnTo>
                  <a:cubicBezTo>
                    <a:pt x="1083" y="341"/>
                    <a:pt x="1246" y="312"/>
                    <a:pt x="1305" y="312"/>
                  </a:cubicBezTo>
                  <a:cubicBezTo>
                    <a:pt x="1379" y="312"/>
                    <a:pt x="1483" y="297"/>
                    <a:pt x="1646" y="282"/>
                  </a:cubicBezTo>
                  <a:cubicBezTo>
                    <a:pt x="1809" y="267"/>
                    <a:pt x="1942" y="252"/>
                    <a:pt x="2031" y="223"/>
                  </a:cubicBezTo>
                  <a:cubicBezTo>
                    <a:pt x="2150" y="208"/>
                    <a:pt x="2209" y="178"/>
                    <a:pt x="2209" y="119"/>
                  </a:cubicBezTo>
                  <a:cubicBezTo>
                    <a:pt x="2209" y="45"/>
                    <a:pt x="1942" y="0"/>
                    <a:pt x="13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5"/>
            <p:cNvSpPr/>
            <p:nvPr/>
          </p:nvSpPr>
          <p:spPr>
            <a:xfrm>
              <a:off x="2196100" y="3162300"/>
              <a:ext cx="51175" cy="71200"/>
            </a:xfrm>
            <a:custGeom>
              <a:avLst/>
              <a:gdLst/>
              <a:ahLst/>
              <a:cxnLst/>
              <a:rect l="l" t="t" r="r" b="b"/>
              <a:pathLst>
                <a:path w="2047" h="2848" extrusionOk="0">
                  <a:moveTo>
                    <a:pt x="1765" y="1"/>
                  </a:moveTo>
                  <a:cubicBezTo>
                    <a:pt x="1617" y="1"/>
                    <a:pt x="1424" y="60"/>
                    <a:pt x="1202" y="149"/>
                  </a:cubicBezTo>
                  <a:cubicBezTo>
                    <a:pt x="979" y="253"/>
                    <a:pt x="816" y="357"/>
                    <a:pt x="713" y="475"/>
                  </a:cubicBezTo>
                  <a:cubicBezTo>
                    <a:pt x="683" y="505"/>
                    <a:pt x="653" y="564"/>
                    <a:pt x="624" y="638"/>
                  </a:cubicBezTo>
                  <a:cubicBezTo>
                    <a:pt x="594" y="713"/>
                    <a:pt x="579" y="787"/>
                    <a:pt x="579" y="861"/>
                  </a:cubicBezTo>
                  <a:cubicBezTo>
                    <a:pt x="579" y="920"/>
                    <a:pt x="624" y="1024"/>
                    <a:pt x="727" y="1142"/>
                  </a:cubicBezTo>
                  <a:cubicBezTo>
                    <a:pt x="831" y="1246"/>
                    <a:pt x="935" y="1365"/>
                    <a:pt x="1054" y="1469"/>
                  </a:cubicBezTo>
                  <a:cubicBezTo>
                    <a:pt x="1172" y="1572"/>
                    <a:pt x="1276" y="1676"/>
                    <a:pt x="1380" y="1795"/>
                  </a:cubicBezTo>
                  <a:cubicBezTo>
                    <a:pt x="1469" y="1899"/>
                    <a:pt x="1528" y="2002"/>
                    <a:pt x="1528" y="2076"/>
                  </a:cubicBezTo>
                  <a:cubicBezTo>
                    <a:pt x="1528" y="2180"/>
                    <a:pt x="1454" y="2284"/>
                    <a:pt x="1291" y="2388"/>
                  </a:cubicBezTo>
                  <a:cubicBezTo>
                    <a:pt x="1157" y="2492"/>
                    <a:pt x="979" y="2536"/>
                    <a:pt x="787" y="2536"/>
                  </a:cubicBezTo>
                  <a:cubicBezTo>
                    <a:pt x="698" y="2536"/>
                    <a:pt x="609" y="2521"/>
                    <a:pt x="535" y="2477"/>
                  </a:cubicBezTo>
                  <a:cubicBezTo>
                    <a:pt x="446" y="2432"/>
                    <a:pt x="386" y="2388"/>
                    <a:pt x="327" y="2343"/>
                  </a:cubicBezTo>
                  <a:cubicBezTo>
                    <a:pt x="209" y="2210"/>
                    <a:pt x="120" y="2151"/>
                    <a:pt x="75" y="2151"/>
                  </a:cubicBezTo>
                  <a:cubicBezTo>
                    <a:pt x="31" y="2151"/>
                    <a:pt x="1" y="2195"/>
                    <a:pt x="1" y="2269"/>
                  </a:cubicBezTo>
                  <a:cubicBezTo>
                    <a:pt x="1" y="2388"/>
                    <a:pt x="90" y="2521"/>
                    <a:pt x="253" y="2655"/>
                  </a:cubicBezTo>
                  <a:cubicBezTo>
                    <a:pt x="416" y="2788"/>
                    <a:pt x="638" y="2847"/>
                    <a:pt x="890" y="2847"/>
                  </a:cubicBezTo>
                  <a:cubicBezTo>
                    <a:pt x="1157" y="2847"/>
                    <a:pt x="1380" y="2773"/>
                    <a:pt x="1587" y="2625"/>
                  </a:cubicBezTo>
                  <a:cubicBezTo>
                    <a:pt x="1795" y="2477"/>
                    <a:pt x="1884" y="2284"/>
                    <a:pt x="1884" y="2062"/>
                  </a:cubicBezTo>
                  <a:cubicBezTo>
                    <a:pt x="1884" y="1958"/>
                    <a:pt x="1839" y="1824"/>
                    <a:pt x="1735" y="1691"/>
                  </a:cubicBezTo>
                  <a:cubicBezTo>
                    <a:pt x="1647" y="1543"/>
                    <a:pt x="1528" y="1424"/>
                    <a:pt x="1409" y="1320"/>
                  </a:cubicBezTo>
                  <a:cubicBezTo>
                    <a:pt x="1083" y="1039"/>
                    <a:pt x="935" y="876"/>
                    <a:pt x="935" y="816"/>
                  </a:cubicBezTo>
                  <a:cubicBezTo>
                    <a:pt x="935" y="698"/>
                    <a:pt x="1083" y="594"/>
                    <a:pt x="1395" y="461"/>
                  </a:cubicBezTo>
                  <a:cubicBezTo>
                    <a:pt x="1483" y="431"/>
                    <a:pt x="1587" y="401"/>
                    <a:pt x="1706" y="372"/>
                  </a:cubicBezTo>
                  <a:cubicBezTo>
                    <a:pt x="1824" y="357"/>
                    <a:pt x="1913" y="327"/>
                    <a:pt x="1973" y="312"/>
                  </a:cubicBezTo>
                  <a:cubicBezTo>
                    <a:pt x="2017" y="297"/>
                    <a:pt x="2047" y="268"/>
                    <a:pt x="2047" y="253"/>
                  </a:cubicBezTo>
                  <a:cubicBezTo>
                    <a:pt x="2047" y="194"/>
                    <a:pt x="2032" y="134"/>
                    <a:pt x="1973" y="90"/>
                  </a:cubicBezTo>
                  <a:cubicBezTo>
                    <a:pt x="1913" y="31"/>
                    <a:pt x="1854" y="1"/>
                    <a:pt x="17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5"/>
            <p:cNvSpPr/>
            <p:nvPr/>
          </p:nvSpPr>
          <p:spPr>
            <a:xfrm>
              <a:off x="343000" y="3352075"/>
              <a:ext cx="51550" cy="71925"/>
            </a:xfrm>
            <a:custGeom>
              <a:avLst/>
              <a:gdLst/>
              <a:ahLst/>
              <a:cxnLst/>
              <a:rect l="l" t="t" r="r" b="b"/>
              <a:pathLst>
                <a:path w="2062" h="2877" extrusionOk="0">
                  <a:moveTo>
                    <a:pt x="1261" y="371"/>
                  </a:moveTo>
                  <a:cubicBezTo>
                    <a:pt x="1542" y="371"/>
                    <a:pt x="1690" y="460"/>
                    <a:pt x="1690" y="623"/>
                  </a:cubicBezTo>
                  <a:cubicBezTo>
                    <a:pt x="1690" y="727"/>
                    <a:pt x="1646" y="830"/>
                    <a:pt x="1572" y="934"/>
                  </a:cubicBezTo>
                  <a:cubicBezTo>
                    <a:pt x="1483" y="1023"/>
                    <a:pt x="1379" y="1097"/>
                    <a:pt x="1275" y="1157"/>
                  </a:cubicBezTo>
                  <a:cubicBezTo>
                    <a:pt x="1172" y="1216"/>
                    <a:pt x="1053" y="1290"/>
                    <a:pt x="920" y="1349"/>
                  </a:cubicBezTo>
                  <a:cubicBezTo>
                    <a:pt x="801" y="1423"/>
                    <a:pt x="712" y="1468"/>
                    <a:pt x="653" y="1512"/>
                  </a:cubicBezTo>
                  <a:cubicBezTo>
                    <a:pt x="771" y="1097"/>
                    <a:pt x="831" y="816"/>
                    <a:pt x="831" y="638"/>
                  </a:cubicBezTo>
                  <a:cubicBezTo>
                    <a:pt x="831" y="578"/>
                    <a:pt x="816" y="534"/>
                    <a:pt x="786" y="475"/>
                  </a:cubicBezTo>
                  <a:cubicBezTo>
                    <a:pt x="964" y="401"/>
                    <a:pt x="1127" y="371"/>
                    <a:pt x="1261" y="371"/>
                  </a:cubicBezTo>
                  <a:close/>
                  <a:moveTo>
                    <a:pt x="1231" y="0"/>
                  </a:moveTo>
                  <a:cubicBezTo>
                    <a:pt x="1009" y="0"/>
                    <a:pt x="801" y="45"/>
                    <a:pt x="623" y="104"/>
                  </a:cubicBezTo>
                  <a:cubicBezTo>
                    <a:pt x="445" y="178"/>
                    <a:pt x="341" y="237"/>
                    <a:pt x="341" y="297"/>
                  </a:cubicBezTo>
                  <a:cubicBezTo>
                    <a:pt x="341" y="341"/>
                    <a:pt x="356" y="371"/>
                    <a:pt x="386" y="415"/>
                  </a:cubicBezTo>
                  <a:cubicBezTo>
                    <a:pt x="416" y="475"/>
                    <a:pt x="445" y="504"/>
                    <a:pt x="475" y="519"/>
                  </a:cubicBezTo>
                  <a:cubicBezTo>
                    <a:pt x="460" y="801"/>
                    <a:pt x="371" y="1201"/>
                    <a:pt x="223" y="1720"/>
                  </a:cubicBezTo>
                  <a:cubicBezTo>
                    <a:pt x="75" y="2254"/>
                    <a:pt x="0" y="2550"/>
                    <a:pt x="0" y="2609"/>
                  </a:cubicBezTo>
                  <a:cubicBezTo>
                    <a:pt x="0" y="2669"/>
                    <a:pt x="30" y="2728"/>
                    <a:pt x="75" y="2787"/>
                  </a:cubicBezTo>
                  <a:cubicBezTo>
                    <a:pt x="134" y="2847"/>
                    <a:pt x="178" y="2876"/>
                    <a:pt x="223" y="2876"/>
                  </a:cubicBezTo>
                  <a:cubicBezTo>
                    <a:pt x="238" y="2876"/>
                    <a:pt x="267" y="2802"/>
                    <a:pt x="312" y="2669"/>
                  </a:cubicBezTo>
                  <a:cubicBezTo>
                    <a:pt x="341" y="2595"/>
                    <a:pt x="356" y="2535"/>
                    <a:pt x="386" y="2461"/>
                  </a:cubicBezTo>
                  <a:cubicBezTo>
                    <a:pt x="401" y="2402"/>
                    <a:pt x="475" y="2150"/>
                    <a:pt x="593" y="1720"/>
                  </a:cubicBezTo>
                  <a:cubicBezTo>
                    <a:pt x="668" y="1928"/>
                    <a:pt x="845" y="2165"/>
                    <a:pt x="1157" y="2446"/>
                  </a:cubicBezTo>
                  <a:cubicBezTo>
                    <a:pt x="1453" y="2728"/>
                    <a:pt x="1690" y="2876"/>
                    <a:pt x="1854" y="2876"/>
                  </a:cubicBezTo>
                  <a:cubicBezTo>
                    <a:pt x="1943" y="2876"/>
                    <a:pt x="1987" y="2847"/>
                    <a:pt x="1987" y="2773"/>
                  </a:cubicBezTo>
                  <a:cubicBezTo>
                    <a:pt x="1987" y="2743"/>
                    <a:pt x="1957" y="2684"/>
                    <a:pt x="1883" y="2624"/>
                  </a:cubicBezTo>
                  <a:cubicBezTo>
                    <a:pt x="1854" y="2595"/>
                    <a:pt x="1809" y="2565"/>
                    <a:pt x="1779" y="2535"/>
                  </a:cubicBezTo>
                  <a:cubicBezTo>
                    <a:pt x="1750" y="2506"/>
                    <a:pt x="1705" y="2461"/>
                    <a:pt x="1646" y="2417"/>
                  </a:cubicBezTo>
                  <a:cubicBezTo>
                    <a:pt x="1587" y="2372"/>
                    <a:pt x="1527" y="2328"/>
                    <a:pt x="1468" y="2268"/>
                  </a:cubicBezTo>
                  <a:cubicBezTo>
                    <a:pt x="1409" y="2209"/>
                    <a:pt x="1350" y="2150"/>
                    <a:pt x="1320" y="2120"/>
                  </a:cubicBezTo>
                  <a:cubicBezTo>
                    <a:pt x="1275" y="2091"/>
                    <a:pt x="1216" y="2016"/>
                    <a:pt x="1112" y="1928"/>
                  </a:cubicBezTo>
                  <a:cubicBezTo>
                    <a:pt x="1023" y="1824"/>
                    <a:pt x="979" y="1750"/>
                    <a:pt x="979" y="1690"/>
                  </a:cubicBezTo>
                  <a:cubicBezTo>
                    <a:pt x="979" y="1675"/>
                    <a:pt x="1009" y="1646"/>
                    <a:pt x="1083" y="1616"/>
                  </a:cubicBezTo>
                  <a:cubicBezTo>
                    <a:pt x="1157" y="1572"/>
                    <a:pt x="1261" y="1527"/>
                    <a:pt x="1364" y="1468"/>
                  </a:cubicBezTo>
                  <a:cubicBezTo>
                    <a:pt x="1468" y="1409"/>
                    <a:pt x="1572" y="1349"/>
                    <a:pt x="1676" y="1275"/>
                  </a:cubicBezTo>
                  <a:cubicBezTo>
                    <a:pt x="1794" y="1201"/>
                    <a:pt x="1883" y="1112"/>
                    <a:pt x="1957" y="994"/>
                  </a:cubicBezTo>
                  <a:cubicBezTo>
                    <a:pt x="2031" y="875"/>
                    <a:pt x="2061" y="756"/>
                    <a:pt x="2061" y="623"/>
                  </a:cubicBezTo>
                  <a:cubicBezTo>
                    <a:pt x="2061" y="430"/>
                    <a:pt x="1987" y="282"/>
                    <a:pt x="1824" y="163"/>
                  </a:cubicBezTo>
                  <a:cubicBezTo>
                    <a:pt x="1661" y="60"/>
                    <a:pt x="1453" y="0"/>
                    <a:pt x="12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5"/>
            <p:cNvSpPr/>
            <p:nvPr/>
          </p:nvSpPr>
          <p:spPr>
            <a:xfrm>
              <a:off x="403050" y="3352075"/>
              <a:ext cx="54875" cy="71925"/>
            </a:xfrm>
            <a:custGeom>
              <a:avLst/>
              <a:gdLst/>
              <a:ahLst/>
              <a:cxnLst/>
              <a:rect l="l" t="t" r="r" b="b"/>
              <a:pathLst>
                <a:path w="2195" h="2877" extrusionOk="0">
                  <a:moveTo>
                    <a:pt x="1423" y="341"/>
                  </a:moveTo>
                  <a:cubicBezTo>
                    <a:pt x="1527" y="341"/>
                    <a:pt x="1631" y="415"/>
                    <a:pt x="1705" y="549"/>
                  </a:cubicBezTo>
                  <a:cubicBezTo>
                    <a:pt x="1779" y="667"/>
                    <a:pt x="1824" y="845"/>
                    <a:pt x="1824" y="1053"/>
                  </a:cubicBezTo>
                  <a:cubicBezTo>
                    <a:pt x="1824" y="1260"/>
                    <a:pt x="1764" y="1483"/>
                    <a:pt x="1631" y="1720"/>
                  </a:cubicBezTo>
                  <a:cubicBezTo>
                    <a:pt x="1512" y="1957"/>
                    <a:pt x="1349" y="2150"/>
                    <a:pt x="1171" y="2313"/>
                  </a:cubicBezTo>
                  <a:cubicBezTo>
                    <a:pt x="993" y="2476"/>
                    <a:pt x="845" y="2550"/>
                    <a:pt x="697" y="2550"/>
                  </a:cubicBezTo>
                  <a:cubicBezTo>
                    <a:pt x="623" y="2550"/>
                    <a:pt x="534" y="2506"/>
                    <a:pt x="474" y="2417"/>
                  </a:cubicBezTo>
                  <a:cubicBezTo>
                    <a:pt x="415" y="2313"/>
                    <a:pt x="371" y="2194"/>
                    <a:pt x="371" y="2046"/>
                  </a:cubicBezTo>
                  <a:cubicBezTo>
                    <a:pt x="371" y="1794"/>
                    <a:pt x="445" y="1542"/>
                    <a:pt x="578" y="1260"/>
                  </a:cubicBezTo>
                  <a:cubicBezTo>
                    <a:pt x="697" y="994"/>
                    <a:pt x="845" y="771"/>
                    <a:pt x="1008" y="608"/>
                  </a:cubicBezTo>
                  <a:cubicBezTo>
                    <a:pt x="1171" y="430"/>
                    <a:pt x="1319" y="341"/>
                    <a:pt x="1423" y="341"/>
                  </a:cubicBezTo>
                  <a:close/>
                  <a:moveTo>
                    <a:pt x="1394" y="0"/>
                  </a:moveTo>
                  <a:cubicBezTo>
                    <a:pt x="1260" y="0"/>
                    <a:pt x="1112" y="60"/>
                    <a:pt x="934" y="178"/>
                  </a:cubicBezTo>
                  <a:cubicBezTo>
                    <a:pt x="771" y="312"/>
                    <a:pt x="623" y="460"/>
                    <a:pt x="489" y="653"/>
                  </a:cubicBezTo>
                  <a:cubicBezTo>
                    <a:pt x="341" y="845"/>
                    <a:pt x="237" y="1068"/>
                    <a:pt x="148" y="1320"/>
                  </a:cubicBezTo>
                  <a:cubicBezTo>
                    <a:pt x="45" y="1572"/>
                    <a:pt x="0" y="1824"/>
                    <a:pt x="0" y="2076"/>
                  </a:cubicBezTo>
                  <a:cubicBezTo>
                    <a:pt x="0" y="2254"/>
                    <a:pt x="74" y="2432"/>
                    <a:pt x="208" y="2609"/>
                  </a:cubicBezTo>
                  <a:cubicBezTo>
                    <a:pt x="341" y="2787"/>
                    <a:pt x="504" y="2876"/>
                    <a:pt x="682" y="2876"/>
                  </a:cubicBezTo>
                  <a:cubicBezTo>
                    <a:pt x="919" y="2876"/>
                    <a:pt x="1171" y="2773"/>
                    <a:pt x="1408" y="2580"/>
                  </a:cubicBezTo>
                  <a:cubicBezTo>
                    <a:pt x="1646" y="2372"/>
                    <a:pt x="1838" y="2120"/>
                    <a:pt x="1987" y="1839"/>
                  </a:cubicBezTo>
                  <a:cubicBezTo>
                    <a:pt x="2135" y="1557"/>
                    <a:pt x="2194" y="1275"/>
                    <a:pt x="2194" y="1023"/>
                  </a:cubicBezTo>
                  <a:cubicBezTo>
                    <a:pt x="2194" y="756"/>
                    <a:pt x="2120" y="519"/>
                    <a:pt x="1972" y="312"/>
                  </a:cubicBezTo>
                  <a:cubicBezTo>
                    <a:pt x="1824" y="104"/>
                    <a:pt x="1631" y="0"/>
                    <a:pt x="13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5"/>
            <p:cNvSpPr/>
            <p:nvPr/>
          </p:nvSpPr>
          <p:spPr>
            <a:xfrm>
              <a:off x="469000" y="3352450"/>
              <a:ext cx="49325" cy="72275"/>
            </a:xfrm>
            <a:custGeom>
              <a:avLst/>
              <a:gdLst/>
              <a:ahLst/>
              <a:cxnLst/>
              <a:rect l="l" t="t" r="r" b="b"/>
              <a:pathLst>
                <a:path w="1973" h="2891" extrusionOk="0">
                  <a:moveTo>
                    <a:pt x="431" y="0"/>
                  </a:moveTo>
                  <a:cubicBezTo>
                    <a:pt x="386" y="0"/>
                    <a:pt x="357" y="15"/>
                    <a:pt x="357" y="30"/>
                  </a:cubicBezTo>
                  <a:cubicBezTo>
                    <a:pt x="342" y="45"/>
                    <a:pt x="342" y="74"/>
                    <a:pt x="342" y="119"/>
                  </a:cubicBezTo>
                  <a:cubicBezTo>
                    <a:pt x="342" y="282"/>
                    <a:pt x="283" y="593"/>
                    <a:pt x="164" y="1053"/>
                  </a:cubicBezTo>
                  <a:cubicBezTo>
                    <a:pt x="45" y="1512"/>
                    <a:pt x="1" y="1853"/>
                    <a:pt x="1" y="2061"/>
                  </a:cubicBezTo>
                  <a:cubicBezTo>
                    <a:pt x="1" y="2283"/>
                    <a:pt x="60" y="2476"/>
                    <a:pt x="179" y="2639"/>
                  </a:cubicBezTo>
                  <a:cubicBezTo>
                    <a:pt x="312" y="2802"/>
                    <a:pt x="460" y="2891"/>
                    <a:pt x="624" y="2891"/>
                  </a:cubicBezTo>
                  <a:cubicBezTo>
                    <a:pt x="861" y="2891"/>
                    <a:pt x="1083" y="2772"/>
                    <a:pt x="1291" y="2565"/>
                  </a:cubicBezTo>
                  <a:cubicBezTo>
                    <a:pt x="1498" y="2342"/>
                    <a:pt x="1661" y="2046"/>
                    <a:pt x="1780" y="1675"/>
                  </a:cubicBezTo>
                  <a:cubicBezTo>
                    <a:pt x="1913" y="1305"/>
                    <a:pt x="1973" y="919"/>
                    <a:pt x="1973" y="504"/>
                  </a:cubicBezTo>
                  <a:cubicBezTo>
                    <a:pt x="1973" y="356"/>
                    <a:pt x="1928" y="237"/>
                    <a:pt x="1839" y="148"/>
                  </a:cubicBezTo>
                  <a:cubicBezTo>
                    <a:pt x="1765" y="45"/>
                    <a:pt x="1691" y="0"/>
                    <a:pt x="1632" y="0"/>
                  </a:cubicBezTo>
                  <a:cubicBezTo>
                    <a:pt x="1587" y="0"/>
                    <a:pt x="1558" y="30"/>
                    <a:pt x="1558" y="89"/>
                  </a:cubicBezTo>
                  <a:cubicBezTo>
                    <a:pt x="1558" y="119"/>
                    <a:pt x="1558" y="178"/>
                    <a:pt x="1572" y="297"/>
                  </a:cubicBezTo>
                  <a:cubicBezTo>
                    <a:pt x="1587" y="415"/>
                    <a:pt x="1587" y="519"/>
                    <a:pt x="1587" y="638"/>
                  </a:cubicBezTo>
                  <a:cubicBezTo>
                    <a:pt x="1587" y="890"/>
                    <a:pt x="1558" y="1127"/>
                    <a:pt x="1498" y="1364"/>
                  </a:cubicBezTo>
                  <a:cubicBezTo>
                    <a:pt x="1439" y="1601"/>
                    <a:pt x="1350" y="1809"/>
                    <a:pt x="1261" y="1987"/>
                  </a:cubicBezTo>
                  <a:cubicBezTo>
                    <a:pt x="1172" y="2150"/>
                    <a:pt x="1068" y="2283"/>
                    <a:pt x="950" y="2387"/>
                  </a:cubicBezTo>
                  <a:cubicBezTo>
                    <a:pt x="846" y="2491"/>
                    <a:pt x="742" y="2535"/>
                    <a:pt x="653" y="2535"/>
                  </a:cubicBezTo>
                  <a:cubicBezTo>
                    <a:pt x="564" y="2535"/>
                    <a:pt x="490" y="2491"/>
                    <a:pt x="446" y="2402"/>
                  </a:cubicBezTo>
                  <a:cubicBezTo>
                    <a:pt x="386" y="2298"/>
                    <a:pt x="357" y="2179"/>
                    <a:pt x="357" y="2031"/>
                  </a:cubicBezTo>
                  <a:cubicBezTo>
                    <a:pt x="357" y="1868"/>
                    <a:pt x="401" y="1572"/>
                    <a:pt x="520" y="1142"/>
                  </a:cubicBezTo>
                  <a:cubicBezTo>
                    <a:pt x="624" y="712"/>
                    <a:pt x="683" y="460"/>
                    <a:pt x="683" y="356"/>
                  </a:cubicBezTo>
                  <a:cubicBezTo>
                    <a:pt x="683" y="267"/>
                    <a:pt x="653" y="178"/>
                    <a:pt x="579" y="104"/>
                  </a:cubicBezTo>
                  <a:cubicBezTo>
                    <a:pt x="520" y="30"/>
                    <a:pt x="460" y="0"/>
                    <a:pt x="4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5"/>
            <p:cNvSpPr/>
            <p:nvPr/>
          </p:nvSpPr>
          <p:spPr>
            <a:xfrm>
              <a:off x="525725" y="3352450"/>
              <a:ext cx="50050" cy="82300"/>
            </a:xfrm>
            <a:custGeom>
              <a:avLst/>
              <a:gdLst/>
              <a:ahLst/>
              <a:cxnLst/>
              <a:rect l="l" t="t" r="r" b="b"/>
              <a:pathLst>
                <a:path w="2002" h="3292" extrusionOk="0">
                  <a:moveTo>
                    <a:pt x="1661" y="0"/>
                  </a:moveTo>
                  <a:cubicBezTo>
                    <a:pt x="1438" y="0"/>
                    <a:pt x="1186" y="134"/>
                    <a:pt x="919" y="371"/>
                  </a:cubicBezTo>
                  <a:cubicBezTo>
                    <a:pt x="652" y="608"/>
                    <a:pt x="445" y="890"/>
                    <a:pt x="267" y="1231"/>
                  </a:cubicBezTo>
                  <a:cubicBezTo>
                    <a:pt x="89" y="1572"/>
                    <a:pt x="0" y="1883"/>
                    <a:pt x="0" y="2150"/>
                  </a:cubicBezTo>
                  <a:cubicBezTo>
                    <a:pt x="0" y="2328"/>
                    <a:pt x="74" y="2491"/>
                    <a:pt x="237" y="2639"/>
                  </a:cubicBezTo>
                  <a:cubicBezTo>
                    <a:pt x="386" y="2787"/>
                    <a:pt x="549" y="2861"/>
                    <a:pt x="712" y="2861"/>
                  </a:cubicBezTo>
                  <a:cubicBezTo>
                    <a:pt x="860" y="2861"/>
                    <a:pt x="1023" y="2802"/>
                    <a:pt x="1201" y="2669"/>
                  </a:cubicBezTo>
                  <a:cubicBezTo>
                    <a:pt x="1364" y="2535"/>
                    <a:pt x="1512" y="2357"/>
                    <a:pt x="1646" y="2120"/>
                  </a:cubicBezTo>
                  <a:lnTo>
                    <a:pt x="1646" y="2120"/>
                  </a:lnTo>
                  <a:cubicBezTo>
                    <a:pt x="1631" y="2209"/>
                    <a:pt x="1586" y="2328"/>
                    <a:pt x="1542" y="2461"/>
                  </a:cubicBezTo>
                  <a:cubicBezTo>
                    <a:pt x="1497" y="2594"/>
                    <a:pt x="1453" y="2728"/>
                    <a:pt x="1423" y="2861"/>
                  </a:cubicBezTo>
                  <a:cubicBezTo>
                    <a:pt x="1379" y="2995"/>
                    <a:pt x="1364" y="3098"/>
                    <a:pt x="1364" y="3173"/>
                  </a:cubicBezTo>
                  <a:cubicBezTo>
                    <a:pt x="1364" y="3247"/>
                    <a:pt x="1394" y="3291"/>
                    <a:pt x="1468" y="3291"/>
                  </a:cubicBezTo>
                  <a:cubicBezTo>
                    <a:pt x="1527" y="3291"/>
                    <a:pt x="1631" y="3084"/>
                    <a:pt x="1779" y="2683"/>
                  </a:cubicBezTo>
                  <a:cubicBezTo>
                    <a:pt x="1913" y="2268"/>
                    <a:pt x="1972" y="2016"/>
                    <a:pt x="1972" y="1913"/>
                  </a:cubicBezTo>
                  <a:cubicBezTo>
                    <a:pt x="1972" y="1794"/>
                    <a:pt x="1942" y="1705"/>
                    <a:pt x="1883" y="1616"/>
                  </a:cubicBezTo>
                  <a:cubicBezTo>
                    <a:pt x="1824" y="1527"/>
                    <a:pt x="1749" y="1497"/>
                    <a:pt x="1646" y="1497"/>
                  </a:cubicBezTo>
                  <a:cubicBezTo>
                    <a:pt x="1468" y="1497"/>
                    <a:pt x="1320" y="1497"/>
                    <a:pt x="1201" y="1527"/>
                  </a:cubicBezTo>
                  <a:cubicBezTo>
                    <a:pt x="1097" y="1557"/>
                    <a:pt x="1038" y="1586"/>
                    <a:pt x="1038" y="1631"/>
                  </a:cubicBezTo>
                  <a:cubicBezTo>
                    <a:pt x="1038" y="1675"/>
                    <a:pt x="1053" y="1705"/>
                    <a:pt x="1112" y="1749"/>
                  </a:cubicBezTo>
                  <a:cubicBezTo>
                    <a:pt x="1156" y="1779"/>
                    <a:pt x="1216" y="1809"/>
                    <a:pt x="1290" y="1809"/>
                  </a:cubicBezTo>
                  <a:cubicBezTo>
                    <a:pt x="1364" y="1809"/>
                    <a:pt x="1483" y="1779"/>
                    <a:pt x="1631" y="1749"/>
                  </a:cubicBezTo>
                  <a:lnTo>
                    <a:pt x="1631" y="1749"/>
                  </a:lnTo>
                  <a:cubicBezTo>
                    <a:pt x="1483" y="1972"/>
                    <a:pt x="1320" y="2150"/>
                    <a:pt x="1142" y="2298"/>
                  </a:cubicBezTo>
                  <a:cubicBezTo>
                    <a:pt x="979" y="2446"/>
                    <a:pt x="815" y="2506"/>
                    <a:pt x="682" y="2506"/>
                  </a:cubicBezTo>
                  <a:cubicBezTo>
                    <a:pt x="608" y="2506"/>
                    <a:pt x="534" y="2476"/>
                    <a:pt x="475" y="2402"/>
                  </a:cubicBezTo>
                  <a:cubicBezTo>
                    <a:pt x="400" y="2342"/>
                    <a:pt x="371" y="2253"/>
                    <a:pt x="371" y="2150"/>
                  </a:cubicBezTo>
                  <a:cubicBezTo>
                    <a:pt x="371" y="1913"/>
                    <a:pt x="445" y="1646"/>
                    <a:pt x="593" y="1379"/>
                  </a:cubicBezTo>
                  <a:cubicBezTo>
                    <a:pt x="741" y="1097"/>
                    <a:pt x="919" y="860"/>
                    <a:pt x="1127" y="667"/>
                  </a:cubicBezTo>
                  <a:cubicBezTo>
                    <a:pt x="1334" y="475"/>
                    <a:pt x="1527" y="386"/>
                    <a:pt x="1690" y="386"/>
                  </a:cubicBezTo>
                  <a:cubicBezTo>
                    <a:pt x="1749" y="386"/>
                    <a:pt x="1809" y="400"/>
                    <a:pt x="1868" y="415"/>
                  </a:cubicBezTo>
                  <a:cubicBezTo>
                    <a:pt x="1913" y="445"/>
                    <a:pt x="1942" y="445"/>
                    <a:pt x="1957" y="445"/>
                  </a:cubicBezTo>
                  <a:cubicBezTo>
                    <a:pt x="1987" y="445"/>
                    <a:pt x="2001" y="415"/>
                    <a:pt x="2001" y="371"/>
                  </a:cubicBezTo>
                  <a:cubicBezTo>
                    <a:pt x="2001" y="311"/>
                    <a:pt x="1957" y="237"/>
                    <a:pt x="1883" y="148"/>
                  </a:cubicBezTo>
                  <a:cubicBezTo>
                    <a:pt x="1809" y="59"/>
                    <a:pt x="1735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5"/>
            <p:cNvSpPr/>
            <p:nvPr/>
          </p:nvSpPr>
          <p:spPr>
            <a:xfrm>
              <a:off x="590200" y="3352450"/>
              <a:ext cx="56725" cy="71550"/>
            </a:xfrm>
            <a:custGeom>
              <a:avLst/>
              <a:gdLst/>
              <a:ahLst/>
              <a:cxnLst/>
              <a:rect l="l" t="t" r="r" b="b"/>
              <a:pathLst>
                <a:path w="2269" h="2862" extrusionOk="0">
                  <a:moveTo>
                    <a:pt x="623" y="0"/>
                  </a:moveTo>
                  <a:cubicBezTo>
                    <a:pt x="579" y="0"/>
                    <a:pt x="564" y="0"/>
                    <a:pt x="549" y="30"/>
                  </a:cubicBezTo>
                  <a:cubicBezTo>
                    <a:pt x="534" y="45"/>
                    <a:pt x="534" y="74"/>
                    <a:pt x="534" y="119"/>
                  </a:cubicBezTo>
                  <a:cubicBezTo>
                    <a:pt x="534" y="282"/>
                    <a:pt x="445" y="727"/>
                    <a:pt x="253" y="1438"/>
                  </a:cubicBezTo>
                  <a:cubicBezTo>
                    <a:pt x="119" y="1483"/>
                    <a:pt x="45" y="1527"/>
                    <a:pt x="45" y="1557"/>
                  </a:cubicBezTo>
                  <a:cubicBezTo>
                    <a:pt x="45" y="1601"/>
                    <a:pt x="60" y="1646"/>
                    <a:pt x="90" y="1675"/>
                  </a:cubicBezTo>
                  <a:cubicBezTo>
                    <a:pt x="104" y="1705"/>
                    <a:pt x="149" y="1735"/>
                    <a:pt x="179" y="1749"/>
                  </a:cubicBezTo>
                  <a:cubicBezTo>
                    <a:pt x="60" y="2209"/>
                    <a:pt x="1" y="2476"/>
                    <a:pt x="1" y="2550"/>
                  </a:cubicBezTo>
                  <a:cubicBezTo>
                    <a:pt x="1" y="2609"/>
                    <a:pt x="30" y="2683"/>
                    <a:pt x="90" y="2758"/>
                  </a:cubicBezTo>
                  <a:cubicBezTo>
                    <a:pt x="134" y="2832"/>
                    <a:pt x="179" y="2861"/>
                    <a:pt x="223" y="2861"/>
                  </a:cubicBezTo>
                  <a:cubicBezTo>
                    <a:pt x="238" y="2861"/>
                    <a:pt x="282" y="2787"/>
                    <a:pt x="312" y="2639"/>
                  </a:cubicBezTo>
                  <a:cubicBezTo>
                    <a:pt x="342" y="2565"/>
                    <a:pt x="356" y="2491"/>
                    <a:pt x="371" y="2431"/>
                  </a:cubicBezTo>
                  <a:cubicBezTo>
                    <a:pt x="401" y="2357"/>
                    <a:pt x="416" y="2253"/>
                    <a:pt x="460" y="2120"/>
                  </a:cubicBezTo>
                  <a:cubicBezTo>
                    <a:pt x="490" y="1987"/>
                    <a:pt x="520" y="1853"/>
                    <a:pt x="564" y="1705"/>
                  </a:cubicBezTo>
                  <a:cubicBezTo>
                    <a:pt x="875" y="1631"/>
                    <a:pt x="1246" y="1572"/>
                    <a:pt x="1631" y="1512"/>
                  </a:cubicBezTo>
                  <a:lnTo>
                    <a:pt x="1631" y="1512"/>
                  </a:lnTo>
                  <a:cubicBezTo>
                    <a:pt x="1468" y="2150"/>
                    <a:pt x="1394" y="2506"/>
                    <a:pt x="1394" y="2565"/>
                  </a:cubicBezTo>
                  <a:cubicBezTo>
                    <a:pt x="1394" y="2639"/>
                    <a:pt x="1409" y="2698"/>
                    <a:pt x="1468" y="2772"/>
                  </a:cubicBezTo>
                  <a:cubicBezTo>
                    <a:pt x="1513" y="2832"/>
                    <a:pt x="1557" y="2861"/>
                    <a:pt x="1602" y="2861"/>
                  </a:cubicBezTo>
                  <a:cubicBezTo>
                    <a:pt x="1631" y="2861"/>
                    <a:pt x="1661" y="2787"/>
                    <a:pt x="1706" y="2639"/>
                  </a:cubicBezTo>
                  <a:cubicBezTo>
                    <a:pt x="1720" y="2565"/>
                    <a:pt x="1750" y="2491"/>
                    <a:pt x="1765" y="2431"/>
                  </a:cubicBezTo>
                  <a:cubicBezTo>
                    <a:pt x="1780" y="2357"/>
                    <a:pt x="1809" y="2253"/>
                    <a:pt x="1839" y="2135"/>
                  </a:cubicBezTo>
                  <a:cubicBezTo>
                    <a:pt x="1869" y="2001"/>
                    <a:pt x="1928" y="1779"/>
                    <a:pt x="2017" y="1468"/>
                  </a:cubicBezTo>
                  <a:cubicBezTo>
                    <a:pt x="2180" y="1423"/>
                    <a:pt x="2269" y="1379"/>
                    <a:pt x="2269" y="1334"/>
                  </a:cubicBezTo>
                  <a:cubicBezTo>
                    <a:pt x="2269" y="1275"/>
                    <a:pt x="2210" y="1231"/>
                    <a:pt x="2076" y="1216"/>
                  </a:cubicBezTo>
                  <a:cubicBezTo>
                    <a:pt x="2210" y="756"/>
                    <a:pt x="2269" y="475"/>
                    <a:pt x="2269" y="386"/>
                  </a:cubicBezTo>
                  <a:cubicBezTo>
                    <a:pt x="2269" y="297"/>
                    <a:pt x="2239" y="208"/>
                    <a:pt x="2165" y="119"/>
                  </a:cubicBezTo>
                  <a:cubicBezTo>
                    <a:pt x="2106" y="30"/>
                    <a:pt x="2046" y="0"/>
                    <a:pt x="2002" y="0"/>
                  </a:cubicBezTo>
                  <a:cubicBezTo>
                    <a:pt x="1958" y="0"/>
                    <a:pt x="1928" y="30"/>
                    <a:pt x="1928" y="119"/>
                  </a:cubicBezTo>
                  <a:cubicBezTo>
                    <a:pt x="1928" y="282"/>
                    <a:pt x="1854" y="638"/>
                    <a:pt x="1720" y="1201"/>
                  </a:cubicBezTo>
                  <a:cubicBezTo>
                    <a:pt x="1379" y="1231"/>
                    <a:pt x="1024" y="1275"/>
                    <a:pt x="668" y="1349"/>
                  </a:cubicBezTo>
                  <a:cubicBezTo>
                    <a:pt x="801" y="830"/>
                    <a:pt x="861" y="504"/>
                    <a:pt x="861" y="400"/>
                  </a:cubicBezTo>
                  <a:cubicBezTo>
                    <a:pt x="861" y="297"/>
                    <a:pt x="831" y="208"/>
                    <a:pt x="772" y="119"/>
                  </a:cubicBezTo>
                  <a:cubicBezTo>
                    <a:pt x="712" y="30"/>
                    <a:pt x="653" y="0"/>
                    <a:pt x="6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5"/>
            <p:cNvSpPr/>
            <p:nvPr/>
          </p:nvSpPr>
          <p:spPr>
            <a:xfrm>
              <a:off x="698800" y="3353175"/>
              <a:ext cx="55625" cy="70825"/>
            </a:xfrm>
            <a:custGeom>
              <a:avLst/>
              <a:gdLst/>
              <a:ahLst/>
              <a:cxnLst/>
              <a:rect l="l" t="t" r="r" b="b"/>
              <a:pathLst>
                <a:path w="2225" h="2833" extrusionOk="0">
                  <a:moveTo>
                    <a:pt x="1394" y="1"/>
                  </a:moveTo>
                  <a:cubicBezTo>
                    <a:pt x="845" y="1"/>
                    <a:pt x="549" y="60"/>
                    <a:pt x="504" y="164"/>
                  </a:cubicBezTo>
                  <a:cubicBezTo>
                    <a:pt x="504" y="193"/>
                    <a:pt x="490" y="223"/>
                    <a:pt x="490" y="253"/>
                  </a:cubicBezTo>
                  <a:cubicBezTo>
                    <a:pt x="490" y="460"/>
                    <a:pt x="445" y="712"/>
                    <a:pt x="371" y="1024"/>
                  </a:cubicBezTo>
                  <a:cubicBezTo>
                    <a:pt x="282" y="1320"/>
                    <a:pt x="208" y="1617"/>
                    <a:pt x="119" y="1884"/>
                  </a:cubicBezTo>
                  <a:cubicBezTo>
                    <a:pt x="45" y="2150"/>
                    <a:pt x="0" y="2343"/>
                    <a:pt x="0" y="2447"/>
                  </a:cubicBezTo>
                  <a:cubicBezTo>
                    <a:pt x="0" y="2565"/>
                    <a:pt x="60" y="2654"/>
                    <a:pt x="149" y="2729"/>
                  </a:cubicBezTo>
                  <a:cubicBezTo>
                    <a:pt x="238" y="2803"/>
                    <a:pt x="356" y="2832"/>
                    <a:pt x="475" y="2832"/>
                  </a:cubicBezTo>
                  <a:cubicBezTo>
                    <a:pt x="756" y="2832"/>
                    <a:pt x="1053" y="2788"/>
                    <a:pt x="1349" y="2684"/>
                  </a:cubicBezTo>
                  <a:cubicBezTo>
                    <a:pt x="1646" y="2580"/>
                    <a:pt x="1794" y="2477"/>
                    <a:pt x="1794" y="2388"/>
                  </a:cubicBezTo>
                  <a:cubicBezTo>
                    <a:pt x="1794" y="2328"/>
                    <a:pt x="1779" y="2299"/>
                    <a:pt x="1735" y="2299"/>
                  </a:cubicBezTo>
                  <a:cubicBezTo>
                    <a:pt x="1720" y="2299"/>
                    <a:pt x="1646" y="2313"/>
                    <a:pt x="1527" y="2343"/>
                  </a:cubicBezTo>
                  <a:cubicBezTo>
                    <a:pt x="1142" y="2447"/>
                    <a:pt x="801" y="2491"/>
                    <a:pt x="490" y="2491"/>
                  </a:cubicBezTo>
                  <a:cubicBezTo>
                    <a:pt x="460" y="2491"/>
                    <a:pt x="430" y="2491"/>
                    <a:pt x="401" y="2462"/>
                  </a:cubicBezTo>
                  <a:cubicBezTo>
                    <a:pt x="386" y="2447"/>
                    <a:pt x="386" y="2417"/>
                    <a:pt x="386" y="2388"/>
                  </a:cubicBezTo>
                  <a:cubicBezTo>
                    <a:pt x="386" y="2284"/>
                    <a:pt x="445" y="2002"/>
                    <a:pt x="593" y="1543"/>
                  </a:cubicBezTo>
                  <a:cubicBezTo>
                    <a:pt x="890" y="1543"/>
                    <a:pt x="1157" y="1513"/>
                    <a:pt x="1379" y="1468"/>
                  </a:cubicBezTo>
                  <a:cubicBezTo>
                    <a:pt x="1601" y="1424"/>
                    <a:pt x="1705" y="1350"/>
                    <a:pt x="1705" y="1261"/>
                  </a:cubicBezTo>
                  <a:cubicBezTo>
                    <a:pt x="1705" y="1231"/>
                    <a:pt x="1661" y="1202"/>
                    <a:pt x="1587" y="1202"/>
                  </a:cubicBezTo>
                  <a:cubicBezTo>
                    <a:pt x="1512" y="1202"/>
                    <a:pt x="1394" y="1216"/>
                    <a:pt x="1231" y="1231"/>
                  </a:cubicBezTo>
                  <a:cubicBezTo>
                    <a:pt x="1068" y="1246"/>
                    <a:pt x="949" y="1246"/>
                    <a:pt x="845" y="1246"/>
                  </a:cubicBezTo>
                  <a:lnTo>
                    <a:pt x="682" y="1246"/>
                  </a:lnTo>
                  <a:cubicBezTo>
                    <a:pt x="786" y="875"/>
                    <a:pt x="845" y="594"/>
                    <a:pt x="845" y="401"/>
                  </a:cubicBezTo>
                  <a:cubicBezTo>
                    <a:pt x="1083" y="357"/>
                    <a:pt x="1246" y="327"/>
                    <a:pt x="1305" y="327"/>
                  </a:cubicBezTo>
                  <a:cubicBezTo>
                    <a:pt x="1379" y="312"/>
                    <a:pt x="1498" y="297"/>
                    <a:pt x="1646" y="282"/>
                  </a:cubicBezTo>
                  <a:cubicBezTo>
                    <a:pt x="1809" y="268"/>
                    <a:pt x="1942" y="253"/>
                    <a:pt x="2046" y="238"/>
                  </a:cubicBezTo>
                  <a:cubicBezTo>
                    <a:pt x="2165" y="208"/>
                    <a:pt x="2224" y="179"/>
                    <a:pt x="2224" y="119"/>
                  </a:cubicBezTo>
                  <a:cubicBezTo>
                    <a:pt x="2224" y="45"/>
                    <a:pt x="1942" y="1"/>
                    <a:pt x="1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5"/>
            <p:cNvSpPr/>
            <p:nvPr/>
          </p:nvSpPr>
          <p:spPr>
            <a:xfrm>
              <a:off x="757725" y="3352075"/>
              <a:ext cx="60075" cy="71925"/>
            </a:xfrm>
            <a:custGeom>
              <a:avLst/>
              <a:gdLst/>
              <a:ahLst/>
              <a:cxnLst/>
              <a:rect l="l" t="t" r="r" b="b"/>
              <a:pathLst>
                <a:path w="2403" h="2877" extrusionOk="0">
                  <a:moveTo>
                    <a:pt x="608" y="0"/>
                  </a:moveTo>
                  <a:cubicBezTo>
                    <a:pt x="549" y="0"/>
                    <a:pt x="534" y="45"/>
                    <a:pt x="534" y="134"/>
                  </a:cubicBezTo>
                  <a:cubicBezTo>
                    <a:pt x="534" y="312"/>
                    <a:pt x="430" y="742"/>
                    <a:pt x="253" y="1453"/>
                  </a:cubicBezTo>
                  <a:cubicBezTo>
                    <a:pt x="89" y="2150"/>
                    <a:pt x="1" y="2535"/>
                    <a:pt x="1" y="2595"/>
                  </a:cubicBezTo>
                  <a:cubicBezTo>
                    <a:pt x="1" y="2654"/>
                    <a:pt x="15" y="2728"/>
                    <a:pt x="75" y="2787"/>
                  </a:cubicBezTo>
                  <a:cubicBezTo>
                    <a:pt x="119" y="2847"/>
                    <a:pt x="164" y="2876"/>
                    <a:pt x="193" y="2876"/>
                  </a:cubicBezTo>
                  <a:cubicBezTo>
                    <a:pt x="223" y="2876"/>
                    <a:pt x="253" y="2817"/>
                    <a:pt x="282" y="2713"/>
                  </a:cubicBezTo>
                  <a:cubicBezTo>
                    <a:pt x="312" y="2609"/>
                    <a:pt x="386" y="2357"/>
                    <a:pt x="475" y="1957"/>
                  </a:cubicBezTo>
                  <a:cubicBezTo>
                    <a:pt x="579" y="1557"/>
                    <a:pt x="668" y="1201"/>
                    <a:pt x="757" y="875"/>
                  </a:cubicBezTo>
                  <a:cubicBezTo>
                    <a:pt x="1157" y="1898"/>
                    <a:pt x="1394" y="2506"/>
                    <a:pt x="1468" y="2698"/>
                  </a:cubicBezTo>
                  <a:cubicBezTo>
                    <a:pt x="1498" y="2743"/>
                    <a:pt x="1527" y="2787"/>
                    <a:pt x="1572" y="2817"/>
                  </a:cubicBezTo>
                  <a:cubicBezTo>
                    <a:pt x="1616" y="2861"/>
                    <a:pt x="1661" y="2876"/>
                    <a:pt x="1705" y="2876"/>
                  </a:cubicBezTo>
                  <a:cubicBezTo>
                    <a:pt x="1809" y="2876"/>
                    <a:pt x="1913" y="2698"/>
                    <a:pt x="2032" y="2343"/>
                  </a:cubicBezTo>
                  <a:cubicBezTo>
                    <a:pt x="2135" y="2002"/>
                    <a:pt x="2239" y="1616"/>
                    <a:pt x="2298" y="1201"/>
                  </a:cubicBezTo>
                  <a:cubicBezTo>
                    <a:pt x="2372" y="801"/>
                    <a:pt x="2402" y="475"/>
                    <a:pt x="2402" y="252"/>
                  </a:cubicBezTo>
                  <a:cubicBezTo>
                    <a:pt x="2402" y="208"/>
                    <a:pt x="2372" y="149"/>
                    <a:pt x="2313" y="89"/>
                  </a:cubicBezTo>
                  <a:cubicBezTo>
                    <a:pt x="2254" y="30"/>
                    <a:pt x="2209" y="0"/>
                    <a:pt x="2150" y="0"/>
                  </a:cubicBezTo>
                  <a:cubicBezTo>
                    <a:pt x="2106" y="0"/>
                    <a:pt x="2076" y="60"/>
                    <a:pt x="2076" y="178"/>
                  </a:cubicBezTo>
                  <a:cubicBezTo>
                    <a:pt x="2076" y="193"/>
                    <a:pt x="2061" y="356"/>
                    <a:pt x="2032" y="653"/>
                  </a:cubicBezTo>
                  <a:cubicBezTo>
                    <a:pt x="1972" y="1305"/>
                    <a:pt x="1854" y="1868"/>
                    <a:pt x="1676" y="2328"/>
                  </a:cubicBezTo>
                  <a:cubicBezTo>
                    <a:pt x="1557" y="2076"/>
                    <a:pt x="1275" y="1379"/>
                    <a:pt x="846" y="252"/>
                  </a:cubicBezTo>
                  <a:cubicBezTo>
                    <a:pt x="816" y="193"/>
                    <a:pt x="786" y="134"/>
                    <a:pt x="727" y="89"/>
                  </a:cubicBezTo>
                  <a:cubicBezTo>
                    <a:pt x="668" y="30"/>
                    <a:pt x="63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5"/>
            <p:cNvSpPr/>
            <p:nvPr/>
          </p:nvSpPr>
          <p:spPr>
            <a:xfrm>
              <a:off x="829250" y="3352075"/>
              <a:ext cx="54500" cy="72300"/>
            </a:xfrm>
            <a:custGeom>
              <a:avLst/>
              <a:gdLst/>
              <a:ahLst/>
              <a:cxnLst/>
              <a:rect l="l" t="t" r="r" b="b"/>
              <a:pathLst>
                <a:path w="2180" h="2892" extrusionOk="0">
                  <a:moveTo>
                    <a:pt x="801" y="475"/>
                  </a:moveTo>
                  <a:lnTo>
                    <a:pt x="801" y="475"/>
                  </a:lnTo>
                  <a:cubicBezTo>
                    <a:pt x="1068" y="564"/>
                    <a:pt x="1290" y="697"/>
                    <a:pt x="1498" y="905"/>
                  </a:cubicBezTo>
                  <a:cubicBezTo>
                    <a:pt x="1691" y="1097"/>
                    <a:pt x="1795" y="1275"/>
                    <a:pt x="1795" y="1438"/>
                  </a:cubicBezTo>
                  <a:cubicBezTo>
                    <a:pt x="1795" y="1542"/>
                    <a:pt x="1720" y="1661"/>
                    <a:pt x="1572" y="1824"/>
                  </a:cubicBezTo>
                  <a:cubicBezTo>
                    <a:pt x="1409" y="1987"/>
                    <a:pt x="1216" y="2135"/>
                    <a:pt x="979" y="2283"/>
                  </a:cubicBezTo>
                  <a:cubicBezTo>
                    <a:pt x="757" y="2417"/>
                    <a:pt x="549" y="2491"/>
                    <a:pt x="357" y="2521"/>
                  </a:cubicBezTo>
                  <a:cubicBezTo>
                    <a:pt x="386" y="2313"/>
                    <a:pt x="431" y="2105"/>
                    <a:pt x="490" y="1928"/>
                  </a:cubicBezTo>
                  <a:cubicBezTo>
                    <a:pt x="609" y="1498"/>
                    <a:pt x="697" y="1201"/>
                    <a:pt x="742" y="1023"/>
                  </a:cubicBezTo>
                  <a:cubicBezTo>
                    <a:pt x="786" y="830"/>
                    <a:pt x="816" y="712"/>
                    <a:pt x="816" y="653"/>
                  </a:cubicBezTo>
                  <a:cubicBezTo>
                    <a:pt x="816" y="578"/>
                    <a:pt x="801" y="519"/>
                    <a:pt x="801" y="475"/>
                  </a:cubicBezTo>
                  <a:close/>
                  <a:moveTo>
                    <a:pt x="297" y="0"/>
                  </a:moveTo>
                  <a:cubicBezTo>
                    <a:pt x="238" y="0"/>
                    <a:pt x="208" y="30"/>
                    <a:pt x="208" y="89"/>
                  </a:cubicBezTo>
                  <a:cubicBezTo>
                    <a:pt x="208" y="134"/>
                    <a:pt x="238" y="193"/>
                    <a:pt x="282" y="252"/>
                  </a:cubicBezTo>
                  <a:cubicBezTo>
                    <a:pt x="342" y="297"/>
                    <a:pt x="416" y="356"/>
                    <a:pt x="490" y="386"/>
                  </a:cubicBezTo>
                  <a:cubicBezTo>
                    <a:pt x="490" y="564"/>
                    <a:pt x="401" y="934"/>
                    <a:pt x="238" y="1498"/>
                  </a:cubicBezTo>
                  <a:cubicBezTo>
                    <a:pt x="90" y="2061"/>
                    <a:pt x="1" y="2402"/>
                    <a:pt x="1" y="2491"/>
                  </a:cubicBezTo>
                  <a:cubicBezTo>
                    <a:pt x="1" y="2580"/>
                    <a:pt x="30" y="2669"/>
                    <a:pt x="104" y="2758"/>
                  </a:cubicBezTo>
                  <a:cubicBezTo>
                    <a:pt x="164" y="2847"/>
                    <a:pt x="223" y="2891"/>
                    <a:pt x="282" y="2891"/>
                  </a:cubicBezTo>
                  <a:cubicBezTo>
                    <a:pt x="475" y="2891"/>
                    <a:pt x="727" y="2802"/>
                    <a:pt x="1038" y="2654"/>
                  </a:cubicBezTo>
                  <a:cubicBezTo>
                    <a:pt x="1335" y="2491"/>
                    <a:pt x="1602" y="2298"/>
                    <a:pt x="1824" y="2076"/>
                  </a:cubicBezTo>
                  <a:cubicBezTo>
                    <a:pt x="2061" y="1853"/>
                    <a:pt x="2180" y="1661"/>
                    <a:pt x="2180" y="1483"/>
                  </a:cubicBezTo>
                  <a:cubicBezTo>
                    <a:pt x="2180" y="1231"/>
                    <a:pt x="2061" y="994"/>
                    <a:pt x="1854" y="756"/>
                  </a:cubicBezTo>
                  <a:cubicBezTo>
                    <a:pt x="1646" y="519"/>
                    <a:pt x="1394" y="341"/>
                    <a:pt x="1113" y="208"/>
                  </a:cubicBezTo>
                  <a:cubicBezTo>
                    <a:pt x="816" y="74"/>
                    <a:pt x="54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5"/>
            <p:cNvSpPr/>
            <p:nvPr/>
          </p:nvSpPr>
          <p:spPr>
            <a:xfrm>
              <a:off x="892250" y="3352075"/>
              <a:ext cx="54900" cy="71925"/>
            </a:xfrm>
            <a:custGeom>
              <a:avLst/>
              <a:gdLst/>
              <a:ahLst/>
              <a:cxnLst/>
              <a:rect l="l" t="t" r="r" b="b"/>
              <a:pathLst>
                <a:path w="2196" h="2877" extrusionOk="0">
                  <a:moveTo>
                    <a:pt x="1424" y="341"/>
                  </a:moveTo>
                  <a:cubicBezTo>
                    <a:pt x="1528" y="341"/>
                    <a:pt x="1632" y="415"/>
                    <a:pt x="1706" y="549"/>
                  </a:cubicBezTo>
                  <a:cubicBezTo>
                    <a:pt x="1780" y="667"/>
                    <a:pt x="1824" y="845"/>
                    <a:pt x="1824" y="1053"/>
                  </a:cubicBezTo>
                  <a:cubicBezTo>
                    <a:pt x="1824" y="1260"/>
                    <a:pt x="1765" y="1483"/>
                    <a:pt x="1632" y="1720"/>
                  </a:cubicBezTo>
                  <a:cubicBezTo>
                    <a:pt x="1513" y="1957"/>
                    <a:pt x="1350" y="2150"/>
                    <a:pt x="1172" y="2313"/>
                  </a:cubicBezTo>
                  <a:cubicBezTo>
                    <a:pt x="994" y="2476"/>
                    <a:pt x="846" y="2550"/>
                    <a:pt x="698" y="2550"/>
                  </a:cubicBezTo>
                  <a:cubicBezTo>
                    <a:pt x="624" y="2550"/>
                    <a:pt x="535" y="2506"/>
                    <a:pt x="475" y="2417"/>
                  </a:cubicBezTo>
                  <a:cubicBezTo>
                    <a:pt x="416" y="2313"/>
                    <a:pt x="372" y="2194"/>
                    <a:pt x="372" y="2046"/>
                  </a:cubicBezTo>
                  <a:cubicBezTo>
                    <a:pt x="372" y="1794"/>
                    <a:pt x="446" y="1542"/>
                    <a:pt x="579" y="1260"/>
                  </a:cubicBezTo>
                  <a:cubicBezTo>
                    <a:pt x="698" y="994"/>
                    <a:pt x="846" y="771"/>
                    <a:pt x="1009" y="608"/>
                  </a:cubicBezTo>
                  <a:cubicBezTo>
                    <a:pt x="1172" y="430"/>
                    <a:pt x="1320" y="341"/>
                    <a:pt x="1424" y="341"/>
                  </a:cubicBezTo>
                  <a:close/>
                  <a:moveTo>
                    <a:pt x="1394" y="0"/>
                  </a:moveTo>
                  <a:cubicBezTo>
                    <a:pt x="1261" y="0"/>
                    <a:pt x="1113" y="60"/>
                    <a:pt x="935" y="178"/>
                  </a:cubicBezTo>
                  <a:cubicBezTo>
                    <a:pt x="772" y="312"/>
                    <a:pt x="624" y="460"/>
                    <a:pt x="490" y="653"/>
                  </a:cubicBezTo>
                  <a:cubicBezTo>
                    <a:pt x="342" y="845"/>
                    <a:pt x="238" y="1068"/>
                    <a:pt x="149" y="1320"/>
                  </a:cubicBezTo>
                  <a:cubicBezTo>
                    <a:pt x="45" y="1572"/>
                    <a:pt x="1" y="1824"/>
                    <a:pt x="1" y="2076"/>
                  </a:cubicBezTo>
                  <a:cubicBezTo>
                    <a:pt x="1" y="2254"/>
                    <a:pt x="75" y="2432"/>
                    <a:pt x="209" y="2609"/>
                  </a:cubicBezTo>
                  <a:cubicBezTo>
                    <a:pt x="342" y="2787"/>
                    <a:pt x="505" y="2876"/>
                    <a:pt x="683" y="2876"/>
                  </a:cubicBezTo>
                  <a:cubicBezTo>
                    <a:pt x="920" y="2876"/>
                    <a:pt x="1172" y="2773"/>
                    <a:pt x="1409" y="2580"/>
                  </a:cubicBezTo>
                  <a:cubicBezTo>
                    <a:pt x="1647" y="2372"/>
                    <a:pt x="1839" y="2120"/>
                    <a:pt x="1987" y="1839"/>
                  </a:cubicBezTo>
                  <a:cubicBezTo>
                    <a:pt x="2136" y="1557"/>
                    <a:pt x="2195" y="1275"/>
                    <a:pt x="2195" y="1023"/>
                  </a:cubicBezTo>
                  <a:cubicBezTo>
                    <a:pt x="2195" y="756"/>
                    <a:pt x="2121" y="519"/>
                    <a:pt x="1973" y="312"/>
                  </a:cubicBezTo>
                  <a:cubicBezTo>
                    <a:pt x="1824" y="104"/>
                    <a:pt x="1632" y="0"/>
                    <a:pt x="13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5"/>
            <p:cNvSpPr/>
            <p:nvPr/>
          </p:nvSpPr>
          <p:spPr>
            <a:xfrm>
              <a:off x="953775" y="3351325"/>
              <a:ext cx="52675" cy="72675"/>
            </a:xfrm>
            <a:custGeom>
              <a:avLst/>
              <a:gdLst/>
              <a:ahLst/>
              <a:cxnLst/>
              <a:rect l="l" t="t" r="r" b="b"/>
              <a:pathLst>
                <a:path w="2107" h="2907" extrusionOk="0">
                  <a:moveTo>
                    <a:pt x="1276" y="327"/>
                  </a:moveTo>
                  <a:cubicBezTo>
                    <a:pt x="1409" y="327"/>
                    <a:pt x="1513" y="371"/>
                    <a:pt x="1602" y="445"/>
                  </a:cubicBezTo>
                  <a:cubicBezTo>
                    <a:pt x="1706" y="534"/>
                    <a:pt x="1750" y="623"/>
                    <a:pt x="1750" y="742"/>
                  </a:cubicBezTo>
                  <a:cubicBezTo>
                    <a:pt x="1750" y="920"/>
                    <a:pt x="1646" y="1068"/>
                    <a:pt x="1439" y="1231"/>
                  </a:cubicBezTo>
                  <a:cubicBezTo>
                    <a:pt x="1246" y="1379"/>
                    <a:pt x="979" y="1498"/>
                    <a:pt x="653" y="1587"/>
                  </a:cubicBezTo>
                  <a:cubicBezTo>
                    <a:pt x="787" y="1098"/>
                    <a:pt x="861" y="772"/>
                    <a:pt x="861" y="623"/>
                  </a:cubicBezTo>
                  <a:cubicBezTo>
                    <a:pt x="861" y="564"/>
                    <a:pt x="846" y="520"/>
                    <a:pt x="816" y="460"/>
                  </a:cubicBezTo>
                  <a:cubicBezTo>
                    <a:pt x="994" y="371"/>
                    <a:pt x="1157" y="327"/>
                    <a:pt x="1276" y="327"/>
                  </a:cubicBezTo>
                  <a:close/>
                  <a:moveTo>
                    <a:pt x="1217" y="1"/>
                  </a:moveTo>
                  <a:cubicBezTo>
                    <a:pt x="1039" y="1"/>
                    <a:pt x="861" y="30"/>
                    <a:pt x="683" y="90"/>
                  </a:cubicBezTo>
                  <a:cubicBezTo>
                    <a:pt x="490" y="149"/>
                    <a:pt x="401" y="223"/>
                    <a:pt x="401" y="282"/>
                  </a:cubicBezTo>
                  <a:cubicBezTo>
                    <a:pt x="401" y="342"/>
                    <a:pt x="431" y="386"/>
                    <a:pt x="505" y="445"/>
                  </a:cubicBezTo>
                  <a:cubicBezTo>
                    <a:pt x="490" y="772"/>
                    <a:pt x="357" y="1335"/>
                    <a:pt x="119" y="2150"/>
                  </a:cubicBezTo>
                  <a:cubicBezTo>
                    <a:pt x="45" y="2417"/>
                    <a:pt x="1" y="2580"/>
                    <a:pt x="1" y="2639"/>
                  </a:cubicBezTo>
                  <a:cubicBezTo>
                    <a:pt x="1" y="2699"/>
                    <a:pt x="31" y="2758"/>
                    <a:pt x="75" y="2817"/>
                  </a:cubicBezTo>
                  <a:cubicBezTo>
                    <a:pt x="134" y="2877"/>
                    <a:pt x="179" y="2906"/>
                    <a:pt x="208" y="2906"/>
                  </a:cubicBezTo>
                  <a:cubicBezTo>
                    <a:pt x="253" y="2906"/>
                    <a:pt x="372" y="2580"/>
                    <a:pt x="564" y="1913"/>
                  </a:cubicBezTo>
                  <a:cubicBezTo>
                    <a:pt x="1024" y="1824"/>
                    <a:pt x="1394" y="1676"/>
                    <a:pt x="1676" y="1468"/>
                  </a:cubicBezTo>
                  <a:cubicBezTo>
                    <a:pt x="1958" y="1261"/>
                    <a:pt x="2106" y="1009"/>
                    <a:pt x="2106" y="727"/>
                  </a:cubicBezTo>
                  <a:cubicBezTo>
                    <a:pt x="2106" y="505"/>
                    <a:pt x="2017" y="327"/>
                    <a:pt x="1854" y="193"/>
                  </a:cubicBezTo>
                  <a:cubicBezTo>
                    <a:pt x="1691" y="60"/>
                    <a:pt x="1469" y="1"/>
                    <a:pt x="1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5"/>
            <p:cNvSpPr/>
            <p:nvPr/>
          </p:nvSpPr>
          <p:spPr>
            <a:xfrm>
              <a:off x="1011225" y="3351700"/>
              <a:ext cx="43775" cy="72300"/>
            </a:xfrm>
            <a:custGeom>
              <a:avLst/>
              <a:gdLst/>
              <a:ahLst/>
              <a:cxnLst/>
              <a:rect l="l" t="t" r="r" b="b"/>
              <a:pathLst>
                <a:path w="1751" h="2892" extrusionOk="0">
                  <a:moveTo>
                    <a:pt x="653" y="0"/>
                  </a:moveTo>
                  <a:cubicBezTo>
                    <a:pt x="609" y="0"/>
                    <a:pt x="579" y="15"/>
                    <a:pt x="564" y="30"/>
                  </a:cubicBezTo>
                  <a:cubicBezTo>
                    <a:pt x="564" y="45"/>
                    <a:pt x="549" y="89"/>
                    <a:pt x="549" y="134"/>
                  </a:cubicBezTo>
                  <a:cubicBezTo>
                    <a:pt x="549" y="312"/>
                    <a:pt x="460" y="727"/>
                    <a:pt x="268" y="1379"/>
                  </a:cubicBezTo>
                  <a:cubicBezTo>
                    <a:pt x="90" y="2031"/>
                    <a:pt x="1" y="2402"/>
                    <a:pt x="1" y="2506"/>
                  </a:cubicBezTo>
                  <a:cubicBezTo>
                    <a:pt x="1" y="2610"/>
                    <a:pt x="45" y="2699"/>
                    <a:pt x="134" y="2773"/>
                  </a:cubicBezTo>
                  <a:cubicBezTo>
                    <a:pt x="238" y="2847"/>
                    <a:pt x="342" y="2891"/>
                    <a:pt x="475" y="2891"/>
                  </a:cubicBezTo>
                  <a:cubicBezTo>
                    <a:pt x="772" y="2891"/>
                    <a:pt x="1053" y="2847"/>
                    <a:pt x="1320" y="2743"/>
                  </a:cubicBezTo>
                  <a:cubicBezTo>
                    <a:pt x="1602" y="2639"/>
                    <a:pt x="1750" y="2536"/>
                    <a:pt x="1750" y="2417"/>
                  </a:cubicBezTo>
                  <a:cubicBezTo>
                    <a:pt x="1750" y="2387"/>
                    <a:pt x="1750" y="2372"/>
                    <a:pt x="1735" y="2358"/>
                  </a:cubicBezTo>
                  <a:cubicBezTo>
                    <a:pt x="1720" y="2358"/>
                    <a:pt x="1706" y="2343"/>
                    <a:pt x="1691" y="2343"/>
                  </a:cubicBezTo>
                  <a:cubicBezTo>
                    <a:pt x="1661" y="2343"/>
                    <a:pt x="1602" y="2358"/>
                    <a:pt x="1483" y="2402"/>
                  </a:cubicBezTo>
                  <a:cubicBezTo>
                    <a:pt x="1113" y="2491"/>
                    <a:pt x="772" y="2550"/>
                    <a:pt x="460" y="2550"/>
                  </a:cubicBezTo>
                  <a:cubicBezTo>
                    <a:pt x="401" y="2550"/>
                    <a:pt x="357" y="2506"/>
                    <a:pt x="357" y="2432"/>
                  </a:cubicBezTo>
                  <a:cubicBezTo>
                    <a:pt x="357" y="2358"/>
                    <a:pt x="416" y="2135"/>
                    <a:pt x="534" y="1765"/>
                  </a:cubicBezTo>
                  <a:cubicBezTo>
                    <a:pt x="772" y="994"/>
                    <a:pt x="890" y="519"/>
                    <a:pt x="890" y="327"/>
                  </a:cubicBezTo>
                  <a:cubicBezTo>
                    <a:pt x="890" y="252"/>
                    <a:pt x="861" y="178"/>
                    <a:pt x="801" y="104"/>
                  </a:cubicBezTo>
                  <a:cubicBezTo>
                    <a:pt x="742" y="45"/>
                    <a:pt x="683" y="0"/>
                    <a:pt x="6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5"/>
            <p:cNvSpPr/>
            <p:nvPr/>
          </p:nvSpPr>
          <p:spPr>
            <a:xfrm>
              <a:off x="1064600" y="3351325"/>
              <a:ext cx="53400" cy="72675"/>
            </a:xfrm>
            <a:custGeom>
              <a:avLst/>
              <a:gdLst/>
              <a:ahLst/>
              <a:cxnLst/>
              <a:rect l="l" t="t" r="r" b="b"/>
              <a:pathLst>
                <a:path w="2136" h="2907" extrusionOk="0">
                  <a:moveTo>
                    <a:pt x="1261" y="401"/>
                  </a:moveTo>
                  <a:cubicBezTo>
                    <a:pt x="1320" y="638"/>
                    <a:pt x="1364" y="979"/>
                    <a:pt x="1409" y="1453"/>
                  </a:cubicBezTo>
                  <a:cubicBezTo>
                    <a:pt x="1201" y="1483"/>
                    <a:pt x="994" y="1528"/>
                    <a:pt x="801" y="1587"/>
                  </a:cubicBezTo>
                  <a:cubicBezTo>
                    <a:pt x="994" y="1068"/>
                    <a:pt x="1142" y="683"/>
                    <a:pt x="1261" y="401"/>
                  </a:cubicBezTo>
                  <a:close/>
                  <a:moveTo>
                    <a:pt x="1364" y="1"/>
                  </a:moveTo>
                  <a:cubicBezTo>
                    <a:pt x="1290" y="1"/>
                    <a:pt x="1216" y="30"/>
                    <a:pt x="1142" y="75"/>
                  </a:cubicBezTo>
                  <a:cubicBezTo>
                    <a:pt x="1068" y="134"/>
                    <a:pt x="1009" y="193"/>
                    <a:pt x="979" y="267"/>
                  </a:cubicBezTo>
                  <a:cubicBezTo>
                    <a:pt x="949" y="342"/>
                    <a:pt x="890" y="520"/>
                    <a:pt x="771" y="786"/>
                  </a:cubicBezTo>
                  <a:cubicBezTo>
                    <a:pt x="668" y="1053"/>
                    <a:pt x="579" y="1261"/>
                    <a:pt x="519" y="1424"/>
                  </a:cubicBezTo>
                  <a:cubicBezTo>
                    <a:pt x="490" y="1498"/>
                    <a:pt x="445" y="1587"/>
                    <a:pt x="401" y="1691"/>
                  </a:cubicBezTo>
                  <a:cubicBezTo>
                    <a:pt x="134" y="1780"/>
                    <a:pt x="1" y="1839"/>
                    <a:pt x="1" y="1898"/>
                  </a:cubicBezTo>
                  <a:cubicBezTo>
                    <a:pt x="1" y="1958"/>
                    <a:pt x="30" y="1987"/>
                    <a:pt x="60" y="2032"/>
                  </a:cubicBezTo>
                  <a:cubicBezTo>
                    <a:pt x="104" y="2061"/>
                    <a:pt x="164" y="2076"/>
                    <a:pt x="208" y="2076"/>
                  </a:cubicBezTo>
                  <a:lnTo>
                    <a:pt x="238" y="2076"/>
                  </a:lnTo>
                  <a:cubicBezTo>
                    <a:pt x="89" y="2447"/>
                    <a:pt x="1" y="2639"/>
                    <a:pt x="1" y="2654"/>
                  </a:cubicBezTo>
                  <a:cubicBezTo>
                    <a:pt x="1" y="2714"/>
                    <a:pt x="30" y="2773"/>
                    <a:pt x="75" y="2832"/>
                  </a:cubicBezTo>
                  <a:cubicBezTo>
                    <a:pt x="134" y="2877"/>
                    <a:pt x="178" y="2906"/>
                    <a:pt x="223" y="2906"/>
                  </a:cubicBezTo>
                  <a:cubicBezTo>
                    <a:pt x="267" y="2906"/>
                    <a:pt x="416" y="2595"/>
                    <a:pt x="653" y="1972"/>
                  </a:cubicBezTo>
                  <a:cubicBezTo>
                    <a:pt x="846" y="1913"/>
                    <a:pt x="1009" y="1869"/>
                    <a:pt x="1098" y="1854"/>
                  </a:cubicBezTo>
                  <a:cubicBezTo>
                    <a:pt x="1201" y="1824"/>
                    <a:pt x="1320" y="1794"/>
                    <a:pt x="1439" y="1765"/>
                  </a:cubicBezTo>
                  <a:cubicBezTo>
                    <a:pt x="1453" y="2017"/>
                    <a:pt x="1483" y="2269"/>
                    <a:pt x="1498" y="2521"/>
                  </a:cubicBezTo>
                  <a:cubicBezTo>
                    <a:pt x="1513" y="2669"/>
                    <a:pt x="1542" y="2773"/>
                    <a:pt x="1572" y="2817"/>
                  </a:cubicBezTo>
                  <a:cubicBezTo>
                    <a:pt x="1587" y="2877"/>
                    <a:pt x="1631" y="2906"/>
                    <a:pt x="1676" y="2906"/>
                  </a:cubicBezTo>
                  <a:cubicBezTo>
                    <a:pt x="1765" y="2906"/>
                    <a:pt x="1809" y="2743"/>
                    <a:pt x="1809" y="2402"/>
                  </a:cubicBezTo>
                  <a:cubicBezTo>
                    <a:pt x="1809" y="2195"/>
                    <a:pt x="1794" y="1958"/>
                    <a:pt x="1780" y="1676"/>
                  </a:cubicBezTo>
                  <a:cubicBezTo>
                    <a:pt x="2017" y="1602"/>
                    <a:pt x="2135" y="1542"/>
                    <a:pt x="2135" y="1498"/>
                  </a:cubicBezTo>
                  <a:cubicBezTo>
                    <a:pt x="2135" y="1424"/>
                    <a:pt x="2076" y="1394"/>
                    <a:pt x="1943" y="1394"/>
                  </a:cubicBezTo>
                  <a:lnTo>
                    <a:pt x="1750" y="1394"/>
                  </a:lnTo>
                  <a:cubicBezTo>
                    <a:pt x="1705" y="1009"/>
                    <a:pt x="1646" y="668"/>
                    <a:pt x="1587" y="401"/>
                  </a:cubicBezTo>
                  <a:cubicBezTo>
                    <a:pt x="1513" y="134"/>
                    <a:pt x="1439" y="1"/>
                    <a:pt x="13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5"/>
            <p:cNvSpPr/>
            <p:nvPr/>
          </p:nvSpPr>
          <p:spPr>
            <a:xfrm>
              <a:off x="1122800" y="3352450"/>
              <a:ext cx="51525" cy="71175"/>
            </a:xfrm>
            <a:custGeom>
              <a:avLst/>
              <a:gdLst/>
              <a:ahLst/>
              <a:cxnLst/>
              <a:rect l="l" t="t" r="r" b="b"/>
              <a:pathLst>
                <a:path w="2061" h="2847" extrusionOk="0">
                  <a:moveTo>
                    <a:pt x="1779" y="0"/>
                  </a:moveTo>
                  <a:cubicBezTo>
                    <a:pt x="1616" y="0"/>
                    <a:pt x="1438" y="45"/>
                    <a:pt x="1201" y="148"/>
                  </a:cubicBezTo>
                  <a:cubicBezTo>
                    <a:pt x="978" y="237"/>
                    <a:pt x="815" y="356"/>
                    <a:pt x="712" y="475"/>
                  </a:cubicBezTo>
                  <a:cubicBezTo>
                    <a:pt x="682" y="504"/>
                    <a:pt x="652" y="563"/>
                    <a:pt x="623" y="638"/>
                  </a:cubicBezTo>
                  <a:cubicBezTo>
                    <a:pt x="593" y="712"/>
                    <a:pt x="578" y="786"/>
                    <a:pt x="578" y="845"/>
                  </a:cubicBezTo>
                  <a:cubicBezTo>
                    <a:pt x="578" y="919"/>
                    <a:pt x="638" y="1008"/>
                    <a:pt x="726" y="1127"/>
                  </a:cubicBezTo>
                  <a:cubicBezTo>
                    <a:pt x="830" y="1245"/>
                    <a:pt x="934" y="1349"/>
                    <a:pt x="1053" y="1453"/>
                  </a:cubicBezTo>
                  <a:cubicBezTo>
                    <a:pt x="1171" y="1557"/>
                    <a:pt x="1275" y="1660"/>
                    <a:pt x="1379" y="1779"/>
                  </a:cubicBezTo>
                  <a:cubicBezTo>
                    <a:pt x="1468" y="1898"/>
                    <a:pt x="1527" y="1987"/>
                    <a:pt x="1527" y="2061"/>
                  </a:cubicBezTo>
                  <a:cubicBezTo>
                    <a:pt x="1527" y="2179"/>
                    <a:pt x="1453" y="2283"/>
                    <a:pt x="1305" y="2372"/>
                  </a:cubicBezTo>
                  <a:cubicBezTo>
                    <a:pt x="1156" y="2476"/>
                    <a:pt x="978" y="2520"/>
                    <a:pt x="801" y="2520"/>
                  </a:cubicBezTo>
                  <a:cubicBezTo>
                    <a:pt x="697" y="2520"/>
                    <a:pt x="608" y="2506"/>
                    <a:pt x="534" y="2461"/>
                  </a:cubicBezTo>
                  <a:cubicBezTo>
                    <a:pt x="445" y="2431"/>
                    <a:pt x="385" y="2387"/>
                    <a:pt x="326" y="2328"/>
                  </a:cubicBezTo>
                  <a:cubicBezTo>
                    <a:pt x="208" y="2209"/>
                    <a:pt x="119" y="2135"/>
                    <a:pt x="74" y="2135"/>
                  </a:cubicBezTo>
                  <a:cubicBezTo>
                    <a:pt x="30" y="2135"/>
                    <a:pt x="0" y="2179"/>
                    <a:pt x="0" y="2268"/>
                  </a:cubicBezTo>
                  <a:cubicBezTo>
                    <a:pt x="0" y="2387"/>
                    <a:pt x="89" y="2506"/>
                    <a:pt x="252" y="2639"/>
                  </a:cubicBezTo>
                  <a:cubicBezTo>
                    <a:pt x="430" y="2772"/>
                    <a:pt x="638" y="2846"/>
                    <a:pt x="890" y="2846"/>
                  </a:cubicBezTo>
                  <a:cubicBezTo>
                    <a:pt x="1156" y="2846"/>
                    <a:pt x="1394" y="2772"/>
                    <a:pt x="1586" y="2624"/>
                  </a:cubicBezTo>
                  <a:cubicBezTo>
                    <a:pt x="1794" y="2461"/>
                    <a:pt x="1898" y="2283"/>
                    <a:pt x="1898" y="2061"/>
                  </a:cubicBezTo>
                  <a:cubicBezTo>
                    <a:pt x="1898" y="1942"/>
                    <a:pt x="1838" y="1824"/>
                    <a:pt x="1735" y="1675"/>
                  </a:cubicBezTo>
                  <a:cubicBezTo>
                    <a:pt x="1646" y="1542"/>
                    <a:pt x="1527" y="1408"/>
                    <a:pt x="1408" y="1305"/>
                  </a:cubicBezTo>
                  <a:cubicBezTo>
                    <a:pt x="1097" y="1038"/>
                    <a:pt x="934" y="860"/>
                    <a:pt x="934" y="801"/>
                  </a:cubicBezTo>
                  <a:cubicBezTo>
                    <a:pt x="934" y="697"/>
                    <a:pt x="1082" y="578"/>
                    <a:pt x="1408" y="460"/>
                  </a:cubicBezTo>
                  <a:cubicBezTo>
                    <a:pt x="1497" y="430"/>
                    <a:pt x="1586" y="400"/>
                    <a:pt x="1705" y="371"/>
                  </a:cubicBezTo>
                  <a:cubicBezTo>
                    <a:pt x="1824" y="341"/>
                    <a:pt x="1912" y="326"/>
                    <a:pt x="1972" y="311"/>
                  </a:cubicBezTo>
                  <a:cubicBezTo>
                    <a:pt x="2031" y="282"/>
                    <a:pt x="2061" y="267"/>
                    <a:pt x="2061" y="237"/>
                  </a:cubicBezTo>
                  <a:cubicBezTo>
                    <a:pt x="2061" y="178"/>
                    <a:pt x="2031" y="134"/>
                    <a:pt x="1972" y="74"/>
                  </a:cubicBezTo>
                  <a:cubicBezTo>
                    <a:pt x="1912" y="30"/>
                    <a:pt x="1853" y="0"/>
                    <a:pt x="17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5"/>
            <p:cNvSpPr/>
            <p:nvPr/>
          </p:nvSpPr>
          <p:spPr>
            <a:xfrm>
              <a:off x="1182100" y="3352450"/>
              <a:ext cx="74150" cy="71175"/>
            </a:xfrm>
            <a:custGeom>
              <a:avLst/>
              <a:gdLst/>
              <a:ahLst/>
              <a:cxnLst/>
              <a:rect l="l" t="t" r="r" b="b"/>
              <a:pathLst>
                <a:path w="2966" h="2847" extrusionOk="0">
                  <a:moveTo>
                    <a:pt x="623" y="0"/>
                  </a:moveTo>
                  <a:cubicBezTo>
                    <a:pt x="578" y="0"/>
                    <a:pt x="563" y="15"/>
                    <a:pt x="549" y="30"/>
                  </a:cubicBezTo>
                  <a:cubicBezTo>
                    <a:pt x="534" y="45"/>
                    <a:pt x="534" y="74"/>
                    <a:pt x="534" y="119"/>
                  </a:cubicBezTo>
                  <a:cubicBezTo>
                    <a:pt x="534" y="297"/>
                    <a:pt x="445" y="727"/>
                    <a:pt x="267" y="1408"/>
                  </a:cubicBezTo>
                  <a:cubicBezTo>
                    <a:pt x="89" y="2105"/>
                    <a:pt x="0" y="2476"/>
                    <a:pt x="0" y="2535"/>
                  </a:cubicBezTo>
                  <a:cubicBezTo>
                    <a:pt x="0" y="2609"/>
                    <a:pt x="30" y="2669"/>
                    <a:pt x="74" y="2743"/>
                  </a:cubicBezTo>
                  <a:cubicBezTo>
                    <a:pt x="133" y="2817"/>
                    <a:pt x="163" y="2846"/>
                    <a:pt x="193" y="2846"/>
                  </a:cubicBezTo>
                  <a:cubicBezTo>
                    <a:pt x="208" y="2846"/>
                    <a:pt x="222" y="2832"/>
                    <a:pt x="252" y="2772"/>
                  </a:cubicBezTo>
                  <a:cubicBezTo>
                    <a:pt x="267" y="2758"/>
                    <a:pt x="267" y="2728"/>
                    <a:pt x="282" y="2698"/>
                  </a:cubicBezTo>
                  <a:cubicBezTo>
                    <a:pt x="282" y="2669"/>
                    <a:pt x="297" y="2639"/>
                    <a:pt x="311" y="2594"/>
                  </a:cubicBezTo>
                  <a:cubicBezTo>
                    <a:pt x="326" y="2550"/>
                    <a:pt x="341" y="2506"/>
                    <a:pt x="356" y="2476"/>
                  </a:cubicBezTo>
                  <a:cubicBezTo>
                    <a:pt x="371" y="2431"/>
                    <a:pt x="385" y="2387"/>
                    <a:pt x="400" y="2328"/>
                  </a:cubicBezTo>
                  <a:cubicBezTo>
                    <a:pt x="415" y="2268"/>
                    <a:pt x="430" y="2209"/>
                    <a:pt x="430" y="2165"/>
                  </a:cubicBezTo>
                  <a:cubicBezTo>
                    <a:pt x="445" y="2135"/>
                    <a:pt x="460" y="2076"/>
                    <a:pt x="474" y="2001"/>
                  </a:cubicBezTo>
                  <a:cubicBezTo>
                    <a:pt x="504" y="1942"/>
                    <a:pt x="534" y="1809"/>
                    <a:pt x="593" y="1601"/>
                  </a:cubicBezTo>
                  <a:cubicBezTo>
                    <a:pt x="652" y="1394"/>
                    <a:pt x="697" y="1156"/>
                    <a:pt x="741" y="875"/>
                  </a:cubicBezTo>
                  <a:cubicBezTo>
                    <a:pt x="919" y="1394"/>
                    <a:pt x="1038" y="1735"/>
                    <a:pt x="1142" y="1868"/>
                  </a:cubicBezTo>
                  <a:cubicBezTo>
                    <a:pt x="1201" y="1957"/>
                    <a:pt x="1275" y="2001"/>
                    <a:pt x="1349" y="2001"/>
                  </a:cubicBezTo>
                  <a:cubicBezTo>
                    <a:pt x="1423" y="2001"/>
                    <a:pt x="1527" y="1942"/>
                    <a:pt x="1631" y="1824"/>
                  </a:cubicBezTo>
                  <a:cubicBezTo>
                    <a:pt x="1749" y="1690"/>
                    <a:pt x="2061" y="1320"/>
                    <a:pt x="2565" y="697"/>
                  </a:cubicBezTo>
                  <a:lnTo>
                    <a:pt x="2565" y="697"/>
                  </a:lnTo>
                  <a:cubicBezTo>
                    <a:pt x="2446" y="993"/>
                    <a:pt x="2342" y="1334"/>
                    <a:pt x="2253" y="1735"/>
                  </a:cubicBezTo>
                  <a:cubicBezTo>
                    <a:pt x="2164" y="2120"/>
                    <a:pt x="2120" y="2372"/>
                    <a:pt x="2120" y="2491"/>
                  </a:cubicBezTo>
                  <a:cubicBezTo>
                    <a:pt x="2120" y="2594"/>
                    <a:pt x="2135" y="2683"/>
                    <a:pt x="2164" y="2758"/>
                  </a:cubicBezTo>
                  <a:cubicBezTo>
                    <a:pt x="2209" y="2817"/>
                    <a:pt x="2239" y="2846"/>
                    <a:pt x="2268" y="2846"/>
                  </a:cubicBezTo>
                  <a:cubicBezTo>
                    <a:pt x="2313" y="2846"/>
                    <a:pt x="2357" y="2772"/>
                    <a:pt x="2387" y="2609"/>
                  </a:cubicBezTo>
                  <a:cubicBezTo>
                    <a:pt x="2416" y="2535"/>
                    <a:pt x="2431" y="2446"/>
                    <a:pt x="2461" y="2357"/>
                  </a:cubicBezTo>
                  <a:cubicBezTo>
                    <a:pt x="2476" y="2283"/>
                    <a:pt x="2505" y="2165"/>
                    <a:pt x="2535" y="2031"/>
                  </a:cubicBezTo>
                  <a:cubicBezTo>
                    <a:pt x="2565" y="1898"/>
                    <a:pt x="2594" y="1779"/>
                    <a:pt x="2624" y="1690"/>
                  </a:cubicBezTo>
                  <a:cubicBezTo>
                    <a:pt x="2639" y="1601"/>
                    <a:pt x="2683" y="1468"/>
                    <a:pt x="2728" y="1305"/>
                  </a:cubicBezTo>
                  <a:cubicBezTo>
                    <a:pt x="2772" y="1156"/>
                    <a:pt x="2802" y="1038"/>
                    <a:pt x="2832" y="964"/>
                  </a:cubicBezTo>
                  <a:cubicBezTo>
                    <a:pt x="2846" y="890"/>
                    <a:pt x="2876" y="801"/>
                    <a:pt x="2891" y="697"/>
                  </a:cubicBezTo>
                  <a:cubicBezTo>
                    <a:pt x="2921" y="593"/>
                    <a:pt x="2935" y="519"/>
                    <a:pt x="2950" y="445"/>
                  </a:cubicBezTo>
                  <a:cubicBezTo>
                    <a:pt x="2965" y="386"/>
                    <a:pt x="2965" y="326"/>
                    <a:pt x="2965" y="282"/>
                  </a:cubicBezTo>
                  <a:cubicBezTo>
                    <a:pt x="2965" y="237"/>
                    <a:pt x="2935" y="178"/>
                    <a:pt x="2891" y="134"/>
                  </a:cubicBezTo>
                  <a:cubicBezTo>
                    <a:pt x="2832" y="74"/>
                    <a:pt x="2787" y="45"/>
                    <a:pt x="2728" y="45"/>
                  </a:cubicBezTo>
                  <a:cubicBezTo>
                    <a:pt x="2683" y="45"/>
                    <a:pt x="2609" y="104"/>
                    <a:pt x="2491" y="237"/>
                  </a:cubicBezTo>
                  <a:cubicBezTo>
                    <a:pt x="2387" y="356"/>
                    <a:pt x="2209" y="578"/>
                    <a:pt x="1972" y="875"/>
                  </a:cubicBezTo>
                  <a:cubicBezTo>
                    <a:pt x="1749" y="1171"/>
                    <a:pt x="1557" y="1408"/>
                    <a:pt x="1408" y="1586"/>
                  </a:cubicBezTo>
                  <a:cubicBezTo>
                    <a:pt x="1290" y="1334"/>
                    <a:pt x="1171" y="1082"/>
                    <a:pt x="1082" y="830"/>
                  </a:cubicBezTo>
                  <a:cubicBezTo>
                    <a:pt x="993" y="578"/>
                    <a:pt x="934" y="400"/>
                    <a:pt x="934" y="311"/>
                  </a:cubicBezTo>
                  <a:cubicBezTo>
                    <a:pt x="919" y="252"/>
                    <a:pt x="875" y="193"/>
                    <a:pt x="801" y="119"/>
                  </a:cubicBezTo>
                  <a:cubicBezTo>
                    <a:pt x="712" y="45"/>
                    <a:pt x="652" y="0"/>
                    <a:pt x="6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5"/>
            <p:cNvSpPr/>
            <p:nvPr/>
          </p:nvSpPr>
          <p:spPr>
            <a:xfrm>
              <a:off x="1264000" y="3352450"/>
              <a:ext cx="20775" cy="71175"/>
            </a:xfrm>
            <a:custGeom>
              <a:avLst/>
              <a:gdLst/>
              <a:ahLst/>
              <a:cxnLst/>
              <a:rect l="l" t="t" r="r" b="b"/>
              <a:pathLst>
                <a:path w="831" h="2847" extrusionOk="0">
                  <a:moveTo>
                    <a:pt x="579" y="0"/>
                  </a:moveTo>
                  <a:cubicBezTo>
                    <a:pt x="534" y="0"/>
                    <a:pt x="519" y="15"/>
                    <a:pt x="504" y="30"/>
                  </a:cubicBezTo>
                  <a:cubicBezTo>
                    <a:pt x="490" y="45"/>
                    <a:pt x="490" y="74"/>
                    <a:pt x="490" y="119"/>
                  </a:cubicBezTo>
                  <a:cubicBezTo>
                    <a:pt x="475" y="297"/>
                    <a:pt x="401" y="727"/>
                    <a:pt x="238" y="1438"/>
                  </a:cubicBezTo>
                  <a:cubicBezTo>
                    <a:pt x="74" y="2135"/>
                    <a:pt x="0" y="2520"/>
                    <a:pt x="0" y="2580"/>
                  </a:cubicBezTo>
                  <a:cubicBezTo>
                    <a:pt x="0" y="2624"/>
                    <a:pt x="15" y="2683"/>
                    <a:pt x="74" y="2758"/>
                  </a:cubicBezTo>
                  <a:cubicBezTo>
                    <a:pt x="119" y="2817"/>
                    <a:pt x="163" y="2846"/>
                    <a:pt x="208" y="2846"/>
                  </a:cubicBezTo>
                  <a:cubicBezTo>
                    <a:pt x="238" y="2846"/>
                    <a:pt x="267" y="2772"/>
                    <a:pt x="326" y="2609"/>
                  </a:cubicBezTo>
                  <a:cubicBezTo>
                    <a:pt x="341" y="2520"/>
                    <a:pt x="356" y="2446"/>
                    <a:pt x="386" y="2372"/>
                  </a:cubicBezTo>
                  <a:cubicBezTo>
                    <a:pt x="401" y="2298"/>
                    <a:pt x="430" y="2194"/>
                    <a:pt x="460" y="2061"/>
                  </a:cubicBezTo>
                  <a:cubicBezTo>
                    <a:pt x="490" y="1913"/>
                    <a:pt x="519" y="1809"/>
                    <a:pt x="534" y="1735"/>
                  </a:cubicBezTo>
                  <a:cubicBezTo>
                    <a:pt x="727" y="949"/>
                    <a:pt x="831" y="504"/>
                    <a:pt x="831" y="400"/>
                  </a:cubicBezTo>
                  <a:cubicBezTo>
                    <a:pt x="831" y="311"/>
                    <a:pt x="801" y="208"/>
                    <a:pt x="727" y="134"/>
                  </a:cubicBezTo>
                  <a:cubicBezTo>
                    <a:pt x="667" y="45"/>
                    <a:pt x="623" y="0"/>
                    <a:pt x="5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5"/>
            <p:cNvSpPr/>
            <p:nvPr/>
          </p:nvSpPr>
          <p:spPr>
            <a:xfrm>
              <a:off x="1295125" y="3352450"/>
              <a:ext cx="49700" cy="71175"/>
            </a:xfrm>
            <a:custGeom>
              <a:avLst/>
              <a:gdLst/>
              <a:ahLst/>
              <a:cxnLst/>
              <a:rect l="l" t="t" r="r" b="b"/>
              <a:pathLst>
                <a:path w="1988" h="2847" extrusionOk="0">
                  <a:moveTo>
                    <a:pt x="1646" y="0"/>
                  </a:moveTo>
                  <a:cubicBezTo>
                    <a:pt x="1409" y="0"/>
                    <a:pt x="1157" y="119"/>
                    <a:pt x="890" y="356"/>
                  </a:cubicBezTo>
                  <a:cubicBezTo>
                    <a:pt x="638" y="593"/>
                    <a:pt x="416" y="860"/>
                    <a:pt x="253" y="1186"/>
                  </a:cubicBezTo>
                  <a:cubicBezTo>
                    <a:pt x="90" y="1512"/>
                    <a:pt x="1" y="1794"/>
                    <a:pt x="1" y="2046"/>
                  </a:cubicBezTo>
                  <a:cubicBezTo>
                    <a:pt x="1" y="2253"/>
                    <a:pt x="90" y="2431"/>
                    <a:pt x="253" y="2594"/>
                  </a:cubicBezTo>
                  <a:cubicBezTo>
                    <a:pt x="416" y="2758"/>
                    <a:pt x="594" y="2846"/>
                    <a:pt x="786" y="2846"/>
                  </a:cubicBezTo>
                  <a:cubicBezTo>
                    <a:pt x="935" y="2846"/>
                    <a:pt x="1098" y="2802"/>
                    <a:pt x="1290" y="2728"/>
                  </a:cubicBezTo>
                  <a:cubicBezTo>
                    <a:pt x="1468" y="2639"/>
                    <a:pt x="1631" y="2550"/>
                    <a:pt x="1750" y="2446"/>
                  </a:cubicBezTo>
                  <a:cubicBezTo>
                    <a:pt x="1883" y="2342"/>
                    <a:pt x="1943" y="2268"/>
                    <a:pt x="1943" y="2209"/>
                  </a:cubicBezTo>
                  <a:cubicBezTo>
                    <a:pt x="1943" y="2135"/>
                    <a:pt x="1913" y="2105"/>
                    <a:pt x="1869" y="2105"/>
                  </a:cubicBezTo>
                  <a:cubicBezTo>
                    <a:pt x="1854" y="2105"/>
                    <a:pt x="1735" y="2165"/>
                    <a:pt x="1513" y="2283"/>
                  </a:cubicBezTo>
                  <a:cubicBezTo>
                    <a:pt x="1424" y="2328"/>
                    <a:pt x="1320" y="2372"/>
                    <a:pt x="1187" y="2417"/>
                  </a:cubicBezTo>
                  <a:cubicBezTo>
                    <a:pt x="1053" y="2446"/>
                    <a:pt x="920" y="2461"/>
                    <a:pt x="801" y="2461"/>
                  </a:cubicBezTo>
                  <a:cubicBezTo>
                    <a:pt x="668" y="2461"/>
                    <a:pt x="579" y="2431"/>
                    <a:pt x="490" y="2357"/>
                  </a:cubicBezTo>
                  <a:cubicBezTo>
                    <a:pt x="416" y="2298"/>
                    <a:pt x="386" y="2179"/>
                    <a:pt x="386" y="2031"/>
                  </a:cubicBezTo>
                  <a:cubicBezTo>
                    <a:pt x="386" y="1883"/>
                    <a:pt x="431" y="1705"/>
                    <a:pt x="519" y="1497"/>
                  </a:cubicBezTo>
                  <a:cubicBezTo>
                    <a:pt x="623" y="1290"/>
                    <a:pt x="727" y="1112"/>
                    <a:pt x="860" y="949"/>
                  </a:cubicBezTo>
                  <a:cubicBezTo>
                    <a:pt x="994" y="786"/>
                    <a:pt x="1142" y="652"/>
                    <a:pt x="1290" y="549"/>
                  </a:cubicBezTo>
                  <a:cubicBezTo>
                    <a:pt x="1439" y="445"/>
                    <a:pt x="1572" y="386"/>
                    <a:pt x="1676" y="386"/>
                  </a:cubicBezTo>
                  <a:cubicBezTo>
                    <a:pt x="1720" y="386"/>
                    <a:pt x="1780" y="400"/>
                    <a:pt x="1839" y="415"/>
                  </a:cubicBezTo>
                  <a:cubicBezTo>
                    <a:pt x="1898" y="445"/>
                    <a:pt x="1928" y="445"/>
                    <a:pt x="1943" y="445"/>
                  </a:cubicBezTo>
                  <a:cubicBezTo>
                    <a:pt x="1972" y="445"/>
                    <a:pt x="1987" y="415"/>
                    <a:pt x="1987" y="356"/>
                  </a:cubicBezTo>
                  <a:cubicBezTo>
                    <a:pt x="1987" y="297"/>
                    <a:pt x="1943" y="222"/>
                    <a:pt x="1869" y="134"/>
                  </a:cubicBezTo>
                  <a:cubicBezTo>
                    <a:pt x="1794" y="45"/>
                    <a:pt x="1720" y="0"/>
                    <a:pt x="16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5"/>
            <p:cNvSpPr/>
            <p:nvPr/>
          </p:nvSpPr>
          <p:spPr>
            <a:xfrm>
              <a:off x="1395200" y="3352075"/>
              <a:ext cx="51550" cy="71925"/>
            </a:xfrm>
            <a:custGeom>
              <a:avLst/>
              <a:gdLst/>
              <a:ahLst/>
              <a:cxnLst/>
              <a:rect l="l" t="t" r="r" b="b"/>
              <a:pathLst>
                <a:path w="2062" h="2877" extrusionOk="0">
                  <a:moveTo>
                    <a:pt x="1260" y="371"/>
                  </a:moveTo>
                  <a:cubicBezTo>
                    <a:pt x="1557" y="371"/>
                    <a:pt x="1690" y="460"/>
                    <a:pt x="1690" y="623"/>
                  </a:cubicBezTo>
                  <a:cubicBezTo>
                    <a:pt x="1690" y="727"/>
                    <a:pt x="1646" y="830"/>
                    <a:pt x="1572" y="934"/>
                  </a:cubicBezTo>
                  <a:cubicBezTo>
                    <a:pt x="1483" y="1023"/>
                    <a:pt x="1379" y="1097"/>
                    <a:pt x="1275" y="1157"/>
                  </a:cubicBezTo>
                  <a:cubicBezTo>
                    <a:pt x="1172" y="1216"/>
                    <a:pt x="1053" y="1290"/>
                    <a:pt x="919" y="1349"/>
                  </a:cubicBezTo>
                  <a:cubicBezTo>
                    <a:pt x="801" y="1423"/>
                    <a:pt x="712" y="1468"/>
                    <a:pt x="667" y="1512"/>
                  </a:cubicBezTo>
                  <a:cubicBezTo>
                    <a:pt x="771" y="1097"/>
                    <a:pt x="831" y="816"/>
                    <a:pt x="831" y="638"/>
                  </a:cubicBezTo>
                  <a:cubicBezTo>
                    <a:pt x="831" y="578"/>
                    <a:pt x="816" y="534"/>
                    <a:pt x="786" y="475"/>
                  </a:cubicBezTo>
                  <a:cubicBezTo>
                    <a:pt x="964" y="401"/>
                    <a:pt x="1127" y="371"/>
                    <a:pt x="1260" y="371"/>
                  </a:cubicBezTo>
                  <a:close/>
                  <a:moveTo>
                    <a:pt x="1231" y="0"/>
                  </a:moveTo>
                  <a:cubicBezTo>
                    <a:pt x="1008" y="0"/>
                    <a:pt x="816" y="45"/>
                    <a:pt x="623" y="104"/>
                  </a:cubicBezTo>
                  <a:cubicBezTo>
                    <a:pt x="445" y="178"/>
                    <a:pt x="341" y="237"/>
                    <a:pt x="341" y="297"/>
                  </a:cubicBezTo>
                  <a:cubicBezTo>
                    <a:pt x="341" y="341"/>
                    <a:pt x="356" y="371"/>
                    <a:pt x="386" y="415"/>
                  </a:cubicBezTo>
                  <a:cubicBezTo>
                    <a:pt x="415" y="475"/>
                    <a:pt x="445" y="504"/>
                    <a:pt x="475" y="519"/>
                  </a:cubicBezTo>
                  <a:cubicBezTo>
                    <a:pt x="460" y="801"/>
                    <a:pt x="371" y="1201"/>
                    <a:pt x="223" y="1720"/>
                  </a:cubicBezTo>
                  <a:cubicBezTo>
                    <a:pt x="74" y="2254"/>
                    <a:pt x="0" y="2550"/>
                    <a:pt x="0" y="2609"/>
                  </a:cubicBezTo>
                  <a:cubicBezTo>
                    <a:pt x="0" y="2669"/>
                    <a:pt x="30" y="2728"/>
                    <a:pt x="74" y="2787"/>
                  </a:cubicBezTo>
                  <a:cubicBezTo>
                    <a:pt x="134" y="2847"/>
                    <a:pt x="178" y="2876"/>
                    <a:pt x="223" y="2876"/>
                  </a:cubicBezTo>
                  <a:cubicBezTo>
                    <a:pt x="238" y="2876"/>
                    <a:pt x="267" y="2802"/>
                    <a:pt x="312" y="2669"/>
                  </a:cubicBezTo>
                  <a:cubicBezTo>
                    <a:pt x="341" y="2595"/>
                    <a:pt x="356" y="2535"/>
                    <a:pt x="386" y="2461"/>
                  </a:cubicBezTo>
                  <a:cubicBezTo>
                    <a:pt x="401" y="2402"/>
                    <a:pt x="475" y="2150"/>
                    <a:pt x="593" y="1720"/>
                  </a:cubicBezTo>
                  <a:cubicBezTo>
                    <a:pt x="667" y="1928"/>
                    <a:pt x="845" y="2165"/>
                    <a:pt x="1157" y="2446"/>
                  </a:cubicBezTo>
                  <a:cubicBezTo>
                    <a:pt x="1453" y="2728"/>
                    <a:pt x="1690" y="2876"/>
                    <a:pt x="1853" y="2876"/>
                  </a:cubicBezTo>
                  <a:cubicBezTo>
                    <a:pt x="1942" y="2876"/>
                    <a:pt x="1987" y="2847"/>
                    <a:pt x="1987" y="2773"/>
                  </a:cubicBezTo>
                  <a:cubicBezTo>
                    <a:pt x="1987" y="2743"/>
                    <a:pt x="1957" y="2684"/>
                    <a:pt x="1883" y="2624"/>
                  </a:cubicBezTo>
                  <a:cubicBezTo>
                    <a:pt x="1853" y="2595"/>
                    <a:pt x="1809" y="2565"/>
                    <a:pt x="1779" y="2535"/>
                  </a:cubicBezTo>
                  <a:cubicBezTo>
                    <a:pt x="1750" y="2506"/>
                    <a:pt x="1705" y="2461"/>
                    <a:pt x="1646" y="2417"/>
                  </a:cubicBezTo>
                  <a:cubicBezTo>
                    <a:pt x="1587" y="2372"/>
                    <a:pt x="1527" y="2328"/>
                    <a:pt x="1468" y="2268"/>
                  </a:cubicBezTo>
                  <a:cubicBezTo>
                    <a:pt x="1409" y="2209"/>
                    <a:pt x="1349" y="2150"/>
                    <a:pt x="1320" y="2120"/>
                  </a:cubicBezTo>
                  <a:cubicBezTo>
                    <a:pt x="1275" y="2091"/>
                    <a:pt x="1216" y="2016"/>
                    <a:pt x="1112" y="1928"/>
                  </a:cubicBezTo>
                  <a:cubicBezTo>
                    <a:pt x="1023" y="1824"/>
                    <a:pt x="979" y="1750"/>
                    <a:pt x="979" y="1690"/>
                  </a:cubicBezTo>
                  <a:cubicBezTo>
                    <a:pt x="979" y="1675"/>
                    <a:pt x="1008" y="1646"/>
                    <a:pt x="1083" y="1616"/>
                  </a:cubicBezTo>
                  <a:cubicBezTo>
                    <a:pt x="1172" y="1572"/>
                    <a:pt x="1260" y="1527"/>
                    <a:pt x="1364" y="1468"/>
                  </a:cubicBezTo>
                  <a:cubicBezTo>
                    <a:pt x="1468" y="1409"/>
                    <a:pt x="1572" y="1349"/>
                    <a:pt x="1676" y="1275"/>
                  </a:cubicBezTo>
                  <a:cubicBezTo>
                    <a:pt x="1794" y="1201"/>
                    <a:pt x="1883" y="1112"/>
                    <a:pt x="1957" y="994"/>
                  </a:cubicBezTo>
                  <a:cubicBezTo>
                    <a:pt x="2031" y="875"/>
                    <a:pt x="2061" y="756"/>
                    <a:pt x="2061" y="623"/>
                  </a:cubicBezTo>
                  <a:cubicBezTo>
                    <a:pt x="2061" y="430"/>
                    <a:pt x="1987" y="282"/>
                    <a:pt x="1824" y="163"/>
                  </a:cubicBezTo>
                  <a:cubicBezTo>
                    <a:pt x="1661" y="60"/>
                    <a:pt x="1468" y="0"/>
                    <a:pt x="12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5"/>
            <p:cNvSpPr/>
            <p:nvPr/>
          </p:nvSpPr>
          <p:spPr>
            <a:xfrm>
              <a:off x="1456350" y="3353175"/>
              <a:ext cx="55250" cy="70825"/>
            </a:xfrm>
            <a:custGeom>
              <a:avLst/>
              <a:gdLst/>
              <a:ahLst/>
              <a:cxnLst/>
              <a:rect l="l" t="t" r="r" b="b"/>
              <a:pathLst>
                <a:path w="2210" h="2833" extrusionOk="0">
                  <a:moveTo>
                    <a:pt x="1394" y="1"/>
                  </a:moveTo>
                  <a:cubicBezTo>
                    <a:pt x="845" y="1"/>
                    <a:pt x="549" y="60"/>
                    <a:pt x="505" y="164"/>
                  </a:cubicBezTo>
                  <a:cubicBezTo>
                    <a:pt x="490" y="193"/>
                    <a:pt x="490" y="223"/>
                    <a:pt x="490" y="253"/>
                  </a:cubicBezTo>
                  <a:cubicBezTo>
                    <a:pt x="490" y="460"/>
                    <a:pt x="445" y="712"/>
                    <a:pt x="356" y="1024"/>
                  </a:cubicBezTo>
                  <a:cubicBezTo>
                    <a:pt x="282" y="1320"/>
                    <a:pt x="193" y="1617"/>
                    <a:pt x="119" y="1884"/>
                  </a:cubicBezTo>
                  <a:cubicBezTo>
                    <a:pt x="45" y="2150"/>
                    <a:pt x="0" y="2343"/>
                    <a:pt x="0" y="2447"/>
                  </a:cubicBezTo>
                  <a:cubicBezTo>
                    <a:pt x="0" y="2565"/>
                    <a:pt x="45" y="2654"/>
                    <a:pt x="134" y="2729"/>
                  </a:cubicBezTo>
                  <a:cubicBezTo>
                    <a:pt x="238" y="2803"/>
                    <a:pt x="341" y="2832"/>
                    <a:pt x="475" y="2832"/>
                  </a:cubicBezTo>
                  <a:cubicBezTo>
                    <a:pt x="757" y="2832"/>
                    <a:pt x="1038" y="2788"/>
                    <a:pt x="1335" y="2684"/>
                  </a:cubicBezTo>
                  <a:cubicBezTo>
                    <a:pt x="1646" y="2580"/>
                    <a:pt x="1794" y="2477"/>
                    <a:pt x="1794" y="2388"/>
                  </a:cubicBezTo>
                  <a:cubicBezTo>
                    <a:pt x="1794" y="2328"/>
                    <a:pt x="1765" y="2299"/>
                    <a:pt x="1735" y="2299"/>
                  </a:cubicBezTo>
                  <a:cubicBezTo>
                    <a:pt x="1705" y="2299"/>
                    <a:pt x="1646" y="2313"/>
                    <a:pt x="1513" y="2343"/>
                  </a:cubicBezTo>
                  <a:cubicBezTo>
                    <a:pt x="1142" y="2447"/>
                    <a:pt x="801" y="2491"/>
                    <a:pt x="475" y="2491"/>
                  </a:cubicBezTo>
                  <a:cubicBezTo>
                    <a:pt x="445" y="2491"/>
                    <a:pt x="416" y="2491"/>
                    <a:pt x="401" y="2462"/>
                  </a:cubicBezTo>
                  <a:cubicBezTo>
                    <a:pt x="386" y="2447"/>
                    <a:pt x="371" y="2417"/>
                    <a:pt x="371" y="2388"/>
                  </a:cubicBezTo>
                  <a:cubicBezTo>
                    <a:pt x="371" y="2284"/>
                    <a:pt x="445" y="2002"/>
                    <a:pt x="593" y="1543"/>
                  </a:cubicBezTo>
                  <a:cubicBezTo>
                    <a:pt x="890" y="1543"/>
                    <a:pt x="1142" y="1513"/>
                    <a:pt x="1364" y="1468"/>
                  </a:cubicBezTo>
                  <a:cubicBezTo>
                    <a:pt x="1587" y="1424"/>
                    <a:pt x="1705" y="1350"/>
                    <a:pt x="1705" y="1261"/>
                  </a:cubicBezTo>
                  <a:cubicBezTo>
                    <a:pt x="1705" y="1231"/>
                    <a:pt x="1661" y="1202"/>
                    <a:pt x="1572" y="1202"/>
                  </a:cubicBezTo>
                  <a:cubicBezTo>
                    <a:pt x="1498" y="1202"/>
                    <a:pt x="1379" y="1216"/>
                    <a:pt x="1231" y="1231"/>
                  </a:cubicBezTo>
                  <a:cubicBezTo>
                    <a:pt x="1068" y="1246"/>
                    <a:pt x="934" y="1246"/>
                    <a:pt x="845" y="1246"/>
                  </a:cubicBezTo>
                  <a:lnTo>
                    <a:pt x="682" y="1246"/>
                  </a:lnTo>
                  <a:cubicBezTo>
                    <a:pt x="786" y="875"/>
                    <a:pt x="831" y="594"/>
                    <a:pt x="831" y="401"/>
                  </a:cubicBezTo>
                  <a:cubicBezTo>
                    <a:pt x="1083" y="357"/>
                    <a:pt x="1246" y="327"/>
                    <a:pt x="1305" y="327"/>
                  </a:cubicBezTo>
                  <a:cubicBezTo>
                    <a:pt x="1364" y="312"/>
                    <a:pt x="1483" y="297"/>
                    <a:pt x="1646" y="282"/>
                  </a:cubicBezTo>
                  <a:cubicBezTo>
                    <a:pt x="1809" y="268"/>
                    <a:pt x="1943" y="253"/>
                    <a:pt x="2031" y="238"/>
                  </a:cubicBezTo>
                  <a:cubicBezTo>
                    <a:pt x="2150" y="208"/>
                    <a:pt x="2209" y="179"/>
                    <a:pt x="2209" y="119"/>
                  </a:cubicBezTo>
                  <a:cubicBezTo>
                    <a:pt x="2209" y="45"/>
                    <a:pt x="1943" y="1"/>
                    <a:pt x="1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1516025" y="3352800"/>
              <a:ext cx="55250" cy="70825"/>
            </a:xfrm>
            <a:custGeom>
              <a:avLst/>
              <a:gdLst/>
              <a:ahLst/>
              <a:cxnLst/>
              <a:rect l="l" t="t" r="r" b="b"/>
              <a:pathLst>
                <a:path w="2210" h="2833" extrusionOk="0">
                  <a:moveTo>
                    <a:pt x="1260" y="1"/>
                  </a:moveTo>
                  <a:cubicBezTo>
                    <a:pt x="727" y="1"/>
                    <a:pt x="386" y="16"/>
                    <a:pt x="237" y="31"/>
                  </a:cubicBezTo>
                  <a:cubicBezTo>
                    <a:pt x="74" y="45"/>
                    <a:pt x="0" y="75"/>
                    <a:pt x="0" y="120"/>
                  </a:cubicBezTo>
                  <a:cubicBezTo>
                    <a:pt x="0" y="179"/>
                    <a:pt x="15" y="223"/>
                    <a:pt x="74" y="283"/>
                  </a:cubicBezTo>
                  <a:cubicBezTo>
                    <a:pt x="119" y="342"/>
                    <a:pt x="163" y="372"/>
                    <a:pt x="208" y="372"/>
                  </a:cubicBezTo>
                  <a:lnTo>
                    <a:pt x="905" y="342"/>
                  </a:lnTo>
                  <a:lnTo>
                    <a:pt x="905" y="342"/>
                  </a:lnTo>
                  <a:cubicBezTo>
                    <a:pt x="875" y="594"/>
                    <a:pt x="786" y="1024"/>
                    <a:pt x="638" y="1602"/>
                  </a:cubicBezTo>
                  <a:cubicBezTo>
                    <a:pt x="489" y="2180"/>
                    <a:pt x="415" y="2492"/>
                    <a:pt x="415" y="2566"/>
                  </a:cubicBezTo>
                  <a:cubicBezTo>
                    <a:pt x="415" y="2625"/>
                    <a:pt x="445" y="2684"/>
                    <a:pt x="489" y="2744"/>
                  </a:cubicBezTo>
                  <a:cubicBezTo>
                    <a:pt x="549" y="2803"/>
                    <a:pt x="593" y="2832"/>
                    <a:pt x="638" y="2832"/>
                  </a:cubicBezTo>
                  <a:cubicBezTo>
                    <a:pt x="667" y="2832"/>
                    <a:pt x="697" y="2773"/>
                    <a:pt x="742" y="2625"/>
                  </a:cubicBezTo>
                  <a:cubicBezTo>
                    <a:pt x="756" y="2551"/>
                    <a:pt x="786" y="2417"/>
                    <a:pt x="830" y="2239"/>
                  </a:cubicBezTo>
                  <a:cubicBezTo>
                    <a:pt x="875" y="2047"/>
                    <a:pt x="905" y="1913"/>
                    <a:pt x="934" y="1824"/>
                  </a:cubicBezTo>
                  <a:cubicBezTo>
                    <a:pt x="1142" y="994"/>
                    <a:pt x="1246" y="520"/>
                    <a:pt x="1246" y="431"/>
                  </a:cubicBezTo>
                  <a:cubicBezTo>
                    <a:pt x="1246" y="386"/>
                    <a:pt x="1246" y="357"/>
                    <a:pt x="1231" y="342"/>
                  </a:cubicBezTo>
                  <a:cubicBezTo>
                    <a:pt x="1379" y="342"/>
                    <a:pt x="1542" y="342"/>
                    <a:pt x="1705" y="357"/>
                  </a:cubicBezTo>
                  <a:cubicBezTo>
                    <a:pt x="1853" y="372"/>
                    <a:pt x="1987" y="372"/>
                    <a:pt x="2076" y="372"/>
                  </a:cubicBezTo>
                  <a:cubicBezTo>
                    <a:pt x="2165" y="372"/>
                    <a:pt x="2209" y="342"/>
                    <a:pt x="2209" y="297"/>
                  </a:cubicBezTo>
                  <a:cubicBezTo>
                    <a:pt x="2209" y="223"/>
                    <a:pt x="2120" y="149"/>
                    <a:pt x="1942" y="90"/>
                  </a:cubicBezTo>
                  <a:cubicBezTo>
                    <a:pt x="1764" y="31"/>
                    <a:pt x="1542" y="1"/>
                    <a:pt x="1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1570875" y="3352450"/>
              <a:ext cx="21150" cy="71175"/>
            </a:xfrm>
            <a:custGeom>
              <a:avLst/>
              <a:gdLst/>
              <a:ahLst/>
              <a:cxnLst/>
              <a:rect l="l" t="t" r="r" b="b"/>
              <a:pathLst>
                <a:path w="846" h="2847" extrusionOk="0">
                  <a:moveTo>
                    <a:pt x="593" y="0"/>
                  </a:moveTo>
                  <a:cubicBezTo>
                    <a:pt x="549" y="0"/>
                    <a:pt x="519" y="15"/>
                    <a:pt x="504" y="30"/>
                  </a:cubicBezTo>
                  <a:cubicBezTo>
                    <a:pt x="504" y="45"/>
                    <a:pt x="490" y="74"/>
                    <a:pt x="490" y="119"/>
                  </a:cubicBezTo>
                  <a:cubicBezTo>
                    <a:pt x="490" y="297"/>
                    <a:pt x="415" y="727"/>
                    <a:pt x="252" y="1438"/>
                  </a:cubicBezTo>
                  <a:cubicBezTo>
                    <a:pt x="89" y="2135"/>
                    <a:pt x="0" y="2520"/>
                    <a:pt x="0" y="2580"/>
                  </a:cubicBezTo>
                  <a:cubicBezTo>
                    <a:pt x="0" y="2624"/>
                    <a:pt x="30" y="2683"/>
                    <a:pt x="89" y="2758"/>
                  </a:cubicBezTo>
                  <a:cubicBezTo>
                    <a:pt x="134" y="2817"/>
                    <a:pt x="178" y="2846"/>
                    <a:pt x="208" y="2846"/>
                  </a:cubicBezTo>
                  <a:cubicBezTo>
                    <a:pt x="252" y="2846"/>
                    <a:pt x="282" y="2772"/>
                    <a:pt x="327" y="2609"/>
                  </a:cubicBezTo>
                  <a:cubicBezTo>
                    <a:pt x="356" y="2520"/>
                    <a:pt x="371" y="2446"/>
                    <a:pt x="401" y="2372"/>
                  </a:cubicBezTo>
                  <a:cubicBezTo>
                    <a:pt x="415" y="2298"/>
                    <a:pt x="445" y="2194"/>
                    <a:pt x="475" y="2061"/>
                  </a:cubicBezTo>
                  <a:cubicBezTo>
                    <a:pt x="504" y="1913"/>
                    <a:pt x="534" y="1809"/>
                    <a:pt x="549" y="1735"/>
                  </a:cubicBezTo>
                  <a:cubicBezTo>
                    <a:pt x="742" y="949"/>
                    <a:pt x="845" y="504"/>
                    <a:pt x="845" y="400"/>
                  </a:cubicBezTo>
                  <a:cubicBezTo>
                    <a:pt x="845" y="311"/>
                    <a:pt x="816" y="208"/>
                    <a:pt x="742" y="134"/>
                  </a:cubicBezTo>
                  <a:cubicBezTo>
                    <a:pt x="682" y="45"/>
                    <a:pt x="623" y="0"/>
                    <a:pt x="5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1602375" y="3352450"/>
              <a:ext cx="49325" cy="71175"/>
            </a:xfrm>
            <a:custGeom>
              <a:avLst/>
              <a:gdLst/>
              <a:ahLst/>
              <a:cxnLst/>
              <a:rect l="l" t="t" r="r" b="b"/>
              <a:pathLst>
                <a:path w="1973" h="2847" extrusionOk="0">
                  <a:moveTo>
                    <a:pt x="1646" y="0"/>
                  </a:moveTo>
                  <a:cubicBezTo>
                    <a:pt x="1409" y="0"/>
                    <a:pt x="1157" y="119"/>
                    <a:pt x="890" y="356"/>
                  </a:cubicBezTo>
                  <a:cubicBezTo>
                    <a:pt x="623" y="593"/>
                    <a:pt x="416" y="860"/>
                    <a:pt x="252" y="1186"/>
                  </a:cubicBezTo>
                  <a:cubicBezTo>
                    <a:pt x="75" y="1512"/>
                    <a:pt x="0" y="1794"/>
                    <a:pt x="0" y="2046"/>
                  </a:cubicBezTo>
                  <a:cubicBezTo>
                    <a:pt x="0" y="2253"/>
                    <a:pt x="89" y="2431"/>
                    <a:pt x="252" y="2594"/>
                  </a:cubicBezTo>
                  <a:cubicBezTo>
                    <a:pt x="416" y="2758"/>
                    <a:pt x="593" y="2846"/>
                    <a:pt x="786" y="2846"/>
                  </a:cubicBezTo>
                  <a:cubicBezTo>
                    <a:pt x="934" y="2846"/>
                    <a:pt x="1098" y="2802"/>
                    <a:pt x="1290" y="2728"/>
                  </a:cubicBezTo>
                  <a:cubicBezTo>
                    <a:pt x="1468" y="2639"/>
                    <a:pt x="1631" y="2550"/>
                    <a:pt x="1750" y="2446"/>
                  </a:cubicBezTo>
                  <a:cubicBezTo>
                    <a:pt x="1883" y="2342"/>
                    <a:pt x="1943" y="2268"/>
                    <a:pt x="1943" y="2209"/>
                  </a:cubicBezTo>
                  <a:cubicBezTo>
                    <a:pt x="1943" y="2135"/>
                    <a:pt x="1913" y="2105"/>
                    <a:pt x="1868" y="2105"/>
                  </a:cubicBezTo>
                  <a:cubicBezTo>
                    <a:pt x="1854" y="2105"/>
                    <a:pt x="1735" y="2165"/>
                    <a:pt x="1513" y="2283"/>
                  </a:cubicBezTo>
                  <a:cubicBezTo>
                    <a:pt x="1424" y="2328"/>
                    <a:pt x="1320" y="2372"/>
                    <a:pt x="1186" y="2417"/>
                  </a:cubicBezTo>
                  <a:cubicBezTo>
                    <a:pt x="1053" y="2446"/>
                    <a:pt x="920" y="2461"/>
                    <a:pt x="801" y="2461"/>
                  </a:cubicBezTo>
                  <a:cubicBezTo>
                    <a:pt x="668" y="2461"/>
                    <a:pt x="564" y="2431"/>
                    <a:pt x="490" y="2357"/>
                  </a:cubicBezTo>
                  <a:cubicBezTo>
                    <a:pt x="416" y="2298"/>
                    <a:pt x="371" y="2179"/>
                    <a:pt x="371" y="2031"/>
                  </a:cubicBezTo>
                  <a:cubicBezTo>
                    <a:pt x="371" y="1883"/>
                    <a:pt x="430" y="1705"/>
                    <a:pt x="519" y="1497"/>
                  </a:cubicBezTo>
                  <a:cubicBezTo>
                    <a:pt x="608" y="1290"/>
                    <a:pt x="727" y="1112"/>
                    <a:pt x="860" y="949"/>
                  </a:cubicBezTo>
                  <a:cubicBezTo>
                    <a:pt x="994" y="786"/>
                    <a:pt x="1142" y="652"/>
                    <a:pt x="1290" y="549"/>
                  </a:cubicBezTo>
                  <a:cubicBezTo>
                    <a:pt x="1438" y="445"/>
                    <a:pt x="1572" y="386"/>
                    <a:pt x="1676" y="386"/>
                  </a:cubicBezTo>
                  <a:cubicBezTo>
                    <a:pt x="1720" y="386"/>
                    <a:pt x="1779" y="400"/>
                    <a:pt x="1839" y="415"/>
                  </a:cubicBezTo>
                  <a:cubicBezTo>
                    <a:pt x="1883" y="445"/>
                    <a:pt x="1928" y="445"/>
                    <a:pt x="1943" y="445"/>
                  </a:cubicBezTo>
                  <a:cubicBezTo>
                    <a:pt x="1972" y="445"/>
                    <a:pt x="1972" y="415"/>
                    <a:pt x="1972" y="356"/>
                  </a:cubicBezTo>
                  <a:cubicBezTo>
                    <a:pt x="1972" y="297"/>
                    <a:pt x="1943" y="222"/>
                    <a:pt x="1868" y="134"/>
                  </a:cubicBezTo>
                  <a:cubicBezTo>
                    <a:pt x="1794" y="45"/>
                    <a:pt x="1720" y="0"/>
                    <a:pt x="16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1665375" y="3352450"/>
              <a:ext cx="49325" cy="72275"/>
            </a:xfrm>
            <a:custGeom>
              <a:avLst/>
              <a:gdLst/>
              <a:ahLst/>
              <a:cxnLst/>
              <a:rect l="l" t="t" r="r" b="b"/>
              <a:pathLst>
                <a:path w="1973" h="2891" extrusionOk="0">
                  <a:moveTo>
                    <a:pt x="431" y="0"/>
                  </a:moveTo>
                  <a:cubicBezTo>
                    <a:pt x="401" y="0"/>
                    <a:pt x="371" y="15"/>
                    <a:pt x="357" y="30"/>
                  </a:cubicBezTo>
                  <a:cubicBezTo>
                    <a:pt x="357" y="45"/>
                    <a:pt x="342" y="74"/>
                    <a:pt x="342" y="119"/>
                  </a:cubicBezTo>
                  <a:cubicBezTo>
                    <a:pt x="342" y="282"/>
                    <a:pt x="282" y="593"/>
                    <a:pt x="179" y="1053"/>
                  </a:cubicBezTo>
                  <a:cubicBezTo>
                    <a:pt x="60" y="1512"/>
                    <a:pt x="1" y="1853"/>
                    <a:pt x="1" y="2061"/>
                  </a:cubicBezTo>
                  <a:cubicBezTo>
                    <a:pt x="1" y="2283"/>
                    <a:pt x="60" y="2476"/>
                    <a:pt x="193" y="2639"/>
                  </a:cubicBezTo>
                  <a:cubicBezTo>
                    <a:pt x="312" y="2802"/>
                    <a:pt x="460" y="2891"/>
                    <a:pt x="638" y="2891"/>
                  </a:cubicBezTo>
                  <a:cubicBezTo>
                    <a:pt x="875" y="2891"/>
                    <a:pt x="1098" y="2772"/>
                    <a:pt x="1290" y="2565"/>
                  </a:cubicBezTo>
                  <a:cubicBezTo>
                    <a:pt x="1498" y="2342"/>
                    <a:pt x="1676" y="2046"/>
                    <a:pt x="1795" y="1675"/>
                  </a:cubicBezTo>
                  <a:cubicBezTo>
                    <a:pt x="1913" y="1305"/>
                    <a:pt x="1972" y="919"/>
                    <a:pt x="1972" y="504"/>
                  </a:cubicBezTo>
                  <a:cubicBezTo>
                    <a:pt x="1972" y="356"/>
                    <a:pt x="1928" y="237"/>
                    <a:pt x="1854" y="148"/>
                  </a:cubicBezTo>
                  <a:cubicBezTo>
                    <a:pt x="1765" y="45"/>
                    <a:pt x="1706" y="0"/>
                    <a:pt x="1631" y="0"/>
                  </a:cubicBezTo>
                  <a:cubicBezTo>
                    <a:pt x="1587" y="0"/>
                    <a:pt x="1557" y="30"/>
                    <a:pt x="1557" y="89"/>
                  </a:cubicBezTo>
                  <a:cubicBezTo>
                    <a:pt x="1557" y="119"/>
                    <a:pt x="1572" y="178"/>
                    <a:pt x="1572" y="297"/>
                  </a:cubicBezTo>
                  <a:cubicBezTo>
                    <a:pt x="1587" y="415"/>
                    <a:pt x="1602" y="519"/>
                    <a:pt x="1602" y="638"/>
                  </a:cubicBezTo>
                  <a:cubicBezTo>
                    <a:pt x="1602" y="890"/>
                    <a:pt x="1572" y="1127"/>
                    <a:pt x="1498" y="1364"/>
                  </a:cubicBezTo>
                  <a:cubicBezTo>
                    <a:pt x="1439" y="1601"/>
                    <a:pt x="1365" y="1809"/>
                    <a:pt x="1261" y="1987"/>
                  </a:cubicBezTo>
                  <a:cubicBezTo>
                    <a:pt x="1172" y="2150"/>
                    <a:pt x="1068" y="2283"/>
                    <a:pt x="964" y="2387"/>
                  </a:cubicBezTo>
                  <a:cubicBezTo>
                    <a:pt x="861" y="2491"/>
                    <a:pt x="757" y="2535"/>
                    <a:pt x="668" y="2535"/>
                  </a:cubicBezTo>
                  <a:cubicBezTo>
                    <a:pt x="579" y="2535"/>
                    <a:pt x="505" y="2491"/>
                    <a:pt x="445" y="2402"/>
                  </a:cubicBezTo>
                  <a:cubicBezTo>
                    <a:pt x="386" y="2298"/>
                    <a:pt x="357" y="2179"/>
                    <a:pt x="357" y="2031"/>
                  </a:cubicBezTo>
                  <a:cubicBezTo>
                    <a:pt x="357" y="1868"/>
                    <a:pt x="416" y="1572"/>
                    <a:pt x="520" y="1142"/>
                  </a:cubicBezTo>
                  <a:cubicBezTo>
                    <a:pt x="638" y="712"/>
                    <a:pt x="697" y="460"/>
                    <a:pt x="697" y="356"/>
                  </a:cubicBezTo>
                  <a:cubicBezTo>
                    <a:pt x="697" y="267"/>
                    <a:pt x="653" y="178"/>
                    <a:pt x="594" y="104"/>
                  </a:cubicBezTo>
                  <a:cubicBezTo>
                    <a:pt x="534" y="30"/>
                    <a:pt x="475" y="0"/>
                    <a:pt x="4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1723950" y="3351700"/>
              <a:ext cx="43750" cy="72300"/>
            </a:xfrm>
            <a:custGeom>
              <a:avLst/>
              <a:gdLst/>
              <a:ahLst/>
              <a:cxnLst/>
              <a:rect l="l" t="t" r="r" b="b"/>
              <a:pathLst>
                <a:path w="1750" h="2892" extrusionOk="0">
                  <a:moveTo>
                    <a:pt x="652" y="0"/>
                  </a:moveTo>
                  <a:cubicBezTo>
                    <a:pt x="623" y="0"/>
                    <a:pt x="593" y="15"/>
                    <a:pt x="578" y="30"/>
                  </a:cubicBezTo>
                  <a:cubicBezTo>
                    <a:pt x="563" y="45"/>
                    <a:pt x="563" y="89"/>
                    <a:pt x="563" y="134"/>
                  </a:cubicBezTo>
                  <a:cubicBezTo>
                    <a:pt x="563" y="312"/>
                    <a:pt x="474" y="727"/>
                    <a:pt x="282" y="1379"/>
                  </a:cubicBezTo>
                  <a:cubicBezTo>
                    <a:pt x="89" y="2031"/>
                    <a:pt x="0" y="2402"/>
                    <a:pt x="0" y="2506"/>
                  </a:cubicBezTo>
                  <a:cubicBezTo>
                    <a:pt x="0" y="2610"/>
                    <a:pt x="45" y="2699"/>
                    <a:pt x="148" y="2773"/>
                  </a:cubicBezTo>
                  <a:cubicBezTo>
                    <a:pt x="237" y="2847"/>
                    <a:pt x="356" y="2891"/>
                    <a:pt x="489" y="2891"/>
                  </a:cubicBezTo>
                  <a:cubicBezTo>
                    <a:pt x="771" y="2891"/>
                    <a:pt x="1053" y="2847"/>
                    <a:pt x="1334" y="2743"/>
                  </a:cubicBezTo>
                  <a:cubicBezTo>
                    <a:pt x="1616" y="2639"/>
                    <a:pt x="1749" y="2536"/>
                    <a:pt x="1749" y="2417"/>
                  </a:cubicBezTo>
                  <a:cubicBezTo>
                    <a:pt x="1749" y="2387"/>
                    <a:pt x="1749" y="2372"/>
                    <a:pt x="1749" y="2358"/>
                  </a:cubicBezTo>
                  <a:cubicBezTo>
                    <a:pt x="1735" y="2358"/>
                    <a:pt x="1720" y="2343"/>
                    <a:pt x="1690" y="2343"/>
                  </a:cubicBezTo>
                  <a:cubicBezTo>
                    <a:pt x="1675" y="2343"/>
                    <a:pt x="1601" y="2358"/>
                    <a:pt x="1483" y="2402"/>
                  </a:cubicBezTo>
                  <a:cubicBezTo>
                    <a:pt x="1127" y="2491"/>
                    <a:pt x="786" y="2550"/>
                    <a:pt x="474" y="2550"/>
                  </a:cubicBezTo>
                  <a:cubicBezTo>
                    <a:pt x="400" y="2550"/>
                    <a:pt x="371" y="2506"/>
                    <a:pt x="371" y="2432"/>
                  </a:cubicBezTo>
                  <a:cubicBezTo>
                    <a:pt x="371" y="2358"/>
                    <a:pt x="430" y="2135"/>
                    <a:pt x="549" y="1765"/>
                  </a:cubicBezTo>
                  <a:cubicBezTo>
                    <a:pt x="786" y="994"/>
                    <a:pt x="890" y="519"/>
                    <a:pt x="890" y="327"/>
                  </a:cubicBezTo>
                  <a:cubicBezTo>
                    <a:pt x="890" y="252"/>
                    <a:pt x="860" y="178"/>
                    <a:pt x="801" y="104"/>
                  </a:cubicBezTo>
                  <a:cubicBezTo>
                    <a:pt x="741" y="45"/>
                    <a:pt x="697" y="0"/>
                    <a:pt x="6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1782125" y="3352450"/>
              <a:ext cx="49325" cy="72275"/>
            </a:xfrm>
            <a:custGeom>
              <a:avLst/>
              <a:gdLst/>
              <a:ahLst/>
              <a:cxnLst/>
              <a:rect l="l" t="t" r="r" b="b"/>
              <a:pathLst>
                <a:path w="1973" h="2891" extrusionOk="0">
                  <a:moveTo>
                    <a:pt x="430" y="0"/>
                  </a:moveTo>
                  <a:cubicBezTo>
                    <a:pt x="386" y="0"/>
                    <a:pt x="371" y="15"/>
                    <a:pt x="356" y="30"/>
                  </a:cubicBezTo>
                  <a:cubicBezTo>
                    <a:pt x="342" y="45"/>
                    <a:pt x="342" y="74"/>
                    <a:pt x="342" y="119"/>
                  </a:cubicBezTo>
                  <a:cubicBezTo>
                    <a:pt x="342" y="282"/>
                    <a:pt x="282" y="593"/>
                    <a:pt x="164" y="1053"/>
                  </a:cubicBezTo>
                  <a:cubicBezTo>
                    <a:pt x="45" y="1512"/>
                    <a:pt x="1" y="1853"/>
                    <a:pt x="1" y="2061"/>
                  </a:cubicBezTo>
                  <a:cubicBezTo>
                    <a:pt x="1" y="2283"/>
                    <a:pt x="60" y="2476"/>
                    <a:pt x="178" y="2639"/>
                  </a:cubicBezTo>
                  <a:cubicBezTo>
                    <a:pt x="312" y="2802"/>
                    <a:pt x="460" y="2891"/>
                    <a:pt x="638" y="2891"/>
                  </a:cubicBezTo>
                  <a:cubicBezTo>
                    <a:pt x="860" y="2891"/>
                    <a:pt x="1083" y="2772"/>
                    <a:pt x="1290" y="2565"/>
                  </a:cubicBezTo>
                  <a:cubicBezTo>
                    <a:pt x="1498" y="2342"/>
                    <a:pt x="1661" y="2046"/>
                    <a:pt x="1780" y="1675"/>
                  </a:cubicBezTo>
                  <a:cubicBezTo>
                    <a:pt x="1913" y="1305"/>
                    <a:pt x="1972" y="919"/>
                    <a:pt x="1972" y="504"/>
                  </a:cubicBezTo>
                  <a:cubicBezTo>
                    <a:pt x="1972" y="356"/>
                    <a:pt x="1928" y="237"/>
                    <a:pt x="1839" y="148"/>
                  </a:cubicBezTo>
                  <a:cubicBezTo>
                    <a:pt x="1765" y="45"/>
                    <a:pt x="1691" y="0"/>
                    <a:pt x="1631" y="0"/>
                  </a:cubicBezTo>
                  <a:cubicBezTo>
                    <a:pt x="1587" y="0"/>
                    <a:pt x="1557" y="30"/>
                    <a:pt x="1557" y="89"/>
                  </a:cubicBezTo>
                  <a:cubicBezTo>
                    <a:pt x="1557" y="119"/>
                    <a:pt x="1557" y="178"/>
                    <a:pt x="1572" y="297"/>
                  </a:cubicBezTo>
                  <a:cubicBezTo>
                    <a:pt x="1587" y="415"/>
                    <a:pt x="1587" y="519"/>
                    <a:pt x="1587" y="638"/>
                  </a:cubicBezTo>
                  <a:cubicBezTo>
                    <a:pt x="1587" y="890"/>
                    <a:pt x="1557" y="1127"/>
                    <a:pt x="1498" y="1364"/>
                  </a:cubicBezTo>
                  <a:cubicBezTo>
                    <a:pt x="1439" y="1601"/>
                    <a:pt x="1350" y="1809"/>
                    <a:pt x="1261" y="1987"/>
                  </a:cubicBezTo>
                  <a:cubicBezTo>
                    <a:pt x="1172" y="2150"/>
                    <a:pt x="1068" y="2283"/>
                    <a:pt x="964" y="2387"/>
                  </a:cubicBezTo>
                  <a:cubicBezTo>
                    <a:pt x="846" y="2491"/>
                    <a:pt x="757" y="2535"/>
                    <a:pt x="653" y="2535"/>
                  </a:cubicBezTo>
                  <a:cubicBezTo>
                    <a:pt x="564" y="2535"/>
                    <a:pt x="490" y="2491"/>
                    <a:pt x="445" y="2402"/>
                  </a:cubicBezTo>
                  <a:cubicBezTo>
                    <a:pt x="386" y="2298"/>
                    <a:pt x="356" y="2179"/>
                    <a:pt x="356" y="2031"/>
                  </a:cubicBezTo>
                  <a:cubicBezTo>
                    <a:pt x="356" y="1868"/>
                    <a:pt x="416" y="1572"/>
                    <a:pt x="519" y="1142"/>
                  </a:cubicBezTo>
                  <a:cubicBezTo>
                    <a:pt x="623" y="712"/>
                    <a:pt x="682" y="460"/>
                    <a:pt x="682" y="356"/>
                  </a:cubicBezTo>
                  <a:cubicBezTo>
                    <a:pt x="682" y="267"/>
                    <a:pt x="653" y="178"/>
                    <a:pt x="594" y="104"/>
                  </a:cubicBezTo>
                  <a:cubicBezTo>
                    <a:pt x="519" y="30"/>
                    <a:pt x="475" y="0"/>
                    <a:pt x="4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1839950" y="3352450"/>
              <a:ext cx="74150" cy="71175"/>
            </a:xfrm>
            <a:custGeom>
              <a:avLst/>
              <a:gdLst/>
              <a:ahLst/>
              <a:cxnLst/>
              <a:rect l="l" t="t" r="r" b="b"/>
              <a:pathLst>
                <a:path w="2966" h="2847" extrusionOk="0">
                  <a:moveTo>
                    <a:pt x="608" y="0"/>
                  </a:moveTo>
                  <a:cubicBezTo>
                    <a:pt x="578" y="0"/>
                    <a:pt x="564" y="15"/>
                    <a:pt x="549" y="30"/>
                  </a:cubicBezTo>
                  <a:cubicBezTo>
                    <a:pt x="534" y="45"/>
                    <a:pt x="534" y="74"/>
                    <a:pt x="534" y="119"/>
                  </a:cubicBezTo>
                  <a:cubicBezTo>
                    <a:pt x="534" y="297"/>
                    <a:pt x="445" y="727"/>
                    <a:pt x="267" y="1408"/>
                  </a:cubicBezTo>
                  <a:cubicBezTo>
                    <a:pt x="89" y="2105"/>
                    <a:pt x="0" y="2476"/>
                    <a:pt x="0" y="2535"/>
                  </a:cubicBezTo>
                  <a:cubicBezTo>
                    <a:pt x="0" y="2609"/>
                    <a:pt x="30" y="2669"/>
                    <a:pt x="74" y="2743"/>
                  </a:cubicBezTo>
                  <a:cubicBezTo>
                    <a:pt x="119" y="2817"/>
                    <a:pt x="163" y="2846"/>
                    <a:pt x="193" y="2846"/>
                  </a:cubicBezTo>
                  <a:cubicBezTo>
                    <a:pt x="208" y="2846"/>
                    <a:pt x="223" y="2832"/>
                    <a:pt x="252" y="2772"/>
                  </a:cubicBezTo>
                  <a:cubicBezTo>
                    <a:pt x="252" y="2758"/>
                    <a:pt x="267" y="2728"/>
                    <a:pt x="282" y="2698"/>
                  </a:cubicBezTo>
                  <a:cubicBezTo>
                    <a:pt x="282" y="2669"/>
                    <a:pt x="297" y="2639"/>
                    <a:pt x="312" y="2594"/>
                  </a:cubicBezTo>
                  <a:cubicBezTo>
                    <a:pt x="326" y="2550"/>
                    <a:pt x="341" y="2506"/>
                    <a:pt x="341" y="2476"/>
                  </a:cubicBezTo>
                  <a:cubicBezTo>
                    <a:pt x="356" y="2431"/>
                    <a:pt x="371" y="2387"/>
                    <a:pt x="401" y="2328"/>
                  </a:cubicBezTo>
                  <a:cubicBezTo>
                    <a:pt x="415" y="2268"/>
                    <a:pt x="430" y="2209"/>
                    <a:pt x="430" y="2165"/>
                  </a:cubicBezTo>
                  <a:cubicBezTo>
                    <a:pt x="445" y="2135"/>
                    <a:pt x="460" y="2076"/>
                    <a:pt x="475" y="2001"/>
                  </a:cubicBezTo>
                  <a:cubicBezTo>
                    <a:pt x="504" y="1942"/>
                    <a:pt x="534" y="1809"/>
                    <a:pt x="593" y="1601"/>
                  </a:cubicBezTo>
                  <a:cubicBezTo>
                    <a:pt x="653" y="1394"/>
                    <a:pt x="697" y="1156"/>
                    <a:pt x="741" y="875"/>
                  </a:cubicBezTo>
                  <a:cubicBezTo>
                    <a:pt x="905" y="1394"/>
                    <a:pt x="1038" y="1735"/>
                    <a:pt x="1142" y="1868"/>
                  </a:cubicBezTo>
                  <a:cubicBezTo>
                    <a:pt x="1201" y="1957"/>
                    <a:pt x="1275" y="2001"/>
                    <a:pt x="1349" y="2001"/>
                  </a:cubicBezTo>
                  <a:cubicBezTo>
                    <a:pt x="1423" y="2001"/>
                    <a:pt x="1512" y="1942"/>
                    <a:pt x="1631" y="1824"/>
                  </a:cubicBezTo>
                  <a:cubicBezTo>
                    <a:pt x="1750" y="1690"/>
                    <a:pt x="2061" y="1320"/>
                    <a:pt x="2565" y="697"/>
                  </a:cubicBezTo>
                  <a:lnTo>
                    <a:pt x="2565" y="697"/>
                  </a:lnTo>
                  <a:cubicBezTo>
                    <a:pt x="2446" y="993"/>
                    <a:pt x="2343" y="1334"/>
                    <a:pt x="2254" y="1735"/>
                  </a:cubicBezTo>
                  <a:cubicBezTo>
                    <a:pt x="2165" y="2120"/>
                    <a:pt x="2120" y="2372"/>
                    <a:pt x="2120" y="2491"/>
                  </a:cubicBezTo>
                  <a:cubicBezTo>
                    <a:pt x="2120" y="2594"/>
                    <a:pt x="2135" y="2683"/>
                    <a:pt x="2165" y="2758"/>
                  </a:cubicBezTo>
                  <a:cubicBezTo>
                    <a:pt x="2209" y="2817"/>
                    <a:pt x="2239" y="2846"/>
                    <a:pt x="2268" y="2846"/>
                  </a:cubicBezTo>
                  <a:cubicBezTo>
                    <a:pt x="2313" y="2846"/>
                    <a:pt x="2357" y="2772"/>
                    <a:pt x="2387" y="2609"/>
                  </a:cubicBezTo>
                  <a:cubicBezTo>
                    <a:pt x="2417" y="2535"/>
                    <a:pt x="2432" y="2446"/>
                    <a:pt x="2446" y="2357"/>
                  </a:cubicBezTo>
                  <a:cubicBezTo>
                    <a:pt x="2476" y="2283"/>
                    <a:pt x="2506" y="2165"/>
                    <a:pt x="2535" y="2031"/>
                  </a:cubicBezTo>
                  <a:cubicBezTo>
                    <a:pt x="2565" y="1898"/>
                    <a:pt x="2595" y="1779"/>
                    <a:pt x="2624" y="1690"/>
                  </a:cubicBezTo>
                  <a:cubicBezTo>
                    <a:pt x="2639" y="1601"/>
                    <a:pt x="2684" y="1468"/>
                    <a:pt x="2728" y="1305"/>
                  </a:cubicBezTo>
                  <a:cubicBezTo>
                    <a:pt x="2772" y="1156"/>
                    <a:pt x="2802" y="1038"/>
                    <a:pt x="2817" y="964"/>
                  </a:cubicBezTo>
                  <a:cubicBezTo>
                    <a:pt x="2847" y="890"/>
                    <a:pt x="2861" y="801"/>
                    <a:pt x="2891" y="697"/>
                  </a:cubicBezTo>
                  <a:cubicBezTo>
                    <a:pt x="2921" y="593"/>
                    <a:pt x="2936" y="519"/>
                    <a:pt x="2950" y="445"/>
                  </a:cubicBezTo>
                  <a:cubicBezTo>
                    <a:pt x="2965" y="386"/>
                    <a:pt x="2965" y="326"/>
                    <a:pt x="2965" y="282"/>
                  </a:cubicBezTo>
                  <a:cubicBezTo>
                    <a:pt x="2965" y="237"/>
                    <a:pt x="2936" y="178"/>
                    <a:pt x="2891" y="134"/>
                  </a:cubicBezTo>
                  <a:cubicBezTo>
                    <a:pt x="2832" y="74"/>
                    <a:pt x="2772" y="45"/>
                    <a:pt x="2728" y="45"/>
                  </a:cubicBezTo>
                  <a:cubicBezTo>
                    <a:pt x="2684" y="45"/>
                    <a:pt x="2595" y="104"/>
                    <a:pt x="2491" y="237"/>
                  </a:cubicBezTo>
                  <a:cubicBezTo>
                    <a:pt x="2372" y="356"/>
                    <a:pt x="2209" y="578"/>
                    <a:pt x="1972" y="875"/>
                  </a:cubicBezTo>
                  <a:cubicBezTo>
                    <a:pt x="1750" y="1171"/>
                    <a:pt x="1557" y="1408"/>
                    <a:pt x="1394" y="1586"/>
                  </a:cubicBezTo>
                  <a:cubicBezTo>
                    <a:pt x="1275" y="1334"/>
                    <a:pt x="1171" y="1082"/>
                    <a:pt x="1082" y="830"/>
                  </a:cubicBezTo>
                  <a:cubicBezTo>
                    <a:pt x="994" y="578"/>
                    <a:pt x="934" y="400"/>
                    <a:pt x="934" y="311"/>
                  </a:cubicBezTo>
                  <a:cubicBezTo>
                    <a:pt x="919" y="252"/>
                    <a:pt x="875" y="193"/>
                    <a:pt x="786" y="119"/>
                  </a:cubicBezTo>
                  <a:cubicBezTo>
                    <a:pt x="712" y="45"/>
                    <a:pt x="653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1963725" y="3336500"/>
              <a:ext cx="47850" cy="99350"/>
            </a:xfrm>
            <a:custGeom>
              <a:avLst/>
              <a:gdLst/>
              <a:ahLst/>
              <a:cxnLst/>
              <a:rect l="l" t="t" r="r" b="b"/>
              <a:pathLst>
                <a:path w="1914" h="3974" extrusionOk="0">
                  <a:moveTo>
                    <a:pt x="1706" y="1"/>
                  </a:moveTo>
                  <a:cubicBezTo>
                    <a:pt x="1661" y="1"/>
                    <a:pt x="1557" y="30"/>
                    <a:pt x="1424" y="104"/>
                  </a:cubicBezTo>
                  <a:cubicBezTo>
                    <a:pt x="1291" y="179"/>
                    <a:pt x="1157" y="297"/>
                    <a:pt x="994" y="445"/>
                  </a:cubicBezTo>
                  <a:cubicBezTo>
                    <a:pt x="831" y="594"/>
                    <a:pt x="668" y="757"/>
                    <a:pt x="520" y="949"/>
                  </a:cubicBezTo>
                  <a:cubicBezTo>
                    <a:pt x="371" y="1142"/>
                    <a:pt x="253" y="1379"/>
                    <a:pt x="149" y="1646"/>
                  </a:cubicBezTo>
                  <a:cubicBezTo>
                    <a:pt x="45" y="1913"/>
                    <a:pt x="1" y="2165"/>
                    <a:pt x="1" y="2432"/>
                  </a:cubicBezTo>
                  <a:cubicBezTo>
                    <a:pt x="1" y="2684"/>
                    <a:pt x="45" y="2921"/>
                    <a:pt x="149" y="3114"/>
                  </a:cubicBezTo>
                  <a:cubicBezTo>
                    <a:pt x="238" y="3307"/>
                    <a:pt x="357" y="3470"/>
                    <a:pt x="505" y="3588"/>
                  </a:cubicBezTo>
                  <a:cubicBezTo>
                    <a:pt x="653" y="3707"/>
                    <a:pt x="801" y="3811"/>
                    <a:pt x="950" y="3870"/>
                  </a:cubicBezTo>
                  <a:cubicBezTo>
                    <a:pt x="1098" y="3944"/>
                    <a:pt x="1246" y="3974"/>
                    <a:pt x="1365" y="3974"/>
                  </a:cubicBezTo>
                  <a:cubicBezTo>
                    <a:pt x="1454" y="3974"/>
                    <a:pt x="1483" y="3944"/>
                    <a:pt x="1483" y="3885"/>
                  </a:cubicBezTo>
                  <a:cubicBezTo>
                    <a:pt x="1483" y="3825"/>
                    <a:pt x="1394" y="3751"/>
                    <a:pt x="1202" y="3662"/>
                  </a:cubicBezTo>
                  <a:cubicBezTo>
                    <a:pt x="1113" y="3618"/>
                    <a:pt x="1024" y="3573"/>
                    <a:pt x="920" y="3499"/>
                  </a:cubicBezTo>
                  <a:cubicBezTo>
                    <a:pt x="831" y="3440"/>
                    <a:pt x="742" y="3366"/>
                    <a:pt x="653" y="3277"/>
                  </a:cubicBezTo>
                  <a:cubicBezTo>
                    <a:pt x="564" y="3203"/>
                    <a:pt x="505" y="3084"/>
                    <a:pt x="445" y="2951"/>
                  </a:cubicBezTo>
                  <a:cubicBezTo>
                    <a:pt x="386" y="2817"/>
                    <a:pt x="357" y="2654"/>
                    <a:pt x="357" y="2462"/>
                  </a:cubicBezTo>
                  <a:cubicBezTo>
                    <a:pt x="357" y="2254"/>
                    <a:pt x="401" y="2046"/>
                    <a:pt x="475" y="1824"/>
                  </a:cubicBezTo>
                  <a:cubicBezTo>
                    <a:pt x="549" y="1617"/>
                    <a:pt x="653" y="1439"/>
                    <a:pt x="772" y="1290"/>
                  </a:cubicBezTo>
                  <a:cubicBezTo>
                    <a:pt x="875" y="1142"/>
                    <a:pt x="1009" y="1009"/>
                    <a:pt x="1142" y="875"/>
                  </a:cubicBezTo>
                  <a:cubicBezTo>
                    <a:pt x="1276" y="742"/>
                    <a:pt x="1409" y="638"/>
                    <a:pt x="1513" y="549"/>
                  </a:cubicBezTo>
                  <a:cubicBezTo>
                    <a:pt x="1631" y="475"/>
                    <a:pt x="1720" y="401"/>
                    <a:pt x="1809" y="342"/>
                  </a:cubicBezTo>
                  <a:cubicBezTo>
                    <a:pt x="1884" y="267"/>
                    <a:pt x="1913" y="223"/>
                    <a:pt x="1913" y="179"/>
                  </a:cubicBezTo>
                  <a:cubicBezTo>
                    <a:pt x="1913" y="134"/>
                    <a:pt x="1898" y="104"/>
                    <a:pt x="1854" y="60"/>
                  </a:cubicBezTo>
                  <a:cubicBezTo>
                    <a:pt x="1809" y="15"/>
                    <a:pt x="1765" y="1"/>
                    <a:pt x="17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2009700" y="3352075"/>
              <a:ext cx="51900" cy="71925"/>
            </a:xfrm>
            <a:custGeom>
              <a:avLst/>
              <a:gdLst/>
              <a:ahLst/>
              <a:cxnLst/>
              <a:rect l="l" t="t" r="r" b="b"/>
              <a:pathLst>
                <a:path w="2076" h="2877" extrusionOk="0">
                  <a:moveTo>
                    <a:pt x="1260" y="371"/>
                  </a:moveTo>
                  <a:cubicBezTo>
                    <a:pt x="1557" y="371"/>
                    <a:pt x="1705" y="460"/>
                    <a:pt x="1705" y="623"/>
                  </a:cubicBezTo>
                  <a:cubicBezTo>
                    <a:pt x="1705" y="727"/>
                    <a:pt x="1660" y="830"/>
                    <a:pt x="1571" y="934"/>
                  </a:cubicBezTo>
                  <a:cubicBezTo>
                    <a:pt x="1483" y="1023"/>
                    <a:pt x="1379" y="1097"/>
                    <a:pt x="1275" y="1157"/>
                  </a:cubicBezTo>
                  <a:cubicBezTo>
                    <a:pt x="1171" y="1216"/>
                    <a:pt x="1053" y="1290"/>
                    <a:pt x="934" y="1349"/>
                  </a:cubicBezTo>
                  <a:cubicBezTo>
                    <a:pt x="801" y="1423"/>
                    <a:pt x="712" y="1468"/>
                    <a:pt x="667" y="1512"/>
                  </a:cubicBezTo>
                  <a:cubicBezTo>
                    <a:pt x="786" y="1097"/>
                    <a:pt x="830" y="816"/>
                    <a:pt x="830" y="638"/>
                  </a:cubicBezTo>
                  <a:cubicBezTo>
                    <a:pt x="830" y="578"/>
                    <a:pt x="815" y="534"/>
                    <a:pt x="801" y="475"/>
                  </a:cubicBezTo>
                  <a:cubicBezTo>
                    <a:pt x="978" y="401"/>
                    <a:pt x="1127" y="371"/>
                    <a:pt x="1260" y="371"/>
                  </a:cubicBezTo>
                  <a:close/>
                  <a:moveTo>
                    <a:pt x="1245" y="0"/>
                  </a:moveTo>
                  <a:cubicBezTo>
                    <a:pt x="1023" y="0"/>
                    <a:pt x="815" y="45"/>
                    <a:pt x="623" y="104"/>
                  </a:cubicBezTo>
                  <a:cubicBezTo>
                    <a:pt x="445" y="178"/>
                    <a:pt x="356" y="237"/>
                    <a:pt x="356" y="297"/>
                  </a:cubicBezTo>
                  <a:cubicBezTo>
                    <a:pt x="356" y="341"/>
                    <a:pt x="371" y="371"/>
                    <a:pt x="385" y="415"/>
                  </a:cubicBezTo>
                  <a:cubicBezTo>
                    <a:pt x="415" y="475"/>
                    <a:pt x="445" y="504"/>
                    <a:pt x="489" y="519"/>
                  </a:cubicBezTo>
                  <a:cubicBezTo>
                    <a:pt x="460" y="801"/>
                    <a:pt x="371" y="1201"/>
                    <a:pt x="222" y="1720"/>
                  </a:cubicBezTo>
                  <a:cubicBezTo>
                    <a:pt x="74" y="2254"/>
                    <a:pt x="0" y="2550"/>
                    <a:pt x="0" y="2609"/>
                  </a:cubicBezTo>
                  <a:cubicBezTo>
                    <a:pt x="0" y="2669"/>
                    <a:pt x="30" y="2728"/>
                    <a:pt x="74" y="2787"/>
                  </a:cubicBezTo>
                  <a:cubicBezTo>
                    <a:pt x="133" y="2847"/>
                    <a:pt x="178" y="2876"/>
                    <a:pt x="222" y="2876"/>
                  </a:cubicBezTo>
                  <a:cubicBezTo>
                    <a:pt x="237" y="2876"/>
                    <a:pt x="282" y="2802"/>
                    <a:pt x="311" y="2669"/>
                  </a:cubicBezTo>
                  <a:cubicBezTo>
                    <a:pt x="341" y="2595"/>
                    <a:pt x="371" y="2535"/>
                    <a:pt x="385" y="2461"/>
                  </a:cubicBezTo>
                  <a:cubicBezTo>
                    <a:pt x="400" y="2402"/>
                    <a:pt x="474" y="2150"/>
                    <a:pt x="608" y="1720"/>
                  </a:cubicBezTo>
                  <a:cubicBezTo>
                    <a:pt x="667" y="1928"/>
                    <a:pt x="860" y="2165"/>
                    <a:pt x="1156" y="2446"/>
                  </a:cubicBezTo>
                  <a:cubicBezTo>
                    <a:pt x="1453" y="2728"/>
                    <a:pt x="1690" y="2876"/>
                    <a:pt x="1853" y="2876"/>
                  </a:cubicBezTo>
                  <a:cubicBezTo>
                    <a:pt x="1942" y="2876"/>
                    <a:pt x="1987" y="2847"/>
                    <a:pt x="1987" y="2773"/>
                  </a:cubicBezTo>
                  <a:cubicBezTo>
                    <a:pt x="1987" y="2743"/>
                    <a:pt x="1957" y="2684"/>
                    <a:pt x="1883" y="2624"/>
                  </a:cubicBezTo>
                  <a:cubicBezTo>
                    <a:pt x="1853" y="2595"/>
                    <a:pt x="1824" y="2565"/>
                    <a:pt x="1779" y="2535"/>
                  </a:cubicBezTo>
                  <a:cubicBezTo>
                    <a:pt x="1749" y="2506"/>
                    <a:pt x="1705" y="2461"/>
                    <a:pt x="1646" y="2417"/>
                  </a:cubicBezTo>
                  <a:cubicBezTo>
                    <a:pt x="1586" y="2372"/>
                    <a:pt x="1527" y="2328"/>
                    <a:pt x="1468" y="2268"/>
                  </a:cubicBezTo>
                  <a:cubicBezTo>
                    <a:pt x="1408" y="2209"/>
                    <a:pt x="1364" y="2150"/>
                    <a:pt x="1319" y="2120"/>
                  </a:cubicBezTo>
                  <a:cubicBezTo>
                    <a:pt x="1290" y="2091"/>
                    <a:pt x="1216" y="2016"/>
                    <a:pt x="1127" y="1928"/>
                  </a:cubicBezTo>
                  <a:cubicBezTo>
                    <a:pt x="1023" y="1824"/>
                    <a:pt x="978" y="1750"/>
                    <a:pt x="978" y="1690"/>
                  </a:cubicBezTo>
                  <a:cubicBezTo>
                    <a:pt x="978" y="1675"/>
                    <a:pt x="1023" y="1646"/>
                    <a:pt x="1097" y="1616"/>
                  </a:cubicBezTo>
                  <a:cubicBezTo>
                    <a:pt x="1171" y="1572"/>
                    <a:pt x="1260" y="1527"/>
                    <a:pt x="1364" y="1468"/>
                  </a:cubicBezTo>
                  <a:cubicBezTo>
                    <a:pt x="1468" y="1409"/>
                    <a:pt x="1571" y="1349"/>
                    <a:pt x="1690" y="1275"/>
                  </a:cubicBezTo>
                  <a:cubicBezTo>
                    <a:pt x="1794" y="1201"/>
                    <a:pt x="1883" y="1112"/>
                    <a:pt x="1957" y="994"/>
                  </a:cubicBezTo>
                  <a:cubicBezTo>
                    <a:pt x="2031" y="875"/>
                    <a:pt x="2076" y="756"/>
                    <a:pt x="2076" y="623"/>
                  </a:cubicBezTo>
                  <a:cubicBezTo>
                    <a:pt x="2076" y="430"/>
                    <a:pt x="1987" y="282"/>
                    <a:pt x="1824" y="163"/>
                  </a:cubicBezTo>
                  <a:cubicBezTo>
                    <a:pt x="1660" y="60"/>
                    <a:pt x="1468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2070850" y="3353175"/>
              <a:ext cx="55250" cy="70825"/>
            </a:xfrm>
            <a:custGeom>
              <a:avLst/>
              <a:gdLst/>
              <a:ahLst/>
              <a:cxnLst/>
              <a:rect l="l" t="t" r="r" b="b"/>
              <a:pathLst>
                <a:path w="2210" h="2833" extrusionOk="0">
                  <a:moveTo>
                    <a:pt x="1394" y="1"/>
                  </a:moveTo>
                  <a:cubicBezTo>
                    <a:pt x="845" y="1"/>
                    <a:pt x="549" y="60"/>
                    <a:pt x="504" y="164"/>
                  </a:cubicBezTo>
                  <a:cubicBezTo>
                    <a:pt x="489" y="193"/>
                    <a:pt x="489" y="223"/>
                    <a:pt x="489" y="253"/>
                  </a:cubicBezTo>
                  <a:cubicBezTo>
                    <a:pt x="489" y="460"/>
                    <a:pt x="445" y="712"/>
                    <a:pt x="371" y="1024"/>
                  </a:cubicBezTo>
                  <a:cubicBezTo>
                    <a:pt x="282" y="1320"/>
                    <a:pt x="208" y="1617"/>
                    <a:pt x="119" y="1884"/>
                  </a:cubicBezTo>
                  <a:cubicBezTo>
                    <a:pt x="45" y="2150"/>
                    <a:pt x="0" y="2343"/>
                    <a:pt x="0" y="2447"/>
                  </a:cubicBezTo>
                  <a:cubicBezTo>
                    <a:pt x="0" y="2565"/>
                    <a:pt x="45" y="2654"/>
                    <a:pt x="148" y="2729"/>
                  </a:cubicBezTo>
                  <a:cubicBezTo>
                    <a:pt x="237" y="2803"/>
                    <a:pt x="341" y="2832"/>
                    <a:pt x="475" y="2832"/>
                  </a:cubicBezTo>
                  <a:cubicBezTo>
                    <a:pt x="756" y="2832"/>
                    <a:pt x="1038" y="2788"/>
                    <a:pt x="1334" y="2684"/>
                  </a:cubicBezTo>
                  <a:cubicBezTo>
                    <a:pt x="1646" y="2580"/>
                    <a:pt x="1794" y="2477"/>
                    <a:pt x="1794" y="2388"/>
                  </a:cubicBezTo>
                  <a:cubicBezTo>
                    <a:pt x="1794" y="2328"/>
                    <a:pt x="1779" y="2299"/>
                    <a:pt x="1735" y="2299"/>
                  </a:cubicBezTo>
                  <a:cubicBezTo>
                    <a:pt x="1720" y="2299"/>
                    <a:pt x="1646" y="2313"/>
                    <a:pt x="1527" y="2343"/>
                  </a:cubicBezTo>
                  <a:cubicBezTo>
                    <a:pt x="1142" y="2447"/>
                    <a:pt x="801" y="2491"/>
                    <a:pt x="489" y="2491"/>
                  </a:cubicBezTo>
                  <a:cubicBezTo>
                    <a:pt x="460" y="2491"/>
                    <a:pt x="430" y="2491"/>
                    <a:pt x="400" y="2462"/>
                  </a:cubicBezTo>
                  <a:cubicBezTo>
                    <a:pt x="386" y="2447"/>
                    <a:pt x="371" y="2417"/>
                    <a:pt x="371" y="2388"/>
                  </a:cubicBezTo>
                  <a:cubicBezTo>
                    <a:pt x="371" y="2284"/>
                    <a:pt x="445" y="2002"/>
                    <a:pt x="593" y="1543"/>
                  </a:cubicBezTo>
                  <a:cubicBezTo>
                    <a:pt x="890" y="1543"/>
                    <a:pt x="1142" y="1513"/>
                    <a:pt x="1364" y="1468"/>
                  </a:cubicBezTo>
                  <a:cubicBezTo>
                    <a:pt x="1586" y="1424"/>
                    <a:pt x="1705" y="1350"/>
                    <a:pt x="1705" y="1261"/>
                  </a:cubicBezTo>
                  <a:cubicBezTo>
                    <a:pt x="1705" y="1231"/>
                    <a:pt x="1661" y="1202"/>
                    <a:pt x="1586" y="1202"/>
                  </a:cubicBezTo>
                  <a:cubicBezTo>
                    <a:pt x="1497" y="1202"/>
                    <a:pt x="1379" y="1216"/>
                    <a:pt x="1231" y="1231"/>
                  </a:cubicBezTo>
                  <a:cubicBezTo>
                    <a:pt x="1068" y="1246"/>
                    <a:pt x="949" y="1246"/>
                    <a:pt x="845" y="1246"/>
                  </a:cubicBezTo>
                  <a:lnTo>
                    <a:pt x="682" y="1246"/>
                  </a:lnTo>
                  <a:cubicBezTo>
                    <a:pt x="786" y="875"/>
                    <a:pt x="830" y="594"/>
                    <a:pt x="830" y="401"/>
                  </a:cubicBezTo>
                  <a:cubicBezTo>
                    <a:pt x="1082" y="357"/>
                    <a:pt x="1245" y="327"/>
                    <a:pt x="1305" y="327"/>
                  </a:cubicBezTo>
                  <a:cubicBezTo>
                    <a:pt x="1379" y="312"/>
                    <a:pt x="1483" y="297"/>
                    <a:pt x="1646" y="282"/>
                  </a:cubicBezTo>
                  <a:cubicBezTo>
                    <a:pt x="1809" y="268"/>
                    <a:pt x="1942" y="253"/>
                    <a:pt x="2031" y="238"/>
                  </a:cubicBezTo>
                  <a:cubicBezTo>
                    <a:pt x="2150" y="208"/>
                    <a:pt x="2209" y="179"/>
                    <a:pt x="2209" y="119"/>
                  </a:cubicBezTo>
                  <a:cubicBezTo>
                    <a:pt x="2209" y="45"/>
                    <a:pt x="1942" y="1"/>
                    <a:pt x="1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5"/>
            <p:cNvSpPr/>
            <p:nvPr/>
          </p:nvSpPr>
          <p:spPr>
            <a:xfrm>
              <a:off x="2129025" y="3352075"/>
              <a:ext cx="51550" cy="71925"/>
            </a:xfrm>
            <a:custGeom>
              <a:avLst/>
              <a:gdLst/>
              <a:ahLst/>
              <a:cxnLst/>
              <a:rect l="l" t="t" r="r" b="b"/>
              <a:pathLst>
                <a:path w="2062" h="2877" extrusionOk="0">
                  <a:moveTo>
                    <a:pt x="1246" y="371"/>
                  </a:moveTo>
                  <a:cubicBezTo>
                    <a:pt x="1542" y="371"/>
                    <a:pt x="1691" y="460"/>
                    <a:pt x="1691" y="623"/>
                  </a:cubicBezTo>
                  <a:cubicBezTo>
                    <a:pt x="1691" y="727"/>
                    <a:pt x="1646" y="830"/>
                    <a:pt x="1557" y="934"/>
                  </a:cubicBezTo>
                  <a:cubicBezTo>
                    <a:pt x="1468" y="1023"/>
                    <a:pt x="1379" y="1097"/>
                    <a:pt x="1276" y="1157"/>
                  </a:cubicBezTo>
                  <a:cubicBezTo>
                    <a:pt x="1172" y="1216"/>
                    <a:pt x="1053" y="1290"/>
                    <a:pt x="920" y="1349"/>
                  </a:cubicBezTo>
                  <a:cubicBezTo>
                    <a:pt x="786" y="1423"/>
                    <a:pt x="697" y="1468"/>
                    <a:pt x="653" y="1512"/>
                  </a:cubicBezTo>
                  <a:cubicBezTo>
                    <a:pt x="772" y="1097"/>
                    <a:pt x="831" y="816"/>
                    <a:pt x="831" y="638"/>
                  </a:cubicBezTo>
                  <a:cubicBezTo>
                    <a:pt x="831" y="578"/>
                    <a:pt x="816" y="534"/>
                    <a:pt x="786" y="475"/>
                  </a:cubicBezTo>
                  <a:cubicBezTo>
                    <a:pt x="964" y="401"/>
                    <a:pt x="1113" y="371"/>
                    <a:pt x="1246" y="371"/>
                  </a:cubicBezTo>
                  <a:close/>
                  <a:moveTo>
                    <a:pt x="1231" y="0"/>
                  </a:moveTo>
                  <a:cubicBezTo>
                    <a:pt x="1009" y="0"/>
                    <a:pt x="801" y="45"/>
                    <a:pt x="623" y="104"/>
                  </a:cubicBezTo>
                  <a:cubicBezTo>
                    <a:pt x="431" y="178"/>
                    <a:pt x="342" y="237"/>
                    <a:pt x="342" y="297"/>
                  </a:cubicBezTo>
                  <a:cubicBezTo>
                    <a:pt x="342" y="341"/>
                    <a:pt x="356" y="371"/>
                    <a:pt x="386" y="415"/>
                  </a:cubicBezTo>
                  <a:cubicBezTo>
                    <a:pt x="416" y="475"/>
                    <a:pt x="445" y="504"/>
                    <a:pt x="475" y="519"/>
                  </a:cubicBezTo>
                  <a:cubicBezTo>
                    <a:pt x="460" y="801"/>
                    <a:pt x="371" y="1201"/>
                    <a:pt x="223" y="1720"/>
                  </a:cubicBezTo>
                  <a:cubicBezTo>
                    <a:pt x="75" y="2254"/>
                    <a:pt x="1" y="2550"/>
                    <a:pt x="1" y="2609"/>
                  </a:cubicBezTo>
                  <a:cubicBezTo>
                    <a:pt x="1" y="2669"/>
                    <a:pt x="15" y="2728"/>
                    <a:pt x="75" y="2787"/>
                  </a:cubicBezTo>
                  <a:cubicBezTo>
                    <a:pt x="119" y="2847"/>
                    <a:pt x="179" y="2876"/>
                    <a:pt x="208" y="2876"/>
                  </a:cubicBezTo>
                  <a:cubicBezTo>
                    <a:pt x="238" y="2876"/>
                    <a:pt x="268" y="2802"/>
                    <a:pt x="312" y="2669"/>
                  </a:cubicBezTo>
                  <a:cubicBezTo>
                    <a:pt x="342" y="2595"/>
                    <a:pt x="356" y="2535"/>
                    <a:pt x="371" y="2461"/>
                  </a:cubicBezTo>
                  <a:cubicBezTo>
                    <a:pt x="401" y="2402"/>
                    <a:pt x="475" y="2150"/>
                    <a:pt x="594" y="1720"/>
                  </a:cubicBezTo>
                  <a:cubicBezTo>
                    <a:pt x="668" y="1928"/>
                    <a:pt x="846" y="2165"/>
                    <a:pt x="1157" y="2446"/>
                  </a:cubicBezTo>
                  <a:cubicBezTo>
                    <a:pt x="1453" y="2728"/>
                    <a:pt x="1691" y="2876"/>
                    <a:pt x="1854" y="2876"/>
                  </a:cubicBezTo>
                  <a:cubicBezTo>
                    <a:pt x="1943" y="2876"/>
                    <a:pt x="1987" y="2847"/>
                    <a:pt x="1987" y="2773"/>
                  </a:cubicBezTo>
                  <a:cubicBezTo>
                    <a:pt x="1987" y="2743"/>
                    <a:pt x="1943" y="2684"/>
                    <a:pt x="1883" y="2624"/>
                  </a:cubicBezTo>
                  <a:cubicBezTo>
                    <a:pt x="1839" y="2595"/>
                    <a:pt x="1809" y="2565"/>
                    <a:pt x="1780" y="2535"/>
                  </a:cubicBezTo>
                  <a:cubicBezTo>
                    <a:pt x="1735" y="2506"/>
                    <a:pt x="1691" y="2461"/>
                    <a:pt x="1646" y="2417"/>
                  </a:cubicBezTo>
                  <a:cubicBezTo>
                    <a:pt x="1587" y="2372"/>
                    <a:pt x="1528" y="2328"/>
                    <a:pt x="1468" y="2268"/>
                  </a:cubicBezTo>
                  <a:cubicBezTo>
                    <a:pt x="1409" y="2209"/>
                    <a:pt x="1350" y="2150"/>
                    <a:pt x="1320" y="2120"/>
                  </a:cubicBezTo>
                  <a:cubicBezTo>
                    <a:pt x="1276" y="2091"/>
                    <a:pt x="1216" y="2016"/>
                    <a:pt x="1113" y="1928"/>
                  </a:cubicBezTo>
                  <a:cubicBezTo>
                    <a:pt x="1024" y="1824"/>
                    <a:pt x="979" y="1750"/>
                    <a:pt x="979" y="1690"/>
                  </a:cubicBezTo>
                  <a:cubicBezTo>
                    <a:pt x="979" y="1675"/>
                    <a:pt x="1009" y="1646"/>
                    <a:pt x="1083" y="1616"/>
                  </a:cubicBezTo>
                  <a:cubicBezTo>
                    <a:pt x="1157" y="1572"/>
                    <a:pt x="1246" y="1527"/>
                    <a:pt x="1365" y="1468"/>
                  </a:cubicBezTo>
                  <a:cubicBezTo>
                    <a:pt x="1468" y="1409"/>
                    <a:pt x="1572" y="1349"/>
                    <a:pt x="1676" y="1275"/>
                  </a:cubicBezTo>
                  <a:cubicBezTo>
                    <a:pt x="1780" y="1201"/>
                    <a:pt x="1883" y="1112"/>
                    <a:pt x="1943" y="994"/>
                  </a:cubicBezTo>
                  <a:cubicBezTo>
                    <a:pt x="2032" y="875"/>
                    <a:pt x="2061" y="756"/>
                    <a:pt x="2061" y="623"/>
                  </a:cubicBezTo>
                  <a:cubicBezTo>
                    <a:pt x="2061" y="430"/>
                    <a:pt x="1987" y="282"/>
                    <a:pt x="1809" y="163"/>
                  </a:cubicBezTo>
                  <a:cubicBezTo>
                    <a:pt x="1646" y="60"/>
                    <a:pt x="1453" y="0"/>
                    <a:pt x="12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5"/>
            <p:cNvSpPr/>
            <p:nvPr/>
          </p:nvSpPr>
          <p:spPr>
            <a:xfrm>
              <a:off x="2180550" y="3337975"/>
              <a:ext cx="46725" cy="96775"/>
            </a:xfrm>
            <a:custGeom>
              <a:avLst/>
              <a:gdLst/>
              <a:ahLst/>
              <a:cxnLst/>
              <a:rect l="l" t="t" r="r" b="b"/>
              <a:pathLst>
                <a:path w="1869" h="3871" extrusionOk="0">
                  <a:moveTo>
                    <a:pt x="1053" y="1"/>
                  </a:moveTo>
                  <a:cubicBezTo>
                    <a:pt x="905" y="1"/>
                    <a:pt x="831" y="60"/>
                    <a:pt x="831" y="179"/>
                  </a:cubicBezTo>
                  <a:cubicBezTo>
                    <a:pt x="831" y="208"/>
                    <a:pt x="845" y="253"/>
                    <a:pt x="890" y="297"/>
                  </a:cubicBezTo>
                  <a:cubicBezTo>
                    <a:pt x="934" y="342"/>
                    <a:pt x="994" y="386"/>
                    <a:pt x="1053" y="431"/>
                  </a:cubicBezTo>
                  <a:cubicBezTo>
                    <a:pt x="1127" y="490"/>
                    <a:pt x="1186" y="549"/>
                    <a:pt x="1246" y="609"/>
                  </a:cubicBezTo>
                  <a:cubicBezTo>
                    <a:pt x="1320" y="683"/>
                    <a:pt x="1364" y="772"/>
                    <a:pt x="1409" y="890"/>
                  </a:cubicBezTo>
                  <a:cubicBezTo>
                    <a:pt x="1453" y="1024"/>
                    <a:pt x="1483" y="1172"/>
                    <a:pt x="1483" y="1380"/>
                  </a:cubicBezTo>
                  <a:cubicBezTo>
                    <a:pt x="1483" y="1572"/>
                    <a:pt x="1453" y="1765"/>
                    <a:pt x="1379" y="1987"/>
                  </a:cubicBezTo>
                  <a:cubicBezTo>
                    <a:pt x="1305" y="2210"/>
                    <a:pt x="1201" y="2403"/>
                    <a:pt x="1097" y="2566"/>
                  </a:cubicBezTo>
                  <a:cubicBezTo>
                    <a:pt x="875" y="2892"/>
                    <a:pt x="638" y="3173"/>
                    <a:pt x="371" y="3381"/>
                  </a:cubicBezTo>
                  <a:cubicBezTo>
                    <a:pt x="119" y="3603"/>
                    <a:pt x="0" y="3752"/>
                    <a:pt x="0" y="3796"/>
                  </a:cubicBezTo>
                  <a:cubicBezTo>
                    <a:pt x="0" y="3841"/>
                    <a:pt x="30" y="3870"/>
                    <a:pt x="89" y="3870"/>
                  </a:cubicBezTo>
                  <a:cubicBezTo>
                    <a:pt x="193" y="3870"/>
                    <a:pt x="386" y="3752"/>
                    <a:pt x="667" y="3529"/>
                  </a:cubicBezTo>
                  <a:cubicBezTo>
                    <a:pt x="801" y="3425"/>
                    <a:pt x="934" y="3292"/>
                    <a:pt x="1068" y="3144"/>
                  </a:cubicBezTo>
                  <a:cubicBezTo>
                    <a:pt x="1216" y="2981"/>
                    <a:pt x="1349" y="2803"/>
                    <a:pt x="1468" y="2610"/>
                  </a:cubicBezTo>
                  <a:cubicBezTo>
                    <a:pt x="1587" y="2417"/>
                    <a:pt x="1676" y="2195"/>
                    <a:pt x="1750" y="1958"/>
                  </a:cubicBezTo>
                  <a:cubicBezTo>
                    <a:pt x="1824" y="1706"/>
                    <a:pt x="1868" y="1439"/>
                    <a:pt x="1868" y="1187"/>
                  </a:cubicBezTo>
                  <a:cubicBezTo>
                    <a:pt x="1868" y="861"/>
                    <a:pt x="1779" y="579"/>
                    <a:pt x="1587" y="357"/>
                  </a:cubicBezTo>
                  <a:cubicBezTo>
                    <a:pt x="1424" y="120"/>
                    <a:pt x="1231" y="1"/>
                    <a:pt x="10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5"/>
            <p:cNvSpPr/>
            <p:nvPr/>
          </p:nvSpPr>
          <p:spPr>
            <a:xfrm>
              <a:off x="238475" y="3579625"/>
              <a:ext cx="51550" cy="71200"/>
            </a:xfrm>
            <a:custGeom>
              <a:avLst/>
              <a:gdLst/>
              <a:ahLst/>
              <a:cxnLst/>
              <a:rect l="l" t="t" r="r" b="b"/>
              <a:pathLst>
                <a:path w="2062" h="2848" extrusionOk="0">
                  <a:moveTo>
                    <a:pt x="1780" y="1"/>
                  </a:moveTo>
                  <a:cubicBezTo>
                    <a:pt x="1617" y="1"/>
                    <a:pt x="1439" y="45"/>
                    <a:pt x="1216" y="149"/>
                  </a:cubicBezTo>
                  <a:cubicBezTo>
                    <a:pt x="979" y="253"/>
                    <a:pt x="816" y="357"/>
                    <a:pt x="712" y="475"/>
                  </a:cubicBezTo>
                  <a:cubicBezTo>
                    <a:pt x="683" y="505"/>
                    <a:pt x="653" y="564"/>
                    <a:pt x="623" y="638"/>
                  </a:cubicBezTo>
                  <a:cubicBezTo>
                    <a:pt x="594" y="712"/>
                    <a:pt x="579" y="786"/>
                    <a:pt x="579" y="861"/>
                  </a:cubicBezTo>
                  <a:cubicBezTo>
                    <a:pt x="579" y="920"/>
                    <a:pt x="638" y="1009"/>
                    <a:pt x="727" y="1127"/>
                  </a:cubicBezTo>
                  <a:cubicBezTo>
                    <a:pt x="831" y="1246"/>
                    <a:pt x="935" y="1365"/>
                    <a:pt x="1053" y="1468"/>
                  </a:cubicBezTo>
                  <a:cubicBezTo>
                    <a:pt x="1172" y="1557"/>
                    <a:pt x="1276" y="1676"/>
                    <a:pt x="1380" y="1780"/>
                  </a:cubicBezTo>
                  <a:cubicBezTo>
                    <a:pt x="1483" y="1898"/>
                    <a:pt x="1528" y="1987"/>
                    <a:pt x="1528" y="2061"/>
                  </a:cubicBezTo>
                  <a:cubicBezTo>
                    <a:pt x="1528" y="2180"/>
                    <a:pt x="1454" y="2284"/>
                    <a:pt x="1305" y="2388"/>
                  </a:cubicBezTo>
                  <a:cubicBezTo>
                    <a:pt x="1157" y="2476"/>
                    <a:pt x="994" y="2536"/>
                    <a:pt x="801" y="2536"/>
                  </a:cubicBezTo>
                  <a:cubicBezTo>
                    <a:pt x="698" y="2536"/>
                    <a:pt x="623" y="2506"/>
                    <a:pt x="535" y="2476"/>
                  </a:cubicBezTo>
                  <a:cubicBezTo>
                    <a:pt x="446" y="2432"/>
                    <a:pt x="386" y="2388"/>
                    <a:pt x="342" y="2343"/>
                  </a:cubicBezTo>
                  <a:cubicBezTo>
                    <a:pt x="208" y="2210"/>
                    <a:pt x="119" y="2150"/>
                    <a:pt x="75" y="2150"/>
                  </a:cubicBezTo>
                  <a:cubicBezTo>
                    <a:pt x="30" y="2150"/>
                    <a:pt x="1" y="2180"/>
                    <a:pt x="1" y="2269"/>
                  </a:cubicBezTo>
                  <a:cubicBezTo>
                    <a:pt x="1" y="2388"/>
                    <a:pt x="90" y="2506"/>
                    <a:pt x="253" y="2654"/>
                  </a:cubicBezTo>
                  <a:cubicBezTo>
                    <a:pt x="431" y="2788"/>
                    <a:pt x="638" y="2847"/>
                    <a:pt x="905" y="2847"/>
                  </a:cubicBezTo>
                  <a:cubicBezTo>
                    <a:pt x="1157" y="2847"/>
                    <a:pt x="1394" y="2773"/>
                    <a:pt x="1587" y="2625"/>
                  </a:cubicBezTo>
                  <a:cubicBezTo>
                    <a:pt x="1795" y="2476"/>
                    <a:pt x="1898" y="2284"/>
                    <a:pt x="1898" y="2061"/>
                  </a:cubicBezTo>
                  <a:cubicBezTo>
                    <a:pt x="1898" y="1943"/>
                    <a:pt x="1839" y="1824"/>
                    <a:pt x="1750" y="1676"/>
                  </a:cubicBezTo>
                  <a:cubicBezTo>
                    <a:pt x="1646" y="1543"/>
                    <a:pt x="1543" y="1424"/>
                    <a:pt x="1409" y="1305"/>
                  </a:cubicBezTo>
                  <a:cubicBezTo>
                    <a:pt x="1098" y="1038"/>
                    <a:pt x="935" y="875"/>
                    <a:pt x="935" y="816"/>
                  </a:cubicBezTo>
                  <a:cubicBezTo>
                    <a:pt x="935" y="698"/>
                    <a:pt x="1098" y="579"/>
                    <a:pt x="1409" y="460"/>
                  </a:cubicBezTo>
                  <a:cubicBezTo>
                    <a:pt x="1498" y="431"/>
                    <a:pt x="1602" y="401"/>
                    <a:pt x="1706" y="371"/>
                  </a:cubicBezTo>
                  <a:cubicBezTo>
                    <a:pt x="1824" y="342"/>
                    <a:pt x="1913" y="327"/>
                    <a:pt x="1973" y="312"/>
                  </a:cubicBezTo>
                  <a:cubicBezTo>
                    <a:pt x="2032" y="297"/>
                    <a:pt x="2061" y="268"/>
                    <a:pt x="2061" y="238"/>
                  </a:cubicBezTo>
                  <a:cubicBezTo>
                    <a:pt x="2061" y="193"/>
                    <a:pt x="2032" y="134"/>
                    <a:pt x="1973" y="75"/>
                  </a:cubicBezTo>
                  <a:cubicBezTo>
                    <a:pt x="1928" y="30"/>
                    <a:pt x="1854" y="1"/>
                    <a:pt x="17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5"/>
            <p:cNvSpPr/>
            <p:nvPr/>
          </p:nvSpPr>
          <p:spPr>
            <a:xfrm>
              <a:off x="297775" y="3579625"/>
              <a:ext cx="74150" cy="71200"/>
            </a:xfrm>
            <a:custGeom>
              <a:avLst/>
              <a:gdLst/>
              <a:ahLst/>
              <a:cxnLst/>
              <a:rect l="l" t="t" r="r" b="b"/>
              <a:pathLst>
                <a:path w="2966" h="2848" extrusionOk="0">
                  <a:moveTo>
                    <a:pt x="623" y="1"/>
                  </a:moveTo>
                  <a:cubicBezTo>
                    <a:pt x="579" y="1"/>
                    <a:pt x="564" y="16"/>
                    <a:pt x="549" y="30"/>
                  </a:cubicBezTo>
                  <a:cubicBezTo>
                    <a:pt x="535" y="45"/>
                    <a:pt x="535" y="90"/>
                    <a:pt x="535" y="134"/>
                  </a:cubicBezTo>
                  <a:cubicBezTo>
                    <a:pt x="535" y="297"/>
                    <a:pt x="446" y="727"/>
                    <a:pt x="268" y="1424"/>
                  </a:cubicBezTo>
                  <a:cubicBezTo>
                    <a:pt x="90" y="2106"/>
                    <a:pt x="1" y="2476"/>
                    <a:pt x="1" y="2536"/>
                  </a:cubicBezTo>
                  <a:cubicBezTo>
                    <a:pt x="1" y="2610"/>
                    <a:pt x="30" y="2669"/>
                    <a:pt x="75" y="2743"/>
                  </a:cubicBezTo>
                  <a:cubicBezTo>
                    <a:pt x="134" y="2817"/>
                    <a:pt x="164" y="2847"/>
                    <a:pt x="208" y="2847"/>
                  </a:cubicBezTo>
                  <a:cubicBezTo>
                    <a:pt x="208" y="2847"/>
                    <a:pt x="223" y="2832"/>
                    <a:pt x="253" y="2788"/>
                  </a:cubicBezTo>
                  <a:cubicBezTo>
                    <a:pt x="268" y="2758"/>
                    <a:pt x="268" y="2729"/>
                    <a:pt x="282" y="2699"/>
                  </a:cubicBezTo>
                  <a:cubicBezTo>
                    <a:pt x="297" y="2684"/>
                    <a:pt x="297" y="2640"/>
                    <a:pt x="312" y="2595"/>
                  </a:cubicBezTo>
                  <a:cubicBezTo>
                    <a:pt x="327" y="2551"/>
                    <a:pt x="342" y="2506"/>
                    <a:pt x="357" y="2476"/>
                  </a:cubicBezTo>
                  <a:cubicBezTo>
                    <a:pt x="371" y="2432"/>
                    <a:pt x="386" y="2388"/>
                    <a:pt x="401" y="2328"/>
                  </a:cubicBezTo>
                  <a:cubicBezTo>
                    <a:pt x="416" y="2269"/>
                    <a:pt x="431" y="2224"/>
                    <a:pt x="446" y="2180"/>
                  </a:cubicBezTo>
                  <a:cubicBezTo>
                    <a:pt x="446" y="2136"/>
                    <a:pt x="460" y="2076"/>
                    <a:pt x="490" y="2017"/>
                  </a:cubicBezTo>
                  <a:cubicBezTo>
                    <a:pt x="505" y="1943"/>
                    <a:pt x="535" y="1809"/>
                    <a:pt x="594" y="1617"/>
                  </a:cubicBezTo>
                  <a:cubicBezTo>
                    <a:pt x="653" y="1409"/>
                    <a:pt x="698" y="1157"/>
                    <a:pt x="742" y="875"/>
                  </a:cubicBezTo>
                  <a:cubicBezTo>
                    <a:pt x="920" y="1409"/>
                    <a:pt x="1053" y="1735"/>
                    <a:pt x="1142" y="1883"/>
                  </a:cubicBezTo>
                  <a:cubicBezTo>
                    <a:pt x="1216" y="1958"/>
                    <a:pt x="1276" y="2002"/>
                    <a:pt x="1350" y="2002"/>
                  </a:cubicBezTo>
                  <a:cubicBezTo>
                    <a:pt x="1424" y="2002"/>
                    <a:pt x="1528" y="1943"/>
                    <a:pt x="1632" y="1824"/>
                  </a:cubicBezTo>
                  <a:cubicBezTo>
                    <a:pt x="1750" y="1706"/>
                    <a:pt x="2061" y="1320"/>
                    <a:pt x="2566" y="698"/>
                  </a:cubicBezTo>
                  <a:lnTo>
                    <a:pt x="2566" y="698"/>
                  </a:lnTo>
                  <a:cubicBezTo>
                    <a:pt x="2462" y="994"/>
                    <a:pt x="2358" y="1335"/>
                    <a:pt x="2254" y="1735"/>
                  </a:cubicBezTo>
                  <a:cubicBezTo>
                    <a:pt x="2165" y="2136"/>
                    <a:pt x="2121" y="2388"/>
                    <a:pt x="2121" y="2491"/>
                  </a:cubicBezTo>
                  <a:cubicBezTo>
                    <a:pt x="2121" y="2610"/>
                    <a:pt x="2136" y="2684"/>
                    <a:pt x="2165" y="2758"/>
                  </a:cubicBezTo>
                  <a:cubicBezTo>
                    <a:pt x="2210" y="2817"/>
                    <a:pt x="2239" y="2847"/>
                    <a:pt x="2284" y="2847"/>
                  </a:cubicBezTo>
                  <a:cubicBezTo>
                    <a:pt x="2313" y="2847"/>
                    <a:pt x="2358" y="2773"/>
                    <a:pt x="2402" y="2610"/>
                  </a:cubicBezTo>
                  <a:cubicBezTo>
                    <a:pt x="2417" y="2536"/>
                    <a:pt x="2432" y="2447"/>
                    <a:pt x="2462" y="2373"/>
                  </a:cubicBezTo>
                  <a:cubicBezTo>
                    <a:pt x="2477" y="2284"/>
                    <a:pt x="2506" y="2165"/>
                    <a:pt x="2536" y="2032"/>
                  </a:cubicBezTo>
                  <a:cubicBezTo>
                    <a:pt x="2566" y="1898"/>
                    <a:pt x="2595" y="1795"/>
                    <a:pt x="2625" y="1691"/>
                  </a:cubicBezTo>
                  <a:cubicBezTo>
                    <a:pt x="2654" y="1602"/>
                    <a:pt x="2684" y="1468"/>
                    <a:pt x="2729" y="1320"/>
                  </a:cubicBezTo>
                  <a:cubicBezTo>
                    <a:pt x="2773" y="1157"/>
                    <a:pt x="2803" y="1038"/>
                    <a:pt x="2832" y="964"/>
                  </a:cubicBezTo>
                  <a:cubicBezTo>
                    <a:pt x="2847" y="890"/>
                    <a:pt x="2877" y="801"/>
                    <a:pt x="2892" y="698"/>
                  </a:cubicBezTo>
                  <a:cubicBezTo>
                    <a:pt x="2921" y="594"/>
                    <a:pt x="2951" y="520"/>
                    <a:pt x="2951" y="460"/>
                  </a:cubicBezTo>
                  <a:cubicBezTo>
                    <a:pt x="2966" y="386"/>
                    <a:pt x="2966" y="342"/>
                    <a:pt x="2966" y="282"/>
                  </a:cubicBezTo>
                  <a:cubicBezTo>
                    <a:pt x="2966" y="238"/>
                    <a:pt x="2951" y="193"/>
                    <a:pt x="2892" y="134"/>
                  </a:cubicBezTo>
                  <a:cubicBezTo>
                    <a:pt x="2832" y="75"/>
                    <a:pt x="2788" y="45"/>
                    <a:pt x="2729" y="45"/>
                  </a:cubicBezTo>
                  <a:cubicBezTo>
                    <a:pt x="2684" y="45"/>
                    <a:pt x="2610" y="119"/>
                    <a:pt x="2491" y="238"/>
                  </a:cubicBezTo>
                  <a:cubicBezTo>
                    <a:pt x="2388" y="371"/>
                    <a:pt x="2210" y="579"/>
                    <a:pt x="1987" y="875"/>
                  </a:cubicBezTo>
                  <a:cubicBezTo>
                    <a:pt x="1750" y="1172"/>
                    <a:pt x="1557" y="1409"/>
                    <a:pt x="1409" y="1587"/>
                  </a:cubicBezTo>
                  <a:cubicBezTo>
                    <a:pt x="1291" y="1335"/>
                    <a:pt x="1187" y="1083"/>
                    <a:pt x="1083" y="831"/>
                  </a:cubicBezTo>
                  <a:cubicBezTo>
                    <a:pt x="994" y="579"/>
                    <a:pt x="950" y="416"/>
                    <a:pt x="935" y="312"/>
                  </a:cubicBezTo>
                  <a:cubicBezTo>
                    <a:pt x="920" y="253"/>
                    <a:pt x="875" y="193"/>
                    <a:pt x="801" y="119"/>
                  </a:cubicBezTo>
                  <a:cubicBezTo>
                    <a:pt x="712" y="45"/>
                    <a:pt x="653" y="1"/>
                    <a:pt x="6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5"/>
            <p:cNvSpPr/>
            <p:nvPr/>
          </p:nvSpPr>
          <p:spPr>
            <a:xfrm>
              <a:off x="378200" y="3579250"/>
              <a:ext cx="54875" cy="71925"/>
            </a:xfrm>
            <a:custGeom>
              <a:avLst/>
              <a:gdLst/>
              <a:ahLst/>
              <a:cxnLst/>
              <a:rect l="l" t="t" r="r" b="b"/>
              <a:pathLst>
                <a:path w="2195" h="2877" extrusionOk="0">
                  <a:moveTo>
                    <a:pt x="1409" y="357"/>
                  </a:moveTo>
                  <a:cubicBezTo>
                    <a:pt x="1528" y="357"/>
                    <a:pt x="1617" y="416"/>
                    <a:pt x="1691" y="549"/>
                  </a:cubicBezTo>
                  <a:cubicBezTo>
                    <a:pt x="1780" y="683"/>
                    <a:pt x="1809" y="846"/>
                    <a:pt x="1809" y="1053"/>
                  </a:cubicBezTo>
                  <a:cubicBezTo>
                    <a:pt x="1809" y="1261"/>
                    <a:pt x="1750" y="1483"/>
                    <a:pt x="1632" y="1721"/>
                  </a:cubicBezTo>
                  <a:cubicBezTo>
                    <a:pt x="1498" y="1958"/>
                    <a:pt x="1350" y="2151"/>
                    <a:pt x="1157" y="2314"/>
                  </a:cubicBezTo>
                  <a:cubicBezTo>
                    <a:pt x="994" y="2477"/>
                    <a:pt x="831" y="2551"/>
                    <a:pt x="698" y="2551"/>
                  </a:cubicBezTo>
                  <a:cubicBezTo>
                    <a:pt x="609" y="2551"/>
                    <a:pt x="535" y="2506"/>
                    <a:pt x="460" y="2417"/>
                  </a:cubicBezTo>
                  <a:cubicBezTo>
                    <a:pt x="401" y="2328"/>
                    <a:pt x="371" y="2195"/>
                    <a:pt x="371" y="2047"/>
                  </a:cubicBezTo>
                  <a:cubicBezTo>
                    <a:pt x="371" y="1810"/>
                    <a:pt x="431" y="1543"/>
                    <a:pt x="564" y="1276"/>
                  </a:cubicBezTo>
                  <a:cubicBezTo>
                    <a:pt x="698" y="994"/>
                    <a:pt x="846" y="772"/>
                    <a:pt x="1009" y="609"/>
                  </a:cubicBezTo>
                  <a:cubicBezTo>
                    <a:pt x="1172" y="431"/>
                    <a:pt x="1305" y="357"/>
                    <a:pt x="1409" y="357"/>
                  </a:cubicBezTo>
                  <a:close/>
                  <a:moveTo>
                    <a:pt x="1394" y="1"/>
                  </a:moveTo>
                  <a:cubicBezTo>
                    <a:pt x="1246" y="1"/>
                    <a:pt x="1098" y="60"/>
                    <a:pt x="935" y="194"/>
                  </a:cubicBezTo>
                  <a:cubicBezTo>
                    <a:pt x="772" y="312"/>
                    <a:pt x="609" y="460"/>
                    <a:pt x="475" y="653"/>
                  </a:cubicBezTo>
                  <a:cubicBezTo>
                    <a:pt x="342" y="846"/>
                    <a:pt x="223" y="1068"/>
                    <a:pt x="134" y="1320"/>
                  </a:cubicBezTo>
                  <a:cubicBezTo>
                    <a:pt x="45" y="1572"/>
                    <a:pt x="1" y="1824"/>
                    <a:pt x="1" y="2076"/>
                  </a:cubicBezTo>
                  <a:cubicBezTo>
                    <a:pt x="1" y="2254"/>
                    <a:pt x="60" y="2432"/>
                    <a:pt x="194" y="2610"/>
                  </a:cubicBezTo>
                  <a:cubicBezTo>
                    <a:pt x="327" y="2788"/>
                    <a:pt x="490" y="2877"/>
                    <a:pt x="668" y="2877"/>
                  </a:cubicBezTo>
                  <a:cubicBezTo>
                    <a:pt x="920" y="2877"/>
                    <a:pt x="1157" y="2773"/>
                    <a:pt x="1394" y="2580"/>
                  </a:cubicBezTo>
                  <a:cubicBezTo>
                    <a:pt x="1632" y="2373"/>
                    <a:pt x="1839" y="2136"/>
                    <a:pt x="1973" y="1839"/>
                  </a:cubicBezTo>
                  <a:cubicBezTo>
                    <a:pt x="2121" y="1558"/>
                    <a:pt x="2195" y="1276"/>
                    <a:pt x="2195" y="1024"/>
                  </a:cubicBezTo>
                  <a:cubicBezTo>
                    <a:pt x="2195" y="757"/>
                    <a:pt x="2121" y="520"/>
                    <a:pt x="1958" y="312"/>
                  </a:cubicBezTo>
                  <a:cubicBezTo>
                    <a:pt x="1809" y="105"/>
                    <a:pt x="1617" y="1"/>
                    <a:pt x="1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5"/>
            <p:cNvSpPr/>
            <p:nvPr/>
          </p:nvSpPr>
          <p:spPr>
            <a:xfrm>
              <a:off x="440475" y="3579250"/>
              <a:ext cx="54875" cy="71925"/>
            </a:xfrm>
            <a:custGeom>
              <a:avLst/>
              <a:gdLst/>
              <a:ahLst/>
              <a:cxnLst/>
              <a:rect l="l" t="t" r="r" b="b"/>
              <a:pathLst>
                <a:path w="2195" h="2877" extrusionOk="0">
                  <a:moveTo>
                    <a:pt x="1424" y="357"/>
                  </a:moveTo>
                  <a:cubicBezTo>
                    <a:pt x="1527" y="357"/>
                    <a:pt x="1631" y="416"/>
                    <a:pt x="1705" y="549"/>
                  </a:cubicBezTo>
                  <a:cubicBezTo>
                    <a:pt x="1779" y="683"/>
                    <a:pt x="1824" y="846"/>
                    <a:pt x="1824" y="1053"/>
                  </a:cubicBezTo>
                  <a:cubicBezTo>
                    <a:pt x="1824" y="1261"/>
                    <a:pt x="1765" y="1483"/>
                    <a:pt x="1631" y="1721"/>
                  </a:cubicBezTo>
                  <a:cubicBezTo>
                    <a:pt x="1513" y="1958"/>
                    <a:pt x="1349" y="2151"/>
                    <a:pt x="1172" y="2314"/>
                  </a:cubicBezTo>
                  <a:cubicBezTo>
                    <a:pt x="994" y="2477"/>
                    <a:pt x="845" y="2551"/>
                    <a:pt x="697" y="2551"/>
                  </a:cubicBezTo>
                  <a:cubicBezTo>
                    <a:pt x="623" y="2551"/>
                    <a:pt x="534" y="2506"/>
                    <a:pt x="475" y="2417"/>
                  </a:cubicBezTo>
                  <a:cubicBezTo>
                    <a:pt x="415" y="2328"/>
                    <a:pt x="371" y="2195"/>
                    <a:pt x="371" y="2047"/>
                  </a:cubicBezTo>
                  <a:cubicBezTo>
                    <a:pt x="371" y="1810"/>
                    <a:pt x="445" y="1543"/>
                    <a:pt x="579" y="1276"/>
                  </a:cubicBezTo>
                  <a:cubicBezTo>
                    <a:pt x="697" y="994"/>
                    <a:pt x="845" y="772"/>
                    <a:pt x="1008" y="609"/>
                  </a:cubicBezTo>
                  <a:cubicBezTo>
                    <a:pt x="1172" y="431"/>
                    <a:pt x="1320" y="357"/>
                    <a:pt x="1424" y="357"/>
                  </a:cubicBezTo>
                  <a:close/>
                  <a:moveTo>
                    <a:pt x="1394" y="1"/>
                  </a:moveTo>
                  <a:cubicBezTo>
                    <a:pt x="1261" y="1"/>
                    <a:pt x="1112" y="60"/>
                    <a:pt x="934" y="194"/>
                  </a:cubicBezTo>
                  <a:cubicBezTo>
                    <a:pt x="771" y="312"/>
                    <a:pt x="623" y="460"/>
                    <a:pt x="490" y="653"/>
                  </a:cubicBezTo>
                  <a:cubicBezTo>
                    <a:pt x="341" y="846"/>
                    <a:pt x="238" y="1068"/>
                    <a:pt x="134" y="1320"/>
                  </a:cubicBezTo>
                  <a:cubicBezTo>
                    <a:pt x="45" y="1572"/>
                    <a:pt x="0" y="1824"/>
                    <a:pt x="0" y="2076"/>
                  </a:cubicBezTo>
                  <a:cubicBezTo>
                    <a:pt x="0" y="2254"/>
                    <a:pt x="75" y="2432"/>
                    <a:pt x="208" y="2610"/>
                  </a:cubicBezTo>
                  <a:cubicBezTo>
                    <a:pt x="341" y="2788"/>
                    <a:pt x="504" y="2877"/>
                    <a:pt x="682" y="2877"/>
                  </a:cubicBezTo>
                  <a:cubicBezTo>
                    <a:pt x="920" y="2877"/>
                    <a:pt x="1172" y="2773"/>
                    <a:pt x="1409" y="2580"/>
                  </a:cubicBezTo>
                  <a:cubicBezTo>
                    <a:pt x="1646" y="2373"/>
                    <a:pt x="1839" y="2136"/>
                    <a:pt x="1987" y="1839"/>
                  </a:cubicBezTo>
                  <a:cubicBezTo>
                    <a:pt x="2135" y="1558"/>
                    <a:pt x="2194" y="1276"/>
                    <a:pt x="2194" y="1024"/>
                  </a:cubicBezTo>
                  <a:cubicBezTo>
                    <a:pt x="2194" y="757"/>
                    <a:pt x="2120" y="520"/>
                    <a:pt x="1972" y="312"/>
                  </a:cubicBezTo>
                  <a:cubicBezTo>
                    <a:pt x="1824" y="105"/>
                    <a:pt x="1631" y="1"/>
                    <a:pt x="1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5"/>
            <p:cNvSpPr/>
            <p:nvPr/>
          </p:nvSpPr>
          <p:spPr>
            <a:xfrm>
              <a:off x="503850" y="3580375"/>
              <a:ext cx="55625" cy="70800"/>
            </a:xfrm>
            <a:custGeom>
              <a:avLst/>
              <a:gdLst/>
              <a:ahLst/>
              <a:cxnLst/>
              <a:rect l="l" t="t" r="r" b="b"/>
              <a:pathLst>
                <a:path w="2225" h="2832" extrusionOk="0">
                  <a:moveTo>
                    <a:pt x="1275" y="0"/>
                  </a:moveTo>
                  <a:cubicBezTo>
                    <a:pt x="742" y="0"/>
                    <a:pt x="401" y="0"/>
                    <a:pt x="238" y="15"/>
                  </a:cubicBezTo>
                  <a:cubicBezTo>
                    <a:pt x="89" y="30"/>
                    <a:pt x="0" y="60"/>
                    <a:pt x="0" y="104"/>
                  </a:cubicBezTo>
                  <a:cubicBezTo>
                    <a:pt x="0" y="163"/>
                    <a:pt x="30" y="223"/>
                    <a:pt x="75" y="267"/>
                  </a:cubicBezTo>
                  <a:cubicBezTo>
                    <a:pt x="119" y="327"/>
                    <a:pt x="164" y="356"/>
                    <a:pt x="208" y="356"/>
                  </a:cubicBezTo>
                  <a:lnTo>
                    <a:pt x="905" y="327"/>
                  </a:lnTo>
                  <a:lnTo>
                    <a:pt x="905" y="327"/>
                  </a:lnTo>
                  <a:cubicBezTo>
                    <a:pt x="890" y="579"/>
                    <a:pt x="801" y="1008"/>
                    <a:pt x="653" y="1587"/>
                  </a:cubicBezTo>
                  <a:cubicBezTo>
                    <a:pt x="505" y="2165"/>
                    <a:pt x="430" y="2491"/>
                    <a:pt x="430" y="2550"/>
                  </a:cubicBezTo>
                  <a:cubicBezTo>
                    <a:pt x="430" y="2610"/>
                    <a:pt x="460" y="2669"/>
                    <a:pt x="505" y="2743"/>
                  </a:cubicBezTo>
                  <a:cubicBezTo>
                    <a:pt x="564" y="2802"/>
                    <a:pt x="608" y="2832"/>
                    <a:pt x="638" y="2832"/>
                  </a:cubicBezTo>
                  <a:cubicBezTo>
                    <a:pt x="668" y="2832"/>
                    <a:pt x="712" y="2758"/>
                    <a:pt x="742" y="2610"/>
                  </a:cubicBezTo>
                  <a:cubicBezTo>
                    <a:pt x="771" y="2535"/>
                    <a:pt x="801" y="2402"/>
                    <a:pt x="845" y="2224"/>
                  </a:cubicBezTo>
                  <a:cubicBezTo>
                    <a:pt x="890" y="2031"/>
                    <a:pt x="920" y="1898"/>
                    <a:pt x="934" y="1809"/>
                  </a:cubicBezTo>
                  <a:cubicBezTo>
                    <a:pt x="1157" y="979"/>
                    <a:pt x="1261" y="519"/>
                    <a:pt x="1261" y="415"/>
                  </a:cubicBezTo>
                  <a:cubicBezTo>
                    <a:pt x="1261" y="386"/>
                    <a:pt x="1261" y="356"/>
                    <a:pt x="1246" y="327"/>
                  </a:cubicBezTo>
                  <a:cubicBezTo>
                    <a:pt x="1394" y="327"/>
                    <a:pt x="1542" y="327"/>
                    <a:pt x="1705" y="341"/>
                  </a:cubicBezTo>
                  <a:cubicBezTo>
                    <a:pt x="1868" y="356"/>
                    <a:pt x="1987" y="356"/>
                    <a:pt x="2076" y="356"/>
                  </a:cubicBezTo>
                  <a:cubicBezTo>
                    <a:pt x="2165" y="356"/>
                    <a:pt x="2224" y="341"/>
                    <a:pt x="2224" y="282"/>
                  </a:cubicBezTo>
                  <a:cubicBezTo>
                    <a:pt x="2224" y="208"/>
                    <a:pt x="2120" y="149"/>
                    <a:pt x="1943" y="89"/>
                  </a:cubicBezTo>
                  <a:cubicBezTo>
                    <a:pt x="1765" y="30"/>
                    <a:pt x="1542" y="0"/>
                    <a:pt x="12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5"/>
            <p:cNvSpPr/>
            <p:nvPr/>
          </p:nvSpPr>
          <p:spPr>
            <a:xfrm>
              <a:off x="558700" y="3579625"/>
              <a:ext cx="57100" cy="71550"/>
            </a:xfrm>
            <a:custGeom>
              <a:avLst/>
              <a:gdLst/>
              <a:ahLst/>
              <a:cxnLst/>
              <a:rect l="l" t="t" r="r" b="b"/>
              <a:pathLst>
                <a:path w="2284" h="2862" extrusionOk="0">
                  <a:moveTo>
                    <a:pt x="623" y="1"/>
                  </a:moveTo>
                  <a:cubicBezTo>
                    <a:pt x="594" y="1"/>
                    <a:pt x="564" y="16"/>
                    <a:pt x="564" y="30"/>
                  </a:cubicBezTo>
                  <a:cubicBezTo>
                    <a:pt x="549" y="45"/>
                    <a:pt x="534" y="75"/>
                    <a:pt x="534" y="119"/>
                  </a:cubicBezTo>
                  <a:cubicBezTo>
                    <a:pt x="534" y="297"/>
                    <a:pt x="445" y="727"/>
                    <a:pt x="267" y="1454"/>
                  </a:cubicBezTo>
                  <a:cubicBezTo>
                    <a:pt x="119" y="1483"/>
                    <a:pt x="60" y="1528"/>
                    <a:pt x="60" y="1557"/>
                  </a:cubicBezTo>
                  <a:cubicBezTo>
                    <a:pt x="60" y="1602"/>
                    <a:pt x="75" y="1646"/>
                    <a:pt x="89" y="1676"/>
                  </a:cubicBezTo>
                  <a:cubicBezTo>
                    <a:pt x="119" y="1720"/>
                    <a:pt x="149" y="1735"/>
                    <a:pt x="193" y="1750"/>
                  </a:cubicBezTo>
                  <a:cubicBezTo>
                    <a:pt x="60" y="2224"/>
                    <a:pt x="1" y="2491"/>
                    <a:pt x="1" y="2551"/>
                  </a:cubicBezTo>
                  <a:cubicBezTo>
                    <a:pt x="1" y="2610"/>
                    <a:pt x="30" y="2684"/>
                    <a:pt x="89" y="2758"/>
                  </a:cubicBezTo>
                  <a:cubicBezTo>
                    <a:pt x="149" y="2832"/>
                    <a:pt x="193" y="2862"/>
                    <a:pt x="223" y="2862"/>
                  </a:cubicBezTo>
                  <a:cubicBezTo>
                    <a:pt x="253" y="2862"/>
                    <a:pt x="282" y="2788"/>
                    <a:pt x="327" y="2654"/>
                  </a:cubicBezTo>
                  <a:cubicBezTo>
                    <a:pt x="342" y="2580"/>
                    <a:pt x="371" y="2506"/>
                    <a:pt x="386" y="2432"/>
                  </a:cubicBezTo>
                  <a:cubicBezTo>
                    <a:pt x="401" y="2358"/>
                    <a:pt x="430" y="2254"/>
                    <a:pt x="460" y="2121"/>
                  </a:cubicBezTo>
                  <a:cubicBezTo>
                    <a:pt x="505" y="1987"/>
                    <a:pt x="534" y="1854"/>
                    <a:pt x="579" y="1706"/>
                  </a:cubicBezTo>
                  <a:cubicBezTo>
                    <a:pt x="890" y="1646"/>
                    <a:pt x="1246" y="1572"/>
                    <a:pt x="1646" y="1528"/>
                  </a:cubicBezTo>
                  <a:lnTo>
                    <a:pt x="1646" y="1528"/>
                  </a:lnTo>
                  <a:cubicBezTo>
                    <a:pt x="1483" y="2150"/>
                    <a:pt x="1394" y="2506"/>
                    <a:pt x="1394" y="2565"/>
                  </a:cubicBezTo>
                  <a:cubicBezTo>
                    <a:pt x="1394" y="2640"/>
                    <a:pt x="1424" y="2699"/>
                    <a:pt x="1468" y="2773"/>
                  </a:cubicBezTo>
                  <a:cubicBezTo>
                    <a:pt x="1528" y="2832"/>
                    <a:pt x="1572" y="2862"/>
                    <a:pt x="1602" y="2862"/>
                  </a:cubicBezTo>
                  <a:cubicBezTo>
                    <a:pt x="1646" y="2862"/>
                    <a:pt x="1676" y="2788"/>
                    <a:pt x="1705" y="2654"/>
                  </a:cubicBezTo>
                  <a:cubicBezTo>
                    <a:pt x="1735" y="2580"/>
                    <a:pt x="1750" y="2506"/>
                    <a:pt x="1765" y="2432"/>
                  </a:cubicBezTo>
                  <a:cubicBezTo>
                    <a:pt x="1794" y="2358"/>
                    <a:pt x="1809" y="2254"/>
                    <a:pt x="1839" y="2136"/>
                  </a:cubicBezTo>
                  <a:cubicBezTo>
                    <a:pt x="1883" y="2017"/>
                    <a:pt x="1943" y="1795"/>
                    <a:pt x="2032" y="1468"/>
                  </a:cubicBezTo>
                  <a:cubicBezTo>
                    <a:pt x="2195" y="1424"/>
                    <a:pt x="2284" y="1379"/>
                    <a:pt x="2284" y="1335"/>
                  </a:cubicBezTo>
                  <a:cubicBezTo>
                    <a:pt x="2284" y="1276"/>
                    <a:pt x="2209" y="1231"/>
                    <a:pt x="2091" y="1216"/>
                  </a:cubicBezTo>
                  <a:cubicBezTo>
                    <a:pt x="2209" y="757"/>
                    <a:pt x="2269" y="475"/>
                    <a:pt x="2269" y="386"/>
                  </a:cubicBezTo>
                  <a:cubicBezTo>
                    <a:pt x="2269" y="297"/>
                    <a:pt x="2239" y="208"/>
                    <a:pt x="2180" y="119"/>
                  </a:cubicBezTo>
                  <a:cubicBezTo>
                    <a:pt x="2121" y="45"/>
                    <a:pt x="2061" y="1"/>
                    <a:pt x="2017" y="1"/>
                  </a:cubicBezTo>
                  <a:cubicBezTo>
                    <a:pt x="1957" y="1"/>
                    <a:pt x="1928" y="45"/>
                    <a:pt x="1928" y="119"/>
                  </a:cubicBezTo>
                  <a:cubicBezTo>
                    <a:pt x="1928" y="282"/>
                    <a:pt x="1868" y="638"/>
                    <a:pt x="1720" y="1216"/>
                  </a:cubicBezTo>
                  <a:cubicBezTo>
                    <a:pt x="1379" y="1231"/>
                    <a:pt x="1023" y="1276"/>
                    <a:pt x="668" y="1350"/>
                  </a:cubicBezTo>
                  <a:cubicBezTo>
                    <a:pt x="801" y="831"/>
                    <a:pt x="875" y="520"/>
                    <a:pt x="875" y="416"/>
                  </a:cubicBezTo>
                  <a:cubicBezTo>
                    <a:pt x="875" y="297"/>
                    <a:pt x="846" y="208"/>
                    <a:pt x="771" y="119"/>
                  </a:cubicBezTo>
                  <a:cubicBezTo>
                    <a:pt x="712" y="45"/>
                    <a:pt x="668" y="1"/>
                    <a:pt x="6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5"/>
            <p:cNvSpPr/>
            <p:nvPr/>
          </p:nvSpPr>
          <p:spPr>
            <a:xfrm>
              <a:off x="667675" y="3580750"/>
              <a:ext cx="55225" cy="70800"/>
            </a:xfrm>
            <a:custGeom>
              <a:avLst/>
              <a:gdLst/>
              <a:ahLst/>
              <a:cxnLst/>
              <a:rect l="l" t="t" r="r" b="b"/>
              <a:pathLst>
                <a:path w="2209" h="2832" extrusionOk="0">
                  <a:moveTo>
                    <a:pt x="1394" y="0"/>
                  </a:moveTo>
                  <a:cubicBezTo>
                    <a:pt x="845" y="0"/>
                    <a:pt x="549" y="45"/>
                    <a:pt x="504" y="148"/>
                  </a:cubicBezTo>
                  <a:cubicBezTo>
                    <a:pt x="489" y="178"/>
                    <a:pt x="489" y="208"/>
                    <a:pt x="489" y="237"/>
                  </a:cubicBezTo>
                  <a:cubicBezTo>
                    <a:pt x="489" y="445"/>
                    <a:pt x="445" y="712"/>
                    <a:pt x="371" y="1008"/>
                  </a:cubicBezTo>
                  <a:cubicBezTo>
                    <a:pt x="282" y="1320"/>
                    <a:pt x="208" y="1601"/>
                    <a:pt x="119" y="1868"/>
                  </a:cubicBezTo>
                  <a:cubicBezTo>
                    <a:pt x="45" y="2135"/>
                    <a:pt x="0" y="2328"/>
                    <a:pt x="0" y="2446"/>
                  </a:cubicBezTo>
                  <a:cubicBezTo>
                    <a:pt x="0" y="2550"/>
                    <a:pt x="45" y="2639"/>
                    <a:pt x="133" y="2713"/>
                  </a:cubicBezTo>
                  <a:cubicBezTo>
                    <a:pt x="237" y="2787"/>
                    <a:pt x="341" y="2832"/>
                    <a:pt x="474" y="2832"/>
                  </a:cubicBezTo>
                  <a:cubicBezTo>
                    <a:pt x="756" y="2832"/>
                    <a:pt x="1038" y="2772"/>
                    <a:pt x="1334" y="2669"/>
                  </a:cubicBezTo>
                  <a:cubicBezTo>
                    <a:pt x="1646" y="2565"/>
                    <a:pt x="1794" y="2476"/>
                    <a:pt x="1794" y="2372"/>
                  </a:cubicBezTo>
                  <a:cubicBezTo>
                    <a:pt x="1794" y="2313"/>
                    <a:pt x="1764" y="2283"/>
                    <a:pt x="1735" y="2283"/>
                  </a:cubicBezTo>
                  <a:cubicBezTo>
                    <a:pt x="1705" y="2283"/>
                    <a:pt x="1646" y="2298"/>
                    <a:pt x="1512" y="2328"/>
                  </a:cubicBezTo>
                  <a:cubicBezTo>
                    <a:pt x="1142" y="2431"/>
                    <a:pt x="801" y="2491"/>
                    <a:pt x="489" y="2491"/>
                  </a:cubicBezTo>
                  <a:cubicBezTo>
                    <a:pt x="445" y="2491"/>
                    <a:pt x="430" y="2476"/>
                    <a:pt x="400" y="2461"/>
                  </a:cubicBezTo>
                  <a:cubicBezTo>
                    <a:pt x="386" y="2431"/>
                    <a:pt x="371" y="2402"/>
                    <a:pt x="371" y="2372"/>
                  </a:cubicBezTo>
                  <a:cubicBezTo>
                    <a:pt x="371" y="2283"/>
                    <a:pt x="445" y="2002"/>
                    <a:pt x="593" y="1527"/>
                  </a:cubicBezTo>
                  <a:cubicBezTo>
                    <a:pt x="890" y="1527"/>
                    <a:pt x="1142" y="1512"/>
                    <a:pt x="1364" y="1468"/>
                  </a:cubicBezTo>
                  <a:cubicBezTo>
                    <a:pt x="1586" y="1423"/>
                    <a:pt x="1705" y="1349"/>
                    <a:pt x="1705" y="1246"/>
                  </a:cubicBezTo>
                  <a:cubicBezTo>
                    <a:pt x="1705" y="1216"/>
                    <a:pt x="1660" y="1186"/>
                    <a:pt x="1586" y="1186"/>
                  </a:cubicBezTo>
                  <a:cubicBezTo>
                    <a:pt x="1497" y="1186"/>
                    <a:pt x="1379" y="1201"/>
                    <a:pt x="1231" y="1216"/>
                  </a:cubicBezTo>
                  <a:cubicBezTo>
                    <a:pt x="1067" y="1231"/>
                    <a:pt x="934" y="1231"/>
                    <a:pt x="845" y="1231"/>
                  </a:cubicBezTo>
                  <a:lnTo>
                    <a:pt x="682" y="1231"/>
                  </a:lnTo>
                  <a:cubicBezTo>
                    <a:pt x="786" y="860"/>
                    <a:pt x="830" y="578"/>
                    <a:pt x="830" y="400"/>
                  </a:cubicBezTo>
                  <a:lnTo>
                    <a:pt x="830" y="386"/>
                  </a:lnTo>
                  <a:cubicBezTo>
                    <a:pt x="1082" y="341"/>
                    <a:pt x="1245" y="312"/>
                    <a:pt x="1305" y="312"/>
                  </a:cubicBezTo>
                  <a:cubicBezTo>
                    <a:pt x="1379" y="297"/>
                    <a:pt x="1483" y="297"/>
                    <a:pt x="1646" y="282"/>
                  </a:cubicBezTo>
                  <a:cubicBezTo>
                    <a:pt x="1809" y="252"/>
                    <a:pt x="1942" y="237"/>
                    <a:pt x="2031" y="223"/>
                  </a:cubicBezTo>
                  <a:cubicBezTo>
                    <a:pt x="2150" y="208"/>
                    <a:pt x="2209" y="163"/>
                    <a:pt x="2209" y="119"/>
                  </a:cubicBezTo>
                  <a:cubicBezTo>
                    <a:pt x="2209" y="30"/>
                    <a:pt x="1942" y="0"/>
                    <a:pt x="13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5"/>
            <p:cNvSpPr/>
            <p:nvPr/>
          </p:nvSpPr>
          <p:spPr>
            <a:xfrm>
              <a:off x="726225" y="3579250"/>
              <a:ext cx="60425" cy="71925"/>
            </a:xfrm>
            <a:custGeom>
              <a:avLst/>
              <a:gdLst/>
              <a:ahLst/>
              <a:cxnLst/>
              <a:rect l="l" t="t" r="r" b="b"/>
              <a:pathLst>
                <a:path w="2417" h="2877" extrusionOk="0">
                  <a:moveTo>
                    <a:pt x="2165" y="1"/>
                  </a:moveTo>
                  <a:cubicBezTo>
                    <a:pt x="2106" y="1"/>
                    <a:pt x="2091" y="60"/>
                    <a:pt x="2076" y="179"/>
                  </a:cubicBezTo>
                  <a:cubicBezTo>
                    <a:pt x="2076" y="208"/>
                    <a:pt x="2061" y="357"/>
                    <a:pt x="2031" y="668"/>
                  </a:cubicBezTo>
                  <a:cubicBezTo>
                    <a:pt x="1972" y="1306"/>
                    <a:pt x="1854" y="1869"/>
                    <a:pt x="1690" y="2343"/>
                  </a:cubicBezTo>
                  <a:cubicBezTo>
                    <a:pt x="1572" y="2076"/>
                    <a:pt x="1290" y="1380"/>
                    <a:pt x="845" y="253"/>
                  </a:cubicBezTo>
                  <a:cubicBezTo>
                    <a:pt x="831" y="194"/>
                    <a:pt x="786" y="134"/>
                    <a:pt x="727" y="90"/>
                  </a:cubicBezTo>
                  <a:cubicBezTo>
                    <a:pt x="682" y="31"/>
                    <a:pt x="638" y="16"/>
                    <a:pt x="608" y="16"/>
                  </a:cubicBezTo>
                  <a:cubicBezTo>
                    <a:pt x="564" y="16"/>
                    <a:pt x="549" y="60"/>
                    <a:pt x="549" y="134"/>
                  </a:cubicBezTo>
                  <a:cubicBezTo>
                    <a:pt x="534" y="312"/>
                    <a:pt x="445" y="757"/>
                    <a:pt x="267" y="1454"/>
                  </a:cubicBezTo>
                  <a:cubicBezTo>
                    <a:pt x="89" y="2151"/>
                    <a:pt x="0" y="2536"/>
                    <a:pt x="0" y="2595"/>
                  </a:cubicBezTo>
                  <a:cubicBezTo>
                    <a:pt x="0" y="2669"/>
                    <a:pt x="30" y="2729"/>
                    <a:pt x="75" y="2788"/>
                  </a:cubicBezTo>
                  <a:cubicBezTo>
                    <a:pt x="134" y="2847"/>
                    <a:pt x="178" y="2877"/>
                    <a:pt x="208" y="2877"/>
                  </a:cubicBezTo>
                  <a:cubicBezTo>
                    <a:pt x="238" y="2877"/>
                    <a:pt x="267" y="2832"/>
                    <a:pt x="297" y="2714"/>
                  </a:cubicBezTo>
                  <a:cubicBezTo>
                    <a:pt x="327" y="2610"/>
                    <a:pt x="386" y="2358"/>
                    <a:pt x="490" y="1958"/>
                  </a:cubicBezTo>
                  <a:cubicBezTo>
                    <a:pt x="593" y="1558"/>
                    <a:pt x="682" y="1202"/>
                    <a:pt x="756" y="890"/>
                  </a:cubicBezTo>
                  <a:cubicBezTo>
                    <a:pt x="1157" y="1898"/>
                    <a:pt x="1409" y="2506"/>
                    <a:pt x="1483" y="2699"/>
                  </a:cubicBezTo>
                  <a:cubicBezTo>
                    <a:pt x="1513" y="2744"/>
                    <a:pt x="1542" y="2788"/>
                    <a:pt x="1587" y="2832"/>
                  </a:cubicBezTo>
                  <a:cubicBezTo>
                    <a:pt x="1631" y="2862"/>
                    <a:pt x="1676" y="2877"/>
                    <a:pt x="1705" y="2877"/>
                  </a:cubicBezTo>
                  <a:cubicBezTo>
                    <a:pt x="1809" y="2877"/>
                    <a:pt x="1913" y="2699"/>
                    <a:pt x="2031" y="2358"/>
                  </a:cubicBezTo>
                  <a:cubicBezTo>
                    <a:pt x="2150" y="2002"/>
                    <a:pt x="2239" y="1617"/>
                    <a:pt x="2313" y="1217"/>
                  </a:cubicBezTo>
                  <a:cubicBezTo>
                    <a:pt x="2387" y="801"/>
                    <a:pt x="2417" y="490"/>
                    <a:pt x="2417" y="268"/>
                  </a:cubicBezTo>
                  <a:cubicBezTo>
                    <a:pt x="2417" y="208"/>
                    <a:pt x="2387" y="164"/>
                    <a:pt x="2328" y="90"/>
                  </a:cubicBezTo>
                  <a:cubicBezTo>
                    <a:pt x="2269" y="31"/>
                    <a:pt x="2209" y="1"/>
                    <a:pt x="21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5"/>
            <p:cNvSpPr/>
            <p:nvPr/>
          </p:nvSpPr>
          <p:spPr>
            <a:xfrm>
              <a:off x="798125" y="3579625"/>
              <a:ext cx="54125" cy="71925"/>
            </a:xfrm>
            <a:custGeom>
              <a:avLst/>
              <a:gdLst/>
              <a:ahLst/>
              <a:cxnLst/>
              <a:rect l="l" t="t" r="r" b="b"/>
              <a:pathLst>
                <a:path w="2165" h="2877" extrusionOk="0">
                  <a:moveTo>
                    <a:pt x="786" y="460"/>
                  </a:moveTo>
                  <a:cubicBezTo>
                    <a:pt x="1053" y="549"/>
                    <a:pt x="1290" y="683"/>
                    <a:pt x="1483" y="890"/>
                  </a:cubicBezTo>
                  <a:cubicBezTo>
                    <a:pt x="1690" y="1083"/>
                    <a:pt x="1794" y="1261"/>
                    <a:pt x="1794" y="1439"/>
                  </a:cubicBezTo>
                  <a:cubicBezTo>
                    <a:pt x="1794" y="1528"/>
                    <a:pt x="1720" y="1646"/>
                    <a:pt x="1557" y="1809"/>
                  </a:cubicBezTo>
                  <a:cubicBezTo>
                    <a:pt x="1409" y="1972"/>
                    <a:pt x="1216" y="2121"/>
                    <a:pt x="979" y="2269"/>
                  </a:cubicBezTo>
                  <a:cubicBezTo>
                    <a:pt x="756" y="2402"/>
                    <a:pt x="534" y="2491"/>
                    <a:pt x="356" y="2506"/>
                  </a:cubicBezTo>
                  <a:cubicBezTo>
                    <a:pt x="386" y="2299"/>
                    <a:pt x="430" y="2106"/>
                    <a:pt x="475" y="1913"/>
                  </a:cubicBezTo>
                  <a:cubicBezTo>
                    <a:pt x="608" y="1498"/>
                    <a:pt x="697" y="1187"/>
                    <a:pt x="742" y="1009"/>
                  </a:cubicBezTo>
                  <a:cubicBezTo>
                    <a:pt x="786" y="831"/>
                    <a:pt x="816" y="698"/>
                    <a:pt x="816" y="638"/>
                  </a:cubicBezTo>
                  <a:cubicBezTo>
                    <a:pt x="816" y="564"/>
                    <a:pt x="801" y="505"/>
                    <a:pt x="786" y="460"/>
                  </a:cubicBezTo>
                  <a:close/>
                  <a:moveTo>
                    <a:pt x="282" y="1"/>
                  </a:moveTo>
                  <a:cubicBezTo>
                    <a:pt x="238" y="1"/>
                    <a:pt x="208" y="16"/>
                    <a:pt x="208" y="75"/>
                  </a:cubicBezTo>
                  <a:cubicBezTo>
                    <a:pt x="208" y="119"/>
                    <a:pt x="238" y="179"/>
                    <a:pt x="282" y="238"/>
                  </a:cubicBezTo>
                  <a:cubicBezTo>
                    <a:pt x="341" y="297"/>
                    <a:pt x="401" y="342"/>
                    <a:pt x="490" y="371"/>
                  </a:cubicBezTo>
                  <a:cubicBezTo>
                    <a:pt x="475" y="549"/>
                    <a:pt x="386" y="920"/>
                    <a:pt x="238" y="1498"/>
                  </a:cubicBezTo>
                  <a:cubicBezTo>
                    <a:pt x="75" y="2061"/>
                    <a:pt x="0" y="2388"/>
                    <a:pt x="0" y="2476"/>
                  </a:cubicBezTo>
                  <a:cubicBezTo>
                    <a:pt x="0" y="2565"/>
                    <a:pt x="30" y="2654"/>
                    <a:pt x="89" y="2743"/>
                  </a:cubicBezTo>
                  <a:cubicBezTo>
                    <a:pt x="164" y="2832"/>
                    <a:pt x="223" y="2877"/>
                    <a:pt x="282" y="2877"/>
                  </a:cubicBezTo>
                  <a:cubicBezTo>
                    <a:pt x="475" y="2877"/>
                    <a:pt x="727" y="2803"/>
                    <a:pt x="1023" y="2640"/>
                  </a:cubicBezTo>
                  <a:cubicBezTo>
                    <a:pt x="1320" y="2476"/>
                    <a:pt x="1587" y="2284"/>
                    <a:pt x="1824" y="2061"/>
                  </a:cubicBezTo>
                  <a:cubicBezTo>
                    <a:pt x="2046" y="1839"/>
                    <a:pt x="2165" y="1646"/>
                    <a:pt x="2165" y="1483"/>
                  </a:cubicBezTo>
                  <a:cubicBezTo>
                    <a:pt x="2165" y="1231"/>
                    <a:pt x="2061" y="979"/>
                    <a:pt x="1854" y="742"/>
                  </a:cubicBezTo>
                  <a:cubicBezTo>
                    <a:pt x="1646" y="520"/>
                    <a:pt x="1394" y="327"/>
                    <a:pt x="1097" y="193"/>
                  </a:cubicBezTo>
                  <a:cubicBezTo>
                    <a:pt x="816" y="60"/>
                    <a:pt x="549" y="1"/>
                    <a:pt x="2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5"/>
            <p:cNvSpPr/>
            <p:nvPr/>
          </p:nvSpPr>
          <p:spPr>
            <a:xfrm>
              <a:off x="861125" y="3579250"/>
              <a:ext cx="54875" cy="71925"/>
            </a:xfrm>
            <a:custGeom>
              <a:avLst/>
              <a:gdLst/>
              <a:ahLst/>
              <a:cxnLst/>
              <a:rect l="l" t="t" r="r" b="b"/>
              <a:pathLst>
                <a:path w="2195" h="2877" extrusionOk="0">
                  <a:moveTo>
                    <a:pt x="1409" y="357"/>
                  </a:moveTo>
                  <a:cubicBezTo>
                    <a:pt x="1528" y="357"/>
                    <a:pt x="1617" y="416"/>
                    <a:pt x="1691" y="549"/>
                  </a:cubicBezTo>
                  <a:cubicBezTo>
                    <a:pt x="1780" y="683"/>
                    <a:pt x="1824" y="846"/>
                    <a:pt x="1824" y="1053"/>
                  </a:cubicBezTo>
                  <a:cubicBezTo>
                    <a:pt x="1824" y="1261"/>
                    <a:pt x="1750" y="1483"/>
                    <a:pt x="1631" y="1721"/>
                  </a:cubicBezTo>
                  <a:cubicBezTo>
                    <a:pt x="1498" y="1958"/>
                    <a:pt x="1350" y="2151"/>
                    <a:pt x="1172" y="2314"/>
                  </a:cubicBezTo>
                  <a:cubicBezTo>
                    <a:pt x="994" y="2477"/>
                    <a:pt x="831" y="2551"/>
                    <a:pt x="697" y="2551"/>
                  </a:cubicBezTo>
                  <a:cubicBezTo>
                    <a:pt x="608" y="2551"/>
                    <a:pt x="534" y="2506"/>
                    <a:pt x="475" y="2417"/>
                  </a:cubicBezTo>
                  <a:cubicBezTo>
                    <a:pt x="401" y="2328"/>
                    <a:pt x="371" y="2195"/>
                    <a:pt x="371" y="2047"/>
                  </a:cubicBezTo>
                  <a:cubicBezTo>
                    <a:pt x="371" y="1810"/>
                    <a:pt x="431" y="1543"/>
                    <a:pt x="564" y="1276"/>
                  </a:cubicBezTo>
                  <a:cubicBezTo>
                    <a:pt x="697" y="994"/>
                    <a:pt x="846" y="772"/>
                    <a:pt x="1009" y="609"/>
                  </a:cubicBezTo>
                  <a:cubicBezTo>
                    <a:pt x="1172" y="431"/>
                    <a:pt x="1305" y="357"/>
                    <a:pt x="1409" y="357"/>
                  </a:cubicBezTo>
                  <a:close/>
                  <a:moveTo>
                    <a:pt x="1394" y="1"/>
                  </a:moveTo>
                  <a:cubicBezTo>
                    <a:pt x="1261" y="1"/>
                    <a:pt x="1098" y="60"/>
                    <a:pt x="935" y="194"/>
                  </a:cubicBezTo>
                  <a:cubicBezTo>
                    <a:pt x="772" y="312"/>
                    <a:pt x="623" y="460"/>
                    <a:pt x="475" y="653"/>
                  </a:cubicBezTo>
                  <a:cubicBezTo>
                    <a:pt x="342" y="846"/>
                    <a:pt x="223" y="1068"/>
                    <a:pt x="134" y="1320"/>
                  </a:cubicBezTo>
                  <a:cubicBezTo>
                    <a:pt x="45" y="1572"/>
                    <a:pt x="1" y="1824"/>
                    <a:pt x="1" y="2076"/>
                  </a:cubicBezTo>
                  <a:cubicBezTo>
                    <a:pt x="1" y="2254"/>
                    <a:pt x="75" y="2432"/>
                    <a:pt x="208" y="2610"/>
                  </a:cubicBezTo>
                  <a:cubicBezTo>
                    <a:pt x="342" y="2788"/>
                    <a:pt x="490" y="2877"/>
                    <a:pt x="668" y="2877"/>
                  </a:cubicBezTo>
                  <a:cubicBezTo>
                    <a:pt x="920" y="2877"/>
                    <a:pt x="1157" y="2773"/>
                    <a:pt x="1394" y="2580"/>
                  </a:cubicBezTo>
                  <a:cubicBezTo>
                    <a:pt x="1646" y="2373"/>
                    <a:pt x="1839" y="2136"/>
                    <a:pt x="1972" y="1839"/>
                  </a:cubicBezTo>
                  <a:cubicBezTo>
                    <a:pt x="2121" y="1558"/>
                    <a:pt x="2195" y="1276"/>
                    <a:pt x="2195" y="1024"/>
                  </a:cubicBezTo>
                  <a:cubicBezTo>
                    <a:pt x="2195" y="757"/>
                    <a:pt x="2121" y="520"/>
                    <a:pt x="1972" y="312"/>
                  </a:cubicBezTo>
                  <a:cubicBezTo>
                    <a:pt x="1809" y="105"/>
                    <a:pt x="1631" y="1"/>
                    <a:pt x="1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5"/>
            <p:cNvSpPr/>
            <p:nvPr/>
          </p:nvSpPr>
          <p:spPr>
            <a:xfrm>
              <a:off x="922650" y="3578525"/>
              <a:ext cx="52650" cy="73025"/>
            </a:xfrm>
            <a:custGeom>
              <a:avLst/>
              <a:gdLst/>
              <a:ahLst/>
              <a:cxnLst/>
              <a:rect l="l" t="t" r="r" b="b"/>
              <a:pathLst>
                <a:path w="2106" h="2921" extrusionOk="0">
                  <a:moveTo>
                    <a:pt x="1276" y="341"/>
                  </a:moveTo>
                  <a:cubicBezTo>
                    <a:pt x="1409" y="341"/>
                    <a:pt x="1513" y="371"/>
                    <a:pt x="1602" y="460"/>
                  </a:cubicBezTo>
                  <a:cubicBezTo>
                    <a:pt x="1691" y="534"/>
                    <a:pt x="1735" y="623"/>
                    <a:pt x="1735" y="742"/>
                  </a:cubicBezTo>
                  <a:cubicBezTo>
                    <a:pt x="1735" y="919"/>
                    <a:pt x="1646" y="1082"/>
                    <a:pt x="1439" y="1231"/>
                  </a:cubicBezTo>
                  <a:cubicBezTo>
                    <a:pt x="1246" y="1379"/>
                    <a:pt x="979" y="1512"/>
                    <a:pt x="653" y="1587"/>
                  </a:cubicBezTo>
                  <a:cubicBezTo>
                    <a:pt x="786" y="1097"/>
                    <a:pt x="846" y="771"/>
                    <a:pt x="846" y="623"/>
                  </a:cubicBezTo>
                  <a:cubicBezTo>
                    <a:pt x="846" y="578"/>
                    <a:pt x="831" y="519"/>
                    <a:pt x="816" y="460"/>
                  </a:cubicBezTo>
                  <a:cubicBezTo>
                    <a:pt x="994" y="371"/>
                    <a:pt x="1142" y="341"/>
                    <a:pt x="1276" y="341"/>
                  </a:cubicBezTo>
                  <a:close/>
                  <a:moveTo>
                    <a:pt x="1201" y="0"/>
                  </a:moveTo>
                  <a:cubicBezTo>
                    <a:pt x="1038" y="0"/>
                    <a:pt x="860" y="30"/>
                    <a:pt x="683" y="89"/>
                  </a:cubicBezTo>
                  <a:cubicBezTo>
                    <a:pt x="490" y="163"/>
                    <a:pt x="401" y="223"/>
                    <a:pt x="401" y="297"/>
                  </a:cubicBezTo>
                  <a:cubicBezTo>
                    <a:pt x="401" y="341"/>
                    <a:pt x="431" y="401"/>
                    <a:pt x="490" y="460"/>
                  </a:cubicBezTo>
                  <a:cubicBezTo>
                    <a:pt x="490" y="771"/>
                    <a:pt x="356" y="1349"/>
                    <a:pt x="119" y="2150"/>
                  </a:cubicBezTo>
                  <a:cubicBezTo>
                    <a:pt x="30" y="2417"/>
                    <a:pt x="1" y="2580"/>
                    <a:pt x="1" y="2639"/>
                  </a:cubicBezTo>
                  <a:cubicBezTo>
                    <a:pt x="1" y="2698"/>
                    <a:pt x="15" y="2758"/>
                    <a:pt x="75" y="2832"/>
                  </a:cubicBezTo>
                  <a:cubicBezTo>
                    <a:pt x="119" y="2891"/>
                    <a:pt x="164" y="2921"/>
                    <a:pt x="208" y="2921"/>
                  </a:cubicBezTo>
                  <a:cubicBezTo>
                    <a:pt x="238" y="2921"/>
                    <a:pt x="356" y="2580"/>
                    <a:pt x="564" y="1913"/>
                  </a:cubicBezTo>
                  <a:cubicBezTo>
                    <a:pt x="1024" y="1824"/>
                    <a:pt x="1394" y="1675"/>
                    <a:pt x="1676" y="1468"/>
                  </a:cubicBezTo>
                  <a:cubicBezTo>
                    <a:pt x="1957" y="1260"/>
                    <a:pt x="2106" y="1023"/>
                    <a:pt x="2106" y="727"/>
                  </a:cubicBezTo>
                  <a:cubicBezTo>
                    <a:pt x="2106" y="504"/>
                    <a:pt x="2017" y="341"/>
                    <a:pt x="1839" y="208"/>
                  </a:cubicBezTo>
                  <a:cubicBezTo>
                    <a:pt x="1676" y="74"/>
                    <a:pt x="1468" y="0"/>
                    <a:pt x="12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5"/>
            <p:cNvSpPr/>
            <p:nvPr/>
          </p:nvSpPr>
          <p:spPr>
            <a:xfrm>
              <a:off x="979725" y="3579250"/>
              <a:ext cx="43750" cy="71925"/>
            </a:xfrm>
            <a:custGeom>
              <a:avLst/>
              <a:gdLst/>
              <a:ahLst/>
              <a:cxnLst/>
              <a:rect l="l" t="t" r="r" b="b"/>
              <a:pathLst>
                <a:path w="1750" h="2877" extrusionOk="0">
                  <a:moveTo>
                    <a:pt x="653" y="1"/>
                  </a:moveTo>
                  <a:cubicBezTo>
                    <a:pt x="623" y="1"/>
                    <a:pt x="594" y="1"/>
                    <a:pt x="579" y="16"/>
                  </a:cubicBezTo>
                  <a:cubicBezTo>
                    <a:pt x="564" y="45"/>
                    <a:pt x="564" y="75"/>
                    <a:pt x="564" y="120"/>
                  </a:cubicBezTo>
                  <a:cubicBezTo>
                    <a:pt x="564" y="297"/>
                    <a:pt x="475" y="727"/>
                    <a:pt x="282" y="1365"/>
                  </a:cubicBezTo>
                  <a:cubicBezTo>
                    <a:pt x="90" y="2017"/>
                    <a:pt x="1" y="2388"/>
                    <a:pt x="1" y="2491"/>
                  </a:cubicBezTo>
                  <a:cubicBezTo>
                    <a:pt x="1" y="2595"/>
                    <a:pt x="45" y="2684"/>
                    <a:pt x="149" y="2773"/>
                  </a:cubicBezTo>
                  <a:cubicBezTo>
                    <a:pt x="238" y="2847"/>
                    <a:pt x="356" y="2877"/>
                    <a:pt x="490" y="2877"/>
                  </a:cubicBezTo>
                  <a:cubicBezTo>
                    <a:pt x="772" y="2877"/>
                    <a:pt x="1053" y="2832"/>
                    <a:pt x="1335" y="2729"/>
                  </a:cubicBezTo>
                  <a:cubicBezTo>
                    <a:pt x="1617" y="2625"/>
                    <a:pt x="1750" y="2521"/>
                    <a:pt x="1750" y="2403"/>
                  </a:cubicBezTo>
                  <a:cubicBezTo>
                    <a:pt x="1750" y="2373"/>
                    <a:pt x="1750" y="2358"/>
                    <a:pt x="1750" y="2358"/>
                  </a:cubicBezTo>
                  <a:cubicBezTo>
                    <a:pt x="1735" y="2343"/>
                    <a:pt x="1720" y="2343"/>
                    <a:pt x="1691" y="2343"/>
                  </a:cubicBezTo>
                  <a:cubicBezTo>
                    <a:pt x="1676" y="2343"/>
                    <a:pt x="1602" y="2358"/>
                    <a:pt x="1483" y="2388"/>
                  </a:cubicBezTo>
                  <a:cubicBezTo>
                    <a:pt x="1127" y="2491"/>
                    <a:pt x="786" y="2536"/>
                    <a:pt x="475" y="2536"/>
                  </a:cubicBezTo>
                  <a:cubicBezTo>
                    <a:pt x="401" y="2536"/>
                    <a:pt x="371" y="2506"/>
                    <a:pt x="371" y="2432"/>
                  </a:cubicBezTo>
                  <a:cubicBezTo>
                    <a:pt x="371" y="2358"/>
                    <a:pt x="431" y="2136"/>
                    <a:pt x="549" y="1750"/>
                  </a:cubicBezTo>
                  <a:cubicBezTo>
                    <a:pt x="786" y="979"/>
                    <a:pt x="890" y="505"/>
                    <a:pt x="890" y="312"/>
                  </a:cubicBezTo>
                  <a:cubicBezTo>
                    <a:pt x="890" y="238"/>
                    <a:pt x="860" y="164"/>
                    <a:pt x="801" y="90"/>
                  </a:cubicBezTo>
                  <a:cubicBezTo>
                    <a:pt x="742" y="31"/>
                    <a:pt x="697" y="1"/>
                    <a:pt x="6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5"/>
            <p:cNvSpPr/>
            <p:nvPr/>
          </p:nvSpPr>
          <p:spPr>
            <a:xfrm>
              <a:off x="1033475" y="3578525"/>
              <a:ext cx="53025" cy="72650"/>
            </a:xfrm>
            <a:custGeom>
              <a:avLst/>
              <a:gdLst/>
              <a:ahLst/>
              <a:cxnLst/>
              <a:rect l="l" t="t" r="r" b="b"/>
              <a:pathLst>
                <a:path w="2121" h="2906" extrusionOk="0">
                  <a:moveTo>
                    <a:pt x="1260" y="401"/>
                  </a:moveTo>
                  <a:cubicBezTo>
                    <a:pt x="1305" y="638"/>
                    <a:pt x="1349" y="994"/>
                    <a:pt x="1409" y="1453"/>
                  </a:cubicBezTo>
                  <a:cubicBezTo>
                    <a:pt x="1186" y="1483"/>
                    <a:pt x="979" y="1527"/>
                    <a:pt x="786" y="1587"/>
                  </a:cubicBezTo>
                  <a:cubicBezTo>
                    <a:pt x="979" y="1082"/>
                    <a:pt x="1142" y="682"/>
                    <a:pt x="1260" y="401"/>
                  </a:cubicBezTo>
                  <a:close/>
                  <a:moveTo>
                    <a:pt x="1349" y="0"/>
                  </a:moveTo>
                  <a:cubicBezTo>
                    <a:pt x="1290" y="0"/>
                    <a:pt x="1216" y="30"/>
                    <a:pt x="1142" y="89"/>
                  </a:cubicBezTo>
                  <a:cubicBezTo>
                    <a:pt x="1068" y="134"/>
                    <a:pt x="1008" y="193"/>
                    <a:pt x="979" y="282"/>
                  </a:cubicBezTo>
                  <a:cubicBezTo>
                    <a:pt x="949" y="341"/>
                    <a:pt x="875" y="519"/>
                    <a:pt x="771" y="786"/>
                  </a:cubicBezTo>
                  <a:cubicBezTo>
                    <a:pt x="653" y="1053"/>
                    <a:pt x="564" y="1275"/>
                    <a:pt x="504" y="1423"/>
                  </a:cubicBezTo>
                  <a:cubicBezTo>
                    <a:pt x="475" y="1498"/>
                    <a:pt x="445" y="1587"/>
                    <a:pt x="401" y="1690"/>
                  </a:cubicBezTo>
                  <a:cubicBezTo>
                    <a:pt x="134" y="1779"/>
                    <a:pt x="0" y="1853"/>
                    <a:pt x="0" y="1898"/>
                  </a:cubicBezTo>
                  <a:cubicBezTo>
                    <a:pt x="0" y="1957"/>
                    <a:pt x="15" y="2002"/>
                    <a:pt x="60" y="2031"/>
                  </a:cubicBezTo>
                  <a:cubicBezTo>
                    <a:pt x="104" y="2061"/>
                    <a:pt x="148" y="2091"/>
                    <a:pt x="208" y="2091"/>
                  </a:cubicBezTo>
                  <a:lnTo>
                    <a:pt x="237" y="2091"/>
                  </a:lnTo>
                  <a:cubicBezTo>
                    <a:pt x="74" y="2446"/>
                    <a:pt x="0" y="2639"/>
                    <a:pt x="0" y="2669"/>
                  </a:cubicBezTo>
                  <a:cubicBezTo>
                    <a:pt x="0" y="2728"/>
                    <a:pt x="30" y="2787"/>
                    <a:pt x="74" y="2832"/>
                  </a:cubicBezTo>
                  <a:cubicBezTo>
                    <a:pt x="134" y="2891"/>
                    <a:pt x="178" y="2906"/>
                    <a:pt x="223" y="2906"/>
                  </a:cubicBezTo>
                  <a:cubicBezTo>
                    <a:pt x="267" y="2906"/>
                    <a:pt x="401" y="2595"/>
                    <a:pt x="638" y="1972"/>
                  </a:cubicBezTo>
                  <a:cubicBezTo>
                    <a:pt x="845" y="1913"/>
                    <a:pt x="994" y="1883"/>
                    <a:pt x="1097" y="1853"/>
                  </a:cubicBezTo>
                  <a:cubicBezTo>
                    <a:pt x="1201" y="1824"/>
                    <a:pt x="1305" y="1794"/>
                    <a:pt x="1438" y="1764"/>
                  </a:cubicBezTo>
                  <a:cubicBezTo>
                    <a:pt x="1453" y="2016"/>
                    <a:pt x="1468" y="2268"/>
                    <a:pt x="1498" y="2535"/>
                  </a:cubicBezTo>
                  <a:cubicBezTo>
                    <a:pt x="1512" y="2669"/>
                    <a:pt x="1527" y="2773"/>
                    <a:pt x="1557" y="2832"/>
                  </a:cubicBezTo>
                  <a:cubicBezTo>
                    <a:pt x="1587" y="2891"/>
                    <a:pt x="1616" y="2906"/>
                    <a:pt x="1675" y="2906"/>
                  </a:cubicBezTo>
                  <a:cubicBezTo>
                    <a:pt x="1750" y="2906"/>
                    <a:pt x="1794" y="2743"/>
                    <a:pt x="1794" y="2402"/>
                  </a:cubicBezTo>
                  <a:cubicBezTo>
                    <a:pt x="1794" y="2194"/>
                    <a:pt x="1794" y="1957"/>
                    <a:pt x="1764" y="1675"/>
                  </a:cubicBezTo>
                  <a:cubicBezTo>
                    <a:pt x="2002" y="1616"/>
                    <a:pt x="2120" y="1557"/>
                    <a:pt x="2120" y="1498"/>
                  </a:cubicBezTo>
                  <a:cubicBezTo>
                    <a:pt x="2120" y="1423"/>
                    <a:pt x="2061" y="1394"/>
                    <a:pt x="1942" y="1394"/>
                  </a:cubicBezTo>
                  <a:cubicBezTo>
                    <a:pt x="1883" y="1394"/>
                    <a:pt x="1824" y="1394"/>
                    <a:pt x="1750" y="1409"/>
                  </a:cubicBezTo>
                  <a:cubicBezTo>
                    <a:pt x="1705" y="1008"/>
                    <a:pt x="1646" y="682"/>
                    <a:pt x="1587" y="401"/>
                  </a:cubicBezTo>
                  <a:cubicBezTo>
                    <a:pt x="1512" y="134"/>
                    <a:pt x="1438" y="0"/>
                    <a:pt x="13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5"/>
            <p:cNvSpPr/>
            <p:nvPr/>
          </p:nvSpPr>
          <p:spPr>
            <a:xfrm>
              <a:off x="1091650" y="3579625"/>
              <a:ext cx="51175" cy="71200"/>
            </a:xfrm>
            <a:custGeom>
              <a:avLst/>
              <a:gdLst/>
              <a:ahLst/>
              <a:cxnLst/>
              <a:rect l="l" t="t" r="r" b="b"/>
              <a:pathLst>
                <a:path w="2047" h="2848" extrusionOk="0">
                  <a:moveTo>
                    <a:pt x="1765" y="1"/>
                  </a:moveTo>
                  <a:cubicBezTo>
                    <a:pt x="1617" y="1"/>
                    <a:pt x="1424" y="45"/>
                    <a:pt x="1202" y="149"/>
                  </a:cubicBezTo>
                  <a:cubicBezTo>
                    <a:pt x="979" y="253"/>
                    <a:pt x="816" y="357"/>
                    <a:pt x="712" y="475"/>
                  </a:cubicBezTo>
                  <a:cubicBezTo>
                    <a:pt x="668" y="505"/>
                    <a:pt x="638" y="564"/>
                    <a:pt x="623" y="638"/>
                  </a:cubicBezTo>
                  <a:cubicBezTo>
                    <a:pt x="594" y="712"/>
                    <a:pt x="579" y="786"/>
                    <a:pt x="579" y="861"/>
                  </a:cubicBezTo>
                  <a:cubicBezTo>
                    <a:pt x="579" y="920"/>
                    <a:pt x="623" y="1009"/>
                    <a:pt x="727" y="1127"/>
                  </a:cubicBezTo>
                  <a:cubicBezTo>
                    <a:pt x="816" y="1246"/>
                    <a:pt x="935" y="1365"/>
                    <a:pt x="1053" y="1468"/>
                  </a:cubicBezTo>
                  <a:cubicBezTo>
                    <a:pt x="1172" y="1557"/>
                    <a:pt x="1276" y="1676"/>
                    <a:pt x="1379" y="1780"/>
                  </a:cubicBezTo>
                  <a:cubicBezTo>
                    <a:pt x="1468" y="1898"/>
                    <a:pt x="1513" y="1987"/>
                    <a:pt x="1513" y="2061"/>
                  </a:cubicBezTo>
                  <a:cubicBezTo>
                    <a:pt x="1513" y="2180"/>
                    <a:pt x="1439" y="2284"/>
                    <a:pt x="1291" y="2388"/>
                  </a:cubicBezTo>
                  <a:cubicBezTo>
                    <a:pt x="1142" y="2476"/>
                    <a:pt x="979" y="2536"/>
                    <a:pt x="786" y="2536"/>
                  </a:cubicBezTo>
                  <a:cubicBezTo>
                    <a:pt x="698" y="2536"/>
                    <a:pt x="609" y="2506"/>
                    <a:pt x="520" y="2476"/>
                  </a:cubicBezTo>
                  <a:cubicBezTo>
                    <a:pt x="446" y="2432"/>
                    <a:pt x="371" y="2388"/>
                    <a:pt x="327" y="2343"/>
                  </a:cubicBezTo>
                  <a:cubicBezTo>
                    <a:pt x="208" y="2210"/>
                    <a:pt x="119" y="2150"/>
                    <a:pt x="75" y="2150"/>
                  </a:cubicBezTo>
                  <a:cubicBezTo>
                    <a:pt x="16" y="2150"/>
                    <a:pt x="1" y="2180"/>
                    <a:pt x="1" y="2269"/>
                  </a:cubicBezTo>
                  <a:cubicBezTo>
                    <a:pt x="1" y="2388"/>
                    <a:pt x="90" y="2506"/>
                    <a:pt x="253" y="2654"/>
                  </a:cubicBezTo>
                  <a:cubicBezTo>
                    <a:pt x="416" y="2788"/>
                    <a:pt x="638" y="2847"/>
                    <a:pt x="890" y="2847"/>
                  </a:cubicBezTo>
                  <a:cubicBezTo>
                    <a:pt x="1157" y="2847"/>
                    <a:pt x="1379" y="2773"/>
                    <a:pt x="1587" y="2625"/>
                  </a:cubicBezTo>
                  <a:cubicBezTo>
                    <a:pt x="1780" y="2476"/>
                    <a:pt x="1884" y="2284"/>
                    <a:pt x="1884" y="2061"/>
                  </a:cubicBezTo>
                  <a:cubicBezTo>
                    <a:pt x="1884" y="1943"/>
                    <a:pt x="1839" y="1824"/>
                    <a:pt x="1735" y="1676"/>
                  </a:cubicBezTo>
                  <a:cubicBezTo>
                    <a:pt x="1631" y="1543"/>
                    <a:pt x="1528" y="1424"/>
                    <a:pt x="1409" y="1305"/>
                  </a:cubicBezTo>
                  <a:cubicBezTo>
                    <a:pt x="1083" y="1038"/>
                    <a:pt x="935" y="875"/>
                    <a:pt x="935" y="816"/>
                  </a:cubicBezTo>
                  <a:cubicBezTo>
                    <a:pt x="935" y="698"/>
                    <a:pt x="1083" y="579"/>
                    <a:pt x="1394" y="460"/>
                  </a:cubicBezTo>
                  <a:cubicBezTo>
                    <a:pt x="1483" y="431"/>
                    <a:pt x="1587" y="401"/>
                    <a:pt x="1706" y="371"/>
                  </a:cubicBezTo>
                  <a:cubicBezTo>
                    <a:pt x="1824" y="342"/>
                    <a:pt x="1913" y="327"/>
                    <a:pt x="1958" y="312"/>
                  </a:cubicBezTo>
                  <a:cubicBezTo>
                    <a:pt x="2017" y="297"/>
                    <a:pt x="2047" y="268"/>
                    <a:pt x="2047" y="238"/>
                  </a:cubicBezTo>
                  <a:cubicBezTo>
                    <a:pt x="2047" y="193"/>
                    <a:pt x="2017" y="134"/>
                    <a:pt x="1972" y="75"/>
                  </a:cubicBezTo>
                  <a:cubicBezTo>
                    <a:pt x="1913" y="30"/>
                    <a:pt x="1854" y="1"/>
                    <a:pt x="17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5"/>
            <p:cNvSpPr/>
            <p:nvPr/>
          </p:nvSpPr>
          <p:spPr>
            <a:xfrm>
              <a:off x="1150950" y="3579625"/>
              <a:ext cx="74150" cy="71200"/>
            </a:xfrm>
            <a:custGeom>
              <a:avLst/>
              <a:gdLst/>
              <a:ahLst/>
              <a:cxnLst/>
              <a:rect l="l" t="t" r="r" b="b"/>
              <a:pathLst>
                <a:path w="2966" h="2848" extrusionOk="0">
                  <a:moveTo>
                    <a:pt x="609" y="1"/>
                  </a:moveTo>
                  <a:cubicBezTo>
                    <a:pt x="579" y="1"/>
                    <a:pt x="549" y="16"/>
                    <a:pt x="534" y="30"/>
                  </a:cubicBezTo>
                  <a:cubicBezTo>
                    <a:pt x="534" y="45"/>
                    <a:pt x="520" y="90"/>
                    <a:pt x="520" y="134"/>
                  </a:cubicBezTo>
                  <a:cubicBezTo>
                    <a:pt x="520" y="297"/>
                    <a:pt x="431" y="727"/>
                    <a:pt x="253" y="1424"/>
                  </a:cubicBezTo>
                  <a:cubicBezTo>
                    <a:pt x="90" y="2106"/>
                    <a:pt x="1" y="2476"/>
                    <a:pt x="1" y="2536"/>
                  </a:cubicBezTo>
                  <a:cubicBezTo>
                    <a:pt x="1" y="2610"/>
                    <a:pt x="30" y="2669"/>
                    <a:pt x="75" y="2743"/>
                  </a:cubicBezTo>
                  <a:cubicBezTo>
                    <a:pt x="119" y="2817"/>
                    <a:pt x="164" y="2847"/>
                    <a:pt x="193" y="2847"/>
                  </a:cubicBezTo>
                  <a:cubicBezTo>
                    <a:pt x="208" y="2847"/>
                    <a:pt x="223" y="2832"/>
                    <a:pt x="238" y="2788"/>
                  </a:cubicBezTo>
                  <a:cubicBezTo>
                    <a:pt x="253" y="2758"/>
                    <a:pt x="268" y="2729"/>
                    <a:pt x="268" y="2699"/>
                  </a:cubicBezTo>
                  <a:cubicBezTo>
                    <a:pt x="282" y="2684"/>
                    <a:pt x="297" y="2640"/>
                    <a:pt x="312" y="2595"/>
                  </a:cubicBezTo>
                  <a:cubicBezTo>
                    <a:pt x="327" y="2551"/>
                    <a:pt x="342" y="2506"/>
                    <a:pt x="342" y="2476"/>
                  </a:cubicBezTo>
                  <a:cubicBezTo>
                    <a:pt x="357" y="2432"/>
                    <a:pt x="371" y="2388"/>
                    <a:pt x="386" y="2328"/>
                  </a:cubicBezTo>
                  <a:cubicBezTo>
                    <a:pt x="401" y="2269"/>
                    <a:pt x="416" y="2224"/>
                    <a:pt x="431" y="2180"/>
                  </a:cubicBezTo>
                  <a:cubicBezTo>
                    <a:pt x="445" y="2136"/>
                    <a:pt x="460" y="2076"/>
                    <a:pt x="475" y="2017"/>
                  </a:cubicBezTo>
                  <a:cubicBezTo>
                    <a:pt x="490" y="1943"/>
                    <a:pt x="534" y="1809"/>
                    <a:pt x="579" y="1617"/>
                  </a:cubicBezTo>
                  <a:cubicBezTo>
                    <a:pt x="638" y="1409"/>
                    <a:pt x="698" y="1157"/>
                    <a:pt x="742" y="875"/>
                  </a:cubicBezTo>
                  <a:cubicBezTo>
                    <a:pt x="905" y="1409"/>
                    <a:pt x="1038" y="1735"/>
                    <a:pt x="1142" y="1883"/>
                  </a:cubicBezTo>
                  <a:cubicBezTo>
                    <a:pt x="1202" y="1958"/>
                    <a:pt x="1276" y="2002"/>
                    <a:pt x="1350" y="2002"/>
                  </a:cubicBezTo>
                  <a:cubicBezTo>
                    <a:pt x="1424" y="2002"/>
                    <a:pt x="1513" y="1943"/>
                    <a:pt x="1631" y="1824"/>
                  </a:cubicBezTo>
                  <a:cubicBezTo>
                    <a:pt x="1750" y="1706"/>
                    <a:pt x="2061" y="1320"/>
                    <a:pt x="2551" y="698"/>
                  </a:cubicBezTo>
                  <a:lnTo>
                    <a:pt x="2551" y="698"/>
                  </a:lnTo>
                  <a:cubicBezTo>
                    <a:pt x="2447" y="994"/>
                    <a:pt x="2343" y="1335"/>
                    <a:pt x="2254" y="1735"/>
                  </a:cubicBezTo>
                  <a:cubicBezTo>
                    <a:pt x="2150" y="2136"/>
                    <a:pt x="2106" y="2388"/>
                    <a:pt x="2106" y="2491"/>
                  </a:cubicBezTo>
                  <a:cubicBezTo>
                    <a:pt x="2106" y="2610"/>
                    <a:pt x="2136" y="2684"/>
                    <a:pt x="2165" y="2758"/>
                  </a:cubicBezTo>
                  <a:cubicBezTo>
                    <a:pt x="2195" y="2817"/>
                    <a:pt x="2239" y="2847"/>
                    <a:pt x="2269" y="2847"/>
                  </a:cubicBezTo>
                  <a:cubicBezTo>
                    <a:pt x="2313" y="2847"/>
                    <a:pt x="2343" y="2773"/>
                    <a:pt x="2388" y="2610"/>
                  </a:cubicBezTo>
                  <a:cubicBezTo>
                    <a:pt x="2417" y="2536"/>
                    <a:pt x="2432" y="2447"/>
                    <a:pt x="2447" y="2373"/>
                  </a:cubicBezTo>
                  <a:cubicBezTo>
                    <a:pt x="2476" y="2284"/>
                    <a:pt x="2491" y="2165"/>
                    <a:pt x="2536" y="2032"/>
                  </a:cubicBezTo>
                  <a:cubicBezTo>
                    <a:pt x="2565" y="1898"/>
                    <a:pt x="2595" y="1795"/>
                    <a:pt x="2610" y="1691"/>
                  </a:cubicBezTo>
                  <a:cubicBezTo>
                    <a:pt x="2640" y="1602"/>
                    <a:pt x="2669" y="1468"/>
                    <a:pt x="2729" y="1320"/>
                  </a:cubicBezTo>
                  <a:cubicBezTo>
                    <a:pt x="2773" y="1157"/>
                    <a:pt x="2803" y="1038"/>
                    <a:pt x="2817" y="964"/>
                  </a:cubicBezTo>
                  <a:cubicBezTo>
                    <a:pt x="2847" y="890"/>
                    <a:pt x="2862" y="801"/>
                    <a:pt x="2892" y="698"/>
                  </a:cubicBezTo>
                  <a:cubicBezTo>
                    <a:pt x="2921" y="594"/>
                    <a:pt x="2936" y="520"/>
                    <a:pt x="2951" y="460"/>
                  </a:cubicBezTo>
                  <a:cubicBezTo>
                    <a:pt x="2951" y="386"/>
                    <a:pt x="2966" y="342"/>
                    <a:pt x="2966" y="282"/>
                  </a:cubicBezTo>
                  <a:cubicBezTo>
                    <a:pt x="2966" y="238"/>
                    <a:pt x="2936" y="193"/>
                    <a:pt x="2877" y="134"/>
                  </a:cubicBezTo>
                  <a:cubicBezTo>
                    <a:pt x="2832" y="75"/>
                    <a:pt x="2773" y="45"/>
                    <a:pt x="2729" y="45"/>
                  </a:cubicBezTo>
                  <a:cubicBezTo>
                    <a:pt x="2684" y="45"/>
                    <a:pt x="2595" y="119"/>
                    <a:pt x="2491" y="238"/>
                  </a:cubicBezTo>
                  <a:cubicBezTo>
                    <a:pt x="2373" y="371"/>
                    <a:pt x="2210" y="579"/>
                    <a:pt x="1972" y="875"/>
                  </a:cubicBezTo>
                  <a:cubicBezTo>
                    <a:pt x="1735" y="1172"/>
                    <a:pt x="1543" y="1409"/>
                    <a:pt x="1394" y="1587"/>
                  </a:cubicBezTo>
                  <a:cubicBezTo>
                    <a:pt x="1276" y="1335"/>
                    <a:pt x="1172" y="1083"/>
                    <a:pt x="1083" y="831"/>
                  </a:cubicBezTo>
                  <a:cubicBezTo>
                    <a:pt x="994" y="579"/>
                    <a:pt x="935" y="416"/>
                    <a:pt x="920" y="312"/>
                  </a:cubicBezTo>
                  <a:cubicBezTo>
                    <a:pt x="920" y="253"/>
                    <a:pt x="875" y="193"/>
                    <a:pt x="786" y="119"/>
                  </a:cubicBezTo>
                  <a:cubicBezTo>
                    <a:pt x="712" y="45"/>
                    <a:pt x="653" y="1"/>
                    <a:pt x="6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5"/>
            <p:cNvSpPr/>
            <p:nvPr/>
          </p:nvSpPr>
          <p:spPr>
            <a:xfrm>
              <a:off x="1232500" y="3579625"/>
              <a:ext cx="21150" cy="71550"/>
            </a:xfrm>
            <a:custGeom>
              <a:avLst/>
              <a:gdLst/>
              <a:ahLst/>
              <a:cxnLst/>
              <a:rect l="l" t="t" r="r" b="b"/>
              <a:pathLst>
                <a:path w="846" h="2862" extrusionOk="0">
                  <a:moveTo>
                    <a:pt x="578" y="1"/>
                  </a:moveTo>
                  <a:cubicBezTo>
                    <a:pt x="549" y="1"/>
                    <a:pt x="519" y="16"/>
                    <a:pt x="504" y="30"/>
                  </a:cubicBezTo>
                  <a:cubicBezTo>
                    <a:pt x="504" y="45"/>
                    <a:pt x="489" y="90"/>
                    <a:pt x="489" y="134"/>
                  </a:cubicBezTo>
                  <a:cubicBezTo>
                    <a:pt x="489" y="297"/>
                    <a:pt x="400" y="742"/>
                    <a:pt x="237" y="1439"/>
                  </a:cubicBezTo>
                  <a:cubicBezTo>
                    <a:pt x="89" y="2150"/>
                    <a:pt x="0" y="2521"/>
                    <a:pt x="0" y="2580"/>
                  </a:cubicBezTo>
                  <a:cubicBezTo>
                    <a:pt x="0" y="2640"/>
                    <a:pt x="30" y="2699"/>
                    <a:pt x="74" y="2758"/>
                  </a:cubicBezTo>
                  <a:cubicBezTo>
                    <a:pt x="134" y="2817"/>
                    <a:pt x="178" y="2862"/>
                    <a:pt x="208" y="2862"/>
                  </a:cubicBezTo>
                  <a:cubicBezTo>
                    <a:pt x="237" y="2862"/>
                    <a:pt x="282" y="2773"/>
                    <a:pt x="326" y="2610"/>
                  </a:cubicBezTo>
                  <a:cubicBezTo>
                    <a:pt x="356" y="2536"/>
                    <a:pt x="371" y="2447"/>
                    <a:pt x="386" y="2373"/>
                  </a:cubicBezTo>
                  <a:cubicBezTo>
                    <a:pt x="415" y="2299"/>
                    <a:pt x="430" y="2195"/>
                    <a:pt x="475" y="2061"/>
                  </a:cubicBezTo>
                  <a:cubicBezTo>
                    <a:pt x="504" y="1928"/>
                    <a:pt x="519" y="1824"/>
                    <a:pt x="549" y="1750"/>
                  </a:cubicBezTo>
                  <a:cubicBezTo>
                    <a:pt x="741" y="950"/>
                    <a:pt x="845" y="505"/>
                    <a:pt x="845" y="401"/>
                  </a:cubicBezTo>
                  <a:cubicBezTo>
                    <a:pt x="845" y="312"/>
                    <a:pt x="801" y="223"/>
                    <a:pt x="741" y="134"/>
                  </a:cubicBezTo>
                  <a:cubicBezTo>
                    <a:pt x="682" y="45"/>
                    <a:pt x="623" y="1"/>
                    <a:pt x="5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5"/>
            <p:cNvSpPr/>
            <p:nvPr/>
          </p:nvSpPr>
          <p:spPr>
            <a:xfrm>
              <a:off x="1264000" y="3579625"/>
              <a:ext cx="49325" cy="71200"/>
            </a:xfrm>
            <a:custGeom>
              <a:avLst/>
              <a:gdLst/>
              <a:ahLst/>
              <a:cxnLst/>
              <a:rect l="l" t="t" r="r" b="b"/>
              <a:pathLst>
                <a:path w="1973" h="2848" extrusionOk="0">
                  <a:moveTo>
                    <a:pt x="1646" y="1"/>
                  </a:moveTo>
                  <a:cubicBezTo>
                    <a:pt x="1409" y="1"/>
                    <a:pt x="1157" y="119"/>
                    <a:pt x="890" y="357"/>
                  </a:cubicBezTo>
                  <a:cubicBezTo>
                    <a:pt x="623" y="594"/>
                    <a:pt x="415" y="875"/>
                    <a:pt x="238" y="1187"/>
                  </a:cubicBezTo>
                  <a:cubicBezTo>
                    <a:pt x="74" y="1513"/>
                    <a:pt x="0" y="1809"/>
                    <a:pt x="0" y="2061"/>
                  </a:cubicBezTo>
                  <a:cubicBezTo>
                    <a:pt x="0" y="2254"/>
                    <a:pt x="74" y="2432"/>
                    <a:pt x="252" y="2610"/>
                  </a:cubicBezTo>
                  <a:cubicBezTo>
                    <a:pt x="415" y="2773"/>
                    <a:pt x="593" y="2847"/>
                    <a:pt x="786" y="2847"/>
                  </a:cubicBezTo>
                  <a:cubicBezTo>
                    <a:pt x="934" y="2847"/>
                    <a:pt x="1097" y="2803"/>
                    <a:pt x="1275" y="2729"/>
                  </a:cubicBezTo>
                  <a:cubicBezTo>
                    <a:pt x="1468" y="2640"/>
                    <a:pt x="1616" y="2551"/>
                    <a:pt x="1750" y="2447"/>
                  </a:cubicBezTo>
                  <a:cubicBezTo>
                    <a:pt x="1868" y="2343"/>
                    <a:pt x="1928" y="2269"/>
                    <a:pt x="1928" y="2210"/>
                  </a:cubicBezTo>
                  <a:cubicBezTo>
                    <a:pt x="1928" y="2150"/>
                    <a:pt x="1913" y="2121"/>
                    <a:pt x="1868" y="2121"/>
                  </a:cubicBezTo>
                  <a:cubicBezTo>
                    <a:pt x="1839" y="2121"/>
                    <a:pt x="1720" y="2180"/>
                    <a:pt x="1512" y="2284"/>
                  </a:cubicBezTo>
                  <a:cubicBezTo>
                    <a:pt x="1424" y="2343"/>
                    <a:pt x="1320" y="2373"/>
                    <a:pt x="1186" y="2417"/>
                  </a:cubicBezTo>
                  <a:cubicBezTo>
                    <a:pt x="1053" y="2447"/>
                    <a:pt x="919" y="2476"/>
                    <a:pt x="786" y="2476"/>
                  </a:cubicBezTo>
                  <a:cubicBezTo>
                    <a:pt x="667" y="2476"/>
                    <a:pt x="564" y="2432"/>
                    <a:pt x="490" y="2373"/>
                  </a:cubicBezTo>
                  <a:cubicBezTo>
                    <a:pt x="415" y="2299"/>
                    <a:pt x="371" y="2180"/>
                    <a:pt x="371" y="2032"/>
                  </a:cubicBezTo>
                  <a:cubicBezTo>
                    <a:pt x="371" y="1883"/>
                    <a:pt x="415" y="1706"/>
                    <a:pt x="519" y="1513"/>
                  </a:cubicBezTo>
                  <a:cubicBezTo>
                    <a:pt x="608" y="1305"/>
                    <a:pt x="727" y="1113"/>
                    <a:pt x="860" y="964"/>
                  </a:cubicBezTo>
                  <a:cubicBezTo>
                    <a:pt x="994" y="801"/>
                    <a:pt x="1142" y="668"/>
                    <a:pt x="1290" y="549"/>
                  </a:cubicBezTo>
                  <a:cubicBezTo>
                    <a:pt x="1438" y="445"/>
                    <a:pt x="1572" y="386"/>
                    <a:pt x="1676" y="386"/>
                  </a:cubicBezTo>
                  <a:cubicBezTo>
                    <a:pt x="1720" y="386"/>
                    <a:pt x="1764" y="401"/>
                    <a:pt x="1824" y="416"/>
                  </a:cubicBezTo>
                  <a:cubicBezTo>
                    <a:pt x="1883" y="445"/>
                    <a:pt x="1928" y="445"/>
                    <a:pt x="1942" y="445"/>
                  </a:cubicBezTo>
                  <a:cubicBezTo>
                    <a:pt x="1972" y="445"/>
                    <a:pt x="1972" y="416"/>
                    <a:pt x="1972" y="371"/>
                  </a:cubicBezTo>
                  <a:cubicBezTo>
                    <a:pt x="1972" y="312"/>
                    <a:pt x="1942" y="238"/>
                    <a:pt x="1868" y="149"/>
                  </a:cubicBezTo>
                  <a:cubicBezTo>
                    <a:pt x="1794" y="45"/>
                    <a:pt x="1720" y="1"/>
                    <a:pt x="16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5"/>
            <p:cNvSpPr/>
            <p:nvPr/>
          </p:nvSpPr>
          <p:spPr>
            <a:xfrm>
              <a:off x="1364075" y="3579625"/>
              <a:ext cx="51525" cy="71550"/>
            </a:xfrm>
            <a:custGeom>
              <a:avLst/>
              <a:gdLst/>
              <a:ahLst/>
              <a:cxnLst/>
              <a:rect l="l" t="t" r="r" b="b"/>
              <a:pathLst>
                <a:path w="2061" h="2862" extrusionOk="0">
                  <a:moveTo>
                    <a:pt x="1245" y="357"/>
                  </a:moveTo>
                  <a:cubicBezTo>
                    <a:pt x="1542" y="357"/>
                    <a:pt x="1690" y="445"/>
                    <a:pt x="1690" y="609"/>
                  </a:cubicBezTo>
                  <a:cubicBezTo>
                    <a:pt x="1690" y="712"/>
                    <a:pt x="1646" y="816"/>
                    <a:pt x="1557" y="920"/>
                  </a:cubicBezTo>
                  <a:cubicBezTo>
                    <a:pt x="1468" y="1009"/>
                    <a:pt x="1379" y="1098"/>
                    <a:pt x="1275" y="1157"/>
                  </a:cubicBezTo>
                  <a:cubicBezTo>
                    <a:pt x="1171" y="1216"/>
                    <a:pt x="1053" y="1276"/>
                    <a:pt x="919" y="1350"/>
                  </a:cubicBezTo>
                  <a:cubicBezTo>
                    <a:pt x="786" y="1409"/>
                    <a:pt x="697" y="1468"/>
                    <a:pt x="652" y="1498"/>
                  </a:cubicBezTo>
                  <a:cubicBezTo>
                    <a:pt x="771" y="1098"/>
                    <a:pt x="830" y="801"/>
                    <a:pt x="830" y="623"/>
                  </a:cubicBezTo>
                  <a:cubicBezTo>
                    <a:pt x="830" y="579"/>
                    <a:pt x="815" y="520"/>
                    <a:pt x="786" y="460"/>
                  </a:cubicBezTo>
                  <a:cubicBezTo>
                    <a:pt x="964" y="386"/>
                    <a:pt x="1112" y="357"/>
                    <a:pt x="1245" y="357"/>
                  </a:cubicBezTo>
                  <a:close/>
                  <a:moveTo>
                    <a:pt x="1231" y="1"/>
                  </a:moveTo>
                  <a:cubicBezTo>
                    <a:pt x="1008" y="1"/>
                    <a:pt x="801" y="30"/>
                    <a:pt x="623" y="90"/>
                  </a:cubicBezTo>
                  <a:cubicBezTo>
                    <a:pt x="430" y="164"/>
                    <a:pt x="341" y="223"/>
                    <a:pt x="341" y="282"/>
                  </a:cubicBezTo>
                  <a:cubicBezTo>
                    <a:pt x="341" y="327"/>
                    <a:pt x="356" y="371"/>
                    <a:pt x="386" y="416"/>
                  </a:cubicBezTo>
                  <a:cubicBezTo>
                    <a:pt x="415" y="460"/>
                    <a:pt x="445" y="490"/>
                    <a:pt x="474" y="520"/>
                  </a:cubicBezTo>
                  <a:cubicBezTo>
                    <a:pt x="460" y="786"/>
                    <a:pt x="371" y="1187"/>
                    <a:pt x="222" y="1720"/>
                  </a:cubicBezTo>
                  <a:cubicBezTo>
                    <a:pt x="74" y="2239"/>
                    <a:pt x="0" y="2536"/>
                    <a:pt x="0" y="2595"/>
                  </a:cubicBezTo>
                  <a:cubicBezTo>
                    <a:pt x="0" y="2654"/>
                    <a:pt x="15" y="2714"/>
                    <a:pt x="74" y="2773"/>
                  </a:cubicBezTo>
                  <a:cubicBezTo>
                    <a:pt x="119" y="2832"/>
                    <a:pt x="163" y="2862"/>
                    <a:pt x="208" y="2862"/>
                  </a:cubicBezTo>
                  <a:cubicBezTo>
                    <a:pt x="237" y="2862"/>
                    <a:pt x="267" y="2803"/>
                    <a:pt x="311" y="2654"/>
                  </a:cubicBezTo>
                  <a:cubicBezTo>
                    <a:pt x="326" y="2580"/>
                    <a:pt x="356" y="2521"/>
                    <a:pt x="371" y="2447"/>
                  </a:cubicBezTo>
                  <a:cubicBezTo>
                    <a:pt x="400" y="2388"/>
                    <a:pt x="460" y="2136"/>
                    <a:pt x="593" y="1720"/>
                  </a:cubicBezTo>
                  <a:cubicBezTo>
                    <a:pt x="667" y="1913"/>
                    <a:pt x="845" y="2150"/>
                    <a:pt x="1142" y="2447"/>
                  </a:cubicBezTo>
                  <a:cubicBezTo>
                    <a:pt x="1453" y="2729"/>
                    <a:pt x="1675" y="2862"/>
                    <a:pt x="1838" y="2862"/>
                  </a:cubicBezTo>
                  <a:cubicBezTo>
                    <a:pt x="1942" y="2862"/>
                    <a:pt x="1987" y="2832"/>
                    <a:pt x="1987" y="2773"/>
                  </a:cubicBezTo>
                  <a:cubicBezTo>
                    <a:pt x="1987" y="2729"/>
                    <a:pt x="1942" y="2684"/>
                    <a:pt x="1883" y="2610"/>
                  </a:cubicBezTo>
                  <a:cubicBezTo>
                    <a:pt x="1838" y="2580"/>
                    <a:pt x="1809" y="2551"/>
                    <a:pt x="1779" y="2521"/>
                  </a:cubicBezTo>
                  <a:cubicBezTo>
                    <a:pt x="1735" y="2491"/>
                    <a:pt x="1690" y="2462"/>
                    <a:pt x="1631" y="2402"/>
                  </a:cubicBezTo>
                  <a:cubicBezTo>
                    <a:pt x="1586" y="2358"/>
                    <a:pt x="1527" y="2313"/>
                    <a:pt x="1468" y="2254"/>
                  </a:cubicBezTo>
                  <a:cubicBezTo>
                    <a:pt x="1394" y="2195"/>
                    <a:pt x="1349" y="2150"/>
                    <a:pt x="1305" y="2106"/>
                  </a:cubicBezTo>
                  <a:cubicBezTo>
                    <a:pt x="1275" y="2076"/>
                    <a:pt x="1201" y="2017"/>
                    <a:pt x="1112" y="1913"/>
                  </a:cubicBezTo>
                  <a:cubicBezTo>
                    <a:pt x="1023" y="1824"/>
                    <a:pt x="979" y="1735"/>
                    <a:pt x="979" y="1676"/>
                  </a:cubicBezTo>
                  <a:cubicBezTo>
                    <a:pt x="979" y="1661"/>
                    <a:pt x="1008" y="1646"/>
                    <a:pt x="1082" y="1602"/>
                  </a:cubicBezTo>
                  <a:cubicBezTo>
                    <a:pt x="1156" y="1572"/>
                    <a:pt x="1245" y="1513"/>
                    <a:pt x="1349" y="1468"/>
                  </a:cubicBezTo>
                  <a:cubicBezTo>
                    <a:pt x="1468" y="1409"/>
                    <a:pt x="1571" y="1335"/>
                    <a:pt x="1675" y="1261"/>
                  </a:cubicBezTo>
                  <a:cubicBezTo>
                    <a:pt x="1779" y="1187"/>
                    <a:pt x="1868" y="1098"/>
                    <a:pt x="1942" y="979"/>
                  </a:cubicBezTo>
                  <a:cubicBezTo>
                    <a:pt x="2031" y="875"/>
                    <a:pt x="2061" y="742"/>
                    <a:pt x="2061" y="609"/>
                  </a:cubicBezTo>
                  <a:cubicBezTo>
                    <a:pt x="2061" y="416"/>
                    <a:pt x="1972" y="268"/>
                    <a:pt x="1809" y="164"/>
                  </a:cubicBezTo>
                  <a:cubicBezTo>
                    <a:pt x="1646" y="45"/>
                    <a:pt x="1453" y="1"/>
                    <a:pt x="12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5"/>
            <p:cNvSpPr/>
            <p:nvPr/>
          </p:nvSpPr>
          <p:spPr>
            <a:xfrm>
              <a:off x="1425225" y="3580750"/>
              <a:ext cx="55250" cy="70800"/>
            </a:xfrm>
            <a:custGeom>
              <a:avLst/>
              <a:gdLst/>
              <a:ahLst/>
              <a:cxnLst/>
              <a:rect l="l" t="t" r="r" b="b"/>
              <a:pathLst>
                <a:path w="2210" h="2832" extrusionOk="0">
                  <a:moveTo>
                    <a:pt x="1379" y="0"/>
                  </a:moveTo>
                  <a:cubicBezTo>
                    <a:pt x="845" y="0"/>
                    <a:pt x="549" y="45"/>
                    <a:pt x="489" y="148"/>
                  </a:cubicBezTo>
                  <a:cubicBezTo>
                    <a:pt x="489" y="178"/>
                    <a:pt x="475" y="208"/>
                    <a:pt x="475" y="237"/>
                  </a:cubicBezTo>
                  <a:cubicBezTo>
                    <a:pt x="475" y="445"/>
                    <a:pt x="445" y="712"/>
                    <a:pt x="356" y="1008"/>
                  </a:cubicBezTo>
                  <a:cubicBezTo>
                    <a:pt x="282" y="1320"/>
                    <a:pt x="193" y="1601"/>
                    <a:pt x="119" y="1868"/>
                  </a:cubicBezTo>
                  <a:cubicBezTo>
                    <a:pt x="30" y="2135"/>
                    <a:pt x="0" y="2328"/>
                    <a:pt x="0" y="2446"/>
                  </a:cubicBezTo>
                  <a:cubicBezTo>
                    <a:pt x="0" y="2550"/>
                    <a:pt x="45" y="2639"/>
                    <a:pt x="134" y="2713"/>
                  </a:cubicBezTo>
                  <a:cubicBezTo>
                    <a:pt x="223" y="2787"/>
                    <a:pt x="341" y="2832"/>
                    <a:pt x="460" y="2832"/>
                  </a:cubicBezTo>
                  <a:cubicBezTo>
                    <a:pt x="741" y="2832"/>
                    <a:pt x="1038" y="2772"/>
                    <a:pt x="1334" y="2669"/>
                  </a:cubicBezTo>
                  <a:cubicBezTo>
                    <a:pt x="1631" y="2565"/>
                    <a:pt x="1779" y="2476"/>
                    <a:pt x="1779" y="2372"/>
                  </a:cubicBezTo>
                  <a:cubicBezTo>
                    <a:pt x="1779" y="2313"/>
                    <a:pt x="1764" y="2283"/>
                    <a:pt x="1720" y="2283"/>
                  </a:cubicBezTo>
                  <a:cubicBezTo>
                    <a:pt x="1705" y="2283"/>
                    <a:pt x="1631" y="2298"/>
                    <a:pt x="1512" y="2328"/>
                  </a:cubicBezTo>
                  <a:cubicBezTo>
                    <a:pt x="1127" y="2431"/>
                    <a:pt x="786" y="2491"/>
                    <a:pt x="475" y="2491"/>
                  </a:cubicBezTo>
                  <a:cubicBezTo>
                    <a:pt x="445" y="2491"/>
                    <a:pt x="415" y="2476"/>
                    <a:pt x="400" y="2461"/>
                  </a:cubicBezTo>
                  <a:cubicBezTo>
                    <a:pt x="371" y="2431"/>
                    <a:pt x="371" y="2402"/>
                    <a:pt x="371" y="2372"/>
                  </a:cubicBezTo>
                  <a:cubicBezTo>
                    <a:pt x="371" y="2283"/>
                    <a:pt x="445" y="2002"/>
                    <a:pt x="593" y="1527"/>
                  </a:cubicBezTo>
                  <a:cubicBezTo>
                    <a:pt x="875" y="1527"/>
                    <a:pt x="1142" y="1512"/>
                    <a:pt x="1364" y="1468"/>
                  </a:cubicBezTo>
                  <a:cubicBezTo>
                    <a:pt x="1586" y="1423"/>
                    <a:pt x="1690" y="1349"/>
                    <a:pt x="1690" y="1246"/>
                  </a:cubicBezTo>
                  <a:cubicBezTo>
                    <a:pt x="1690" y="1216"/>
                    <a:pt x="1661" y="1186"/>
                    <a:pt x="1572" y="1186"/>
                  </a:cubicBezTo>
                  <a:cubicBezTo>
                    <a:pt x="1497" y="1186"/>
                    <a:pt x="1379" y="1201"/>
                    <a:pt x="1216" y="1216"/>
                  </a:cubicBezTo>
                  <a:cubicBezTo>
                    <a:pt x="1068" y="1231"/>
                    <a:pt x="934" y="1231"/>
                    <a:pt x="845" y="1231"/>
                  </a:cubicBezTo>
                  <a:lnTo>
                    <a:pt x="682" y="1231"/>
                  </a:lnTo>
                  <a:cubicBezTo>
                    <a:pt x="771" y="860"/>
                    <a:pt x="830" y="578"/>
                    <a:pt x="830" y="400"/>
                  </a:cubicBezTo>
                  <a:lnTo>
                    <a:pt x="830" y="386"/>
                  </a:lnTo>
                  <a:cubicBezTo>
                    <a:pt x="1082" y="341"/>
                    <a:pt x="1231" y="312"/>
                    <a:pt x="1305" y="312"/>
                  </a:cubicBezTo>
                  <a:cubicBezTo>
                    <a:pt x="1364" y="297"/>
                    <a:pt x="1483" y="297"/>
                    <a:pt x="1631" y="282"/>
                  </a:cubicBezTo>
                  <a:cubicBezTo>
                    <a:pt x="1794" y="252"/>
                    <a:pt x="1927" y="237"/>
                    <a:pt x="2031" y="223"/>
                  </a:cubicBezTo>
                  <a:cubicBezTo>
                    <a:pt x="2150" y="208"/>
                    <a:pt x="2209" y="163"/>
                    <a:pt x="2209" y="119"/>
                  </a:cubicBezTo>
                  <a:cubicBezTo>
                    <a:pt x="2209" y="30"/>
                    <a:pt x="1927" y="0"/>
                    <a:pt x="13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5"/>
            <p:cNvSpPr/>
            <p:nvPr/>
          </p:nvSpPr>
          <p:spPr>
            <a:xfrm>
              <a:off x="1484875" y="3580375"/>
              <a:ext cx="55250" cy="70800"/>
            </a:xfrm>
            <a:custGeom>
              <a:avLst/>
              <a:gdLst/>
              <a:ahLst/>
              <a:cxnLst/>
              <a:rect l="l" t="t" r="r" b="b"/>
              <a:pathLst>
                <a:path w="2210" h="2832" extrusionOk="0">
                  <a:moveTo>
                    <a:pt x="1261" y="0"/>
                  </a:moveTo>
                  <a:cubicBezTo>
                    <a:pt x="727" y="0"/>
                    <a:pt x="386" y="0"/>
                    <a:pt x="223" y="15"/>
                  </a:cubicBezTo>
                  <a:cubicBezTo>
                    <a:pt x="75" y="30"/>
                    <a:pt x="1" y="60"/>
                    <a:pt x="1" y="104"/>
                  </a:cubicBezTo>
                  <a:cubicBezTo>
                    <a:pt x="1" y="163"/>
                    <a:pt x="16" y="223"/>
                    <a:pt x="60" y="267"/>
                  </a:cubicBezTo>
                  <a:cubicBezTo>
                    <a:pt x="105" y="327"/>
                    <a:pt x="149" y="356"/>
                    <a:pt x="194" y="356"/>
                  </a:cubicBezTo>
                  <a:lnTo>
                    <a:pt x="890" y="327"/>
                  </a:lnTo>
                  <a:lnTo>
                    <a:pt x="890" y="327"/>
                  </a:lnTo>
                  <a:cubicBezTo>
                    <a:pt x="876" y="579"/>
                    <a:pt x="787" y="1008"/>
                    <a:pt x="638" y="1587"/>
                  </a:cubicBezTo>
                  <a:cubicBezTo>
                    <a:pt x="490" y="2165"/>
                    <a:pt x="416" y="2491"/>
                    <a:pt x="416" y="2550"/>
                  </a:cubicBezTo>
                  <a:cubicBezTo>
                    <a:pt x="416" y="2610"/>
                    <a:pt x="446" y="2669"/>
                    <a:pt x="490" y="2743"/>
                  </a:cubicBezTo>
                  <a:cubicBezTo>
                    <a:pt x="549" y="2802"/>
                    <a:pt x="594" y="2832"/>
                    <a:pt x="624" y="2832"/>
                  </a:cubicBezTo>
                  <a:cubicBezTo>
                    <a:pt x="653" y="2832"/>
                    <a:pt x="698" y="2758"/>
                    <a:pt x="727" y="2610"/>
                  </a:cubicBezTo>
                  <a:cubicBezTo>
                    <a:pt x="757" y="2535"/>
                    <a:pt x="787" y="2402"/>
                    <a:pt x="831" y="2224"/>
                  </a:cubicBezTo>
                  <a:cubicBezTo>
                    <a:pt x="876" y="2031"/>
                    <a:pt x="905" y="1898"/>
                    <a:pt x="920" y="1809"/>
                  </a:cubicBezTo>
                  <a:cubicBezTo>
                    <a:pt x="1142" y="979"/>
                    <a:pt x="1246" y="519"/>
                    <a:pt x="1246" y="415"/>
                  </a:cubicBezTo>
                  <a:cubicBezTo>
                    <a:pt x="1246" y="386"/>
                    <a:pt x="1246" y="356"/>
                    <a:pt x="1231" y="327"/>
                  </a:cubicBezTo>
                  <a:cubicBezTo>
                    <a:pt x="1380" y="327"/>
                    <a:pt x="1528" y="327"/>
                    <a:pt x="1691" y="341"/>
                  </a:cubicBezTo>
                  <a:cubicBezTo>
                    <a:pt x="1854" y="356"/>
                    <a:pt x="1973" y="356"/>
                    <a:pt x="2062" y="356"/>
                  </a:cubicBezTo>
                  <a:cubicBezTo>
                    <a:pt x="2165" y="356"/>
                    <a:pt x="2210" y="341"/>
                    <a:pt x="2210" y="282"/>
                  </a:cubicBezTo>
                  <a:cubicBezTo>
                    <a:pt x="2210" y="208"/>
                    <a:pt x="2121" y="149"/>
                    <a:pt x="1928" y="89"/>
                  </a:cubicBezTo>
                  <a:cubicBezTo>
                    <a:pt x="1765" y="30"/>
                    <a:pt x="1528" y="0"/>
                    <a:pt x="12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5"/>
            <p:cNvSpPr/>
            <p:nvPr/>
          </p:nvSpPr>
          <p:spPr>
            <a:xfrm>
              <a:off x="1539750" y="3579625"/>
              <a:ext cx="20775" cy="71550"/>
            </a:xfrm>
            <a:custGeom>
              <a:avLst/>
              <a:gdLst/>
              <a:ahLst/>
              <a:cxnLst/>
              <a:rect l="l" t="t" r="r" b="b"/>
              <a:pathLst>
                <a:path w="831" h="2862" extrusionOk="0">
                  <a:moveTo>
                    <a:pt x="578" y="1"/>
                  </a:moveTo>
                  <a:cubicBezTo>
                    <a:pt x="549" y="1"/>
                    <a:pt x="519" y="16"/>
                    <a:pt x="504" y="30"/>
                  </a:cubicBezTo>
                  <a:cubicBezTo>
                    <a:pt x="489" y="45"/>
                    <a:pt x="489" y="90"/>
                    <a:pt x="489" y="134"/>
                  </a:cubicBezTo>
                  <a:cubicBezTo>
                    <a:pt x="489" y="297"/>
                    <a:pt x="400" y="742"/>
                    <a:pt x="237" y="1439"/>
                  </a:cubicBezTo>
                  <a:cubicBezTo>
                    <a:pt x="74" y="2150"/>
                    <a:pt x="0" y="2521"/>
                    <a:pt x="0" y="2580"/>
                  </a:cubicBezTo>
                  <a:cubicBezTo>
                    <a:pt x="0" y="2640"/>
                    <a:pt x="30" y="2699"/>
                    <a:pt x="74" y="2758"/>
                  </a:cubicBezTo>
                  <a:cubicBezTo>
                    <a:pt x="133" y="2817"/>
                    <a:pt x="178" y="2862"/>
                    <a:pt x="208" y="2862"/>
                  </a:cubicBezTo>
                  <a:cubicBezTo>
                    <a:pt x="237" y="2862"/>
                    <a:pt x="282" y="2773"/>
                    <a:pt x="326" y="2610"/>
                  </a:cubicBezTo>
                  <a:cubicBezTo>
                    <a:pt x="341" y="2536"/>
                    <a:pt x="371" y="2447"/>
                    <a:pt x="386" y="2373"/>
                  </a:cubicBezTo>
                  <a:cubicBezTo>
                    <a:pt x="400" y="2299"/>
                    <a:pt x="430" y="2195"/>
                    <a:pt x="460" y="2061"/>
                  </a:cubicBezTo>
                  <a:cubicBezTo>
                    <a:pt x="504" y="1928"/>
                    <a:pt x="519" y="1824"/>
                    <a:pt x="549" y="1750"/>
                  </a:cubicBezTo>
                  <a:cubicBezTo>
                    <a:pt x="741" y="950"/>
                    <a:pt x="830" y="505"/>
                    <a:pt x="830" y="401"/>
                  </a:cubicBezTo>
                  <a:cubicBezTo>
                    <a:pt x="830" y="312"/>
                    <a:pt x="801" y="223"/>
                    <a:pt x="741" y="134"/>
                  </a:cubicBezTo>
                  <a:cubicBezTo>
                    <a:pt x="682" y="45"/>
                    <a:pt x="623" y="1"/>
                    <a:pt x="5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1570875" y="3579625"/>
              <a:ext cx="49675" cy="71200"/>
            </a:xfrm>
            <a:custGeom>
              <a:avLst/>
              <a:gdLst/>
              <a:ahLst/>
              <a:cxnLst/>
              <a:rect l="l" t="t" r="r" b="b"/>
              <a:pathLst>
                <a:path w="1987" h="2848" extrusionOk="0">
                  <a:moveTo>
                    <a:pt x="1661" y="1"/>
                  </a:moveTo>
                  <a:cubicBezTo>
                    <a:pt x="1424" y="1"/>
                    <a:pt x="1157" y="119"/>
                    <a:pt x="905" y="357"/>
                  </a:cubicBezTo>
                  <a:cubicBezTo>
                    <a:pt x="638" y="594"/>
                    <a:pt x="430" y="875"/>
                    <a:pt x="252" y="1187"/>
                  </a:cubicBezTo>
                  <a:cubicBezTo>
                    <a:pt x="89" y="1513"/>
                    <a:pt x="0" y="1809"/>
                    <a:pt x="0" y="2061"/>
                  </a:cubicBezTo>
                  <a:cubicBezTo>
                    <a:pt x="0" y="2254"/>
                    <a:pt x="89" y="2432"/>
                    <a:pt x="252" y="2610"/>
                  </a:cubicBezTo>
                  <a:cubicBezTo>
                    <a:pt x="430" y="2773"/>
                    <a:pt x="608" y="2847"/>
                    <a:pt x="801" y="2847"/>
                  </a:cubicBezTo>
                  <a:cubicBezTo>
                    <a:pt x="949" y="2847"/>
                    <a:pt x="1112" y="2803"/>
                    <a:pt x="1290" y="2729"/>
                  </a:cubicBezTo>
                  <a:cubicBezTo>
                    <a:pt x="1483" y="2640"/>
                    <a:pt x="1631" y="2551"/>
                    <a:pt x="1765" y="2447"/>
                  </a:cubicBezTo>
                  <a:cubicBezTo>
                    <a:pt x="1883" y="2343"/>
                    <a:pt x="1942" y="2269"/>
                    <a:pt x="1942" y="2210"/>
                  </a:cubicBezTo>
                  <a:cubicBezTo>
                    <a:pt x="1942" y="2150"/>
                    <a:pt x="1928" y="2121"/>
                    <a:pt x="1883" y="2121"/>
                  </a:cubicBezTo>
                  <a:cubicBezTo>
                    <a:pt x="1853" y="2121"/>
                    <a:pt x="1735" y="2180"/>
                    <a:pt x="1512" y="2284"/>
                  </a:cubicBezTo>
                  <a:cubicBezTo>
                    <a:pt x="1438" y="2343"/>
                    <a:pt x="1320" y="2373"/>
                    <a:pt x="1186" y="2417"/>
                  </a:cubicBezTo>
                  <a:cubicBezTo>
                    <a:pt x="1053" y="2447"/>
                    <a:pt x="934" y="2476"/>
                    <a:pt x="801" y="2476"/>
                  </a:cubicBezTo>
                  <a:cubicBezTo>
                    <a:pt x="682" y="2476"/>
                    <a:pt x="579" y="2432"/>
                    <a:pt x="504" y="2373"/>
                  </a:cubicBezTo>
                  <a:cubicBezTo>
                    <a:pt x="430" y="2299"/>
                    <a:pt x="386" y="2180"/>
                    <a:pt x="386" y="2032"/>
                  </a:cubicBezTo>
                  <a:cubicBezTo>
                    <a:pt x="386" y="1883"/>
                    <a:pt x="430" y="1706"/>
                    <a:pt x="534" y="1513"/>
                  </a:cubicBezTo>
                  <a:cubicBezTo>
                    <a:pt x="623" y="1305"/>
                    <a:pt x="742" y="1113"/>
                    <a:pt x="875" y="964"/>
                  </a:cubicBezTo>
                  <a:cubicBezTo>
                    <a:pt x="1008" y="801"/>
                    <a:pt x="1157" y="668"/>
                    <a:pt x="1305" y="549"/>
                  </a:cubicBezTo>
                  <a:cubicBezTo>
                    <a:pt x="1453" y="445"/>
                    <a:pt x="1587" y="386"/>
                    <a:pt x="1690" y="386"/>
                  </a:cubicBezTo>
                  <a:cubicBezTo>
                    <a:pt x="1735" y="386"/>
                    <a:pt x="1779" y="401"/>
                    <a:pt x="1839" y="416"/>
                  </a:cubicBezTo>
                  <a:cubicBezTo>
                    <a:pt x="1898" y="445"/>
                    <a:pt x="1942" y="445"/>
                    <a:pt x="1957" y="445"/>
                  </a:cubicBezTo>
                  <a:cubicBezTo>
                    <a:pt x="1972" y="445"/>
                    <a:pt x="1987" y="416"/>
                    <a:pt x="1987" y="371"/>
                  </a:cubicBezTo>
                  <a:cubicBezTo>
                    <a:pt x="1987" y="312"/>
                    <a:pt x="1957" y="238"/>
                    <a:pt x="1868" y="149"/>
                  </a:cubicBezTo>
                  <a:cubicBezTo>
                    <a:pt x="1794" y="45"/>
                    <a:pt x="1735" y="1"/>
                    <a:pt x="16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5"/>
            <p:cNvSpPr/>
            <p:nvPr/>
          </p:nvSpPr>
          <p:spPr>
            <a:xfrm>
              <a:off x="1634250" y="3579625"/>
              <a:ext cx="49325" cy="72300"/>
            </a:xfrm>
            <a:custGeom>
              <a:avLst/>
              <a:gdLst/>
              <a:ahLst/>
              <a:cxnLst/>
              <a:rect l="l" t="t" r="r" b="b"/>
              <a:pathLst>
                <a:path w="1973" h="2892" extrusionOk="0">
                  <a:moveTo>
                    <a:pt x="430" y="1"/>
                  </a:moveTo>
                  <a:cubicBezTo>
                    <a:pt x="386" y="1"/>
                    <a:pt x="371" y="16"/>
                    <a:pt x="356" y="30"/>
                  </a:cubicBezTo>
                  <a:cubicBezTo>
                    <a:pt x="341" y="45"/>
                    <a:pt x="341" y="75"/>
                    <a:pt x="341" y="119"/>
                  </a:cubicBezTo>
                  <a:cubicBezTo>
                    <a:pt x="341" y="282"/>
                    <a:pt x="282" y="594"/>
                    <a:pt x="163" y="1053"/>
                  </a:cubicBezTo>
                  <a:cubicBezTo>
                    <a:pt x="60" y="1513"/>
                    <a:pt x="0" y="1854"/>
                    <a:pt x="0" y="2076"/>
                  </a:cubicBezTo>
                  <a:cubicBezTo>
                    <a:pt x="0" y="2284"/>
                    <a:pt x="60" y="2476"/>
                    <a:pt x="178" y="2640"/>
                  </a:cubicBezTo>
                  <a:cubicBezTo>
                    <a:pt x="312" y="2803"/>
                    <a:pt x="460" y="2892"/>
                    <a:pt x="638" y="2892"/>
                  </a:cubicBezTo>
                  <a:cubicBezTo>
                    <a:pt x="860" y="2892"/>
                    <a:pt x="1083" y="2788"/>
                    <a:pt x="1290" y="2565"/>
                  </a:cubicBezTo>
                  <a:cubicBezTo>
                    <a:pt x="1498" y="2343"/>
                    <a:pt x="1661" y="2047"/>
                    <a:pt x="1779" y="1676"/>
                  </a:cubicBezTo>
                  <a:cubicBezTo>
                    <a:pt x="1913" y="1320"/>
                    <a:pt x="1972" y="920"/>
                    <a:pt x="1972" y="505"/>
                  </a:cubicBezTo>
                  <a:cubicBezTo>
                    <a:pt x="1972" y="357"/>
                    <a:pt x="1928" y="238"/>
                    <a:pt x="1854" y="149"/>
                  </a:cubicBezTo>
                  <a:cubicBezTo>
                    <a:pt x="1765" y="45"/>
                    <a:pt x="1690" y="1"/>
                    <a:pt x="1631" y="1"/>
                  </a:cubicBezTo>
                  <a:cubicBezTo>
                    <a:pt x="1587" y="1"/>
                    <a:pt x="1557" y="30"/>
                    <a:pt x="1557" y="90"/>
                  </a:cubicBezTo>
                  <a:cubicBezTo>
                    <a:pt x="1557" y="119"/>
                    <a:pt x="1557" y="193"/>
                    <a:pt x="1572" y="297"/>
                  </a:cubicBezTo>
                  <a:cubicBezTo>
                    <a:pt x="1587" y="416"/>
                    <a:pt x="1587" y="534"/>
                    <a:pt x="1587" y="638"/>
                  </a:cubicBezTo>
                  <a:cubicBezTo>
                    <a:pt x="1587" y="890"/>
                    <a:pt x="1557" y="1127"/>
                    <a:pt x="1498" y="1379"/>
                  </a:cubicBezTo>
                  <a:cubicBezTo>
                    <a:pt x="1438" y="1617"/>
                    <a:pt x="1349" y="1809"/>
                    <a:pt x="1261" y="1987"/>
                  </a:cubicBezTo>
                  <a:cubicBezTo>
                    <a:pt x="1172" y="2150"/>
                    <a:pt x="1068" y="2284"/>
                    <a:pt x="964" y="2388"/>
                  </a:cubicBezTo>
                  <a:cubicBezTo>
                    <a:pt x="845" y="2491"/>
                    <a:pt x="756" y="2536"/>
                    <a:pt x="653" y="2536"/>
                  </a:cubicBezTo>
                  <a:cubicBezTo>
                    <a:pt x="564" y="2536"/>
                    <a:pt x="490" y="2491"/>
                    <a:pt x="445" y="2402"/>
                  </a:cubicBezTo>
                  <a:cubicBezTo>
                    <a:pt x="386" y="2299"/>
                    <a:pt x="356" y="2180"/>
                    <a:pt x="356" y="2032"/>
                  </a:cubicBezTo>
                  <a:cubicBezTo>
                    <a:pt x="356" y="1869"/>
                    <a:pt x="416" y="1587"/>
                    <a:pt x="519" y="1157"/>
                  </a:cubicBezTo>
                  <a:cubicBezTo>
                    <a:pt x="623" y="727"/>
                    <a:pt x="682" y="460"/>
                    <a:pt x="682" y="371"/>
                  </a:cubicBezTo>
                  <a:cubicBezTo>
                    <a:pt x="682" y="268"/>
                    <a:pt x="653" y="179"/>
                    <a:pt x="593" y="119"/>
                  </a:cubicBezTo>
                  <a:cubicBezTo>
                    <a:pt x="519" y="45"/>
                    <a:pt x="475" y="1"/>
                    <a:pt x="4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5"/>
            <p:cNvSpPr/>
            <p:nvPr/>
          </p:nvSpPr>
          <p:spPr>
            <a:xfrm>
              <a:off x="1692800" y="3579250"/>
              <a:ext cx="43775" cy="71925"/>
            </a:xfrm>
            <a:custGeom>
              <a:avLst/>
              <a:gdLst/>
              <a:ahLst/>
              <a:cxnLst/>
              <a:rect l="l" t="t" r="r" b="b"/>
              <a:pathLst>
                <a:path w="1751" h="2877" extrusionOk="0">
                  <a:moveTo>
                    <a:pt x="653" y="1"/>
                  </a:moveTo>
                  <a:cubicBezTo>
                    <a:pt x="609" y="1"/>
                    <a:pt x="579" y="1"/>
                    <a:pt x="579" y="16"/>
                  </a:cubicBezTo>
                  <a:cubicBezTo>
                    <a:pt x="564" y="45"/>
                    <a:pt x="549" y="75"/>
                    <a:pt x="549" y="120"/>
                  </a:cubicBezTo>
                  <a:cubicBezTo>
                    <a:pt x="549" y="297"/>
                    <a:pt x="460" y="727"/>
                    <a:pt x="268" y="1365"/>
                  </a:cubicBezTo>
                  <a:cubicBezTo>
                    <a:pt x="90" y="2017"/>
                    <a:pt x="1" y="2388"/>
                    <a:pt x="1" y="2491"/>
                  </a:cubicBezTo>
                  <a:cubicBezTo>
                    <a:pt x="1" y="2595"/>
                    <a:pt x="45" y="2684"/>
                    <a:pt x="134" y="2773"/>
                  </a:cubicBezTo>
                  <a:cubicBezTo>
                    <a:pt x="238" y="2847"/>
                    <a:pt x="357" y="2877"/>
                    <a:pt x="490" y="2877"/>
                  </a:cubicBezTo>
                  <a:cubicBezTo>
                    <a:pt x="772" y="2877"/>
                    <a:pt x="1053" y="2832"/>
                    <a:pt x="1335" y="2729"/>
                  </a:cubicBezTo>
                  <a:cubicBezTo>
                    <a:pt x="1617" y="2625"/>
                    <a:pt x="1750" y="2521"/>
                    <a:pt x="1750" y="2403"/>
                  </a:cubicBezTo>
                  <a:cubicBezTo>
                    <a:pt x="1750" y="2373"/>
                    <a:pt x="1750" y="2358"/>
                    <a:pt x="1735" y="2358"/>
                  </a:cubicBezTo>
                  <a:cubicBezTo>
                    <a:pt x="1735" y="2343"/>
                    <a:pt x="1720" y="2343"/>
                    <a:pt x="1691" y="2343"/>
                  </a:cubicBezTo>
                  <a:cubicBezTo>
                    <a:pt x="1661" y="2343"/>
                    <a:pt x="1602" y="2358"/>
                    <a:pt x="1483" y="2388"/>
                  </a:cubicBezTo>
                  <a:cubicBezTo>
                    <a:pt x="1113" y="2491"/>
                    <a:pt x="772" y="2536"/>
                    <a:pt x="475" y="2536"/>
                  </a:cubicBezTo>
                  <a:cubicBezTo>
                    <a:pt x="401" y="2536"/>
                    <a:pt x="371" y="2506"/>
                    <a:pt x="371" y="2432"/>
                  </a:cubicBezTo>
                  <a:cubicBezTo>
                    <a:pt x="371" y="2358"/>
                    <a:pt x="416" y="2136"/>
                    <a:pt x="534" y="1750"/>
                  </a:cubicBezTo>
                  <a:cubicBezTo>
                    <a:pt x="772" y="979"/>
                    <a:pt x="890" y="505"/>
                    <a:pt x="890" y="312"/>
                  </a:cubicBezTo>
                  <a:cubicBezTo>
                    <a:pt x="890" y="238"/>
                    <a:pt x="861" y="164"/>
                    <a:pt x="801" y="90"/>
                  </a:cubicBezTo>
                  <a:cubicBezTo>
                    <a:pt x="742" y="31"/>
                    <a:pt x="698" y="1"/>
                    <a:pt x="6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1750625" y="3579625"/>
              <a:ext cx="49325" cy="72300"/>
            </a:xfrm>
            <a:custGeom>
              <a:avLst/>
              <a:gdLst/>
              <a:ahLst/>
              <a:cxnLst/>
              <a:rect l="l" t="t" r="r" b="b"/>
              <a:pathLst>
                <a:path w="1973" h="2892" extrusionOk="0">
                  <a:moveTo>
                    <a:pt x="430" y="1"/>
                  </a:moveTo>
                  <a:cubicBezTo>
                    <a:pt x="401" y="1"/>
                    <a:pt x="371" y="16"/>
                    <a:pt x="356" y="30"/>
                  </a:cubicBezTo>
                  <a:cubicBezTo>
                    <a:pt x="356" y="45"/>
                    <a:pt x="341" y="75"/>
                    <a:pt x="341" y="119"/>
                  </a:cubicBezTo>
                  <a:cubicBezTo>
                    <a:pt x="341" y="282"/>
                    <a:pt x="297" y="594"/>
                    <a:pt x="178" y="1053"/>
                  </a:cubicBezTo>
                  <a:cubicBezTo>
                    <a:pt x="60" y="1513"/>
                    <a:pt x="0" y="1854"/>
                    <a:pt x="0" y="2076"/>
                  </a:cubicBezTo>
                  <a:cubicBezTo>
                    <a:pt x="0" y="2284"/>
                    <a:pt x="60" y="2476"/>
                    <a:pt x="193" y="2640"/>
                  </a:cubicBezTo>
                  <a:cubicBezTo>
                    <a:pt x="327" y="2803"/>
                    <a:pt x="475" y="2892"/>
                    <a:pt x="638" y="2892"/>
                  </a:cubicBezTo>
                  <a:cubicBezTo>
                    <a:pt x="875" y="2892"/>
                    <a:pt x="1097" y="2788"/>
                    <a:pt x="1305" y="2565"/>
                  </a:cubicBezTo>
                  <a:cubicBezTo>
                    <a:pt x="1513" y="2343"/>
                    <a:pt x="1676" y="2047"/>
                    <a:pt x="1794" y="1676"/>
                  </a:cubicBezTo>
                  <a:cubicBezTo>
                    <a:pt x="1913" y="1320"/>
                    <a:pt x="1972" y="920"/>
                    <a:pt x="1972" y="505"/>
                  </a:cubicBezTo>
                  <a:cubicBezTo>
                    <a:pt x="1972" y="357"/>
                    <a:pt x="1942" y="238"/>
                    <a:pt x="1854" y="149"/>
                  </a:cubicBezTo>
                  <a:cubicBezTo>
                    <a:pt x="1779" y="45"/>
                    <a:pt x="1705" y="1"/>
                    <a:pt x="1646" y="1"/>
                  </a:cubicBezTo>
                  <a:cubicBezTo>
                    <a:pt x="1587" y="1"/>
                    <a:pt x="1572" y="30"/>
                    <a:pt x="1572" y="90"/>
                  </a:cubicBezTo>
                  <a:cubicBezTo>
                    <a:pt x="1572" y="119"/>
                    <a:pt x="1572" y="193"/>
                    <a:pt x="1587" y="297"/>
                  </a:cubicBezTo>
                  <a:cubicBezTo>
                    <a:pt x="1602" y="416"/>
                    <a:pt x="1602" y="534"/>
                    <a:pt x="1602" y="638"/>
                  </a:cubicBezTo>
                  <a:cubicBezTo>
                    <a:pt x="1602" y="890"/>
                    <a:pt x="1572" y="1127"/>
                    <a:pt x="1498" y="1379"/>
                  </a:cubicBezTo>
                  <a:cubicBezTo>
                    <a:pt x="1438" y="1617"/>
                    <a:pt x="1364" y="1809"/>
                    <a:pt x="1275" y="1987"/>
                  </a:cubicBezTo>
                  <a:cubicBezTo>
                    <a:pt x="1172" y="2150"/>
                    <a:pt x="1083" y="2284"/>
                    <a:pt x="964" y="2388"/>
                  </a:cubicBezTo>
                  <a:cubicBezTo>
                    <a:pt x="860" y="2491"/>
                    <a:pt x="757" y="2536"/>
                    <a:pt x="668" y="2536"/>
                  </a:cubicBezTo>
                  <a:cubicBezTo>
                    <a:pt x="579" y="2536"/>
                    <a:pt x="504" y="2491"/>
                    <a:pt x="445" y="2402"/>
                  </a:cubicBezTo>
                  <a:cubicBezTo>
                    <a:pt x="386" y="2299"/>
                    <a:pt x="356" y="2180"/>
                    <a:pt x="356" y="2032"/>
                  </a:cubicBezTo>
                  <a:cubicBezTo>
                    <a:pt x="356" y="1869"/>
                    <a:pt x="416" y="1587"/>
                    <a:pt x="519" y="1157"/>
                  </a:cubicBezTo>
                  <a:cubicBezTo>
                    <a:pt x="638" y="727"/>
                    <a:pt x="697" y="460"/>
                    <a:pt x="697" y="371"/>
                  </a:cubicBezTo>
                  <a:cubicBezTo>
                    <a:pt x="697" y="268"/>
                    <a:pt x="668" y="179"/>
                    <a:pt x="593" y="119"/>
                  </a:cubicBezTo>
                  <a:cubicBezTo>
                    <a:pt x="534" y="45"/>
                    <a:pt x="475" y="1"/>
                    <a:pt x="4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1808800" y="3579625"/>
              <a:ext cx="74150" cy="71200"/>
            </a:xfrm>
            <a:custGeom>
              <a:avLst/>
              <a:gdLst/>
              <a:ahLst/>
              <a:cxnLst/>
              <a:rect l="l" t="t" r="r" b="b"/>
              <a:pathLst>
                <a:path w="2966" h="2848" extrusionOk="0">
                  <a:moveTo>
                    <a:pt x="609" y="1"/>
                  </a:moveTo>
                  <a:cubicBezTo>
                    <a:pt x="579" y="1"/>
                    <a:pt x="549" y="16"/>
                    <a:pt x="535" y="30"/>
                  </a:cubicBezTo>
                  <a:cubicBezTo>
                    <a:pt x="535" y="45"/>
                    <a:pt x="520" y="90"/>
                    <a:pt x="520" y="134"/>
                  </a:cubicBezTo>
                  <a:cubicBezTo>
                    <a:pt x="520" y="297"/>
                    <a:pt x="431" y="727"/>
                    <a:pt x="253" y="1424"/>
                  </a:cubicBezTo>
                  <a:cubicBezTo>
                    <a:pt x="90" y="2106"/>
                    <a:pt x="1" y="2476"/>
                    <a:pt x="1" y="2536"/>
                  </a:cubicBezTo>
                  <a:cubicBezTo>
                    <a:pt x="1" y="2610"/>
                    <a:pt x="16" y="2669"/>
                    <a:pt x="75" y="2743"/>
                  </a:cubicBezTo>
                  <a:cubicBezTo>
                    <a:pt x="120" y="2817"/>
                    <a:pt x="164" y="2847"/>
                    <a:pt x="194" y="2847"/>
                  </a:cubicBezTo>
                  <a:cubicBezTo>
                    <a:pt x="208" y="2847"/>
                    <a:pt x="223" y="2832"/>
                    <a:pt x="238" y="2788"/>
                  </a:cubicBezTo>
                  <a:cubicBezTo>
                    <a:pt x="253" y="2758"/>
                    <a:pt x="268" y="2729"/>
                    <a:pt x="268" y="2699"/>
                  </a:cubicBezTo>
                  <a:cubicBezTo>
                    <a:pt x="283" y="2684"/>
                    <a:pt x="297" y="2640"/>
                    <a:pt x="312" y="2595"/>
                  </a:cubicBezTo>
                  <a:cubicBezTo>
                    <a:pt x="327" y="2551"/>
                    <a:pt x="327" y="2506"/>
                    <a:pt x="342" y="2476"/>
                  </a:cubicBezTo>
                  <a:cubicBezTo>
                    <a:pt x="357" y="2432"/>
                    <a:pt x="372" y="2388"/>
                    <a:pt x="386" y="2328"/>
                  </a:cubicBezTo>
                  <a:cubicBezTo>
                    <a:pt x="401" y="2269"/>
                    <a:pt x="416" y="2224"/>
                    <a:pt x="431" y="2180"/>
                  </a:cubicBezTo>
                  <a:cubicBezTo>
                    <a:pt x="446" y="2136"/>
                    <a:pt x="461" y="2076"/>
                    <a:pt x="475" y="2017"/>
                  </a:cubicBezTo>
                  <a:cubicBezTo>
                    <a:pt x="490" y="1943"/>
                    <a:pt x="535" y="1809"/>
                    <a:pt x="579" y="1617"/>
                  </a:cubicBezTo>
                  <a:cubicBezTo>
                    <a:pt x="638" y="1409"/>
                    <a:pt x="698" y="1157"/>
                    <a:pt x="742" y="875"/>
                  </a:cubicBezTo>
                  <a:cubicBezTo>
                    <a:pt x="905" y="1409"/>
                    <a:pt x="1039" y="1735"/>
                    <a:pt x="1128" y="1883"/>
                  </a:cubicBezTo>
                  <a:cubicBezTo>
                    <a:pt x="1202" y="1958"/>
                    <a:pt x="1276" y="2002"/>
                    <a:pt x="1335" y="2002"/>
                  </a:cubicBezTo>
                  <a:cubicBezTo>
                    <a:pt x="1424" y="2002"/>
                    <a:pt x="1513" y="1943"/>
                    <a:pt x="1632" y="1824"/>
                  </a:cubicBezTo>
                  <a:cubicBezTo>
                    <a:pt x="1750" y="1706"/>
                    <a:pt x="2047" y="1320"/>
                    <a:pt x="2551" y="698"/>
                  </a:cubicBezTo>
                  <a:lnTo>
                    <a:pt x="2551" y="698"/>
                  </a:lnTo>
                  <a:cubicBezTo>
                    <a:pt x="2447" y="994"/>
                    <a:pt x="2343" y="1335"/>
                    <a:pt x="2254" y="1735"/>
                  </a:cubicBezTo>
                  <a:cubicBezTo>
                    <a:pt x="2151" y="2136"/>
                    <a:pt x="2106" y="2388"/>
                    <a:pt x="2106" y="2491"/>
                  </a:cubicBezTo>
                  <a:cubicBezTo>
                    <a:pt x="2106" y="2610"/>
                    <a:pt x="2121" y="2684"/>
                    <a:pt x="2165" y="2758"/>
                  </a:cubicBezTo>
                  <a:cubicBezTo>
                    <a:pt x="2195" y="2817"/>
                    <a:pt x="2240" y="2847"/>
                    <a:pt x="2269" y="2847"/>
                  </a:cubicBezTo>
                  <a:cubicBezTo>
                    <a:pt x="2299" y="2847"/>
                    <a:pt x="2343" y="2773"/>
                    <a:pt x="2388" y="2610"/>
                  </a:cubicBezTo>
                  <a:cubicBezTo>
                    <a:pt x="2403" y="2536"/>
                    <a:pt x="2432" y="2447"/>
                    <a:pt x="2447" y="2373"/>
                  </a:cubicBezTo>
                  <a:cubicBezTo>
                    <a:pt x="2462" y="2284"/>
                    <a:pt x="2492" y="2165"/>
                    <a:pt x="2536" y="2032"/>
                  </a:cubicBezTo>
                  <a:cubicBezTo>
                    <a:pt x="2566" y="1898"/>
                    <a:pt x="2595" y="1795"/>
                    <a:pt x="2610" y="1691"/>
                  </a:cubicBezTo>
                  <a:cubicBezTo>
                    <a:pt x="2640" y="1602"/>
                    <a:pt x="2669" y="1468"/>
                    <a:pt x="2714" y="1320"/>
                  </a:cubicBezTo>
                  <a:cubicBezTo>
                    <a:pt x="2773" y="1157"/>
                    <a:pt x="2803" y="1038"/>
                    <a:pt x="2818" y="964"/>
                  </a:cubicBezTo>
                  <a:cubicBezTo>
                    <a:pt x="2847" y="890"/>
                    <a:pt x="2862" y="801"/>
                    <a:pt x="2892" y="698"/>
                  </a:cubicBezTo>
                  <a:cubicBezTo>
                    <a:pt x="2921" y="594"/>
                    <a:pt x="2936" y="520"/>
                    <a:pt x="2951" y="460"/>
                  </a:cubicBezTo>
                  <a:cubicBezTo>
                    <a:pt x="2951" y="386"/>
                    <a:pt x="2966" y="342"/>
                    <a:pt x="2966" y="282"/>
                  </a:cubicBezTo>
                  <a:cubicBezTo>
                    <a:pt x="2966" y="238"/>
                    <a:pt x="2936" y="193"/>
                    <a:pt x="2877" y="134"/>
                  </a:cubicBezTo>
                  <a:cubicBezTo>
                    <a:pt x="2832" y="75"/>
                    <a:pt x="2773" y="45"/>
                    <a:pt x="2729" y="45"/>
                  </a:cubicBezTo>
                  <a:cubicBezTo>
                    <a:pt x="2669" y="45"/>
                    <a:pt x="2595" y="119"/>
                    <a:pt x="2477" y="238"/>
                  </a:cubicBezTo>
                  <a:cubicBezTo>
                    <a:pt x="2373" y="371"/>
                    <a:pt x="2195" y="579"/>
                    <a:pt x="1973" y="875"/>
                  </a:cubicBezTo>
                  <a:cubicBezTo>
                    <a:pt x="1735" y="1172"/>
                    <a:pt x="1543" y="1409"/>
                    <a:pt x="1394" y="1587"/>
                  </a:cubicBezTo>
                  <a:cubicBezTo>
                    <a:pt x="1276" y="1335"/>
                    <a:pt x="1172" y="1083"/>
                    <a:pt x="1083" y="831"/>
                  </a:cubicBezTo>
                  <a:cubicBezTo>
                    <a:pt x="979" y="579"/>
                    <a:pt x="935" y="416"/>
                    <a:pt x="920" y="312"/>
                  </a:cubicBezTo>
                  <a:cubicBezTo>
                    <a:pt x="920" y="253"/>
                    <a:pt x="876" y="193"/>
                    <a:pt x="787" y="119"/>
                  </a:cubicBezTo>
                  <a:cubicBezTo>
                    <a:pt x="698" y="45"/>
                    <a:pt x="638" y="1"/>
                    <a:pt x="6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1932600" y="3563700"/>
              <a:ext cx="47825" cy="99350"/>
            </a:xfrm>
            <a:custGeom>
              <a:avLst/>
              <a:gdLst/>
              <a:ahLst/>
              <a:cxnLst/>
              <a:rect l="l" t="t" r="r" b="b"/>
              <a:pathLst>
                <a:path w="1913" h="3974" extrusionOk="0">
                  <a:moveTo>
                    <a:pt x="1705" y="0"/>
                  </a:moveTo>
                  <a:cubicBezTo>
                    <a:pt x="1646" y="0"/>
                    <a:pt x="1557" y="45"/>
                    <a:pt x="1424" y="119"/>
                  </a:cubicBezTo>
                  <a:cubicBezTo>
                    <a:pt x="1290" y="193"/>
                    <a:pt x="1142" y="297"/>
                    <a:pt x="979" y="445"/>
                  </a:cubicBezTo>
                  <a:cubicBezTo>
                    <a:pt x="816" y="593"/>
                    <a:pt x="668" y="771"/>
                    <a:pt x="519" y="964"/>
                  </a:cubicBezTo>
                  <a:cubicBezTo>
                    <a:pt x="371" y="1142"/>
                    <a:pt x="252" y="1379"/>
                    <a:pt x="149" y="1646"/>
                  </a:cubicBezTo>
                  <a:cubicBezTo>
                    <a:pt x="45" y="1913"/>
                    <a:pt x="0" y="2180"/>
                    <a:pt x="0" y="2432"/>
                  </a:cubicBezTo>
                  <a:cubicBezTo>
                    <a:pt x="0" y="2684"/>
                    <a:pt x="45" y="2921"/>
                    <a:pt x="134" y="3113"/>
                  </a:cubicBezTo>
                  <a:cubicBezTo>
                    <a:pt x="238" y="3321"/>
                    <a:pt x="356" y="3469"/>
                    <a:pt x="490" y="3603"/>
                  </a:cubicBezTo>
                  <a:cubicBezTo>
                    <a:pt x="638" y="3721"/>
                    <a:pt x="786" y="3810"/>
                    <a:pt x="934" y="3870"/>
                  </a:cubicBezTo>
                  <a:cubicBezTo>
                    <a:pt x="1098" y="3944"/>
                    <a:pt x="1231" y="3973"/>
                    <a:pt x="1364" y="3973"/>
                  </a:cubicBezTo>
                  <a:cubicBezTo>
                    <a:pt x="1438" y="3973"/>
                    <a:pt x="1483" y="3944"/>
                    <a:pt x="1483" y="3884"/>
                  </a:cubicBezTo>
                  <a:cubicBezTo>
                    <a:pt x="1483" y="3825"/>
                    <a:pt x="1379" y="3751"/>
                    <a:pt x="1186" y="3662"/>
                  </a:cubicBezTo>
                  <a:cubicBezTo>
                    <a:pt x="1112" y="3618"/>
                    <a:pt x="1023" y="3573"/>
                    <a:pt x="920" y="3499"/>
                  </a:cubicBezTo>
                  <a:cubicBezTo>
                    <a:pt x="816" y="3440"/>
                    <a:pt x="727" y="3366"/>
                    <a:pt x="653" y="3277"/>
                  </a:cubicBezTo>
                  <a:cubicBezTo>
                    <a:pt x="564" y="3202"/>
                    <a:pt x="490" y="3099"/>
                    <a:pt x="445" y="2965"/>
                  </a:cubicBezTo>
                  <a:cubicBezTo>
                    <a:pt x="386" y="2817"/>
                    <a:pt x="356" y="2654"/>
                    <a:pt x="356" y="2461"/>
                  </a:cubicBezTo>
                  <a:cubicBezTo>
                    <a:pt x="356" y="2254"/>
                    <a:pt x="401" y="2046"/>
                    <a:pt x="475" y="1839"/>
                  </a:cubicBezTo>
                  <a:cubicBezTo>
                    <a:pt x="549" y="1616"/>
                    <a:pt x="653" y="1438"/>
                    <a:pt x="757" y="1290"/>
                  </a:cubicBezTo>
                  <a:cubicBezTo>
                    <a:pt x="875" y="1142"/>
                    <a:pt x="994" y="1008"/>
                    <a:pt x="1142" y="875"/>
                  </a:cubicBezTo>
                  <a:cubicBezTo>
                    <a:pt x="1275" y="742"/>
                    <a:pt x="1394" y="638"/>
                    <a:pt x="1513" y="564"/>
                  </a:cubicBezTo>
                  <a:cubicBezTo>
                    <a:pt x="1631" y="475"/>
                    <a:pt x="1720" y="401"/>
                    <a:pt x="1794" y="341"/>
                  </a:cubicBezTo>
                  <a:cubicBezTo>
                    <a:pt x="1868" y="267"/>
                    <a:pt x="1913" y="223"/>
                    <a:pt x="1913" y="178"/>
                  </a:cubicBezTo>
                  <a:cubicBezTo>
                    <a:pt x="1913" y="149"/>
                    <a:pt x="1898" y="104"/>
                    <a:pt x="1854" y="60"/>
                  </a:cubicBezTo>
                  <a:cubicBezTo>
                    <a:pt x="1809" y="30"/>
                    <a:pt x="1765" y="0"/>
                    <a:pt x="17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1974100" y="3579625"/>
              <a:ext cx="51550" cy="71200"/>
            </a:xfrm>
            <a:custGeom>
              <a:avLst/>
              <a:gdLst/>
              <a:ahLst/>
              <a:cxnLst/>
              <a:rect l="l" t="t" r="r" b="b"/>
              <a:pathLst>
                <a:path w="2062" h="2848" extrusionOk="0">
                  <a:moveTo>
                    <a:pt x="1780" y="1"/>
                  </a:moveTo>
                  <a:cubicBezTo>
                    <a:pt x="1617" y="1"/>
                    <a:pt x="1439" y="45"/>
                    <a:pt x="1202" y="149"/>
                  </a:cubicBezTo>
                  <a:cubicBezTo>
                    <a:pt x="979" y="253"/>
                    <a:pt x="816" y="357"/>
                    <a:pt x="712" y="475"/>
                  </a:cubicBezTo>
                  <a:cubicBezTo>
                    <a:pt x="683" y="505"/>
                    <a:pt x="653" y="564"/>
                    <a:pt x="623" y="638"/>
                  </a:cubicBezTo>
                  <a:cubicBezTo>
                    <a:pt x="594" y="712"/>
                    <a:pt x="579" y="786"/>
                    <a:pt x="579" y="861"/>
                  </a:cubicBezTo>
                  <a:cubicBezTo>
                    <a:pt x="579" y="920"/>
                    <a:pt x="638" y="1009"/>
                    <a:pt x="727" y="1127"/>
                  </a:cubicBezTo>
                  <a:cubicBezTo>
                    <a:pt x="831" y="1246"/>
                    <a:pt x="935" y="1365"/>
                    <a:pt x="1053" y="1468"/>
                  </a:cubicBezTo>
                  <a:cubicBezTo>
                    <a:pt x="1172" y="1557"/>
                    <a:pt x="1276" y="1676"/>
                    <a:pt x="1380" y="1780"/>
                  </a:cubicBezTo>
                  <a:cubicBezTo>
                    <a:pt x="1483" y="1898"/>
                    <a:pt x="1528" y="1987"/>
                    <a:pt x="1528" y="2061"/>
                  </a:cubicBezTo>
                  <a:cubicBezTo>
                    <a:pt x="1528" y="2180"/>
                    <a:pt x="1454" y="2284"/>
                    <a:pt x="1305" y="2388"/>
                  </a:cubicBezTo>
                  <a:cubicBezTo>
                    <a:pt x="1157" y="2476"/>
                    <a:pt x="994" y="2536"/>
                    <a:pt x="801" y="2536"/>
                  </a:cubicBezTo>
                  <a:cubicBezTo>
                    <a:pt x="698" y="2536"/>
                    <a:pt x="623" y="2506"/>
                    <a:pt x="535" y="2476"/>
                  </a:cubicBezTo>
                  <a:cubicBezTo>
                    <a:pt x="446" y="2432"/>
                    <a:pt x="386" y="2388"/>
                    <a:pt x="342" y="2343"/>
                  </a:cubicBezTo>
                  <a:cubicBezTo>
                    <a:pt x="208" y="2210"/>
                    <a:pt x="119" y="2150"/>
                    <a:pt x="75" y="2150"/>
                  </a:cubicBezTo>
                  <a:cubicBezTo>
                    <a:pt x="30" y="2150"/>
                    <a:pt x="1" y="2180"/>
                    <a:pt x="1" y="2269"/>
                  </a:cubicBezTo>
                  <a:cubicBezTo>
                    <a:pt x="1" y="2388"/>
                    <a:pt x="90" y="2506"/>
                    <a:pt x="253" y="2654"/>
                  </a:cubicBezTo>
                  <a:cubicBezTo>
                    <a:pt x="431" y="2788"/>
                    <a:pt x="638" y="2847"/>
                    <a:pt x="905" y="2847"/>
                  </a:cubicBezTo>
                  <a:cubicBezTo>
                    <a:pt x="1157" y="2847"/>
                    <a:pt x="1394" y="2773"/>
                    <a:pt x="1587" y="2625"/>
                  </a:cubicBezTo>
                  <a:cubicBezTo>
                    <a:pt x="1795" y="2476"/>
                    <a:pt x="1898" y="2284"/>
                    <a:pt x="1898" y="2061"/>
                  </a:cubicBezTo>
                  <a:cubicBezTo>
                    <a:pt x="1898" y="1943"/>
                    <a:pt x="1839" y="1824"/>
                    <a:pt x="1735" y="1676"/>
                  </a:cubicBezTo>
                  <a:cubicBezTo>
                    <a:pt x="1646" y="1543"/>
                    <a:pt x="1528" y="1424"/>
                    <a:pt x="1409" y="1305"/>
                  </a:cubicBezTo>
                  <a:cubicBezTo>
                    <a:pt x="1098" y="1038"/>
                    <a:pt x="935" y="875"/>
                    <a:pt x="935" y="816"/>
                  </a:cubicBezTo>
                  <a:cubicBezTo>
                    <a:pt x="935" y="698"/>
                    <a:pt x="1098" y="579"/>
                    <a:pt x="1409" y="460"/>
                  </a:cubicBezTo>
                  <a:cubicBezTo>
                    <a:pt x="1498" y="431"/>
                    <a:pt x="1602" y="401"/>
                    <a:pt x="1706" y="371"/>
                  </a:cubicBezTo>
                  <a:cubicBezTo>
                    <a:pt x="1824" y="342"/>
                    <a:pt x="1913" y="327"/>
                    <a:pt x="1973" y="312"/>
                  </a:cubicBezTo>
                  <a:cubicBezTo>
                    <a:pt x="2032" y="297"/>
                    <a:pt x="2062" y="268"/>
                    <a:pt x="2062" y="238"/>
                  </a:cubicBezTo>
                  <a:cubicBezTo>
                    <a:pt x="2062" y="193"/>
                    <a:pt x="2032" y="134"/>
                    <a:pt x="1973" y="75"/>
                  </a:cubicBezTo>
                  <a:cubicBezTo>
                    <a:pt x="1928" y="30"/>
                    <a:pt x="1854" y="1"/>
                    <a:pt x="17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2034150" y="3580750"/>
              <a:ext cx="55250" cy="70800"/>
            </a:xfrm>
            <a:custGeom>
              <a:avLst/>
              <a:gdLst/>
              <a:ahLst/>
              <a:cxnLst/>
              <a:rect l="l" t="t" r="r" b="b"/>
              <a:pathLst>
                <a:path w="2210" h="2832" extrusionOk="0">
                  <a:moveTo>
                    <a:pt x="1394" y="0"/>
                  </a:moveTo>
                  <a:cubicBezTo>
                    <a:pt x="846" y="0"/>
                    <a:pt x="549" y="45"/>
                    <a:pt x="505" y="148"/>
                  </a:cubicBezTo>
                  <a:cubicBezTo>
                    <a:pt x="490" y="178"/>
                    <a:pt x="490" y="208"/>
                    <a:pt x="490" y="237"/>
                  </a:cubicBezTo>
                  <a:cubicBezTo>
                    <a:pt x="490" y="445"/>
                    <a:pt x="445" y="712"/>
                    <a:pt x="371" y="1008"/>
                  </a:cubicBezTo>
                  <a:cubicBezTo>
                    <a:pt x="282" y="1320"/>
                    <a:pt x="208" y="1601"/>
                    <a:pt x="119" y="1868"/>
                  </a:cubicBezTo>
                  <a:cubicBezTo>
                    <a:pt x="45" y="2135"/>
                    <a:pt x="0" y="2328"/>
                    <a:pt x="0" y="2446"/>
                  </a:cubicBezTo>
                  <a:cubicBezTo>
                    <a:pt x="0" y="2550"/>
                    <a:pt x="45" y="2639"/>
                    <a:pt x="149" y="2713"/>
                  </a:cubicBezTo>
                  <a:cubicBezTo>
                    <a:pt x="238" y="2787"/>
                    <a:pt x="356" y="2832"/>
                    <a:pt x="475" y="2832"/>
                  </a:cubicBezTo>
                  <a:cubicBezTo>
                    <a:pt x="757" y="2832"/>
                    <a:pt x="1038" y="2772"/>
                    <a:pt x="1350" y="2669"/>
                  </a:cubicBezTo>
                  <a:cubicBezTo>
                    <a:pt x="1646" y="2565"/>
                    <a:pt x="1794" y="2476"/>
                    <a:pt x="1794" y="2372"/>
                  </a:cubicBezTo>
                  <a:cubicBezTo>
                    <a:pt x="1794" y="2313"/>
                    <a:pt x="1779" y="2283"/>
                    <a:pt x="1735" y="2283"/>
                  </a:cubicBezTo>
                  <a:cubicBezTo>
                    <a:pt x="1720" y="2283"/>
                    <a:pt x="1646" y="2298"/>
                    <a:pt x="1527" y="2328"/>
                  </a:cubicBezTo>
                  <a:cubicBezTo>
                    <a:pt x="1142" y="2431"/>
                    <a:pt x="801" y="2491"/>
                    <a:pt x="490" y="2491"/>
                  </a:cubicBezTo>
                  <a:cubicBezTo>
                    <a:pt x="460" y="2491"/>
                    <a:pt x="430" y="2476"/>
                    <a:pt x="401" y="2461"/>
                  </a:cubicBezTo>
                  <a:cubicBezTo>
                    <a:pt x="386" y="2431"/>
                    <a:pt x="371" y="2402"/>
                    <a:pt x="371" y="2372"/>
                  </a:cubicBezTo>
                  <a:cubicBezTo>
                    <a:pt x="371" y="2283"/>
                    <a:pt x="445" y="2002"/>
                    <a:pt x="593" y="1527"/>
                  </a:cubicBezTo>
                  <a:cubicBezTo>
                    <a:pt x="890" y="1527"/>
                    <a:pt x="1142" y="1512"/>
                    <a:pt x="1364" y="1468"/>
                  </a:cubicBezTo>
                  <a:cubicBezTo>
                    <a:pt x="1587" y="1423"/>
                    <a:pt x="1705" y="1349"/>
                    <a:pt x="1705" y="1246"/>
                  </a:cubicBezTo>
                  <a:cubicBezTo>
                    <a:pt x="1705" y="1216"/>
                    <a:pt x="1661" y="1186"/>
                    <a:pt x="1587" y="1186"/>
                  </a:cubicBezTo>
                  <a:cubicBezTo>
                    <a:pt x="1498" y="1186"/>
                    <a:pt x="1379" y="1201"/>
                    <a:pt x="1231" y="1216"/>
                  </a:cubicBezTo>
                  <a:cubicBezTo>
                    <a:pt x="1068" y="1231"/>
                    <a:pt x="949" y="1231"/>
                    <a:pt x="846" y="1231"/>
                  </a:cubicBezTo>
                  <a:lnTo>
                    <a:pt x="682" y="1231"/>
                  </a:lnTo>
                  <a:cubicBezTo>
                    <a:pt x="786" y="860"/>
                    <a:pt x="831" y="578"/>
                    <a:pt x="831" y="400"/>
                  </a:cubicBezTo>
                  <a:lnTo>
                    <a:pt x="831" y="386"/>
                  </a:lnTo>
                  <a:cubicBezTo>
                    <a:pt x="1083" y="341"/>
                    <a:pt x="1246" y="312"/>
                    <a:pt x="1305" y="312"/>
                  </a:cubicBezTo>
                  <a:cubicBezTo>
                    <a:pt x="1379" y="297"/>
                    <a:pt x="1483" y="297"/>
                    <a:pt x="1646" y="282"/>
                  </a:cubicBezTo>
                  <a:cubicBezTo>
                    <a:pt x="1809" y="252"/>
                    <a:pt x="1943" y="237"/>
                    <a:pt x="2046" y="223"/>
                  </a:cubicBezTo>
                  <a:cubicBezTo>
                    <a:pt x="2150" y="208"/>
                    <a:pt x="2209" y="163"/>
                    <a:pt x="2209" y="119"/>
                  </a:cubicBezTo>
                  <a:cubicBezTo>
                    <a:pt x="2209" y="30"/>
                    <a:pt x="1943" y="0"/>
                    <a:pt x="13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2092325" y="3579625"/>
              <a:ext cx="51550" cy="71550"/>
            </a:xfrm>
            <a:custGeom>
              <a:avLst/>
              <a:gdLst/>
              <a:ahLst/>
              <a:cxnLst/>
              <a:rect l="l" t="t" r="r" b="b"/>
              <a:pathLst>
                <a:path w="2062" h="2862" extrusionOk="0">
                  <a:moveTo>
                    <a:pt x="1246" y="357"/>
                  </a:moveTo>
                  <a:cubicBezTo>
                    <a:pt x="1543" y="357"/>
                    <a:pt x="1691" y="445"/>
                    <a:pt x="1691" y="609"/>
                  </a:cubicBezTo>
                  <a:cubicBezTo>
                    <a:pt x="1691" y="712"/>
                    <a:pt x="1647" y="816"/>
                    <a:pt x="1558" y="920"/>
                  </a:cubicBezTo>
                  <a:cubicBezTo>
                    <a:pt x="1483" y="1009"/>
                    <a:pt x="1380" y="1098"/>
                    <a:pt x="1276" y="1157"/>
                  </a:cubicBezTo>
                  <a:cubicBezTo>
                    <a:pt x="1172" y="1216"/>
                    <a:pt x="1054" y="1276"/>
                    <a:pt x="920" y="1350"/>
                  </a:cubicBezTo>
                  <a:cubicBezTo>
                    <a:pt x="787" y="1409"/>
                    <a:pt x="698" y="1468"/>
                    <a:pt x="653" y="1498"/>
                  </a:cubicBezTo>
                  <a:cubicBezTo>
                    <a:pt x="772" y="1098"/>
                    <a:pt x="831" y="801"/>
                    <a:pt x="831" y="623"/>
                  </a:cubicBezTo>
                  <a:cubicBezTo>
                    <a:pt x="831" y="579"/>
                    <a:pt x="816" y="520"/>
                    <a:pt x="787" y="460"/>
                  </a:cubicBezTo>
                  <a:cubicBezTo>
                    <a:pt x="965" y="386"/>
                    <a:pt x="1128" y="357"/>
                    <a:pt x="1246" y="357"/>
                  </a:cubicBezTo>
                  <a:close/>
                  <a:moveTo>
                    <a:pt x="1231" y="1"/>
                  </a:moveTo>
                  <a:cubicBezTo>
                    <a:pt x="1009" y="1"/>
                    <a:pt x="802" y="30"/>
                    <a:pt x="624" y="90"/>
                  </a:cubicBezTo>
                  <a:cubicBezTo>
                    <a:pt x="431" y="164"/>
                    <a:pt x="342" y="223"/>
                    <a:pt x="342" y="282"/>
                  </a:cubicBezTo>
                  <a:cubicBezTo>
                    <a:pt x="342" y="327"/>
                    <a:pt x="357" y="371"/>
                    <a:pt x="386" y="416"/>
                  </a:cubicBezTo>
                  <a:cubicBezTo>
                    <a:pt x="416" y="460"/>
                    <a:pt x="446" y="490"/>
                    <a:pt x="475" y="520"/>
                  </a:cubicBezTo>
                  <a:cubicBezTo>
                    <a:pt x="461" y="786"/>
                    <a:pt x="372" y="1187"/>
                    <a:pt x="223" y="1720"/>
                  </a:cubicBezTo>
                  <a:cubicBezTo>
                    <a:pt x="75" y="2239"/>
                    <a:pt x="1" y="2536"/>
                    <a:pt x="1" y="2595"/>
                  </a:cubicBezTo>
                  <a:cubicBezTo>
                    <a:pt x="1" y="2654"/>
                    <a:pt x="31" y="2714"/>
                    <a:pt x="75" y="2773"/>
                  </a:cubicBezTo>
                  <a:cubicBezTo>
                    <a:pt x="134" y="2832"/>
                    <a:pt x="179" y="2862"/>
                    <a:pt x="209" y="2862"/>
                  </a:cubicBezTo>
                  <a:cubicBezTo>
                    <a:pt x="238" y="2862"/>
                    <a:pt x="268" y="2803"/>
                    <a:pt x="312" y="2654"/>
                  </a:cubicBezTo>
                  <a:cubicBezTo>
                    <a:pt x="342" y="2580"/>
                    <a:pt x="357" y="2521"/>
                    <a:pt x="372" y="2447"/>
                  </a:cubicBezTo>
                  <a:cubicBezTo>
                    <a:pt x="401" y="2388"/>
                    <a:pt x="475" y="2136"/>
                    <a:pt x="594" y="1720"/>
                  </a:cubicBezTo>
                  <a:cubicBezTo>
                    <a:pt x="668" y="1913"/>
                    <a:pt x="846" y="2150"/>
                    <a:pt x="1157" y="2447"/>
                  </a:cubicBezTo>
                  <a:cubicBezTo>
                    <a:pt x="1454" y="2729"/>
                    <a:pt x="1691" y="2862"/>
                    <a:pt x="1854" y="2862"/>
                  </a:cubicBezTo>
                  <a:cubicBezTo>
                    <a:pt x="1943" y="2862"/>
                    <a:pt x="1988" y="2832"/>
                    <a:pt x="1988" y="2773"/>
                  </a:cubicBezTo>
                  <a:cubicBezTo>
                    <a:pt x="1988" y="2729"/>
                    <a:pt x="1943" y="2684"/>
                    <a:pt x="1884" y="2610"/>
                  </a:cubicBezTo>
                  <a:cubicBezTo>
                    <a:pt x="1839" y="2580"/>
                    <a:pt x="1810" y="2551"/>
                    <a:pt x="1780" y="2521"/>
                  </a:cubicBezTo>
                  <a:cubicBezTo>
                    <a:pt x="1736" y="2491"/>
                    <a:pt x="1691" y="2462"/>
                    <a:pt x="1647" y="2402"/>
                  </a:cubicBezTo>
                  <a:cubicBezTo>
                    <a:pt x="1587" y="2358"/>
                    <a:pt x="1528" y="2313"/>
                    <a:pt x="1469" y="2254"/>
                  </a:cubicBezTo>
                  <a:cubicBezTo>
                    <a:pt x="1409" y="2195"/>
                    <a:pt x="1350" y="2150"/>
                    <a:pt x="1320" y="2106"/>
                  </a:cubicBezTo>
                  <a:cubicBezTo>
                    <a:pt x="1276" y="2076"/>
                    <a:pt x="1217" y="2017"/>
                    <a:pt x="1113" y="1913"/>
                  </a:cubicBezTo>
                  <a:cubicBezTo>
                    <a:pt x="1024" y="1824"/>
                    <a:pt x="979" y="1735"/>
                    <a:pt x="979" y="1676"/>
                  </a:cubicBezTo>
                  <a:cubicBezTo>
                    <a:pt x="979" y="1661"/>
                    <a:pt x="1009" y="1646"/>
                    <a:pt x="1083" y="1602"/>
                  </a:cubicBezTo>
                  <a:cubicBezTo>
                    <a:pt x="1157" y="1572"/>
                    <a:pt x="1246" y="1513"/>
                    <a:pt x="1365" y="1468"/>
                  </a:cubicBezTo>
                  <a:cubicBezTo>
                    <a:pt x="1469" y="1409"/>
                    <a:pt x="1572" y="1335"/>
                    <a:pt x="1676" y="1261"/>
                  </a:cubicBezTo>
                  <a:cubicBezTo>
                    <a:pt x="1780" y="1187"/>
                    <a:pt x="1884" y="1098"/>
                    <a:pt x="1958" y="979"/>
                  </a:cubicBezTo>
                  <a:cubicBezTo>
                    <a:pt x="2032" y="875"/>
                    <a:pt x="2062" y="742"/>
                    <a:pt x="2062" y="609"/>
                  </a:cubicBezTo>
                  <a:cubicBezTo>
                    <a:pt x="2062" y="416"/>
                    <a:pt x="1988" y="268"/>
                    <a:pt x="1810" y="164"/>
                  </a:cubicBezTo>
                  <a:cubicBezTo>
                    <a:pt x="1647" y="45"/>
                    <a:pt x="1454" y="1"/>
                    <a:pt x="12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2143850" y="3565175"/>
              <a:ext cx="46725" cy="96750"/>
            </a:xfrm>
            <a:custGeom>
              <a:avLst/>
              <a:gdLst/>
              <a:ahLst/>
              <a:cxnLst/>
              <a:rect l="l" t="t" r="r" b="b"/>
              <a:pathLst>
                <a:path w="1869" h="3870" extrusionOk="0">
                  <a:moveTo>
                    <a:pt x="1053" y="1"/>
                  </a:moveTo>
                  <a:cubicBezTo>
                    <a:pt x="905" y="1"/>
                    <a:pt x="831" y="60"/>
                    <a:pt x="831" y="178"/>
                  </a:cubicBezTo>
                  <a:cubicBezTo>
                    <a:pt x="831" y="223"/>
                    <a:pt x="846" y="267"/>
                    <a:pt x="890" y="297"/>
                  </a:cubicBezTo>
                  <a:cubicBezTo>
                    <a:pt x="935" y="342"/>
                    <a:pt x="994" y="386"/>
                    <a:pt x="1053" y="445"/>
                  </a:cubicBezTo>
                  <a:cubicBezTo>
                    <a:pt x="1127" y="490"/>
                    <a:pt x="1187" y="549"/>
                    <a:pt x="1246" y="608"/>
                  </a:cubicBezTo>
                  <a:cubicBezTo>
                    <a:pt x="1320" y="683"/>
                    <a:pt x="1365" y="771"/>
                    <a:pt x="1409" y="905"/>
                  </a:cubicBezTo>
                  <a:cubicBezTo>
                    <a:pt x="1453" y="1023"/>
                    <a:pt x="1483" y="1187"/>
                    <a:pt x="1483" y="1379"/>
                  </a:cubicBezTo>
                  <a:cubicBezTo>
                    <a:pt x="1483" y="1572"/>
                    <a:pt x="1453" y="1780"/>
                    <a:pt x="1379" y="2002"/>
                  </a:cubicBezTo>
                  <a:cubicBezTo>
                    <a:pt x="1305" y="2209"/>
                    <a:pt x="1201" y="2402"/>
                    <a:pt x="1098" y="2565"/>
                  </a:cubicBezTo>
                  <a:cubicBezTo>
                    <a:pt x="875" y="2891"/>
                    <a:pt x="638" y="3173"/>
                    <a:pt x="386" y="3395"/>
                  </a:cubicBezTo>
                  <a:cubicBezTo>
                    <a:pt x="119" y="3618"/>
                    <a:pt x="1" y="3751"/>
                    <a:pt x="1" y="3796"/>
                  </a:cubicBezTo>
                  <a:cubicBezTo>
                    <a:pt x="1" y="3840"/>
                    <a:pt x="30" y="3870"/>
                    <a:pt x="90" y="3870"/>
                  </a:cubicBezTo>
                  <a:cubicBezTo>
                    <a:pt x="193" y="3870"/>
                    <a:pt x="386" y="3751"/>
                    <a:pt x="668" y="3544"/>
                  </a:cubicBezTo>
                  <a:cubicBezTo>
                    <a:pt x="801" y="3440"/>
                    <a:pt x="935" y="3307"/>
                    <a:pt x="1083" y="3143"/>
                  </a:cubicBezTo>
                  <a:cubicBezTo>
                    <a:pt x="1216" y="2980"/>
                    <a:pt x="1350" y="2802"/>
                    <a:pt x="1468" y="2610"/>
                  </a:cubicBezTo>
                  <a:cubicBezTo>
                    <a:pt x="1587" y="2432"/>
                    <a:pt x="1676" y="2209"/>
                    <a:pt x="1750" y="1957"/>
                  </a:cubicBezTo>
                  <a:cubicBezTo>
                    <a:pt x="1824" y="1705"/>
                    <a:pt x="1869" y="1439"/>
                    <a:pt x="1869" y="1187"/>
                  </a:cubicBezTo>
                  <a:cubicBezTo>
                    <a:pt x="1869" y="860"/>
                    <a:pt x="1780" y="594"/>
                    <a:pt x="1587" y="356"/>
                  </a:cubicBezTo>
                  <a:cubicBezTo>
                    <a:pt x="1424" y="119"/>
                    <a:pt x="1231" y="1"/>
                    <a:pt x="10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2750575" y="949700"/>
              <a:ext cx="54875" cy="65250"/>
            </a:xfrm>
            <a:custGeom>
              <a:avLst/>
              <a:gdLst/>
              <a:ahLst/>
              <a:cxnLst/>
              <a:rect l="l" t="t" r="r" b="b"/>
              <a:pathLst>
                <a:path w="2195" h="2610" extrusionOk="0">
                  <a:moveTo>
                    <a:pt x="563" y="1"/>
                  </a:moveTo>
                  <a:cubicBezTo>
                    <a:pt x="519" y="1"/>
                    <a:pt x="489" y="45"/>
                    <a:pt x="489" y="119"/>
                  </a:cubicBezTo>
                  <a:cubicBezTo>
                    <a:pt x="489" y="282"/>
                    <a:pt x="400" y="682"/>
                    <a:pt x="252" y="1320"/>
                  </a:cubicBezTo>
                  <a:cubicBezTo>
                    <a:pt x="89" y="1957"/>
                    <a:pt x="0" y="2298"/>
                    <a:pt x="0" y="2358"/>
                  </a:cubicBezTo>
                  <a:cubicBezTo>
                    <a:pt x="0" y="2417"/>
                    <a:pt x="30" y="2476"/>
                    <a:pt x="74" y="2536"/>
                  </a:cubicBezTo>
                  <a:cubicBezTo>
                    <a:pt x="119" y="2580"/>
                    <a:pt x="163" y="2610"/>
                    <a:pt x="193" y="2610"/>
                  </a:cubicBezTo>
                  <a:cubicBezTo>
                    <a:pt x="208" y="2610"/>
                    <a:pt x="237" y="2565"/>
                    <a:pt x="267" y="2461"/>
                  </a:cubicBezTo>
                  <a:cubicBezTo>
                    <a:pt x="297" y="2373"/>
                    <a:pt x="356" y="2135"/>
                    <a:pt x="445" y="1780"/>
                  </a:cubicBezTo>
                  <a:cubicBezTo>
                    <a:pt x="534" y="1409"/>
                    <a:pt x="623" y="1083"/>
                    <a:pt x="697" y="801"/>
                  </a:cubicBezTo>
                  <a:cubicBezTo>
                    <a:pt x="1053" y="1720"/>
                    <a:pt x="1275" y="2269"/>
                    <a:pt x="1349" y="2447"/>
                  </a:cubicBezTo>
                  <a:cubicBezTo>
                    <a:pt x="1379" y="2491"/>
                    <a:pt x="1408" y="2536"/>
                    <a:pt x="1438" y="2565"/>
                  </a:cubicBezTo>
                  <a:cubicBezTo>
                    <a:pt x="1483" y="2595"/>
                    <a:pt x="1527" y="2610"/>
                    <a:pt x="1557" y="2610"/>
                  </a:cubicBezTo>
                  <a:cubicBezTo>
                    <a:pt x="1646" y="2610"/>
                    <a:pt x="1749" y="2461"/>
                    <a:pt x="1853" y="2135"/>
                  </a:cubicBezTo>
                  <a:cubicBezTo>
                    <a:pt x="1957" y="1824"/>
                    <a:pt x="2046" y="1468"/>
                    <a:pt x="2105" y="1098"/>
                  </a:cubicBezTo>
                  <a:cubicBezTo>
                    <a:pt x="2164" y="727"/>
                    <a:pt x="2194" y="430"/>
                    <a:pt x="2194" y="238"/>
                  </a:cubicBezTo>
                  <a:cubicBezTo>
                    <a:pt x="2194" y="193"/>
                    <a:pt x="2179" y="134"/>
                    <a:pt x="2120" y="89"/>
                  </a:cubicBezTo>
                  <a:cubicBezTo>
                    <a:pt x="2061" y="30"/>
                    <a:pt x="2016" y="1"/>
                    <a:pt x="1972" y="1"/>
                  </a:cubicBezTo>
                  <a:cubicBezTo>
                    <a:pt x="1927" y="1"/>
                    <a:pt x="1898" y="45"/>
                    <a:pt x="1898" y="164"/>
                  </a:cubicBezTo>
                  <a:cubicBezTo>
                    <a:pt x="1898" y="178"/>
                    <a:pt x="1883" y="327"/>
                    <a:pt x="1853" y="594"/>
                  </a:cubicBezTo>
                  <a:cubicBezTo>
                    <a:pt x="1794" y="1187"/>
                    <a:pt x="1690" y="1691"/>
                    <a:pt x="1527" y="2121"/>
                  </a:cubicBezTo>
                  <a:cubicBezTo>
                    <a:pt x="1423" y="1883"/>
                    <a:pt x="1171" y="1261"/>
                    <a:pt x="771" y="223"/>
                  </a:cubicBezTo>
                  <a:cubicBezTo>
                    <a:pt x="756" y="164"/>
                    <a:pt x="712" y="119"/>
                    <a:pt x="667" y="75"/>
                  </a:cubicBezTo>
                  <a:cubicBezTo>
                    <a:pt x="623" y="30"/>
                    <a:pt x="578" y="1"/>
                    <a:pt x="5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2816525" y="950075"/>
              <a:ext cx="44875" cy="65625"/>
            </a:xfrm>
            <a:custGeom>
              <a:avLst/>
              <a:gdLst/>
              <a:ahLst/>
              <a:cxnLst/>
              <a:rect l="l" t="t" r="r" b="b"/>
              <a:pathLst>
                <a:path w="1795" h="2625" extrusionOk="0">
                  <a:moveTo>
                    <a:pt x="386" y="0"/>
                  </a:moveTo>
                  <a:cubicBezTo>
                    <a:pt x="357" y="0"/>
                    <a:pt x="327" y="0"/>
                    <a:pt x="327" y="30"/>
                  </a:cubicBezTo>
                  <a:cubicBezTo>
                    <a:pt x="312" y="45"/>
                    <a:pt x="312" y="60"/>
                    <a:pt x="312" y="104"/>
                  </a:cubicBezTo>
                  <a:cubicBezTo>
                    <a:pt x="312" y="252"/>
                    <a:pt x="253" y="534"/>
                    <a:pt x="149" y="964"/>
                  </a:cubicBezTo>
                  <a:cubicBezTo>
                    <a:pt x="45" y="1379"/>
                    <a:pt x="1" y="1676"/>
                    <a:pt x="1" y="1883"/>
                  </a:cubicBezTo>
                  <a:cubicBezTo>
                    <a:pt x="1" y="2076"/>
                    <a:pt x="45" y="2239"/>
                    <a:pt x="164" y="2402"/>
                  </a:cubicBezTo>
                  <a:cubicBezTo>
                    <a:pt x="283" y="2550"/>
                    <a:pt x="416" y="2624"/>
                    <a:pt x="579" y="2624"/>
                  </a:cubicBezTo>
                  <a:cubicBezTo>
                    <a:pt x="787" y="2624"/>
                    <a:pt x="979" y="2521"/>
                    <a:pt x="1172" y="2328"/>
                  </a:cubicBezTo>
                  <a:cubicBezTo>
                    <a:pt x="1365" y="2120"/>
                    <a:pt x="1513" y="1853"/>
                    <a:pt x="1617" y="1527"/>
                  </a:cubicBezTo>
                  <a:cubicBezTo>
                    <a:pt x="1735" y="1186"/>
                    <a:pt x="1795" y="831"/>
                    <a:pt x="1795" y="460"/>
                  </a:cubicBezTo>
                  <a:cubicBezTo>
                    <a:pt x="1795" y="327"/>
                    <a:pt x="1750" y="208"/>
                    <a:pt x="1676" y="134"/>
                  </a:cubicBezTo>
                  <a:cubicBezTo>
                    <a:pt x="1602" y="45"/>
                    <a:pt x="1543" y="0"/>
                    <a:pt x="1483" y="0"/>
                  </a:cubicBezTo>
                  <a:cubicBezTo>
                    <a:pt x="1439" y="0"/>
                    <a:pt x="1409" y="15"/>
                    <a:pt x="1409" y="74"/>
                  </a:cubicBezTo>
                  <a:cubicBezTo>
                    <a:pt x="1409" y="104"/>
                    <a:pt x="1424" y="163"/>
                    <a:pt x="1424" y="267"/>
                  </a:cubicBezTo>
                  <a:cubicBezTo>
                    <a:pt x="1439" y="371"/>
                    <a:pt x="1454" y="475"/>
                    <a:pt x="1454" y="579"/>
                  </a:cubicBezTo>
                  <a:cubicBezTo>
                    <a:pt x="1454" y="801"/>
                    <a:pt x="1424" y="1023"/>
                    <a:pt x="1365" y="1246"/>
                  </a:cubicBezTo>
                  <a:cubicBezTo>
                    <a:pt x="1305" y="1453"/>
                    <a:pt x="1231" y="1646"/>
                    <a:pt x="1142" y="1794"/>
                  </a:cubicBezTo>
                  <a:cubicBezTo>
                    <a:pt x="1053" y="1942"/>
                    <a:pt x="964" y="2076"/>
                    <a:pt x="876" y="2165"/>
                  </a:cubicBezTo>
                  <a:cubicBezTo>
                    <a:pt x="772" y="2254"/>
                    <a:pt x="683" y="2313"/>
                    <a:pt x="594" y="2313"/>
                  </a:cubicBezTo>
                  <a:cubicBezTo>
                    <a:pt x="520" y="2313"/>
                    <a:pt x="446" y="2269"/>
                    <a:pt x="401" y="2180"/>
                  </a:cubicBezTo>
                  <a:cubicBezTo>
                    <a:pt x="342" y="2091"/>
                    <a:pt x="327" y="1972"/>
                    <a:pt x="327" y="1839"/>
                  </a:cubicBezTo>
                  <a:cubicBezTo>
                    <a:pt x="327" y="1705"/>
                    <a:pt x="371" y="1438"/>
                    <a:pt x="475" y="1038"/>
                  </a:cubicBezTo>
                  <a:cubicBezTo>
                    <a:pt x="564" y="653"/>
                    <a:pt x="623" y="415"/>
                    <a:pt x="623" y="327"/>
                  </a:cubicBezTo>
                  <a:cubicBezTo>
                    <a:pt x="623" y="238"/>
                    <a:pt x="594" y="163"/>
                    <a:pt x="535" y="104"/>
                  </a:cubicBezTo>
                  <a:cubicBezTo>
                    <a:pt x="475" y="30"/>
                    <a:pt x="431" y="0"/>
                    <a:pt x="3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2869900" y="950075"/>
              <a:ext cx="45250" cy="64500"/>
            </a:xfrm>
            <a:custGeom>
              <a:avLst/>
              <a:gdLst/>
              <a:ahLst/>
              <a:cxnLst/>
              <a:rect l="l" t="t" r="r" b="b"/>
              <a:pathLst>
                <a:path w="1810" h="2580" extrusionOk="0">
                  <a:moveTo>
                    <a:pt x="1498" y="0"/>
                  </a:moveTo>
                  <a:cubicBezTo>
                    <a:pt x="1290" y="0"/>
                    <a:pt x="1053" y="104"/>
                    <a:pt x="816" y="327"/>
                  </a:cubicBezTo>
                  <a:cubicBezTo>
                    <a:pt x="579" y="534"/>
                    <a:pt x="386" y="786"/>
                    <a:pt x="223" y="1083"/>
                  </a:cubicBezTo>
                  <a:cubicBezTo>
                    <a:pt x="75" y="1364"/>
                    <a:pt x="1" y="1631"/>
                    <a:pt x="1" y="1868"/>
                  </a:cubicBezTo>
                  <a:cubicBezTo>
                    <a:pt x="1" y="2046"/>
                    <a:pt x="75" y="2209"/>
                    <a:pt x="238" y="2358"/>
                  </a:cubicBezTo>
                  <a:cubicBezTo>
                    <a:pt x="386" y="2506"/>
                    <a:pt x="549" y="2580"/>
                    <a:pt x="727" y="2580"/>
                  </a:cubicBezTo>
                  <a:cubicBezTo>
                    <a:pt x="860" y="2580"/>
                    <a:pt x="1009" y="2550"/>
                    <a:pt x="1172" y="2476"/>
                  </a:cubicBezTo>
                  <a:cubicBezTo>
                    <a:pt x="1335" y="2402"/>
                    <a:pt x="1483" y="2313"/>
                    <a:pt x="1602" y="2224"/>
                  </a:cubicBezTo>
                  <a:cubicBezTo>
                    <a:pt x="1706" y="2135"/>
                    <a:pt x="1765" y="2061"/>
                    <a:pt x="1765" y="2002"/>
                  </a:cubicBezTo>
                  <a:cubicBezTo>
                    <a:pt x="1765" y="1942"/>
                    <a:pt x="1750" y="1913"/>
                    <a:pt x="1706" y="1913"/>
                  </a:cubicBezTo>
                  <a:cubicBezTo>
                    <a:pt x="1691" y="1913"/>
                    <a:pt x="1572" y="1972"/>
                    <a:pt x="1379" y="2076"/>
                  </a:cubicBezTo>
                  <a:cubicBezTo>
                    <a:pt x="1305" y="2120"/>
                    <a:pt x="1201" y="2150"/>
                    <a:pt x="1083" y="2194"/>
                  </a:cubicBezTo>
                  <a:cubicBezTo>
                    <a:pt x="964" y="2224"/>
                    <a:pt x="846" y="2239"/>
                    <a:pt x="727" y="2239"/>
                  </a:cubicBezTo>
                  <a:cubicBezTo>
                    <a:pt x="608" y="2239"/>
                    <a:pt x="520" y="2209"/>
                    <a:pt x="445" y="2150"/>
                  </a:cubicBezTo>
                  <a:cubicBezTo>
                    <a:pt x="386" y="2076"/>
                    <a:pt x="342" y="1987"/>
                    <a:pt x="342" y="1853"/>
                  </a:cubicBezTo>
                  <a:cubicBezTo>
                    <a:pt x="342" y="1705"/>
                    <a:pt x="386" y="1557"/>
                    <a:pt x="475" y="1364"/>
                  </a:cubicBezTo>
                  <a:cubicBezTo>
                    <a:pt x="564" y="1172"/>
                    <a:pt x="668" y="1008"/>
                    <a:pt x="786" y="860"/>
                  </a:cubicBezTo>
                  <a:cubicBezTo>
                    <a:pt x="905" y="712"/>
                    <a:pt x="1038" y="593"/>
                    <a:pt x="1172" y="504"/>
                  </a:cubicBezTo>
                  <a:cubicBezTo>
                    <a:pt x="1320" y="401"/>
                    <a:pt x="1439" y="356"/>
                    <a:pt x="1528" y="356"/>
                  </a:cubicBezTo>
                  <a:cubicBezTo>
                    <a:pt x="1572" y="356"/>
                    <a:pt x="1617" y="356"/>
                    <a:pt x="1676" y="386"/>
                  </a:cubicBezTo>
                  <a:cubicBezTo>
                    <a:pt x="1720" y="401"/>
                    <a:pt x="1750" y="401"/>
                    <a:pt x="1780" y="401"/>
                  </a:cubicBezTo>
                  <a:cubicBezTo>
                    <a:pt x="1794" y="401"/>
                    <a:pt x="1809" y="386"/>
                    <a:pt x="1809" y="327"/>
                  </a:cubicBezTo>
                  <a:cubicBezTo>
                    <a:pt x="1809" y="267"/>
                    <a:pt x="1765" y="208"/>
                    <a:pt x="1706" y="119"/>
                  </a:cubicBezTo>
                  <a:cubicBezTo>
                    <a:pt x="1631" y="45"/>
                    <a:pt x="1572" y="0"/>
                    <a:pt x="14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2925125" y="949325"/>
              <a:ext cx="40050" cy="65625"/>
            </a:xfrm>
            <a:custGeom>
              <a:avLst/>
              <a:gdLst/>
              <a:ahLst/>
              <a:cxnLst/>
              <a:rect l="l" t="t" r="r" b="b"/>
              <a:pathLst>
                <a:path w="1602" h="2625" extrusionOk="0">
                  <a:moveTo>
                    <a:pt x="594" y="1"/>
                  </a:moveTo>
                  <a:cubicBezTo>
                    <a:pt x="564" y="1"/>
                    <a:pt x="534" y="16"/>
                    <a:pt x="519" y="30"/>
                  </a:cubicBezTo>
                  <a:cubicBezTo>
                    <a:pt x="519" y="45"/>
                    <a:pt x="505" y="75"/>
                    <a:pt x="505" y="119"/>
                  </a:cubicBezTo>
                  <a:cubicBezTo>
                    <a:pt x="505" y="282"/>
                    <a:pt x="430" y="668"/>
                    <a:pt x="253" y="1261"/>
                  </a:cubicBezTo>
                  <a:cubicBezTo>
                    <a:pt x="89" y="1839"/>
                    <a:pt x="1" y="2180"/>
                    <a:pt x="1" y="2284"/>
                  </a:cubicBezTo>
                  <a:cubicBezTo>
                    <a:pt x="1" y="2373"/>
                    <a:pt x="45" y="2462"/>
                    <a:pt x="134" y="2521"/>
                  </a:cubicBezTo>
                  <a:cubicBezTo>
                    <a:pt x="223" y="2595"/>
                    <a:pt x="327" y="2625"/>
                    <a:pt x="445" y="2625"/>
                  </a:cubicBezTo>
                  <a:cubicBezTo>
                    <a:pt x="712" y="2625"/>
                    <a:pt x="964" y="2580"/>
                    <a:pt x="1216" y="2491"/>
                  </a:cubicBezTo>
                  <a:cubicBezTo>
                    <a:pt x="1468" y="2402"/>
                    <a:pt x="1602" y="2299"/>
                    <a:pt x="1602" y="2195"/>
                  </a:cubicBezTo>
                  <a:cubicBezTo>
                    <a:pt x="1602" y="2180"/>
                    <a:pt x="1587" y="2165"/>
                    <a:pt x="1587" y="2150"/>
                  </a:cubicBezTo>
                  <a:cubicBezTo>
                    <a:pt x="1572" y="2136"/>
                    <a:pt x="1557" y="2136"/>
                    <a:pt x="1542" y="2136"/>
                  </a:cubicBezTo>
                  <a:cubicBezTo>
                    <a:pt x="1528" y="2136"/>
                    <a:pt x="1453" y="2150"/>
                    <a:pt x="1350" y="2180"/>
                  </a:cubicBezTo>
                  <a:cubicBezTo>
                    <a:pt x="1023" y="2269"/>
                    <a:pt x="712" y="2313"/>
                    <a:pt x="430" y="2313"/>
                  </a:cubicBezTo>
                  <a:cubicBezTo>
                    <a:pt x="371" y="2313"/>
                    <a:pt x="342" y="2284"/>
                    <a:pt x="342" y="2224"/>
                  </a:cubicBezTo>
                  <a:cubicBezTo>
                    <a:pt x="342" y="2150"/>
                    <a:pt x="386" y="1943"/>
                    <a:pt x="490" y="1602"/>
                  </a:cubicBezTo>
                  <a:cubicBezTo>
                    <a:pt x="712" y="905"/>
                    <a:pt x="816" y="460"/>
                    <a:pt x="816" y="297"/>
                  </a:cubicBezTo>
                  <a:cubicBezTo>
                    <a:pt x="816" y="223"/>
                    <a:pt x="786" y="164"/>
                    <a:pt x="727" y="104"/>
                  </a:cubicBezTo>
                  <a:cubicBezTo>
                    <a:pt x="682" y="30"/>
                    <a:pt x="638" y="1"/>
                    <a:pt x="5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2975900" y="950825"/>
              <a:ext cx="50050" cy="64500"/>
            </a:xfrm>
            <a:custGeom>
              <a:avLst/>
              <a:gdLst/>
              <a:ahLst/>
              <a:cxnLst/>
              <a:rect l="l" t="t" r="r" b="b"/>
              <a:pathLst>
                <a:path w="2002" h="2580" extrusionOk="0">
                  <a:moveTo>
                    <a:pt x="1261" y="0"/>
                  </a:moveTo>
                  <a:cubicBezTo>
                    <a:pt x="771" y="0"/>
                    <a:pt x="490" y="44"/>
                    <a:pt x="460" y="133"/>
                  </a:cubicBezTo>
                  <a:cubicBezTo>
                    <a:pt x="445" y="163"/>
                    <a:pt x="445" y="193"/>
                    <a:pt x="445" y="222"/>
                  </a:cubicBezTo>
                  <a:cubicBezTo>
                    <a:pt x="445" y="415"/>
                    <a:pt x="401" y="652"/>
                    <a:pt x="327" y="919"/>
                  </a:cubicBezTo>
                  <a:cubicBezTo>
                    <a:pt x="253" y="1201"/>
                    <a:pt x="178" y="1468"/>
                    <a:pt x="104" y="1705"/>
                  </a:cubicBezTo>
                  <a:cubicBezTo>
                    <a:pt x="30" y="1942"/>
                    <a:pt x="1" y="2120"/>
                    <a:pt x="1" y="2224"/>
                  </a:cubicBezTo>
                  <a:cubicBezTo>
                    <a:pt x="1" y="2328"/>
                    <a:pt x="45" y="2416"/>
                    <a:pt x="119" y="2476"/>
                  </a:cubicBezTo>
                  <a:cubicBezTo>
                    <a:pt x="208" y="2550"/>
                    <a:pt x="312" y="2580"/>
                    <a:pt x="430" y="2580"/>
                  </a:cubicBezTo>
                  <a:cubicBezTo>
                    <a:pt x="683" y="2580"/>
                    <a:pt x="949" y="2535"/>
                    <a:pt x="1216" y="2431"/>
                  </a:cubicBezTo>
                  <a:cubicBezTo>
                    <a:pt x="1483" y="2342"/>
                    <a:pt x="1631" y="2253"/>
                    <a:pt x="1631" y="2164"/>
                  </a:cubicBezTo>
                  <a:cubicBezTo>
                    <a:pt x="1631" y="2105"/>
                    <a:pt x="1602" y="2090"/>
                    <a:pt x="1572" y="2090"/>
                  </a:cubicBezTo>
                  <a:cubicBezTo>
                    <a:pt x="1569" y="2088"/>
                    <a:pt x="1565" y="2086"/>
                    <a:pt x="1558" y="2086"/>
                  </a:cubicBezTo>
                  <a:cubicBezTo>
                    <a:pt x="1529" y="2086"/>
                    <a:pt x="1464" y="2111"/>
                    <a:pt x="1379" y="2135"/>
                  </a:cubicBezTo>
                  <a:cubicBezTo>
                    <a:pt x="1038" y="2224"/>
                    <a:pt x="727" y="2268"/>
                    <a:pt x="430" y="2268"/>
                  </a:cubicBezTo>
                  <a:cubicBezTo>
                    <a:pt x="401" y="2268"/>
                    <a:pt x="386" y="2253"/>
                    <a:pt x="356" y="2239"/>
                  </a:cubicBezTo>
                  <a:cubicBezTo>
                    <a:pt x="342" y="2224"/>
                    <a:pt x="342" y="2194"/>
                    <a:pt x="342" y="2164"/>
                  </a:cubicBezTo>
                  <a:cubicBezTo>
                    <a:pt x="342" y="2076"/>
                    <a:pt x="401" y="1823"/>
                    <a:pt x="534" y="1394"/>
                  </a:cubicBezTo>
                  <a:cubicBezTo>
                    <a:pt x="801" y="1394"/>
                    <a:pt x="1038" y="1379"/>
                    <a:pt x="1246" y="1334"/>
                  </a:cubicBezTo>
                  <a:cubicBezTo>
                    <a:pt x="1439" y="1290"/>
                    <a:pt x="1542" y="1230"/>
                    <a:pt x="1542" y="1142"/>
                  </a:cubicBezTo>
                  <a:cubicBezTo>
                    <a:pt x="1542" y="1112"/>
                    <a:pt x="1513" y="1097"/>
                    <a:pt x="1439" y="1097"/>
                  </a:cubicBezTo>
                  <a:cubicBezTo>
                    <a:pt x="1364" y="1097"/>
                    <a:pt x="1261" y="1097"/>
                    <a:pt x="1112" y="1112"/>
                  </a:cubicBezTo>
                  <a:cubicBezTo>
                    <a:pt x="964" y="1127"/>
                    <a:pt x="846" y="1127"/>
                    <a:pt x="771" y="1127"/>
                  </a:cubicBezTo>
                  <a:lnTo>
                    <a:pt x="623" y="1127"/>
                  </a:lnTo>
                  <a:cubicBezTo>
                    <a:pt x="712" y="786"/>
                    <a:pt x="757" y="534"/>
                    <a:pt x="757" y="371"/>
                  </a:cubicBezTo>
                  <a:lnTo>
                    <a:pt x="757" y="356"/>
                  </a:lnTo>
                  <a:cubicBezTo>
                    <a:pt x="979" y="311"/>
                    <a:pt x="1127" y="297"/>
                    <a:pt x="1187" y="282"/>
                  </a:cubicBezTo>
                  <a:cubicBezTo>
                    <a:pt x="1246" y="282"/>
                    <a:pt x="1350" y="267"/>
                    <a:pt x="1498" y="252"/>
                  </a:cubicBezTo>
                  <a:cubicBezTo>
                    <a:pt x="1646" y="237"/>
                    <a:pt x="1765" y="222"/>
                    <a:pt x="1854" y="208"/>
                  </a:cubicBezTo>
                  <a:cubicBezTo>
                    <a:pt x="1957" y="193"/>
                    <a:pt x="2002" y="163"/>
                    <a:pt x="2002" y="104"/>
                  </a:cubicBezTo>
                  <a:cubicBezTo>
                    <a:pt x="2002" y="30"/>
                    <a:pt x="1765" y="0"/>
                    <a:pt x="12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3028150" y="948950"/>
              <a:ext cx="48225" cy="66375"/>
            </a:xfrm>
            <a:custGeom>
              <a:avLst/>
              <a:gdLst/>
              <a:ahLst/>
              <a:cxnLst/>
              <a:rect l="l" t="t" r="r" b="b"/>
              <a:pathLst>
                <a:path w="1929" h="2655" extrusionOk="0">
                  <a:moveTo>
                    <a:pt x="1142" y="372"/>
                  </a:moveTo>
                  <a:cubicBezTo>
                    <a:pt x="1187" y="579"/>
                    <a:pt x="1231" y="905"/>
                    <a:pt x="1276" y="1320"/>
                  </a:cubicBezTo>
                  <a:cubicBezTo>
                    <a:pt x="1083" y="1350"/>
                    <a:pt x="890" y="1394"/>
                    <a:pt x="727" y="1439"/>
                  </a:cubicBezTo>
                  <a:cubicBezTo>
                    <a:pt x="890" y="979"/>
                    <a:pt x="1039" y="624"/>
                    <a:pt x="1142" y="372"/>
                  </a:cubicBezTo>
                  <a:close/>
                  <a:moveTo>
                    <a:pt x="1231" y="1"/>
                  </a:moveTo>
                  <a:cubicBezTo>
                    <a:pt x="1172" y="1"/>
                    <a:pt x="1098" y="31"/>
                    <a:pt x="1039" y="75"/>
                  </a:cubicBezTo>
                  <a:cubicBezTo>
                    <a:pt x="964" y="119"/>
                    <a:pt x="920" y="179"/>
                    <a:pt x="890" y="253"/>
                  </a:cubicBezTo>
                  <a:cubicBezTo>
                    <a:pt x="861" y="312"/>
                    <a:pt x="801" y="475"/>
                    <a:pt x="698" y="712"/>
                  </a:cubicBezTo>
                  <a:cubicBezTo>
                    <a:pt x="594" y="965"/>
                    <a:pt x="520" y="1157"/>
                    <a:pt x="460" y="1291"/>
                  </a:cubicBezTo>
                  <a:cubicBezTo>
                    <a:pt x="431" y="1365"/>
                    <a:pt x="401" y="1454"/>
                    <a:pt x="371" y="1543"/>
                  </a:cubicBezTo>
                  <a:cubicBezTo>
                    <a:pt x="119" y="1617"/>
                    <a:pt x="1" y="1676"/>
                    <a:pt x="1" y="1735"/>
                  </a:cubicBezTo>
                  <a:cubicBezTo>
                    <a:pt x="1" y="1780"/>
                    <a:pt x="16" y="1810"/>
                    <a:pt x="60" y="1854"/>
                  </a:cubicBezTo>
                  <a:cubicBezTo>
                    <a:pt x="90" y="1884"/>
                    <a:pt x="134" y="1898"/>
                    <a:pt x="194" y="1898"/>
                  </a:cubicBezTo>
                  <a:lnTo>
                    <a:pt x="208" y="1898"/>
                  </a:lnTo>
                  <a:cubicBezTo>
                    <a:pt x="75" y="2225"/>
                    <a:pt x="1" y="2403"/>
                    <a:pt x="1" y="2417"/>
                  </a:cubicBezTo>
                  <a:cubicBezTo>
                    <a:pt x="1" y="2477"/>
                    <a:pt x="31" y="2521"/>
                    <a:pt x="75" y="2580"/>
                  </a:cubicBezTo>
                  <a:cubicBezTo>
                    <a:pt x="119" y="2625"/>
                    <a:pt x="164" y="2655"/>
                    <a:pt x="194" y="2655"/>
                  </a:cubicBezTo>
                  <a:cubicBezTo>
                    <a:pt x="238" y="2655"/>
                    <a:pt x="371" y="2358"/>
                    <a:pt x="579" y="1795"/>
                  </a:cubicBezTo>
                  <a:cubicBezTo>
                    <a:pt x="772" y="1750"/>
                    <a:pt x="905" y="1706"/>
                    <a:pt x="994" y="1691"/>
                  </a:cubicBezTo>
                  <a:cubicBezTo>
                    <a:pt x="1098" y="1661"/>
                    <a:pt x="1187" y="1632"/>
                    <a:pt x="1305" y="1602"/>
                  </a:cubicBezTo>
                  <a:cubicBezTo>
                    <a:pt x="1320" y="1824"/>
                    <a:pt x="1335" y="2062"/>
                    <a:pt x="1365" y="2299"/>
                  </a:cubicBezTo>
                  <a:cubicBezTo>
                    <a:pt x="1380" y="2432"/>
                    <a:pt x="1394" y="2521"/>
                    <a:pt x="1424" y="2566"/>
                  </a:cubicBezTo>
                  <a:cubicBezTo>
                    <a:pt x="1439" y="2625"/>
                    <a:pt x="1483" y="2655"/>
                    <a:pt x="1513" y="2655"/>
                  </a:cubicBezTo>
                  <a:cubicBezTo>
                    <a:pt x="1602" y="2655"/>
                    <a:pt x="1632" y="2491"/>
                    <a:pt x="1632" y="2180"/>
                  </a:cubicBezTo>
                  <a:cubicBezTo>
                    <a:pt x="1632" y="2002"/>
                    <a:pt x="1632" y="1780"/>
                    <a:pt x="1602" y="1528"/>
                  </a:cubicBezTo>
                  <a:cubicBezTo>
                    <a:pt x="1824" y="1469"/>
                    <a:pt x="1928" y="1409"/>
                    <a:pt x="1928" y="1365"/>
                  </a:cubicBezTo>
                  <a:cubicBezTo>
                    <a:pt x="1928" y="1291"/>
                    <a:pt x="1884" y="1261"/>
                    <a:pt x="1765" y="1261"/>
                  </a:cubicBezTo>
                  <a:cubicBezTo>
                    <a:pt x="1721" y="1261"/>
                    <a:pt x="1661" y="1276"/>
                    <a:pt x="1587" y="1276"/>
                  </a:cubicBezTo>
                  <a:cubicBezTo>
                    <a:pt x="1543" y="920"/>
                    <a:pt x="1498" y="609"/>
                    <a:pt x="1439" y="372"/>
                  </a:cubicBezTo>
                  <a:cubicBezTo>
                    <a:pt x="1380" y="119"/>
                    <a:pt x="1305" y="1"/>
                    <a:pt x="12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3084875" y="949700"/>
              <a:ext cx="47075" cy="65625"/>
            </a:xfrm>
            <a:custGeom>
              <a:avLst/>
              <a:gdLst/>
              <a:ahLst/>
              <a:cxnLst/>
              <a:rect l="l" t="t" r="r" b="b"/>
              <a:pathLst>
                <a:path w="1883" h="2625" extrusionOk="0">
                  <a:moveTo>
                    <a:pt x="1142" y="342"/>
                  </a:moveTo>
                  <a:cubicBezTo>
                    <a:pt x="1408" y="342"/>
                    <a:pt x="1542" y="416"/>
                    <a:pt x="1542" y="564"/>
                  </a:cubicBezTo>
                  <a:cubicBezTo>
                    <a:pt x="1542" y="668"/>
                    <a:pt x="1497" y="757"/>
                    <a:pt x="1423" y="846"/>
                  </a:cubicBezTo>
                  <a:cubicBezTo>
                    <a:pt x="1349" y="935"/>
                    <a:pt x="1260" y="1009"/>
                    <a:pt x="1156" y="1053"/>
                  </a:cubicBezTo>
                  <a:cubicBezTo>
                    <a:pt x="1067" y="1112"/>
                    <a:pt x="964" y="1172"/>
                    <a:pt x="845" y="1231"/>
                  </a:cubicBezTo>
                  <a:cubicBezTo>
                    <a:pt x="727" y="1290"/>
                    <a:pt x="638" y="1335"/>
                    <a:pt x="608" y="1379"/>
                  </a:cubicBezTo>
                  <a:cubicBezTo>
                    <a:pt x="712" y="1009"/>
                    <a:pt x="756" y="742"/>
                    <a:pt x="756" y="579"/>
                  </a:cubicBezTo>
                  <a:cubicBezTo>
                    <a:pt x="756" y="534"/>
                    <a:pt x="741" y="475"/>
                    <a:pt x="727" y="430"/>
                  </a:cubicBezTo>
                  <a:cubicBezTo>
                    <a:pt x="875" y="371"/>
                    <a:pt x="1023" y="342"/>
                    <a:pt x="1142" y="342"/>
                  </a:cubicBezTo>
                  <a:close/>
                  <a:moveTo>
                    <a:pt x="1127" y="1"/>
                  </a:moveTo>
                  <a:cubicBezTo>
                    <a:pt x="919" y="1"/>
                    <a:pt x="741" y="30"/>
                    <a:pt x="563" y="104"/>
                  </a:cubicBezTo>
                  <a:cubicBezTo>
                    <a:pt x="400" y="164"/>
                    <a:pt x="311" y="208"/>
                    <a:pt x="311" y="267"/>
                  </a:cubicBezTo>
                  <a:cubicBezTo>
                    <a:pt x="311" y="297"/>
                    <a:pt x="326" y="342"/>
                    <a:pt x="356" y="386"/>
                  </a:cubicBezTo>
                  <a:cubicBezTo>
                    <a:pt x="386" y="430"/>
                    <a:pt x="400" y="460"/>
                    <a:pt x="445" y="475"/>
                  </a:cubicBezTo>
                  <a:cubicBezTo>
                    <a:pt x="415" y="727"/>
                    <a:pt x="341" y="1083"/>
                    <a:pt x="208" y="1572"/>
                  </a:cubicBezTo>
                  <a:cubicBezTo>
                    <a:pt x="74" y="2046"/>
                    <a:pt x="0" y="2313"/>
                    <a:pt x="0" y="2373"/>
                  </a:cubicBezTo>
                  <a:cubicBezTo>
                    <a:pt x="0" y="2432"/>
                    <a:pt x="30" y="2476"/>
                    <a:pt x="74" y="2536"/>
                  </a:cubicBezTo>
                  <a:cubicBezTo>
                    <a:pt x="119" y="2595"/>
                    <a:pt x="163" y="2625"/>
                    <a:pt x="193" y="2625"/>
                  </a:cubicBezTo>
                  <a:cubicBezTo>
                    <a:pt x="222" y="2625"/>
                    <a:pt x="252" y="2550"/>
                    <a:pt x="282" y="2432"/>
                  </a:cubicBezTo>
                  <a:cubicBezTo>
                    <a:pt x="311" y="2358"/>
                    <a:pt x="326" y="2298"/>
                    <a:pt x="341" y="2239"/>
                  </a:cubicBezTo>
                  <a:cubicBezTo>
                    <a:pt x="371" y="2180"/>
                    <a:pt x="430" y="1957"/>
                    <a:pt x="549" y="1572"/>
                  </a:cubicBezTo>
                  <a:cubicBezTo>
                    <a:pt x="608" y="1750"/>
                    <a:pt x="771" y="1972"/>
                    <a:pt x="1053" y="2224"/>
                  </a:cubicBezTo>
                  <a:cubicBezTo>
                    <a:pt x="1319" y="2491"/>
                    <a:pt x="1542" y="2610"/>
                    <a:pt x="1690" y="2610"/>
                  </a:cubicBezTo>
                  <a:cubicBezTo>
                    <a:pt x="1764" y="2610"/>
                    <a:pt x="1809" y="2580"/>
                    <a:pt x="1809" y="2521"/>
                  </a:cubicBezTo>
                  <a:cubicBezTo>
                    <a:pt x="1809" y="2491"/>
                    <a:pt x="1779" y="2447"/>
                    <a:pt x="1720" y="2387"/>
                  </a:cubicBezTo>
                  <a:cubicBezTo>
                    <a:pt x="1675" y="2358"/>
                    <a:pt x="1646" y="2328"/>
                    <a:pt x="1616" y="2298"/>
                  </a:cubicBezTo>
                  <a:cubicBezTo>
                    <a:pt x="1586" y="2269"/>
                    <a:pt x="1542" y="2239"/>
                    <a:pt x="1497" y="2195"/>
                  </a:cubicBezTo>
                  <a:cubicBezTo>
                    <a:pt x="1453" y="2150"/>
                    <a:pt x="1394" y="2106"/>
                    <a:pt x="1334" y="2061"/>
                  </a:cubicBezTo>
                  <a:cubicBezTo>
                    <a:pt x="1275" y="2002"/>
                    <a:pt x="1231" y="1957"/>
                    <a:pt x="1201" y="1928"/>
                  </a:cubicBezTo>
                  <a:cubicBezTo>
                    <a:pt x="1171" y="1898"/>
                    <a:pt x="1097" y="1839"/>
                    <a:pt x="1023" y="1750"/>
                  </a:cubicBezTo>
                  <a:cubicBezTo>
                    <a:pt x="934" y="1661"/>
                    <a:pt x="890" y="1587"/>
                    <a:pt x="890" y="1542"/>
                  </a:cubicBezTo>
                  <a:cubicBezTo>
                    <a:pt x="890" y="1528"/>
                    <a:pt x="919" y="1498"/>
                    <a:pt x="993" y="1468"/>
                  </a:cubicBezTo>
                  <a:cubicBezTo>
                    <a:pt x="1067" y="1439"/>
                    <a:pt x="1142" y="1394"/>
                    <a:pt x="1245" y="1335"/>
                  </a:cubicBezTo>
                  <a:cubicBezTo>
                    <a:pt x="1334" y="1290"/>
                    <a:pt x="1438" y="1231"/>
                    <a:pt x="1527" y="1157"/>
                  </a:cubicBezTo>
                  <a:cubicBezTo>
                    <a:pt x="1631" y="1098"/>
                    <a:pt x="1705" y="1009"/>
                    <a:pt x="1779" y="905"/>
                  </a:cubicBezTo>
                  <a:cubicBezTo>
                    <a:pt x="1853" y="801"/>
                    <a:pt x="1883" y="682"/>
                    <a:pt x="1883" y="564"/>
                  </a:cubicBezTo>
                  <a:cubicBezTo>
                    <a:pt x="1883" y="386"/>
                    <a:pt x="1809" y="253"/>
                    <a:pt x="1660" y="149"/>
                  </a:cubicBezTo>
                  <a:cubicBezTo>
                    <a:pt x="1512" y="60"/>
                    <a:pt x="1334" y="1"/>
                    <a:pt x="11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3175675" y="948950"/>
              <a:ext cx="47825" cy="66375"/>
            </a:xfrm>
            <a:custGeom>
              <a:avLst/>
              <a:gdLst/>
              <a:ahLst/>
              <a:cxnLst/>
              <a:rect l="l" t="t" r="r" b="b"/>
              <a:pathLst>
                <a:path w="1913" h="2655" extrusionOk="0">
                  <a:moveTo>
                    <a:pt x="1171" y="312"/>
                  </a:moveTo>
                  <a:cubicBezTo>
                    <a:pt x="1290" y="312"/>
                    <a:pt x="1379" y="342"/>
                    <a:pt x="1468" y="416"/>
                  </a:cubicBezTo>
                  <a:cubicBezTo>
                    <a:pt x="1557" y="475"/>
                    <a:pt x="1586" y="564"/>
                    <a:pt x="1586" y="683"/>
                  </a:cubicBezTo>
                  <a:cubicBezTo>
                    <a:pt x="1586" y="831"/>
                    <a:pt x="1497" y="979"/>
                    <a:pt x="1320" y="1128"/>
                  </a:cubicBezTo>
                  <a:cubicBezTo>
                    <a:pt x="1142" y="1261"/>
                    <a:pt x="905" y="1365"/>
                    <a:pt x="608" y="1439"/>
                  </a:cubicBezTo>
                  <a:cubicBezTo>
                    <a:pt x="727" y="994"/>
                    <a:pt x="786" y="712"/>
                    <a:pt x="786" y="564"/>
                  </a:cubicBezTo>
                  <a:cubicBezTo>
                    <a:pt x="786" y="520"/>
                    <a:pt x="771" y="475"/>
                    <a:pt x="741" y="416"/>
                  </a:cubicBezTo>
                  <a:cubicBezTo>
                    <a:pt x="919" y="342"/>
                    <a:pt x="1053" y="312"/>
                    <a:pt x="1171" y="312"/>
                  </a:cubicBezTo>
                  <a:close/>
                  <a:moveTo>
                    <a:pt x="1112" y="1"/>
                  </a:moveTo>
                  <a:cubicBezTo>
                    <a:pt x="949" y="1"/>
                    <a:pt x="786" y="31"/>
                    <a:pt x="623" y="90"/>
                  </a:cubicBezTo>
                  <a:cubicBezTo>
                    <a:pt x="460" y="149"/>
                    <a:pt x="371" y="208"/>
                    <a:pt x="371" y="268"/>
                  </a:cubicBezTo>
                  <a:cubicBezTo>
                    <a:pt x="371" y="312"/>
                    <a:pt x="400" y="357"/>
                    <a:pt x="460" y="416"/>
                  </a:cubicBezTo>
                  <a:cubicBezTo>
                    <a:pt x="445" y="698"/>
                    <a:pt x="341" y="1217"/>
                    <a:pt x="119" y="1958"/>
                  </a:cubicBezTo>
                  <a:cubicBezTo>
                    <a:pt x="45" y="2195"/>
                    <a:pt x="0" y="2343"/>
                    <a:pt x="0" y="2403"/>
                  </a:cubicBezTo>
                  <a:cubicBezTo>
                    <a:pt x="0" y="2462"/>
                    <a:pt x="30" y="2506"/>
                    <a:pt x="74" y="2566"/>
                  </a:cubicBezTo>
                  <a:cubicBezTo>
                    <a:pt x="119" y="2625"/>
                    <a:pt x="163" y="2655"/>
                    <a:pt x="193" y="2655"/>
                  </a:cubicBezTo>
                  <a:cubicBezTo>
                    <a:pt x="237" y="2655"/>
                    <a:pt x="341" y="2343"/>
                    <a:pt x="519" y="1735"/>
                  </a:cubicBezTo>
                  <a:cubicBezTo>
                    <a:pt x="934" y="1661"/>
                    <a:pt x="1275" y="1513"/>
                    <a:pt x="1527" y="1335"/>
                  </a:cubicBezTo>
                  <a:cubicBezTo>
                    <a:pt x="1794" y="1142"/>
                    <a:pt x="1913" y="920"/>
                    <a:pt x="1913" y="653"/>
                  </a:cubicBezTo>
                  <a:cubicBezTo>
                    <a:pt x="1913" y="460"/>
                    <a:pt x="1838" y="297"/>
                    <a:pt x="1690" y="179"/>
                  </a:cubicBezTo>
                  <a:cubicBezTo>
                    <a:pt x="1542" y="60"/>
                    <a:pt x="1349" y="1"/>
                    <a:pt x="11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3227175" y="949700"/>
              <a:ext cx="49700" cy="65250"/>
            </a:xfrm>
            <a:custGeom>
              <a:avLst/>
              <a:gdLst/>
              <a:ahLst/>
              <a:cxnLst/>
              <a:rect l="l" t="t" r="r" b="b"/>
              <a:pathLst>
                <a:path w="1988" h="2610" extrusionOk="0">
                  <a:moveTo>
                    <a:pt x="1291" y="312"/>
                  </a:moveTo>
                  <a:cubicBezTo>
                    <a:pt x="1380" y="312"/>
                    <a:pt x="1469" y="371"/>
                    <a:pt x="1543" y="490"/>
                  </a:cubicBezTo>
                  <a:cubicBezTo>
                    <a:pt x="1617" y="608"/>
                    <a:pt x="1646" y="771"/>
                    <a:pt x="1646" y="964"/>
                  </a:cubicBezTo>
                  <a:cubicBezTo>
                    <a:pt x="1646" y="1142"/>
                    <a:pt x="1587" y="1350"/>
                    <a:pt x="1483" y="1572"/>
                  </a:cubicBezTo>
                  <a:cubicBezTo>
                    <a:pt x="1365" y="1780"/>
                    <a:pt x="1216" y="1957"/>
                    <a:pt x="1053" y="2106"/>
                  </a:cubicBezTo>
                  <a:cubicBezTo>
                    <a:pt x="905" y="2254"/>
                    <a:pt x="757" y="2328"/>
                    <a:pt x="638" y="2328"/>
                  </a:cubicBezTo>
                  <a:cubicBezTo>
                    <a:pt x="549" y="2328"/>
                    <a:pt x="490" y="2284"/>
                    <a:pt x="431" y="2195"/>
                  </a:cubicBezTo>
                  <a:cubicBezTo>
                    <a:pt x="371" y="2106"/>
                    <a:pt x="342" y="2002"/>
                    <a:pt x="342" y="1868"/>
                  </a:cubicBezTo>
                  <a:cubicBezTo>
                    <a:pt x="342" y="1631"/>
                    <a:pt x="401" y="1394"/>
                    <a:pt x="520" y="1157"/>
                  </a:cubicBezTo>
                  <a:cubicBezTo>
                    <a:pt x="638" y="905"/>
                    <a:pt x="772" y="697"/>
                    <a:pt x="920" y="549"/>
                  </a:cubicBezTo>
                  <a:cubicBezTo>
                    <a:pt x="1068" y="386"/>
                    <a:pt x="1187" y="312"/>
                    <a:pt x="1291" y="312"/>
                  </a:cubicBezTo>
                  <a:close/>
                  <a:moveTo>
                    <a:pt x="1261" y="1"/>
                  </a:moveTo>
                  <a:cubicBezTo>
                    <a:pt x="1142" y="1"/>
                    <a:pt x="994" y="60"/>
                    <a:pt x="846" y="164"/>
                  </a:cubicBezTo>
                  <a:cubicBezTo>
                    <a:pt x="698" y="282"/>
                    <a:pt x="564" y="416"/>
                    <a:pt x="431" y="594"/>
                  </a:cubicBezTo>
                  <a:cubicBezTo>
                    <a:pt x="312" y="757"/>
                    <a:pt x="208" y="964"/>
                    <a:pt x="119" y="1201"/>
                  </a:cubicBezTo>
                  <a:cubicBezTo>
                    <a:pt x="45" y="1424"/>
                    <a:pt x="1" y="1661"/>
                    <a:pt x="1" y="1883"/>
                  </a:cubicBezTo>
                  <a:cubicBezTo>
                    <a:pt x="1" y="2046"/>
                    <a:pt x="60" y="2209"/>
                    <a:pt x="179" y="2373"/>
                  </a:cubicBezTo>
                  <a:cubicBezTo>
                    <a:pt x="297" y="2536"/>
                    <a:pt x="446" y="2610"/>
                    <a:pt x="609" y="2610"/>
                  </a:cubicBezTo>
                  <a:cubicBezTo>
                    <a:pt x="831" y="2610"/>
                    <a:pt x="1053" y="2521"/>
                    <a:pt x="1276" y="2343"/>
                  </a:cubicBezTo>
                  <a:cubicBezTo>
                    <a:pt x="1483" y="2150"/>
                    <a:pt x="1661" y="1928"/>
                    <a:pt x="1795" y="1676"/>
                  </a:cubicBezTo>
                  <a:cubicBezTo>
                    <a:pt x="1928" y="1409"/>
                    <a:pt x="1987" y="1157"/>
                    <a:pt x="1987" y="920"/>
                  </a:cubicBezTo>
                  <a:cubicBezTo>
                    <a:pt x="1987" y="682"/>
                    <a:pt x="1928" y="475"/>
                    <a:pt x="1780" y="282"/>
                  </a:cubicBezTo>
                  <a:cubicBezTo>
                    <a:pt x="1646" y="89"/>
                    <a:pt x="1469" y="1"/>
                    <a:pt x="12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3283150" y="949700"/>
              <a:ext cx="47100" cy="65625"/>
            </a:xfrm>
            <a:custGeom>
              <a:avLst/>
              <a:gdLst/>
              <a:ahLst/>
              <a:cxnLst/>
              <a:rect l="l" t="t" r="r" b="b"/>
              <a:pathLst>
                <a:path w="1884" h="2625" extrusionOk="0">
                  <a:moveTo>
                    <a:pt x="1142" y="342"/>
                  </a:moveTo>
                  <a:cubicBezTo>
                    <a:pt x="1409" y="342"/>
                    <a:pt x="1542" y="416"/>
                    <a:pt x="1542" y="564"/>
                  </a:cubicBezTo>
                  <a:cubicBezTo>
                    <a:pt x="1542" y="668"/>
                    <a:pt x="1513" y="757"/>
                    <a:pt x="1424" y="846"/>
                  </a:cubicBezTo>
                  <a:cubicBezTo>
                    <a:pt x="1349" y="935"/>
                    <a:pt x="1261" y="1009"/>
                    <a:pt x="1172" y="1053"/>
                  </a:cubicBezTo>
                  <a:cubicBezTo>
                    <a:pt x="1068" y="1112"/>
                    <a:pt x="964" y="1172"/>
                    <a:pt x="845" y="1231"/>
                  </a:cubicBezTo>
                  <a:cubicBezTo>
                    <a:pt x="727" y="1290"/>
                    <a:pt x="653" y="1335"/>
                    <a:pt x="608" y="1379"/>
                  </a:cubicBezTo>
                  <a:cubicBezTo>
                    <a:pt x="712" y="1009"/>
                    <a:pt x="756" y="742"/>
                    <a:pt x="756" y="579"/>
                  </a:cubicBezTo>
                  <a:cubicBezTo>
                    <a:pt x="756" y="534"/>
                    <a:pt x="756" y="475"/>
                    <a:pt x="727" y="430"/>
                  </a:cubicBezTo>
                  <a:cubicBezTo>
                    <a:pt x="890" y="371"/>
                    <a:pt x="1023" y="342"/>
                    <a:pt x="1142" y="342"/>
                  </a:cubicBezTo>
                  <a:close/>
                  <a:moveTo>
                    <a:pt x="1127" y="1"/>
                  </a:moveTo>
                  <a:cubicBezTo>
                    <a:pt x="920" y="1"/>
                    <a:pt x="742" y="30"/>
                    <a:pt x="579" y="104"/>
                  </a:cubicBezTo>
                  <a:cubicBezTo>
                    <a:pt x="401" y="164"/>
                    <a:pt x="327" y="208"/>
                    <a:pt x="327" y="267"/>
                  </a:cubicBezTo>
                  <a:cubicBezTo>
                    <a:pt x="327" y="297"/>
                    <a:pt x="327" y="342"/>
                    <a:pt x="356" y="386"/>
                  </a:cubicBezTo>
                  <a:cubicBezTo>
                    <a:pt x="386" y="430"/>
                    <a:pt x="416" y="460"/>
                    <a:pt x="445" y="475"/>
                  </a:cubicBezTo>
                  <a:cubicBezTo>
                    <a:pt x="430" y="727"/>
                    <a:pt x="341" y="1083"/>
                    <a:pt x="208" y="1572"/>
                  </a:cubicBezTo>
                  <a:cubicBezTo>
                    <a:pt x="75" y="2046"/>
                    <a:pt x="0" y="2313"/>
                    <a:pt x="0" y="2373"/>
                  </a:cubicBezTo>
                  <a:cubicBezTo>
                    <a:pt x="0" y="2432"/>
                    <a:pt x="30" y="2476"/>
                    <a:pt x="75" y="2536"/>
                  </a:cubicBezTo>
                  <a:cubicBezTo>
                    <a:pt x="119" y="2595"/>
                    <a:pt x="163" y="2625"/>
                    <a:pt x="208" y="2625"/>
                  </a:cubicBezTo>
                  <a:cubicBezTo>
                    <a:pt x="223" y="2625"/>
                    <a:pt x="252" y="2550"/>
                    <a:pt x="297" y="2432"/>
                  </a:cubicBezTo>
                  <a:cubicBezTo>
                    <a:pt x="312" y="2358"/>
                    <a:pt x="327" y="2298"/>
                    <a:pt x="356" y="2239"/>
                  </a:cubicBezTo>
                  <a:cubicBezTo>
                    <a:pt x="371" y="2180"/>
                    <a:pt x="430" y="1957"/>
                    <a:pt x="549" y="1572"/>
                  </a:cubicBezTo>
                  <a:cubicBezTo>
                    <a:pt x="608" y="1750"/>
                    <a:pt x="786" y="1972"/>
                    <a:pt x="1053" y="2224"/>
                  </a:cubicBezTo>
                  <a:cubicBezTo>
                    <a:pt x="1335" y="2491"/>
                    <a:pt x="1542" y="2610"/>
                    <a:pt x="1690" y="2610"/>
                  </a:cubicBezTo>
                  <a:cubicBezTo>
                    <a:pt x="1765" y="2610"/>
                    <a:pt x="1809" y="2580"/>
                    <a:pt x="1809" y="2521"/>
                  </a:cubicBezTo>
                  <a:cubicBezTo>
                    <a:pt x="1809" y="2491"/>
                    <a:pt x="1779" y="2447"/>
                    <a:pt x="1720" y="2387"/>
                  </a:cubicBezTo>
                  <a:cubicBezTo>
                    <a:pt x="1690" y="2358"/>
                    <a:pt x="1661" y="2328"/>
                    <a:pt x="1616" y="2298"/>
                  </a:cubicBezTo>
                  <a:cubicBezTo>
                    <a:pt x="1587" y="2269"/>
                    <a:pt x="1557" y="2239"/>
                    <a:pt x="1498" y="2195"/>
                  </a:cubicBezTo>
                  <a:cubicBezTo>
                    <a:pt x="1453" y="2150"/>
                    <a:pt x="1394" y="2106"/>
                    <a:pt x="1335" y="2061"/>
                  </a:cubicBezTo>
                  <a:cubicBezTo>
                    <a:pt x="1290" y="2002"/>
                    <a:pt x="1231" y="1957"/>
                    <a:pt x="1201" y="1928"/>
                  </a:cubicBezTo>
                  <a:cubicBezTo>
                    <a:pt x="1172" y="1898"/>
                    <a:pt x="1112" y="1839"/>
                    <a:pt x="1023" y="1750"/>
                  </a:cubicBezTo>
                  <a:cubicBezTo>
                    <a:pt x="934" y="1661"/>
                    <a:pt x="890" y="1587"/>
                    <a:pt x="890" y="1542"/>
                  </a:cubicBezTo>
                  <a:cubicBezTo>
                    <a:pt x="890" y="1528"/>
                    <a:pt x="934" y="1498"/>
                    <a:pt x="994" y="1468"/>
                  </a:cubicBezTo>
                  <a:cubicBezTo>
                    <a:pt x="1068" y="1439"/>
                    <a:pt x="1142" y="1394"/>
                    <a:pt x="1246" y="1335"/>
                  </a:cubicBezTo>
                  <a:cubicBezTo>
                    <a:pt x="1335" y="1290"/>
                    <a:pt x="1438" y="1231"/>
                    <a:pt x="1527" y="1157"/>
                  </a:cubicBezTo>
                  <a:cubicBezTo>
                    <a:pt x="1631" y="1098"/>
                    <a:pt x="1720" y="1009"/>
                    <a:pt x="1779" y="905"/>
                  </a:cubicBezTo>
                  <a:cubicBezTo>
                    <a:pt x="1854" y="801"/>
                    <a:pt x="1883" y="682"/>
                    <a:pt x="1883" y="564"/>
                  </a:cubicBezTo>
                  <a:cubicBezTo>
                    <a:pt x="1883" y="386"/>
                    <a:pt x="1809" y="253"/>
                    <a:pt x="1661" y="149"/>
                  </a:cubicBezTo>
                  <a:cubicBezTo>
                    <a:pt x="1513" y="60"/>
                    <a:pt x="1335" y="1"/>
                    <a:pt x="11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3338750" y="950825"/>
              <a:ext cx="50425" cy="64500"/>
            </a:xfrm>
            <a:custGeom>
              <a:avLst/>
              <a:gdLst/>
              <a:ahLst/>
              <a:cxnLst/>
              <a:rect l="l" t="t" r="r" b="b"/>
              <a:pathLst>
                <a:path w="2017" h="2580" extrusionOk="0">
                  <a:moveTo>
                    <a:pt x="1275" y="0"/>
                  </a:moveTo>
                  <a:cubicBezTo>
                    <a:pt x="771" y="0"/>
                    <a:pt x="504" y="44"/>
                    <a:pt x="460" y="133"/>
                  </a:cubicBezTo>
                  <a:cubicBezTo>
                    <a:pt x="445" y="163"/>
                    <a:pt x="445" y="193"/>
                    <a:pt x="445" y="222"/>
                  </a:cubicBezTo>
                  <a:cubicBezTo>
                    <a:pt x="445" y="415"/>
                    <a:pt x="415" y="652"/>
                    <a:pt x="341" y="919"/>
                  </a:cubicBezTo>
                  <a:cubicBezTo>
                    <a:pt x="267" y="1201"/>
                    <a:pt x="193" y="1468"/>
                    <a:pt x="119" y="1705"/>
                  </a:cubicBezTo>
                  <a:cubicBezTo>
                    <a:pt x="45" y="1942"/>
                    <a:pt x="0" y="2120"/>
                    <a:pt x="0" y="2224"/>
                  </a:cubicBezTo>
                  <a:cubicBezTo>
                    <a:pt x="0" y="2328"/>
                    <a:pt x="45" y="2416"/>
                    <a:pt x="134" y="2476"/>
                  </a:cubicBezTo>
                  <a:cubicBezTo>
                    <a:pt x="223" y="2550"/>
                    <a:pt x="311" y="2580"/>
                    <a:pt x="430" y="2580"/>
                  </a:cubicBezTo>
                  <a:cubicBezTo>
                    <a:pt x="682" y="2580"/>
                    <a:pt x="949" y="2535"/>
                    <a:pt x="1216" y="2431"/>
                  </a:cubicBezTo>
                  <a:cubicBezTo>
                    <a:pt x="1497" y="2342"/>
                    <a:pt x="1631" y="2253"/>
                    <a:pt x="1631" y="2164"/>
                  </a:cubicBezTo>
                  <a:cubicBezTo>
                    <a:pt x="1631" y="2105"/>
                    <a:pt x="1616" y="2090"/>
                    <a:pt x="1572" y="2090"/>
                  </a:cubicBezTo>
                  <a:cubicBezTo>
                    <a:pt x="1569" y="2088"/>
                    <a:pt x="1565" y="2086"/>
                    <a:pt x="1559" y="2086"/>
                  </a:cubicBezTo>
                  <a:cubicBezTo>
                    <a:pt x="1533" y="2086"/>
                    <a:pt x="1476" y="2111"/>
                    <a:pt x="1379" y="2135"/>
                  </a:cubicBezTo>
                  <a:cubicBezTo>
                    <a:pt x="1038" y="2224"/>
                    <a:pt x="727" y="2268"/>
                    <a:pt x="445" y="2268"/>
                  </a:cubicBezTo>
                  <a:cubicBezTo>
                    <a:pt x="415" y="2268"/>
                    <a:pt x="386" y="2253"/>
                    <a:pt x="371" y="2239"/>
                  </a:cubicBezTo>
                  <a:cubicBezTo>
                    <a:pt x="356" y="2224"/>
                    <a:pt x="341" y="2194"/>
                    <a:pt x="341" y="2164"/>
                  </a:cubicBezTo>
                  <a:cubicBezTo>
                    <a:pt x="341" y="2076"/>
                    <a:pt x="415" y="1823"/>
                    <a:pt x="549" y="1394"/>
                  </a:cubicBezTo>
                  <a:cubicBezTo>
                    <a:pt x="816" y="1394"/>
                    <a:pt x="1038" y="1379"/>
                    <a:pt x="1245" y="1334"/>
                  </a:cubicBezTo>
                  <a:cubicBezTo>
                    <a:pt x="1453" y="1290"/>
                    <a:pt x="1557" y="1230"/>
                    <a:pt x="1557" y="1142"/>
                  </a:cubicBezTo>
                  <a:cubicBezTo>
                    <a:pt x="1557" y="1112"/>
                    <a:pt x="1512" y="1097"/>
                    <a:pt x="1438" y="1097"/>
                  </a:cubicBezTo>
                  <a:cubicBezTo>
                    <a:pt x="1364" y="1097"/>
                    <a:pt x="1260" y="1097"/>
                    <a:pt x="1112" y="1112"/>
                  </a:cubicBezTo>
                  <a:cubicBezTo>
                    <a:pt x="979" y="1127"/>
                    <a:pt x="860" y="1127"/>
                    <a:pt x="771" y="1127"/>
                  </a:cubicBezTo>
                  <a:lnTo>
                    <a:pt x="623" y="1127"/>
                  </a:lnTo>
                  <a:cubicBezTo>
                    <a:pt x="712" y="786"/>
                    <a:pt x="756" y="534"/>
                    <a:pt x="756" y="371"/>
                  </a:cubicBezTo>
                  <a:lnTo>
                    <a:pt x="756" y="356"/>
                  </a:lnTo>
                  <a:cubicBezTo>
                    <a:pt x="993" y="311"/>
                    <a:pt x="1127" y="297"/>
                    <a:pt x="1186" y="282"/>
                  </a:cubicBezTo>
                  <a:cubicBezTo>
                    <a:pt x="1245" y="282"/>
                    <a:pt x="1349" y="267"/>
                    <a:pt x="1497" y="252"/>
                  </a:cubicBezTo>
                  <a:cubicBezTo>
                    <a:pt x="1646" y="237"/>
                    <a:pt x="1764" y="222"/>
                    <a:pt x="1853" y="208"/>
                  </a:cubicBezTo>
                  <a:cubicBezTo>
                    <a:pt x="1957" y="193"/>
                    <a:pt x="2016" y="163"/>
                    <a:pt x="2016" y="104"/>
                  </a:cubicBezTo>
                  <a:cubicBezTo>
                    <a:pt x="2016" y="30"/>
                    <a:pt x="1764" y="0"/>
                    <a:pt x="12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2904750" y="1093875"/>
              <a:ext cx="44850" cy="64500"/>
            </a:xfrm>
            <a:custGeom>
              <a:avLst/>
              <a:gdLst/>
              <a:ahLst/>
              <a:cxnLst/>
              <a:rect l="l" t="t" r="r" b="b"/>
              <a:pathLst>
                <a:path w="1794" h="2580" extrusionOk="0">
                  <a:moveTo>
                    <a:pt x="1497" y="0"/>
                  </a:moveTo>
                  <a:cubicBezTo>
                    <a:pt x="1275" y="0"/>
                    <a:pt x="1053" y="104"/>
                    <a:pt x="816" y="312"/>
                  </a:cubicBezTo>
                  <a:cubicBezTo>
                    <a:pt x="578" y="519"/>
                    <a:pt x="371" y="771"/>
                    <a:pt x="223" y="1068"/>
                  </a:cubicBezTo>
                  <a:cubicBezTo>
                    <a:pt x="74" y="1364"/>
                    <a:pt x="0" y="1631"/>
                    <a:pt x="0" y="1854"/>
                  </a:cubicBezTo>
                  <a:cubicBezTo>
                    <a:pt x="0" y="2031"/>
                    <a:pt x="74" y="2209"/>
                    <a:pt x="223" y="2358"/>
                  </a:cubicBezTo>
                  <a:cubicBezTo>
                    <a:pt x="386" y="2506"/>
                    <a:pt x="549" y="2580"/>
                    <a:pt x="712" y="2580"/>
                  </a:cubicBezTo>
                  <a:cubicBezTo>
                    <a:pt x="845" y="2580"/>
                    <a:pt x="1008" y="2535"/>
                    <a:pt x="1171" y="2461"/>
                  </a:cubicBezTo>
                  <a:cubicBezTo>
                    <a:pt x="1334" y="2387"/>
                    <a:pt x="1483" y="2313"/>
                    <a:pt x="1586" y="2224"/>
                  </a:cubicBezTo>
                  <a:cubicBezTo>
                    <a:pt x="1705" y="2120"/>
                    <a:pt x="1764" y="2046"/>
                    <a:pt x="1764" y="2002"/>
                  </a:cubicBezTo>
                  <a:cubicBezTo>
                    <a:pt x="1764" y="1942"/>
                    <a:pt x="1735" y="1913"/>
                    <a:pt x="1705" y="1913"/>
                  </a:cubicBezTo>
                  <a:cubicBezTo>
                    <a:pt x="1675" y="1913"/>
                    <a:pt x="1572" y="1957"/>
                    <a:pt x="1379" y="2076"/>
                  </a:cubicBezTo>
                  <a:cubicBezTo>
                    <a:pt x="1290" y="2106"/>
                    <a:pt x="1201" y="2150"/>
                    <a:pt x="1082" y="2180"/>
                  </a:cubicBezTo>
                  <a:cubicBezTo>
                    <a:pt x="949" y="2209"/>
                    <a:pt x="845" y="2239"/>
                    <a:pt x="727" y="2239"/>
                  </a:cubicBezTo>
                  <a:cubicBezTo>
                    <a:pt x="608" y="2239"/>
                    <a:pt x="519" y="2194"/>
                    <a:pt x="445" y="2135"/>
                  </a:cubicBezTo>
                  <a:cubicBezTo>
                    <a:pt x="371" y="2076"/>
                    <a:pt x="341" y="1972"/>
                    <a:pt x="341" y="1839"/>
                  </a:cubicBezTo>
                  <a:cubicBezTo>
                    <a:pt x="341" y="1705"/>
                    <a:pt x="386" y="1542"/>
                    <a:pt x="475" y="1364"/>
                  </a:cubicBezTo>
                  <a:cubicBezTo>
                    <a:pt x="564" y="1172"/>
                    <a:pt x="667" y="1009"/>
                    <a:pt x="786" y="860"/>
                  </a:cubicBezTo>
                  <a:cubicBezTo>
                    <a:pt x="904" y="712"/>
                    <a:pt x="1038" y="593"/>
                    <a:pt x="1171" y="490"/>
                  </a:cubicBezTo>
                  <a:cubicBezTo>
                    <a:pt x="1305" y="386"/>
                    <a:pt x="1423" y="341"/>
                    <a:pt x="1527" y="341"/>
                  </a:cubicBezTo>
                  <a:cubicBezTo>
                    <a:pt x="1572" y="341"/>
                    <a:pt x="1616" y="356"/>
                    <a:pt x="1661" y="371"/>
                  </a:cubicBezTo>
                  <a:cubicBezTo>
                    <a:pt x="1720" y="386"/>
                    <a:pt x="1750" y="401"/>
                    <a:pt x="1764" y="401"/>
                  </a:cubicBezTo>
                  <a:cubicBezTo>
                    <a:pt x="1794" y="401"/>
                    <a:pt x="1794" y="371"/>
                    <a:pt x="1794" y="327"/>
                  </a:cubicBezTo>
                  <a:cubicBezTo>
                    <a:pt x="1794" y="267"/>
                    <a:pt x="1764" y="193"/>
                    <a:pt x="1690" y="119"/>
                  </a:cubicBezTo>
                  <a:cubicBezTo>
                    <a:pt x="1631" y="30"/>
                    <a:pt x="1557" y="0"/>
                    <a:pt x="14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2960325" y="1093500"/>
              <a:ext cx="51550" cy="65250"/>
            </a:xfrm>
            <a:custGeom>
              <a:avLst/>
              <a:gdLst/>
              <a:ahLst/>
              <a:cxnLst/>
              <a:rect l="l" t="t" r="r" b="b"/>
              <a:pathLst>
                <a:path w="2062" h="2610" extrusionOk="0">
                  <a:moveTo>
                    <a:pt x="564" y="1"/>
                  </a:moveTo>
                  <a:cubicBezTo>
                    <a:pt x="535" y="1"/>
                    <a:pt x="505" y="15"/>
                    <a:pt x="505" y="30"/>
                  </a:cubicBezTo>
                  <a:cubicBezTo>
                    <a:pt x="490" y="45"/>
                    <a:pt x="490" y="75"/>
                    <a:pt x="490" y="119"/>
                  </a:cubicBezTo>
                  <a:cubicBezTo>
                    <a:pt x="490" y="267"/>
                    <a:pt x="401" y="668"/>
                    <a:pt x="238" y="1320"/>
                  </a:cubicBezTo>
                  <a:cubicBezTo>
                    <a:pt x="105" y="1350"/>
                    <a:pt x="45" y="1394"/>
                    <a:pt x="45" y="1424"/>
                  </a:cubicBezTo>
                  <a:cubicBezTo>
                    <a:pt x="45" y="1468"/>
                    <a:pt x="60" y="1498"/>
                    <a:pt x="75" y="1528"/>
                  </a:cubicBezTo>
                  <a:cubicBezTo>
                    <a:pt x="105" y="1557"/>
                    <a:pt x="134" y="1587"/>
                    <a:pt x="164" y="1602"/>
                  </a:cubicBezTo>
                  <a:cubicBezTo>
                    <a:pt x="60" y="2017"/>
                    <a:pt x="1" y="2269"/>
                    <a:pt x="1" y="2328"/>
                  </a:cubicBezTo>
                  <a:cubicBezTo>
                    <a:pt x="1" y="2373"/>
                    <a:pt x="31" y="2447"/>
                    <a:pt x="75" y="2506"/>
                  </a:cubicBezTo>
                  <a:cubicBezTo>
                    <a:pt x="134" y="2580"/>
                    <a:pt x="164" y="2610"/>
                    <a:pt x="194" y="2610"/>
                  </a:cubicBezTo>
                  <a:cubicBezTo>
                    <a:pt x="223" y="2610"/>
                    <a:pt x="253" y="2536"/>
                    <a:pt x="283" y="2417"/>
                  </a:cubicBezTo>
                  <a:cubicBezTo>
                    <a:pt x="312" y="2343"/>
                    <a:pt x="327" y="2284"/>
                    <a:pt x="342" y="2209"/>
                  </a:cubicBezTo>
                  <a:cubicBezTo>
                    <a:pt x="357" y="2150"/>
                    <a:pt x="386" y="2046"/>
                    <a:pt x="416" y="1928"/>
                  </a:cubicBezTo>
                  <a:cubicBezTo>
                    <a:pt x="446" y="1809"/>
                    <a:pt x="475" y="1691"/>
                    <a:pt x="520" y="1557"/>
                  </a:cubicBezTo>
                  <a:cubicBezTo>
                    <a:pt x="801" y="1498"/>
                    <a:pt x="1128" y="1439"/>
                    <a:pt x="1483" y="1394"/>
                  </a:cubicBezTo>
                  <a:lnTo>
                    <a:pt x="1483" y="1394"/>
                  </a:lnTo>
                  <a:cubicBezTo>
                    <a:pt x="1335" y="1957"/>
                    <a:pt x="1261" y="2284"/>
                    <a:pt x="1261" y="2343"/>
                  </a:cubicBezTo>
                  <a:cubicBezTo>
                    <a:pt x="1261" y="2402"/>
                    <a:pt x="1291" y="2462"/>
                    <a:pt x="1335" y="2521"/>
                  </a:cubicBezTo>
                  <a:cubicBezTo>
                    <a:pt x="1380" y="2580"/>
                    <a:pt x="1424" y="2610"/>
                    <a:pt x="1454" y="2610"/>
                  </a:cubicBezTo>
                  <a:cubicBezTo>
                    <a:pt x="1483" y="2610"/>
                    <a:pt x="1513" y="2536"/>
                    <a:pt x="1543" y="2417"/>
                  </a:cubicBezTo>
                  <a:cubicBezTo>
                    <a:pt x="1572" y="2343"/>
                    <a:pt x="1587" y="2284"/>
                    <a:pt x="1602" y="2209"/>
                  </a:cubicBezTo>
                  <a:cubicBezTo>
                    <a:pt x="1617" y="2150"/>
                    <a:pt x="1646" y="2061"/>
                    <a:pt x="1676" y="1943"/>
                  </a:cubicBezTo>
                  <a:cubicBezTo>
                    <a:pt x="1706" y="1824"/>
                    <a:pt x="1750" y="1631"/>
                    <a:pt x="1839" y="1335"/>
                  </a:cubicBezTo>
                  <a:cubicBezTo>
                    <a:pt x="1987" y="1305"/>
                    <a:pt x="2062" y="1261"/>
                    <a:pt x="2062" y="1216"/>
                  </a:cubicBezTo>
                  <a:cubicBezTo>
                    <a:pt x="2062" y="1157"/>
                    <a:pt x="2002" y="1127"/>
                    <a:pt x="1899" y="1112"/>
                  </a:cubicBezTo>
                  <a:cubicBezTo>
                    <a:pt x="2002" y="683"/>
                    <a:pt x="2062" y="445"/>
                    <a:pt x="2062" y="356"/>
                  </a:cubicBezTo>
                  <a:cubicBezTo>
                    <a:pt x="2062" y="267"/>
                    <a:pt x="2032" y="193"/>
                    <a:pt x="1973" y="119"/>
                  </a:cubicBezTo>
                  <a:cubicBezTo>
                    <a:pt x="1913" y="45"/>
                    <a:pt x="1869" y="1"/>
                    <a:pt x="1824" y="1"/>
                  </a:cubicBezTo>
                  <a:cubicBezTo>
                    <a:pt x="1780" y="1"/>
                    <a:pt x="1750" y="45"/>
                    <a:pt x="1750" y="119"/>
                  </a:cubicBezTo>
                  <a:cubicBezTo>
                    <a:pt x="1750" y="253"/>
                    <a:pt x="1691" y="594"/>
                    <a:pt x="1558" y="1098"/>
                  </a:cubicBezTo>
                  <a:cubicBezTo>
                    <a:pt x="1246" y="1127"/>
                    <a:pt x="935" y="1172"/>
                    <a:pt x="609" y="1231"/>
                  </a:cubicBezTo>
                  <a:cubicBezTo>
                    <a:pt x="727" y="757"/>
                    <a:pt x="787" y="475"/>
                    <a:pt x="787" y="371"/>
                  </a:cubicBezTo>
                  <a:cubicBezTo>
                    <a:pt x="787" y="282"/>
                    <a:pt x="757" y="193"/>
                    <a:pt x="698" y="119"/>
                  </a:cubicBezTo>
                  <a:cubicBezTo>
                    <a:pt x="638" y="45"/>
                    <a:pt x="594" y="1"/>
                    <a:pt x="5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3020750" y="1093500"/>
              <a:ext cx="46725" cy="65250"/>
            </a:xfrm>
            <a:custGeom>
              <a:avLst/>
              <a:gdLst/>
              <a:ahLst/>
              <a:cxnLst/>
              <a:rect l="l" t="t" r="r" b="b"/>
              <a:pathLst>
                <a:path w="1869" h="2610" extrusionOk="0">
                  <a:moveTo>
                    <a:pt x="1142" y="327"/>
                  </a:moveTo>
                  <a:cubicBezTo>
                    <a:pt x="1409" y="327"/>
                    <a:pt x="1542" y="401"/>
                    <a:pt x="1542" y="564"/>
                  </a:cubicBezTo>
                  <a:cubicBezTo>
                    <a:pt x="1542" y="653"/>
                    <a:pt x="1498" y="742"/>
                    <a:pt x="1424" y="831"/>
                  </a:cubicBezTo>
                  <a:cubicBezTo>
                    <a:pt x="1335" y="920"/>
                    <a:pt x="1246" y="994"/>
                    <a:pt x="1157" y="1053"/>
                  </a:cubicBezTo>
                  <a:cubicBezTo>
                    <a:pt x="1068" y="1098"/>
                    <a:pt x="949" y="1157"/>
                    <a:pt x="831" y="1231"/>
                  </a:cubicBezTo>
                  <a:cubicBezTo>
                    <a:pt x="712" y="1290"/>
                    <a:pt x="638" y="1335"/>
                    <a:pt x="593" y="1364"/>
                  </a:cubicBezTo>
                  <a:cubicBezTo>
                    <a:pt x="697" y="994"/>
                    <a:pt x="756" y="727"/>
                    <a:pt x="756" y="564"/>
                  </a:cubicBezTo>
                  <a:cubicBezTo>
                    <a:pt x="756" y="519"/>
                    <a:pt x="742" y="475"/>
                    <a:pt x="712" y="416"/>
                  </a:cubicBezTo>
                  <a:cubicBezTo>
                    <a:pt x="875" y="356"/>
                    <a:pt x="1008" y="327"/>
                    <a:pt x="1142" y="327"/>
                  </a:cubicBezTo>
                  <a:close/>
                  <a:moveTo>
                    <a:pt x="1112" y="1"/>
                  </a:moveTo>
                  <a:cubicBezTo>
                    <a:pt x="920" y="1"/>
                    <a:pt x="727" y="30"/>
                    <a:pt x="564" y="90"/>
                  </a:cubicBezTo>
                  <a:cubicBezTo>
                    <a:pt x="401" y="149"/>
                    <a:pt x="312" y="208"/>
                    <a:pt x="312" y="267"/>
                  </a:cubicBezTo>
                  <a:cubicBezTo>
                    <a:pt x="312" y="297"/>
                    <a:pt x="327" y="327"/>
                    <a:pt x="341" y="371"/>
                  </a:cubicBezTo>
                  <a:cubicBezTo>
                    <a:pt x="371" y="416"/>
                    <a:pt x="401" y="445"/>
                    <a:pt x="430" y="475"/>
                  </a:cubicBezTo>
                  <a:cubicBezTo>
                    <a:pt x="415" y="712"/>
                    <a:pt x="341" y="1083"/>
                    <a:pt x="193" y="1557"/>
                  </a:cubicBezTo>
                  <a:cubicBezTo>
                    <a:pt x="60" y="2046"/>
                    <a:pt x="0" y="2313"/>
                    <a:pt x="0" y="2373"/>
                  </a:cubicBezTo>
                  <a:cubicBezTo>
                    <a:pt x="0" y="2417"/>
                    <a:pt x="15" y="2476"/>
                    <a:pt x="60" y="2536"/>
                  </a:cubicBezTo>
                  <a:cubicBezTo>
                    <a:pt x="119" y="2580"/>
                    <a:pt x="149" y="2610"/>
                    <a:pt x="193" y="2610"/>
                  </a:cubicBezTo>
                  <a:cubicBezTo>
                    <a:pt x="208" y="2610"/>
                    <a:pt x="238" y="2550"/>
                    <a:pt x="282" y="2417"/>
                  </a:cubicBezTo>
                  <a:cubicBezTo>
                    <a:pt x="297" y="2358"/>
                    <a:pt x="327" y="2298"/>
                    <a:pt x="341" y="2239"/>
                  </a:cubicBezTo>
                  <a:cubicBezTo>
                    <a:pt x="356" y="2165"/>
                    <a:pt x="430" y="1943"/>
                    <a:pt x="534" y="1557"/>
                  </a:cubicBezTo>
                  <a:cubicBezTo>
                    <a:pt x="608" y="1735"/>
                    <a:pt x="771" y="1957"/>
                    <a:pt x="1038" y="2224"/>
                  </a:cubicBezTo>
                  <a:cubicBezTo>
                    <a:pt x="1320" y="2476"/>
                    <a:pt x="1527" y="2610"/>
                    <a:pt x="1676" y="2610"/>
                  </a:cubicBezTo>
                  <a:cubicBezTo>
                    <a:pt x="1765" y="2610"/>
                    <a:pt x="1794" y="2580"/>
                    <a:pt x="1794" y="2521"/>
                  </a:cubicBezTo>
                  <a:cubicBezTo>
                    <a:pt x="1794" y="2476"/>
                    <a:pt x="1765" y="2432"/>
                    <a:pt x="1705" y="2387"/>
                  </a:cubicBezTo>
                  <a:cubicBezTo>
                    <a:pt x="1676" y="2358"/>
                    <a:pt x="1646" y="2328"/>
                    <a:pt x="1616" y="2298"/>
                  </a:cubicBezTo>
                  <a:cubicBezTo>
                    <a:pt x="1587" y="2269"/>
                    <a:pt x="1542" y="2239"/>
                    <a:pt x="1483" y="2195"/>
                  </a:cubicBezTo>
                  <a:cubicBezTo>
                    <a:pt x="1438" y="2150"/>
                    <a:pt x="1379" y="2106"/>
                    <a:pt x="1335" y="2046"/>
                  </a:cubicBezTo>
                  <a:cubicBezTo>
                    <a:pt x="1275" y="2002"/>
                    <a:pt x="1231" y="1957"/>
                    <a:pt x="1186" y="1928"/>
                  </a:cubicBezTo>
                  <a:cubicBezTo>
                    <a:pt x="1157" y="1883"/>
                    <a:pt x="1097" y="1824"/>
                    <a:pt x="1008" y="1750"/>
                  </a:cubicBezTo>
                  <a:cubicBezTo>
                    <a:pt x="920" y="1661"/>
                    <a:pt x="890" y="1587"/>
                    <a:pt x="890" y="1528"/>
                  </a:cubicBezTo>
                  <a:cubicBezTo>
                    <a:pt x="890" y="1513"/>
                    <a:pt x="920" y="1498"/>
                    <a:pt x="979" y="1468"/>
                  </a:cubicBezTo>
                  <a:cubicBezTo>
                    <a:pt x="1053" y="1424"/>
                    <a:pt x="1142" y="1379"/>
                    <a:pt x="1231" y="1335"/>
                  </a:cubicBezTo>
                  <a:cubicBezTo>
                    <a:pt x="1335" y="1276"/>
                    <a:pt x="1424" y="1216"/>
                    <a:pt x="1527" y="1157"/>
                  </a:cubicBezTo>
                  <a:cubicBezTo>
                    <a:pt x="1616" y="1083"/>
                    <a:pt x="1705" y="1009"/>
                    <a:pt x="1765" y="905"/>
                  </a:cubicBezTo>
                  <a:cubicBezTo>
                    <a:pt x="1839" y="786"/>
                    <a:pt x="1868" y="683"/>
                    <a:pt x="1868" y="564"/>
                  </a:cubicBezTo>
                  <a:cubicBezTo>
                    <a:pt x="1868" y="371"/>
                    <a:pt x="1794" y="238"/>
                    <a:pt x="1646" y="149"/>
                  </a:cubicBezTo>
                  <a:cubicBezTo>
                    <a:pt x="1498" y="45"/>
                    <a:pt x="1320" y="1"/>
                    <a:pt x="11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3075225" y="1093500"/>
              <a:ext cx="50050" cy="65250"/>
            </a:xfrm>
            <a:custGeom>
              <a:avLst/>
              <a:gdLst/>
              <a:ahLst/>
              <a:cxnLst/>
              <a:rect l="l" t="t" r="r" b="b"/>
              <a:pathLst>
                <a:path w="2002" h="2610" extrusionOk="0">
                  <a:moveTo>
                    <a:pt x="1290" y="312"/>
                  </a:moveTo>
                  <a:cubicBezTo>
                    <a:pt x="1394" y="312"/>
                    <a:pt x="1483" y="371"/>
                    <a:pt x="1542" y="490"/>
                  </a:cubicBezTo>
                  <a:cubicBezTo>
                    <a:pt x="1617" y="608"/>
                    <a:pt x="1661" y="757"/>
                    <a:pt x="1661" y="949"/>
                  </a:cubicBezTo>
                  <a:cubicBezTo>
                    <a:pt x="1661" y="1142"/>
                    <a:pt x="1602" y="1350"/>
                    <a:pt x="1483" y="1557"/>
                  </a:cubicBezTo>
                  <a:cubicBezTo>
                    <a:pt x="1365" y="1765"/>
                    <a:pt x="1231" y="1943"/>
                    <a:pt x="1068" y="2091"/>
                  </a:cubicBezTo>
                  <a:cubicBezTo>
                    <a:pt x="905" y="2239"/>
                    <a:pt x="757" y="2313"/>
                    <a:pt x="638" y="2313"/>
                  </a:cubicBezTo>
                  <a:cubicBezTo>
                    <a:pt x="564" y="2313"/>
                    <a:pt x="490" y="2269"/>
                    <a:pt x="431" y="2195"/>
                  </a:cubicBezTo>
                  <a:cubicBezTo>
                    <a:pt x="371" y="2106"/>
                    <a:pt x="342" y="1987"/>
                    <a:pt x="342" y="1854"/>
                  </a:cubicBezTo>
                  <a:cubicBezTo>
                    <a:pt x="342" y="1631"/>
                    <a:pt x="401" y="1394"/>
                    <a:pt x="520" y="1142"/>
                  </a:cubicBezTo>
                  <a:cubicBezTo>
                    <a:pt x="638" y="890"/>
                    <a:pt x="772" y="697"/>
                    <a:pt x="920" y="534"/>
                  </a:cubicBezTo>
                  <a:cubicBezTo>
                    <a:pt x="1068" y="386"/>
                    <a:pt x="1187" y="312"/>
                    <a:pt x="1290" y="312"/>
                  </a:cubicBezTo>
                  <a:close/>
                  <a:moveTo>
                    <a:pt x="1276" y="1"/>
                  </a:moveTo>
                  <a:cubicBezTo>
                    <a:pt x="1142" y="1"/>
                    <a:pt x="1009" y="45"/>
                    <a:pt x="860" y="164"/>
                  </a:cubicBezTo>
                  <a:cubicBezTo>
                    <a:pt x="697" y="267"/>
                    <a:pt x="564" y="416"/>
                    <a:pt x="445" y="579"/>
                  </a:cubicBezTo>
                  <a:cubicBezTo>
                    <a:pt x="312" y="757"/>
                    <a:pt x="208" y="964"/>
                    <a:pt x="134" y="1187"/>
                  </a:cubicBezTo>
                  <a:cubicBezTo>
                    <a:pt x="45" y="1424"/>
                    <a:pt x="1" y="1646"/>
                    <a:pt x="1" y="1883"/>
                  </a:cubicBezTo>
                  <a:cubicBezTo>
                    <a:pt x="1" y="2046"/>
                    <a:pt x="60" y="2209"/>
                    <a:pt x="193" y="2373"/>
                  </a:cubicBezTo>
                  <a:cubicBezTo>
                    <a:pt x="312" y="2521"/>
                    <a:pt x="460" y="2610"/>
                    <a:pt x="623" y="2610"/>
                  </a:cubicBezTo>
                  <a:cubicBezTo>
                    <a:pt x="846" y="2610"/>
                    <a:pt x="1053" y="2521"/>
                    <a:pt x="1276" y="2328"/>
                  </a:cubicBezTo>
                  <a:cubicBezTo>
                    <a:pt x="1498" y="2150"/>
                    <a:pt x="1676" y="1928"/>
                    <a:pt x="1809" y="1661"/>
                  </a:cubicBezTo>
                  <a:cubicBezTo>
                    <a:pt x="1928" y="1409"/>
                    <a:pt x="2002" y="1157"/>
                    <a:pt x="2002" y="920"/>
                  </a:cubicBezTo>
                  <a:cubicBezTo>
                    <a:pt x="2002" y="683"/>
                    <a:pt x="1928" y="460"/>
                    <a:pt x="1794" y="282"/>
                  </a:cubicBezTo>
                  <a:cubicBezTo>
                    <a:pt x="1661" y="90"/>
                    <a:pt x="1483" y="1"/>
                    <a:pt x="1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3132300" y="1093875"/>
              <a:ext cx="67475" cy="64500"/>
            </a:xfrm>
            <a:custGeom>
              <a:avLst/>
              <a:gdLst/>
              <a:ahLst/>
              <a:cxnLst/>
              <a:rect l="l" t="t" r="r" b="b"/>
              <a:pathLst>
                <a:path w="2699" h="2580" extrusionOk="0">
                  <a:moveTo>
                    <a:pt x="564" y="0"/>
                  </a:moveTo>
                  <a:cubicBezTo>
                    <a:pt x="534" y="0"/>
                    <a:pt x="505" y="0"/>
                    <a:pt x="490" y="15"/>
                  </a:cubicBezTo>
                  <a:cubicBezTo>
                    <a:pt x="490" y="30"/>
                    <a:pt x="475" y="60"/>
                    <a:pt x="475" y="104"/>
                  </a:cubicBezTo>
                  <a:cubicBezTo>
                    <a:pt x="475" y="267"/>
                    <a:pt x="401" y="653"/>
                    <a:pt x="238" y="1275"/>
                  </a:cubicBezTo>
                  <a:cubicBezTo>
                    <a:pt x="75" y="1898"/>
                    <a:pt x="1" y="2239"/>
                    <a:pt x="1" y="2298"/>
                  </a:cubicBezTo>
                  <a:cubicBezTo>
                    <a:pt x="1" y="2358"/>
                    <a:pt x="30" y="2417"/>
                    <a:pt x="75" y="2491"/>
                  </a:cubicBezTo>
                  <a:cubicBezTo>
                    <a:pt x="119" y="2550"/>
                    <a:pt x="149" y="2580"/>
                    <a:pt x="179" y="2580"/>
                  </a:cubicBezTo>
                  <a:cubicBezTo>
                    <a:pt x="193" y="2580"/>
                    <a:pt x="208" y="2565"/>
                    <a:pt x="223" y="2521"/>
                  </a:cubicBezTo>
                  <a:cubicBezTo>
                    <a:pt x="238" y="2491"/>
                    <a:pt x="238" y="2476"/>
                    <a:pt x="253" y="2447"/>
                  </a:cubicBezTo>
                  <a:cubicBezTo>
                    <a:pt x="268" y="2417"/>
                    <a:pt x="268" y="2387"/>
                    <a:pt x="282" y="2358"/>
                  </a:cubicBezTo>
                  <a:cubicBezTo>
                    <a:pt x="297" y="2313"/>
                    <a:pt x="312" y="2269"/>
                    <a:pt x="312" y="2239"/>
                  </a:cubicBezTo>
                  <a:cubicBezTo>
                    <a:pt x="327" y="2194"/>
                    <a:pt x="342" y="2165"/>
                    <a:pt x="356" y="2106"/>
                  </a:cubicBezTo>
                  <a:cubicBezTo>
                    <a:pt x="371" y="2046"/>
                    <a:pt x="386" y="2002"/>
                    <a:pt x="401" y="1972"/>
                  </a:cubicBezTo>
                  <a:cubicBezTo>
                    <a:pt x="401" y="1928"/>
                    <a:pt x="416" y="1868"/>
                    <a:pt x="431" y="1824"/>
                  </a:cubicBezTo>
                  <a:cubicBezTo>
                    <a:pt x="460" y="1750"/>
                    <a:pt x="490" y="1631"/>
                    <a:pt x="534" y="1453"/>
                  </a:cubicBezTo>
                  <a:cubicBezTo>
                    <a:pt x="594" y="1261"/>
                    <a:pt x="638" y="1038"/>
                    <a:pt x="683" y="786"/>
                  </a:cubicBezTo>
                  <a:cubicBezTo>
                    <a:pt x="831" y="1261"/>
                    <a:pt x="949" y="1572"/>
                    <a:pt x="1038" y="1690"/>
                  </a:cubicBezTo>
                  <a:cubicBezTo>
                    <a:pt x="1098" y="1765"/>
                    <a:pt x="1157" y="1809"/>
                    <a:pt x="1231" y="1809"/>
                  </a:cubicBezTo>
                  <a:cubicBezTo>
                    <a:pt x="1290" y="1809"/>
                    <a:pt x="1379" y="1750"/>
                    <a:pt x="1483" y="1646"/>
                  </a:cubicBezTo>
                  <a:cubicBezTo>
                    <a:pt x="1587" y="1527"/>
                    <a:pt x="1869" y="1186"/>
                    <a:pt x="2328" y="623"/>
                  </a:cubicBezTo>
                  <a:lnTo>
                    <a:pt x="2328" y="623"/>
                  </a:lnTo>
                  <a:cubicBezTo>
                    <a:pt x="2224" y="890"/>
                    <a:pt x="2135" y="1201"/>
                    <a:pt x="2047" y="1572"/>
                  </a:cubicBezTo>
                  <a:cubicBezTo>
                    <a:pt x="1958" y="1928"/>
                    <a:pt x="1928" y="2150"/>
                    <a:pt x="1928" y="2254"/>
                  </a:cubicBezTo>
                  <a:cubicBezTo>
                    <a:pt x="1928" y="2358"/>
                    <a:pt x="1943" y="2432"/>
                    <a:pt x="1972" y="2491"/>
                  </a:cubicBezTo>
                  <a:cubicBezTo>
                    <a:pt x="2002" y="2550"/>
                    <a:pt x="2032" y="2580"/>
                    <a:pt x="2061" y="2580"/>
                  </a:cubicBezTo>
                  <a:cubicBezTo>
                    <a:pt x="2106" y="2580"/>
                    <a:pt x="2135" y="2506"/>
                    <a:pt x="2180" y="2372"/>
                  </a:cubicBezTo>
                  <a:cubicBezTo>
                    <a:pt x="2195" y="2298"/>
                    <a:pt x="2210" y="2209"/>
                    <a:pt x="2224" y="2135"/>
                  </a:cubicBezTo>
                  <a:cubicBezTo>
                    <a:pt x="2254" y="2061"/>
                    <a:pt x="2269" y="1957"/>
                    <a:pt x="2299" y="1839"/>
                  </a:cubicBezTo>
                  <a:cubicBezTo>
                    <a:pt x="2328" y="1720"/>
                    <a:pt x="2358" y="1616"/>
                    <a:pt x="2387" y="1527"/>
                  </a:cubicBezTo>
                  <a:cubicBezTo>
                    <a:pt x="2402" y="1438"/>
                    <a:pt x="2432" y="1320"/>
                    <a:pt x="2476" y="1186"/>
                  </a:cubicBezTo>
                  <a:cubicBezTo>
                    <a:pt x="2521" y="1038"/>
                    <a:pt x="2551" y="934"/>
                    <a:pt x="2565" y="875"/>
                  </a:cubicBezTo>
                  <a:cubicBezTo>
                    <a:pt x="2580" y="801"/>
                    <a:pt x="2610" y="712"/>
                    <a:pt x="2625" y="623"/>
                  </a:cubicBezTo>
                  <a:cubicBezTo>
                    <a:pt x="2654" y="534"/>
                    <a:pt x="2669" y="460"/>
                    <a:pt x="2684" y="401"/>
                  </a:cubicBezTo>
                  <a:cubicBezTo>
                    <a:pt x="2699" y="341"/>
                    <a:pt x="2699" y="297"/>
                    <a:pt x="2699" y="252"/>
                  </a:cubicBezTo>
                  <a:cubicBezTo>
                    <a:pt x="2699" y="208"/>
                    <a:pt x="2669" y="163"/>
                    <a:pt x="2625" y="104"/>
                  </a:cubicBezTo>
                  <a:cubicBezTo>
                    <a:pt x="2580" y="60"/>
                    <a:pt x="2521" y="30"/>
                    <a:pt x="2476" y="30"/>
                  </a:cubicBezTo>
                  <a:cubicBezTo>
                    <a:pt x="2432" y="30"/>
                    <a:pt x="2358" y="89"/>
                    <a:pt x="2269" y="208"/>
                  </a:cubicBezTo>
                  <a:cubicBezTo>
                    <a:pt x="2165" y="312"/>
                    <a:pt x="2002" y="504"/>
                    <a:pt x="1794" y="786"/>
                  </a:cubicBezTo>
                  <a:cubicBezTo>
                    <a:pt x="1587" y="1053"/>
                    <a:pt x="1409" y="1275"/>
                    <a:pt x="1276" y="1438"/>
                  </a:cubicBezTo>
                  <a:cubicBezTo>
                    <a:pt x="1172" y="1201"/>
                    <a:pt x="1068" y="964"/>
                    <a:pt x="979" y="742"/>
                  </a:cubicBezTo>
                  <a:cubicBezTo>
                    <a:pt x="905" y="519"/>
                    <a:pt x="861" y="356"/>
                    <a:pt x="846" y="267"/>
                  </a:cubicBezTo>
                  <a:cubicBezTo>
                    <a:pt x="846" y="223"/>
                    <a:pt x="801" y="163"/>
                    <a:pt x="727" y="89"/>
                  </a:cubicBezTo>
                  <a:cubicBezTo>
                    <a:pt x="638" y="30"/>
                    <a:pt x="594" y="0"/>
                    <a:pt x="5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3204200" y="1092750"/>
              <a:ext cx="48200" cy="66000"/>
            </a:xfrm>
            <a:custGeom>
              <a:avLst/>
              <a:gdLst/>
              <a:ahLst/>
              <a:cxnLst/>
              <a:rect l="l" t="t" r="r" b="b"/>
              <a:pathLst>
                <a:path w="1928" h="2640" extrusionOk="0">
                  <a:moveTo>
                    <a:pt x="1142" y="357"/>
                  </a:moveTo>
                  <a:cubicBezTo>
                    <a:pt x="1187" y="579"/>
                    <a:pt x="1231" y="890"/>
                    <a:pt x="1276" y="1320"/>
                  </a:cubicBezTo>
                  <a:cubicBezTo>
                    <a:pt x="1083" y="1350"/>
                    <a:pt x="890" y="1380"/>
                    <a:pt x="727" y="1439"/>
                  </a:cubicBezTo>
                  <a:cubicBezTo>
                    <a:pt x="890" y="979"/>
                    <a:pt x="1038" y="609"/>
                    <a:pt x="1142" y="357"/>
                  </a:cubicBezTo>
                  <a:close/>
                  <a:moveTo>
                    <a:pt x="1231" y="1"/>
                  </a:moveTo>
                  <a:cubicBezTo>
                    <a:pt x="1172" y="1"/>
                    <a:pt x="1098" y="16"/>
                    <a:pt x="1038" y="75"/>
                  </a:cubicBezTo>
                  <a:cubicBezTo>
                    <a:pt x="964" y="120"/>
                    <a:pt x="920" y="179"/>
                    <a:pt x="890" y="238"/>
                  </a:cubicBezTo>
                  <a:cubicBezTo>
                    <a:pt x="861" y="312"/>
                    <a:pt x="801" y="461"/>
                    <a:pt x="697" y="713"/>
                  </a:cubicBezTo>
                  <a:cubicBezTo>
                    <a:pt x="594" y="950"/>
                    <a:pt x="520" y="1142"/>
                    <a:pt x="460" y="1291"/>
                  </a:cubicBezTo>
                  <a:cubicBezTo>
                    <a:pt x="431" y="1365"/>
                    <a:pt x="401" y="1439"/>
                    <a:pt x="371" y="1528"/>
                  </a:cubicBezTo>
                  <a:cubicBezTo>
                    <a:pt x="119" y="1602"/>
                    <a:pt x="1" y="1676"/>
                    <a:pt x="1" y="1721"/>
                  </a:cubicBezTo>
                  <a:cubicBezTo>
                    <a:pt x="1" y="1765"/>
                    <a:pt x="16" y="1810"/>
                    <a:pt x="60" y="1839"/>
                  </a:cubicBezTo>
                  <a:cubicBezTo>
                    <a:pt x="90" y="1869"/>
                    <a:pt x="134" y="1884"/>
                    <a:pt x="193" y="1884"/>
                  </a:cubicBezTo>
                  <a:lnTo>
                    <a:pt x="208" y="1884"/>
                  </a:lnTo>
                  <a:cubicBezTo>
                    <a:pt x="75" y="2210"/>
                    <a:pt x="1" y="2388"/>
                    <a:pt x="1" y="2417"/>
                  </a:cubicBezTo>
                  <a:cubicBezTo>
                    <a:pt x="1" y="2462"/>
                    <a:pt x="30" y="2521"/>
                    <a:pt x="75" y="2566"/>
                  </a:cubicBezTo>
                  <a:cubicBezTo>
                    <a:pt x="119" y="2610"/>
                    <a:pt x="164" y="2640"/>
                    <a:pt x="193" y="2640"/>
                  </a:cubicBezTo>
                  <a:cubicBezTo>
                    <a:pt x="238" y="2640"/>
                    <a:pt x="371" y="2358"/>
                    <a:pt x="579" y="1795"/>
                  </a:cubicBezTo>
                  <a:cubicBezTo>
                    <a:pt x="772" y="1735"/>
                    <a:pt x="905" y="1706"/>
                    <a:pt x="994" y="1676"/>
                  </a:cubicBezTo>
                  <a:cubicBezTo>
                    <a:pt x="1098" y="1647"/>
                    <a:pt x="1187" y="1632"/>
                    <a:pt x="1305" y="1602"/>
                  </a:cubicBezTo>
                  <a:cubicBezTo>
                    <a:pt x="1320" y="1824"/>
                    <a:pt x="1335" y="2047"/>
                    <a:pt x="1365" y="2299"/>
                  </a:cubicBezTo>
                  <a:cubicBezTo>
                    <a:pt x="1379" y="2417"/>
                    <a:pt x="1394" y="2506"/>
                    <a:pt x="1424" y="2566"/>
                  </a:cubicBezTo>
                  <a:cubicBezTo>
                    <a:pt x="1439" y="2610"/>
                    <a:pt x="1483" y="2640"/>
                    <a:pt x="1513" y="2640"/>
                  </a:cubicBezTo>
                  <a:cubicBezTo>
                    <a:pt x="1602" y="2640"/>
                    <a:pt x="1631" y="2492"/>
                    <a:pt x="1631" y="2180"/>
                  </a:cubicBezTo>
                  <a:cubicBezTo>
                    <a:pt x="1631" y="1987"/>
                    <a:pt x="1631" y="1780"/>
                    <a:pt x="1602" y="1513"/>
                  </a:cubicBezTo>
                  <a:cubicBezTo>
                    <a:pt x="1824" y="1454"/>
                    <a:pt x="1928" y="1394"/>
                    <a:pt x="1928" y="1350"/>
                  </a:cubicBezTo>
                  <a:cubicBezTo>
                    <a:pt x="1928" y="1291"/>
                    <a:pt x="1883" y="1261"/>
                    <a:pt x="1765" y="1261"/>
                  </a:cubicBezTo>
                  <a:cubicBezTo>
                    <a:pt x="1720" y="1261"/>
                    <a:pt x="1661" y="1261"/>
                    <a:pt x="1587" y="1276"/>
                  </a:cubicBezTo>
                  <a:cubicBezTo>
                    <a:pt x="1542" y="905"/>
                    <a:pt x="1498" y="609"/>
                    <a:pt x="1439" y="357"/>
                  </a:cubicBezTo>
                  <a:cubicBezTo>
                    <a:pt x="1379" y="120"/>
                    <a:pt x="1305" y="1"/>
                    <a:pt x="12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3262400" y="1094250"/>
              <a:ext cx="50425" cy="64125"/>
            </a:xfrm>
            <a:custGeom>
              <a:avLst/>
              <a:gdLst/>
              <a:ahLst/>
              <a:cxnLst/>
              <a:rect l="l" t="t" r="r" b="b"/>
              <a:pathLst>
                <a:path w="2017" h="2565" extrusionOk="0">
                  <a:moveTo>
                    <a:pt x="1157" y="0"/>
                  </a:moveTo>
                  <a:cubicBezTo>
                    <a:pt x="667" y="0"/>
                    <a:pt x="356" y="0"/>
                    <a:pt x="208" y="15"/>
                  </a:cubicBezTo>
                  <a:cubicBezTo>
                    <a:pt x="74" y="30"/>
                    <a:pt x="0" y="60"/>
                    <a:pt x="0" y="104"/>
                  </a:cubicBezTo>
                  <a:cubicBezTo>
                    <a:pt x="0" y="148"/>
                    <a:pt x="30" y="193"/>
                    <a:pt x="60" y="252"/>
                  </a:cubicBezTo>
                  <a:cubicBezTo>
                    <a:pt x="104" y="297"/>
                    <a:pt x="148" y="326"/>
                    <a:pt x="193" y="326"/>
                  </a:cubicBezTo>
                  <a:lnTo>
                    <a:pt x="816" y="297"/>
                  </a:lnTo>
                  <a:lnTo>
                    <a:pt x="816" y="297"/>
                  </a:lnTo>
                  <a:cubicBezTo>
                    <a:pt x="801" y="534"/>
                    <a:pt x="727" y="919"/>
                    <a:pt x="593" y="1438"/>
                  </a:cubicBezTo>
                  <a:cubicBezTo>
                    <a:pt x="460" y="1972"/>
                    <a:pt x="386" y="2254"/>
                    <a:pt x="386" y="2313"/>
                  </a:cubicBezTo>
                  <a:cubicBezTo>
                    <a:pt x="386" y="2372"/>
                    <a:pt x="415" y="2432"/>
                    <a:pt x="460" y="2491"/>
                  </a:cubicBezTo>
                  <a:cubicBezTo>
                    <a:pt x="504" y="2535"/>
                    <a:pt x="549" y="2565"/>
                    <a:pt x="578" y="2565"/>
                  </a:cubicBezTo>
                  <a:cubicBezTo>
                    <a:pt x="608" y="2565"/>
                    <a:pt x="638" y="2506"/>
                    <a:pt x="667" y="2372"/>
                  </a:cubicBezTo>
                  <a:cubicBezTo>
                    <a:pt x="697" y="2313"/>
                    <a:pt x="727" y="2194"/>
                    <a:pt x="756" y="2016"/>
                  </a:cubicBezTo>
                  <a:cubicBezTo>
                    <a:pt x="801" y="1853"/>
                    <a:pt x="830" y="1735"/>
                    <a:pt x="845" y="1646"/>
                  </a:cubicBezTo>
                  <a:cubicBezTo>
                    <a:pt x="1038" y="890"/>
                    <a:pt x="1142" y="460"/>
                    <a:pt x="1142" y="371"/>
                  </a:cubicBezTo>
                  <a:cubicBezTo>
                    <a:pt x="1142" y="341"/>
                    <a:pt x="1142" y="312"/>
                    <a:pt x="1127" y="297"/>
                  </a:cubicBezTo>
                  <a:cubicBezTo>
                    <a:pt x="1260" y="297"/>
                    <a:pt x="1409" y="297"/>
                    <a:pt x="1542" y="312"/>
                  </a:cubicBezTo>
                  <a:cubicBezTo>
                    <a:pt x="1690" y="326"/>
                    <a:pt x="1809" y="326"/>
                    <a:pt x="1883" y="326"/>
                  </a:cubicBezTo>
                  <a:cubicBezTo>
                    <a:pt x="1972" y="326"/>
                    <a:pt x="2016" y="297"/>
                    <a:pt x="2016" y="252"/>
                  </a:cubicBezTo>
                  <a:cubicBezTo>
                    <a:pt x="2016" y="193"/>
                    <a:pt x="1927" y="134"/>
                    <a:pt x="1764" y="74"/>
                  </a:cubicBezTo>
                  <a:cubicBezTo>
                    <a:pt x="1601" y="15"/>
                    <a:pt x="1394" y="0"/>
                    <a:pt x="11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3312425" y="1093875"/>
              <a:ext cx="18925" cy="64500"/>
            </a:xfrm>
            <a:custGeom>
              <a:avLst/>
              <a:gdLst/>
              <a:ahLst/>
              <a:cxnLst/>
              <a:rect l="l" t="t" r="r" b="b"/>
              <a:pathLst>
                <a:path w="757" h="2580" extrusionOk="0">
                  <a:moveTo>
                    <a:pt x="534" y="0"/>
                  </a:moveTo>
                  <a:cubicBezTo>
                    <a:pt x="505" y="0"/>
                    <a:pt x="475" y="0"/>
                    <a:pt x="460" y="15"/>
                  </a:cubicBezTo>
                  <a:cubicBezTo>
                    <a:pt x="445" y="30"/>
                    <a:pt x="445" y="60"/>
                    <a:pt x="445" y="104"/>
                  </a:cubicBezTo>
                  <a:cubicBezTo>
                    <a:pt x="445" y="252"/>
                    <a:pt x="371" y="653"/>
                    <a:pt x="223" y="1305"/>
                  </a:cubicBezTo>
                  <a:cubicBezTo>
                    <a:pt x="75" y="1942"/>
                    <a:pt x="1" y="2283"/>
                    <a:pt x="1" y="2328"/>
                  </a:cubicBezTo>
                  <a:cubicBezTo>
                    <a:pt x="1" y="2387"/>
                    <a:pt x="30" y="2432"/>
                    <a:pt x="75" y="2491"/>
                  </a:cubicBezTo>
                  <a:cubicBezTo>
                    <a:pt x="119" y="2550"/>
                    <a:pt x="164" y="2580"/>
                    <a:pt x="193" y="2580"/>
                  </a:cubicBezTo>
                  <a:cubicBezTo>
                    <a:pt x="223" y="2580"/>
                    <a:pt x="253" y="2506"/>
                    <a:pt x="297" y="2372"/>
                  </a:cubicBezTo>
                  <a:cubicBezTo>
                    <a:pt x="312" y="2283"/>
                    <a:pt x="342" y="2209"/>
                    <a:pt x="356" y="2150"/>
                  </a:cubicBezTo>
                  <a:cubicBezTo>
                    <a:pt x="371" y="2076"/>
                    <a:pt x="401" y="1987"/>
                    <a:pt x="430" y="1868"/>
                  </a:cubicBezTo>
                  <a:cubicBezTo>
                    <a:pt x="460" y="1735"/>
                    <a:pt x="475" y="1646"/>
                    <a:pt x="490" y="1572"/>
                  </a:cubicBezTo>
                  <a:cubicBezTo>
                    <a:pt x="668" y="845"/>
                    <a:pt x="757" y="445"/>
                    <a:pt x="757" y="356"/>
                  </a:cubicBezTo>
                  <a:cubicBezTo>
                    <a:pt x="757" y="267"/>
                    <a:pt x="727" y="178"/>
                    <a:pt x="668" y="104"/>
                  </a:cubicBezTo>
                  <a:cubicBezTo>
                    <a:pt x="623" y="30"/>
                    <a:pt x="564" y="0"/>
                    <a:pt x="5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5"/>
            <p:cNvSpPr/>
            <p:nvPr/>
          </p:nvSpPr>
          <p:spPr>
            <a:xfrm>
              <a:off x="3339850" y="1093125"/>
              <a:ext cx="54875" cy="65625"/>
            </a:xfrm>
            <a:custGeom>
              <a:avLst/>
              <a:gdLst/>
              <a:ahLst/>
              <a:cxnLst/>
              <a:rect l="l" t="t" r="r" b="b"/>
              <a:pathLst>
                <a:path w="2195" h="2625" extrusionOk="0">
                  <a:moveTo>
                    <a:pt x="1958" y="1"/>
                  </a:moveTo>
                  <a:cubicBezTo>
                    <a:pt x="1913" y="1"/>
                    <a:pt x="1883" y="60"/>
                    <a:pt x="1883" y="164"/>
                  </a:cubicBezTo>
                  <a:cubicBezTo>
                    <a:pt x="1883" y="193"/>
                    <a:pt x="1869" y="327"/>
                    <a:pt x="1854" y="609"/>
                  </a:cubicBezTo>
                  <a:cubicBezTo>
                    <a:pt x="1794" y="1202"/>
                    <a:pt x="1691" y="1706"/>
                    <a:pt x="1528" y="2136"/>
                  </a:cubicBezTo>
                  <a:cubicBezTo>
                    <a:pt x="1424" y="1898"/>
                    <a:pt x="1172" y="1261"/>
                    <a:pt x="772" y="238"/>
                  </a:cubicBezTo>
                  <a:cubicBezTo>
                    <a:pt x="742" y="179"/>
                    <a:pt x="712" y="119"/>
                    <a:pt x="668" y="90"/>
                  </a:cubicBezTo>
                  <a:cubicBezTo>
                    <a:pt x="608" y="30"/>
                    <a:pt x="579" y="16"/>
                    <a:pt x="549" y="16"/>
                  </a:cubicBezTo>
                  <a:cubicBezTo>
                    <a:pt x="505" y="16"/>
                    <a:pt x="490" y="45"/>
                    <a:pt x="490" y="134"/>
                  </a:cubicBezTo>
                  <a:cubicBezTo>
                    <a:pt x="490" y="282"/>
                    <a:pt x="401" y="683"/>
                    <a:pt x="238" y="1320"/>
                  </a:cubicBezTo>
                  <a:cubicBezTo>
                    <a:pt x="75" y="1958"/>
                    <a:pt x="1" y="2313"/>
                    <a:pt x="1" y="2373"/>
                  </a:cubicBezTo>
                  <a:cubicBezTo>
                    <a:pt x="1" y="2432"/>
                    <a:pt x="15" y="2477"/>
                    <a:pt x="60" y="2536"/>
                  </a:cubicBezTo>
                  <a:cubicBezTo>
                    <a:pt x="119" y="2595"/>
                    <a:pt x="149" y="2625"/>
                    <a:pt x="179" y="2625"/>
                  </a:cubicBezTo>
                  <a:cubicBezTo>
                    <a:pt x="208" y="2625"/>
                    <a:pt x="238" y="2565"/>
                    <a:pt x="267" y="2477"/>
                  </a:cubicBezTo>
                  <a:cubicBezTo>
                    <a:pt x="297" y="2373"/>
                    <a:pt x="356" y="2150"/>
                    <a:pt x="445" y="1780"/>
                  </a:cubicBezTo>
                  <a:cubicBezTo>
                    <a:pt x="534" y="1424"/>
                    <a:pt x="608" y="1098"/>
                    <a:pt x="683" y="816"/>
                  </a:cubicBezTo>
                  <a:cubicBezTo>
                    <a:pt x="1053" y="1735"/>
                    <a:pt x="1276" y="2284"/>
                    <a:pt x="1350" y="2462"/>
                  </a:cubicBezTo>
                  <a:cubicBezTo>
                    <a:pt x="1365" y="2506"/>
                    <a:pt x="1394" y="2536"/>
                    <a:pt x="1439" y="2580"/>
                  </a:cubicBezTo>
                  <a:cubicBezTo>
                    <a:pt x="1483" y="2610"/>
                    <a:pt x="1513" y="2625"/>
                    <a:pt x="1542" y="2625"/>
                  </a:cubicBezTo>
                  <a:cubicBezTo>
                    <a:pt x="1646" y="2625"/>
                    <a:pt x="1735" y="2462"/>
                    <a:pt x="1839" y="2150"/>
                  </a:cubicBezTo>
                  <a:cubicBezTo>
                    <a:pt x="1958" y="1824"/>
                    <a:pt x="2032" y="1483"/>
                    <a:pt x="2091" y="1113"/>
                  </a:cubicBezTo>
                  <a:cubicBezTo>
                    <a:pt x="2165" y="727"/>
                    <a:pt x="2195" y="446"/>
                    <a:pt x="2195" y="238"/>
                  </a:cubicBezTo>
                  <a:cubicBezTo>
                    <a:pt x="2195" y="193"/>
                    <a:pt x="2165" y="149"/>
                    <a:pt x="2106" y="90"/>
                  </a:cubicBezTo>
                  <a:cubicBezTo>
                    <a:pt x="2061" y="30"/>
                    <a:pt x="2002" y="1"/>
                    <a:pt x="19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5"/>
            <p:cNvSpPr/>
            <p:nvPr/>
          </p:nvSpPr>
          <p:spPr>
            <a:xfrm>
              <a:off x="2518925" y="1244350"/>
              <a:ext cx="54875" cy="65250"/>
            </a:xfrm>
            <a:custGeom>
              <a:avLst/>
              <a:gdLst/>
              <a:ahLst/>
              <a:cxnLst/>
              <a:rect l="l" t="t" r="r" b="b"/>
              <a:pathLst>
                <a:path w="2195" h="2610" extrusionOk="0">
                  <a:moveTo>
                    <a:pt x="549" y="0"/>
                  </a:moveTo>
                  <a:cubicBezTo>
                    <a:pt x="505" y="0"/>
                    <a:pt x="490" y="45"/>
                    <a:pt x="490" y="119"/>
                  </a:cubicBezTo>
                  <a:cubicBezTo>
                    <a:pt x="475" y="282"/>
                    <a:pt x="401" y="667"/>
                    <a:pt x="238" y="1320"/>
                  </a:cubicBezTo>
                  <a:cubicBezTo>
                    <a:pt x="75" y="1942"/>
                    <a:pt x="0" y="2298"/>
                    <a:pt x="0" y="2357"/>
                  </a:cubicBezTo>
                  <a:cubicBezTo>
                    <a:pt x="0" y="2417"/>
                    <a:pt x="15" y="2476"/>
                    <a:pt x="60" y="2535"/>
                  </a:cubicBezTo>
                  <a:cubicBezTo>
                    <a:pt x="104" y="2580"/>
                    <a:pt x="149" y="2609"/>
                    <a:pt x="178" y="2609"/>
                  </a:cubicBezTo>
                  <a:cubicBezTo>
                    <a:pt x="208" y="2609"/>
                    <a:pt x="223" y="2565"/>
                    <a:pt x="252" y="2461"/>
                  </a:cubicBezTo>
                  <a:cubicBezTo>
                    <a:pt x="282" y="2357"/>
                    <a:pt x="341" y="2135"/>
                    <a:pt x="430" y="1779"/>
                  </a:cubicBezTo>
                  <a:cubicBezTo>
                    <a:pt x="519" y="1409"/>
                    <a:pt x="608" y="1083"/>
                    <a:pt x="682" y="801"/>
                  </a:cubicBezTo>
                  <a:cubicBezTo>
                    <a:pt x="1053" y="1720"/>
                    <a:pt x="1261" y="2269"/>
                    <a:pt x="1335" y="2446"/>
                  </a:cubicBezTo>
                  <a:cubicBezTo>
                    <a:pt x="1364" y="2491"/>
                    <a:pt x="1394" y="2535"/>
                    <a:pt x="1438" y="2565"/>
                  </a:cubicBezTo>
                  <a:cubicBezTo>
                    <a:pt x="1468" y="2595"/>
                    <a:pt x="1513" y="2609"/>
                    <a:pt x="1542" y="2609"/>
                  </a:cubicBezTo>
                  <a:cubicBezTo>
                    <a:pt x="1631" y="2609"/>
                    <a:pt x="1735" y="2446"/>
                    <a:pt x="1839" y="2135"/>
                  </a:cubicBezTo>
                  <a:cubicBezTo>
                    <a:pt x="1943" y="1809"/>
                    <a:pt x="2031" y="1468"/>
                    <a:pt x="2091" y="1097"/>
                  </a:cubicBezTo>
                  <a:cubicBezTo>
                    <a:pt x="2150" y="727"/>
                    <a:pt x="2195" y="430"/>
                    <a:pt x="2195" y="238"/>
                  </a:cubicBezTo>
                  <a:cubicBezTo>
                    <a:pt x="2195" y="193"/>
                    <a:pt x="2165" y="134"/>
                    <a:pt x="2106" y="74"/>
                  </a:cubicBezTo>
                  <a:cubicBezTo>
                    <a:pt x="2046" y="15"/>
                    <a:pt x="2002" y="0"/>
                    <a:pt x="1957" y="0"/>
                  </a:cubicBezTo>
                  <a:cubicBezTo>
                    <a:pt x="1913" y="0"/>
                    <a:pt x="1883" y="45"/>
                    <a:pt x="1883" y="149"/>
                  </a:cubicBezTo>
                  <a:cubicBezTo>
                    <a:pt x="1883" y="178"/>
                    <a:pt x="1868" y="326"/>
                    <a:pt x="1839" y="593"/>
                  </a:cubicBezTo>
                  <a:cubicBezTo>
                    <a:pt x="1794" y="1186"/>
                    <a:pt x="1676" y="1690"/>
                    <a:pt x="1527" y="2120"/>
                  </a:cubicBezTo>
                  <a:cubicBezTo>
                    <a:pt x="1409" y="1883"/>
                    <a:pt x="1157" y="1246"/>
                    <a:pt x="771" y="223"/>
                  </a:cubicBezTo>
                  <a:cubicBezTo>
                    <a:pt x="742" y="163"/>
                    <a:pt x="712" y="119"/>
                    <a:pt x="653" y="74"/>
                  </a:cubicBezTo>
                  <a:cubicBezTo>
                    <a:pt x="608" y="30"/>
                    <a:pt x="579" y="0"/>
                    <a:pt x="5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2584525" y="1244725"/>
              <a:ext cx="44875" cy="65625"/>
            </a:xfrm>
            <a:custGeom>
              <a:avLst/>
              <a:gdLst/>
              <a:ahLst/>
              <a:cxnLst/>
              <a:rect l="l" t="t" r="r" b="b"/>
              <a:pathLst>
                <a:path w="1795" h="2625" extrusionOk="0">
                  <a:moveTo>
                    <a:pt x="386" y="0"/>
                  </a:moveTo>
                  <a:cubicBezTo>
                    <a:pt x="356" y="0"/>
                    <a:pt x="327" y="0"/>
                    <a:pt x="327" y="15"/>
                  </a:cubicBezTo>
                  <a:cubicBezTo>
                    <a:pt x="312" y="30"/>
                    <a:pt x="312" y="59"/>
                    <a:pt x="312" y="104"/>
                  </a:cubicBezTo>
                  <a:cubicBezTo>
                    <a:pt x="312" y="252"/>
                    <a:pt x="252" y="534"/>
                    <a:pt x="149" y="949"/>
                  </a:cubicBezTo>
                  <a:cubicBezTo>
                    <a:pt x="45" y="1364"/>
                    <a:pt x="0" y="1675"/>
                    <a:pt x="0" y="1868"/>
                  </a:cubicBezTo>
                  <a:cubicBezTo>
                    <a:pt x="0" y="2061"/>
                    <a:pt x="60" y="2239"/>
                    <a:pt x="164" y="2387"/>
                  </a:cubicBezTo>
                  <a:cubicBezTo>
                    <a:pt x="282" y="2535"/>
                    <a:pt x="416" y="2624"/>
                    <a:pt x="579" y="2624"/>
                  </a:cubicBezTo>
                  <a:cubicBezTo>
                    <a:pt x="786" y="2624"/>
                    <a:pt x="994" y="2520"/>
                    <a:pt x="1172" y="2328"/>
                  </a:cubicBezTo>
                  <a:cubicBezTo>
                    <a:pt x="1364" y="2120"/>
                    <a:pt x="1513" y="1853"/>
                    <a:pt x="1616" y="1527"/>
                  </a:cubicBezTo>
                  <a:cubicBezTo>
                    <a:pt x="1735" y="1186"/>
                    <a:pt x="1794" y="830"/>
                    <a:pt x="1794" y="445"/>
                  </a:cubicBezTo>
                  <a:cubicBezTo>
                    <a:pt x="1794" y="311"/>
                    <a:pt x="1750" y="208"/>
                    <a:pt x="1676" y="119"/>
                  </a:cubicBezTo>
                  <a:cubicBezTo>
                    <a:pt x="1602" y="30"/>
                    <a:pt x="1542" y="0"/>
                    <a:pt x="1483" y="0"/>
                  </a:cubicBezTo>
                  <a:cubicBezTo>
                    <a:pt x="1438" y="0"/>
                    <a:pt x="1409" y="15"/>
                    <a:pt x="1409" y="74"/>
                  </a:cubicBezTo>
                  <a:cubicBezTo>
                    <a:pt x="1409" y="89"/>
                    <a:pt x="1424" y="163"/>
                    <a:pt x="1424" y="267"/>
                  </a:cubicBezTo>
                  <a:cubicBezTo>
                    <a:pt x="1438" y="371"/>
                    <a:pt x="1453" y="475"/>
                    <a:pt x="1453" y="578"/>
                  </a:cubicBezTo>
                  <a:cubicBezTo>
                    <a:pt x="1453" y="801"/>
                    <a:pt x="1424" y="1023"/>
                    <a:pt x="1364" y="1245"/>
                  </a:cubicBezTo>
                  <a:cubicBezTo>
                    <a:pt x="1305" y="1453"/>
                    <a:pt x="1231" y="1646"/>
                    <a:pt x="1142" y="1794"/>
                  </a:cubicBezTo>
                  <a:cubicBezTo>
                    <a:pt x="1068" y="1942"/>
                    <a:pt x="964" y="2061"/>
                    <a:pt x="875" y="2165"/>
                  </a:cubicBezTo>
                  <a:cubicBezTo>
                    <a:pt x="771" y="2254"/>
                    <a:pt x="682" y="2298"/>
                    <a:pt x="593" y="2298"/>
                  </a:cubicBezTo>
                  <a:cubicBezTo>
                    <a:pt x="519" y="2298"/>
                    <a:pt x="445" y="2254"/>
                    <a:pt x="401" y="2179"/>
                  </a:cubicBezTo>
                  <a:cubicBezTo>
                    <a:pt x="341" y="2090"/>
                    <a:pt x="327" y="1972"/>
                    <a:pt x="327" y="1838"/>
                  </a:cubicBezTo>
                  <a:cubicBezTo>
                    <a:pt x="327" y="1690"/>
                    <a:pt x="371" y="1423"/>
                    <a:pt x="475" y="1038"/>
                  </a:cubicBezTo>
                  <a:cubicBezTo>
                    <a:pt x="579" y="652"/>
                    <a:pt x="623" y="415"/>
                    <a:pt x="623" y="326"/>
                  </a:cubicBezTo>
                  <a:cubicBezTo>
                    <a:pt x="623" y="237"/>
                    <a:pt x="593" y="163"/>
                    <a:pt x="534" y="89"/>
                  </a:cubicBezTo>
                  <a:cubicBezTo>
                    <a:pt x="475" y="30"/>
                    <a:pt x="430" y="0"/>
                    <a:pt x="3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2637900" y="1244725"/>
              <a:ext cx="45225" cy="64500"/>
            </a:xfrm>
            <a:custGeom>
              <a:avLst/>
              <a:gdLst/>
              <a:ahLst/>
              <a:cxnLst/>
              <a:rect l="l" t="t" r="r" b="b"/>
              <a:pathLst>
                <a:path w="1809" h="2580" extrusionOk="0">
                  <a:moveTo>
                    <a:pt x="1498" y="0"/>
                  </a:moveTo>
                  <a:cubicBezTo>
                    <a:pt x="1290" y="0"/>
                    <a:pt x="1053" y="104"/>
                    <a:pt x="816" y="311"/>
                  </a:cubicBezTo>
                  <a:cubicBezTo>
                    <a:pt x="578" y="534"/>
                    <a:pt x="386" y="786"/>
                    <a:pt x="223" y="1082"/>
                  </a:cubicBezTo>
                  <a:cubicBezTo>
                    <a:pt x="74" y="1364"/>
                    <a:pt x="0" y="1631"/>
                    <a:pt x="0" y="1868"/>
                  </a:cubicBezTo>
                  <a:cubicBezTo>
                    <a:pt x="0" y="2046"/>
                    <a:pt x="74" y="2209"/>
                    <a:pt x="237" y="2357"/>
                  </a:cubicBezTo>
                  <a:cubicBezTo>
                    <a:pt x="386" y="2506"/>
                    <a:pt x="549" y="2580"/>
                    <a:pt x="727" y="2580"/>
                  </a:cubicBezTo>
                  <a:cubicBezTo>
                    <a:pt x="860" y="2580"/>
                    <a:pt x="1008" y="2550"/>
                    <a:pt x="1171" y="2476"/>
                  </a:cubicBezTo>
                  <a:cubicBezTo>
                    <a:pt x="1349" y="2402"/>
                    <a:pt x="1483" y="2313"/>
                    <a:pt x="1601" y="2224"/>
                  </a:cubicBezTo>
                  <a:cubicBezTo>
                    <a:pt x="1705" y="2120"/>
                    <a:pt x="1764" y="2046"/>
                    <a:pt x="1764" y="2001"/>
                  </a:cubicBezTo>
                  <a:cubicBezTo>
                    <a:pt x="1764" y="1942"/>
                    <a:pt x="1750" y="1913"/>
                    <a:pt x="1705" y="1913"/>
                  </a:cubicBezTo>
                  <a:cubicBezTo>
                    <a:pt x="1690" y="1913"/>
                    <a:pt x="1572" y="1972"/>
                    <a:pt x="1379" y="2076"/>
                  </a:cubicBezTo>
                  <a:cubicBezTo>
                    <a:pt x="1305" y="2120"/>
                    <a:pt x="1201" y="2150"/>
                    <a:pt x="1082" y="2194"/>
                  </a:cubicBezTo>
                  <a:cubicBezTo>
                    <a:pt x="964" y="2224"/>
                    <a:pt x="845" y="2239"/>
                    <a:pt x="727" y="2239"/>
                  </a:cubicBezTo>
                  <a:cubicBezTo>
                    <a:pt x="623" y="2239"/>
                    <a:pt x="519" y="2209"/>
                    <a:pt x="445" y="2150"/>
                  </a:cubicBezTo>
                  <a:cubicBezTo>
                    <a:pt x="386" y="2076"/>
                    <a:pt x="341" y="1972"/>
                    <a:pt x="341" y="1838"/>
                  </a:cubicBezTo>
                  <a:cubicBezTo>
                    <a:pt x="341" y="1705"/>
                    <a:pt x="386" y="1542"/>
                    <a:pt x="475" y="1364"/>
                  </a:cubicBezTo>
                  <a:cubicBezTo>
                    <a:pt x="564" y="1171"/>
                    <a:pt x="667" y="1008"/>
                    <a:pt x="786" y="860"/>
                  </a:cubicBezTo>
                  <a:cubicBezTo>
                    <a:pt x="919" y="712"/>
                    <a:pt x="1038" y="593"/>
                    <a:pt x="1171" y="489"/>
                  </a:cubicBezTo>
                  <a:cubicBezTo>
                    <a:pt x="1320" y="400"/>
                    <a:pt x="1438" y="341"/>
                    <a:pt x="1527" y="341"/>
                  </a:cubicBezTo>
                  <a:cubicBezTo>
                    <a:pt x="1572" y="341"/>
                    <a:pt x="1616" y="356"/>
                    <a:pt x="1675" y="371"/>
                  </a:cubicBezTo>
                  <a:cubicBezTo>
                    <a:pt x="1720" y="386"/>
                    <a:pt x="1764" y="400"/>
                    <a:pt x="1779" y="400"/>
                  </a:cubicBezTo>
                  <a:cubicBezTo>
                    <a:pt x="1794" y="400"/>
                    <a:pt x="1809" y="371"/>
                    <a:pt x="1809" y="326"/>
                  </a:cubicBezTo>
                  <a:cubicBezTo>
                    <a:pt x="1809" y="267"/>
                    <a:pt x="1764" y="208"/>
                    <a:pt x="1705" y="119"/>
                  </a:cubicBezTo>
                  <a:cubicBezTo>
                    <a:pt x="1631" y="45"/>
                    <a:pt x="1572" y="0"/>
                    <a:pt x="14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2693125" y="1243975"/>
              <a:ext cx="40050" cy="65625"/>
            </a:xfrm>
            <a:custGeom>
              <a:avLst/>
              <a:gdLst/>
              <a:ahLst/>
              <a:cxnLst/>
              <a:rect l="l" t="t" r="r" b="b"/>
              <a:pathLst>
                <a:path w="1602" h="2625" extrusionOk="0">
                  <a:moveTo>
                    <a:pt x="593" y="0"/>
                  </a:moveTo>
                  <a:cubicBezTo>
                    <a:pt x="564" y="0"/>
                    <a:pt x="534" y="15"/>
                    <a:pt x="519" y="30"/>
                  </a:cubicBezTo>
                  <a:cubicBezTo>
                    <a:pt x="519" y="45"/>
                    <a:pt x="504" y="75"/>
                    <a:pt x="504" y="119"/>
                  </a:cubicBezTo>
                  <a:cubicBezTo>
                    <a:pt x="504" y="282"/>
                    <a:pt x="430" y="668"/>
                    <a:pt x="252" y="1246"/>
                  </a:cubicBezTo>
                  <a:cubicBezTo>
                    <a:pt x="89" y="1839"/>
                    <a:pt x="0" y="2180"/>
                    <a:pt x="0" y="2284"/>
                  </a:cubicBezTo>
                  <a:cubicBezTo>
                    <a:pt x="0" y="2372"/>
                    <a:pt x="45" y="2447"/>
                    <a:pt x="134" y="2521"/>
                  </a:cubicBezTo>
                  <a:cubicBezTo>
                    <a:pt x="223" y="2595"/>
                    <a:pt x="326" y="2624"/>
                    <a:pt x="445" y="2624"/>
                  </a:cubicBezTo>
                  <a:cubicBezTo>
                    <a:pt x="712" y="2624"/>
                    <a:pt x="964" y="2580"/>
                    <a:pt x="1216" y="2491"/>
                  </a:cubicBezTo>
                  <a:cubicBezTo>
                    <a:pt x="1468" y="2402"/>
                    <a:pt x="1601" y="2298"/>
                    <a:pt x="1601" y="2195"/>
                  </a:cubicBezTo>
                  <a:cubicBezTo>
                    <a:pt x="1601" y="2165"/>
                    <a:pt x="1586" y="2150"/>
                    <a:pt x="1586" y="2150"/>
                  </a:cubicBezTo>
                  <a:cubicBezTo>
                    <a:pt x="1572" y="2135"/>
                    <a:pt x="1557" y="2135"/>
                    <a:pt x="1542" y="2135"/>
                  </a:cubicBezTo>
                  <a:cubicBezTo>
                    <a:pt x="1527" y="2135"/>
                    <a:pt x="1453" y="2150"/>
                    <a:pt x="1349" y="2180"/>
                  </a:cubicBezTo>
                  <a:cubicBezTo>
                    <a:pt x="1023" y="2269"/>
                    <a:pt x="712" y="2313"/>
                    <a:pt x="430" y="2313"/>
                  </a:cubicBezTo>
                  <a:cubicBezTo>
                    <a:pt x="371" y="2313"/>
                    <a:pt x="341" y="2284"/>
                    <a:pt x="341" y="2209"/>
                  </a:cubicBezTo>
                  <a:cubicBezTo>
                    <a:pt x="341" y="2150"/>
                    <a:pt x="386" y="1943"/>
                    <a:pt x="489" y="1602"/>
                  </a:cubicBezTo>
                  <a:cubicBezTo>
                    <a:pt x="712" y="905"/>
                    <a:pt x="816" y="460"/>
                    <a:pt x="816" y="297"/>
                  </a:cubicBezTo>
                  <a:cubicBezTo>
                    <a:pt x="816" y="223"/>
                    <a:pt x="786" y="149"/>
                    <a:pt x="727" y="89"/>
                  </a:cubicBezTo>
                  <a:cubicBezTo>
                    <a:pt x="682" y="30"/>
                    <a:pt x="638" y="0"/>
                    <a:pt x="5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2743900" y="1245450"/>
              <a:ext cx="50050" cy="64525"/>
            </a:xfrm>
            <a:custGeom>
              <a:avLst/>
              <a:gdLst/>
              <a:ahLst/>
              <a:cxnLst/>
              <a:rect l="l" t="t" r="r" b="b"/>
              <a:pathLst>
                <a:path w="2002" h="2581" extrusionOk="0">
                  <a:moveTo>
                    <a:pt x="1260" y="1"/>
                  </a:moveTo>
                  <a:cubicBezTo>
                    <a:pt x="771" y="1"/>
                    <a:pt x="504" y="45"/>
                    <a:pt x="460" y="134"/>
                  </a:cubicBezTo>
                  <a:cubicBezTo>
                    <a:pt x="445" y="164"/>
                    <a:pt x="445" y="194"/>
                    <a:pt x="445" y="223"/>
                  </a:cubicBezTo>
                  <a:cubicBezTo>
                    <a:pt x="445" y="416"/>
                    <a:pt x="400" y="638"/>
                    <a:pt x="326" y="920"/>
                  </a:cubicBezTo>
                  <a:cubicBezTo>
                    <a:pt x="252" y="1202"/>
                    <a:pt x="178" y="1454"/>
                    <a:pt x="104" y="1706"/>
                  </a:cubicBezTo>
                  <a:cubicBezTo>
                    <a:pt x="30" y="1943"/>
                    <a:pt x="0" y="2121"/>
                    <a:pt x="0" y="2225"/>
                  </a:cubicBezTo>
                  <a:cubicBezTo>
                    <a:pt x="0" y="2328"/>
                    <a:pt x="45" y="2402"/>
                    <a:pt x="119" y="2477"/>
                  </a:cubicBezTo>
                  <a:cubicBezTo>
                    <a:pt x="208" y="2536"/>
                    <a:pt x="311" y="2580"/>
                    <a:pt x="430" y="2580"/>
                  </a:cubicBezTo>
                  <a:cubicBezTo>
                    <a:pt x="682" y="2580"/>
                    <a:pt x="949" y="2521"/>
                    <a:pt x="1216" y="2432"/>
                  </a:cubicBezTo>
                  <a:cubicBezTo>
                    <a:pt x="1483" y="2343"/>
                    <a:pt x="1631" y="2254"/>
                    <a:pt x="1631" y="2165"/>
                  </a:cubicBezTo>
                  <a:cubicBezTo>
                    <a:pt x="1631" y="2106"/>
                    <a:pt x="1601" y="2076"/>
                    <a:pt x="1572" y="2076"/>
                  </a:cubicBezTo>
                  <a:cubicBezTo>
                    <a:pt x="1557" y="2076"/>
                    <a:pt x="1483" y="2091"/>
                    <a:pt x="1379" y="2121"/>
                  </a:cubicBezTo>
                  <a:cubicBezTo>
                    <a:pt x="1038" y="2210"/>
                    <a:pt x="727" y="2254"/>
                    <a:pt x="430" y="2269"/>
                  </a:cubicBezTo>
                  <a:cubicBezTo>
                    <a:pt x="400" y="2254"/>
                    <a:pt x="386" y="2254"/>
                    <a:pt x="356" y="2239"/>
                  </a:cubicBezTo>
                  <a:cubicBezTo>
                    <a:pt x="341" y="2210"/>
                    <a:pt x="341" y="2195"/>
                    <a:pt x="341" y="2165"/>
                  </a:cubicBezTo>
                  <a:cubicBezTo>
                    <a:pt x="341" y="2076"/>
                    <a:pt x="400" y="1824"/>
                    <a:pt x="534" y="1394"/>
                  </a:cubicBezTo>
                  <a:cubicBezTo>
                    <a:pt x="801" y="1394"/>
                    <a:pt x="1038" y="1379"/>
                    <a:pt x="1245" y="1335"/>
                  </a:cubicBezTo>
                  <a:cubicBezTo>
                    <a:pt x="1438" y="1291"/>
                    <a:pt x="1542" y="1231"/>
                    <a:pt x="1542" y="1142"/>
                  </a:cubicBezTo>
                  <a:cubicBezTo>
                    <a:pt x="1542" y="1098"/>
                    <a:pt x="1512" y="1083"/>
                    <a:pt x="1438" y="1083"/>
                  </a:cubicBezTo>
                  <a:cubicBezTo>
                    <a:pt x="1364" y="1083"/>
                    <a:pt x="1260" y="1098"/>
                    <a:pt x="1112" y="1113"/>
                  </a:cubicBezTo>
                  <a:cubicBezTo>
                    <a:pt x="964" y="1113"/>
                    <a:pt x="860" y="1127"/>
                    <a:pt x="771" y="1127"/>
                  </a:cubicBezTo>
                  <a:lnTo>
                    <a:pt x="623" y="1127"/>
                  </a:lnTo>
                  <a:cubicBezTo>
                    <a:pt x="712" y="787"/>
                    <a:pt x="756" y="534"/>
                    <a:pt x="756" y="357"/>
                  </a:cubicBezTo>
                  <a:cubicBezTo>
                    <a:pt x="979" y="312"/>
                    <a:pt x="1127" y="282"/>
                    <a:pt x="1186" y="282"/>
                  </a:cubicBezTo>
                  <a:cubicBezTo>
                    <a:pt x="1245" y="282"/>
                    <a:pt x="1349" y="268"/>
                    <a:pt x="1497" y="253"/>
                  </a:cubicBezTo>
                  <a:cubicBezTo>
                    <a:pt x="1646" y="238"/>
                    <a:pt x="1764" y="223"/>
                    <a:pt x="1853" y="208"/>
                  </a:cubicBezTo>
                  <a:cubicBezTo>
                    <a:pt x="1957" y="194"/>
                    <a:pt x="2002" y="149"/>
                    <a:pt x="2002" y="105"/>
                  </a:cubicBezTo>
                  <a:cubicBezTo>
                    <a:pt x="2002" y="30"/>
                    <a:pt x="1764" y="1"/>
                    <a:pt x="1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5"/>
            <p:cNvSpPr/>
            <p:nvPr/>
          </p:nvSpPr>
          <p:spPr>
            <a:xfrm>
              <a:off x="2796150" y="1243600"/>
              <a:ext cx="48200" cy="66000"/>
            </a:xfrm>
            <a:custGeom>
              <a:avLst/>
              <a:gdLst/>
              <a:ahLst/>
              <a:cxnLst/>
              <a:rect l="l" t="t" r="r" b="b"/>
              <a:pathLst>
                <a:path w="1928" h="2640" extrusionOk="0">
                  <a:moveTo>
                    <a:pt x="1142" y="371"/>
                  </a:moveTo>
                  <a:cubicBezTo>
                    <a:pt x="1186" y="579"/>
                    <a:pt x="1231" y="890"/>
                    <a:pt x="1275" y="1320"/>
                  </a:cubicBezTo>
                  <a:cubicBezTo>
                    <a:pt x="1083" y="1350"/>
                    <a:pt x="905" y="1394"/>
                    <a:pt x="727" y="1439"/>
                  </a:cubicBezTo>
                  <a:cubicBezTo>
                    <a:pt x="890" y="979"/>
                    <a:pt x="1038" y="623"/>
                    <a:pt x="1142" y="371"/>
                  </a:cubicBezTo>
                  <a:close/>
                  <a:moveTo>
                    <a:pt x="1231" y="1"/>
                  </a:moveTo>
                  <a:cubicBezTo>
                    <a:pt x="1172" y="1"/>
                    <a:pt x="1098" y="15"/>
                    <a:pt x="1038" y="75"/>
                  </a:cubicBezTo>
                  <a:cubicBezTo>
                    <a:pt x="964" y="119"/>
                    <a:pt x="920" y="179"/>
                    <a:pt x="890" y="253"/>
                  </a:cubicBezTo>
                  <a:cubicBezTo>
                    <a:pt x="860" y="312"/>
                    <a:pt x="801" y="475"/>
                    <a:pt x="697" y="712"/>
                  </a:cubicBezTo>
                  <a:cubicBezTo>
                    <a:pt x="593" y="964"/>
                    <a:pt x="519" y="1157"/>
                    <a:pt x="460" y="1290"/>
                  </a:cubicBezTo>
                  <a:cubicBezTo>
                    <a:pt x="445" y="1365"/>
                    <a:pt x="401" y="1439"/>
                    <a:pt x="371" y="1528"/>
                  </a:cubicBezTo>
                  <a:cubicBezTo>
                    <a:pt x="119" y="1617"/>
                    <a:pt x="0" y="1676"/>
                    <a:pt x="0" y="1720"/>
                  </a:cubicBezTo>
                  <a:cubicBezTo>
                    <a:pt x="0" y="1765"/>
                    <a:pt x="15" y="1809"/>
                    <a:pt x="60" y="1839"/>
                  </a:cubicBezTo>
                  <a:cubicBezTo>
                    <a:pt x="89" y="1869"/>
                    <a:pt x="134" y="1898"/>
                    <a:pt x="193" y="1898"/>
                  </a:cubicBezTo>
                  <a:lnTo>
                    <a:pt x="208" y="1898"/>
                  </a:lnTo>
                  <a:cubicBezTo>
                    <a:pt x="75" y="2224"/>
                    <a:pt x="0" y="2387"/>
                    <a:pt x="0" y="2417"/>
                  </a:cubicBezTo>
                  <a:cubicBezTo>
                    <a:pt x="0" y="2476"/>
                    <a:pt x="30" y="2521"/>
                    <a:pt x="75" y="2580"/>
                  </a:cubicBezTo>
                  <a:cubicBezTo>
                    <a:pt x="119" y="2625"/>
                    <a:pt x="164" y="2639"/>
                    <a:pt x="193" y="2639"/>
                  </a:cubicBezTo>
                  <a:cubicBezTo>
                    <a:pt x="238" y="2639"/>
                    <a:pt x="371" y="2358"/>
                    <a:pt x="579" y="1794"/>
                  </a:cubicBezTo>
                  <a:cubicBezTo>
                    <a:pt x="771" y="1735"/>
                    <a:pt x="905" y="1706"/>
                    <a:pt x="994" y="1676"/>
                  </a:cubicBezTo>
                  <a:cubicBezTo>
                    <a:pt x="1098" y="1661"/>
                    <a:pt x="1186" y="1631"/>
                    <a:pt x="1305" y="1602"/>
                  </a:cubicBezTo>
                  <a:cubicBezTo>
                    <a:pt x="1320" y="1824"/>
                    <a:pt x="1350" y="2061"/>
                    <a:pt x="1364" y="2299"/>
                  </a:cubicBezTo>
                  <a:cubicBezTo>
                    <a:pt x="1379" y="2417"/>
                    <a:pt x="1394" y="2521"/>
                    <a:pt x="1424" y="2565"/>
                  </a:cubicBezTo>
                  <a:cubicBezTo>
                    <a:pt x="1438" y="2625"/>
                    <a:pt x="1483" y="2639"/>
                    <a:pt x="1513" y="2639"/>
                  </a:cubicBezTo>
                  <a:cubicBezTo>
                    <a:pt x="1602" y="2639"/>
                    <a:pt x="1631" y="2491"/>
                    <a:pt x="1631" y="2180"/>
                  </a:cubicBezTo>
                  <a:cubicBezTo>
                    <a:pt x="1631" y="2002"/>
                    <a:pt x="1631" y="1780"/>
                    <a:pt x="1602" y="1528"/>
                  </a:cubicBezTo>
                  <a:cubicBezTo>
                    <a:pt x="1824" y="1453"/>
                    <a:pt x="1928" y="1409"/>
                    <a:pt x="1928" y="1365"/>
                  </a:cubicBezTo>
                  <a:cubicBezTo>
                    <a:pt x="1928" y="1290"/>
                    <a:pt x="1883" y="1261"/>
                    <a:pt x="1765" y="1261"/>
                  </a:cubicBezTo>
                  <a:cubicBezTo>
                    <a:pt x="1720" y="1261"/>
                    <a:pt x="1661" y="1261"/>
                    <a:pt x="1587" y="1276"/>
                  </a:cubicBezTo>
                  <a:cubicBezTo>
                    <a:pt x="1542" y="905"/>
                    <a:pt x="1498" y="608"/>
                    <a:pt x="1438" y="371"/>
                  </a:cubicBezTo>
                  <a:cubicBezTo>
                    <a:pt x="1379" y="119"/>
                    <a:pt x="1305" y="1"/>
                    <a:pt x="12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5"/>
            <p:cNvSpPr/>
            <p:nvPr/>
          </p:nvSpPr>
          <p:spPr>
            <a:xfrm>
              <a:off x="2852850" y="1244350"/>
              <a:ext cx="47100" cy="65250"/>
            </a:xfrm>
            <a:custGeom>
              <a:avLst/>
              <a:gdLst/>
              <a:ahLst/>
              <a:cxnLst/>
              <a:rect l="l" t="t" r="r" b="b"/>
              <a:pathLst>
                <a:path w="1884" h="2610" extrusionOk="0">
                  <a:moveTo>
                    <a:pt x="1142" y="326"/>
                  </a:moveTo>
                  <a:cubicBezTo>
                    <a:pt x="1409" y="326"/>
                    <a:pt x="1542" y="401"/>
                    <a:pt x="1542" y="564"/>
                  </a:cubicBezTo>
                  <a:cubicBezTo>
                    <a:pt x="1542" y="653"/>
                    <a:pt x="1513" y="756"/>
                    <a:pt x="1424" y="845"/>
                  </a:cubicBezTo>
                  <a:cubicBezTo>
                    <a:pt x="1350" y="919"/>
                    <a:pt x="1261" y="994"/>
                    <a:pt x="1157" y="1053"/>
                  </a:cubicBezTo>
                  <a:cubicBezTo>
                    <a:pt x="1068" y="1112"/>
                    <a:pt x="964" y="1157"/>
                    <a:pt x="846" y="1231"/>
                  </a:cubicBezTo>
                  <a:cubicBezTo>
                    <a:pt x="727" y="1290"/>
                    <a:pt x="653" y="1335"/>
                    <a:pt x="609" y="1364"/>
                  </a:cubicBezTo>
                  <a:cubicBezTo>
                    <a:pt x="712" y="994"/>
                    <a:pt x="757" y="727"/>
                    <a:pt x="757" y="578"/>
                  </a:cubicBezTo>
                  <a:cubicBezTo>
                    <a:pt x="757" y="534"/>
                    <a:pt x="742" y="475"/>
                    <a:pt x="727" y="430"/>
                  </a:cubicBezTo>
                  <a:cubicBezTo>
                    <a:pt x="890" y="356"/>
                    <a:pt x="1024" y="326"/>
                    <a:pt x="1142" y="326"/>
                  </a:cubicBezTo>
                  <a:close/>
                  <a:moveTo>
                    <a:pt x="1127" y="0"/>
                  </a:moveTo>
                  <a:cubicBezTo>
                    <a:pt x="920" y="0"/>
                    <a:pt x="742" y="30"/>
                    <a:pt x="564" y="89"/>
                  </a:cubicBezTo>
                  <a:cubicBezTo>
                    <a:pt x="401" y="149"/>
                    <a:pt x="312" y="208"/>
                    <a:pt x="312" y="267"/>
                  </a:cubicBezTo>
                  <a:cubicBezTo>
                    <a:pt x="312" y="297"/>
                    <a:pt x="327" y="341"/>
                    <a:pt x="356" y="386"/>
                  </a:cubicBezTo>
                  <a:cubicBezTo>
                    <a:pt x="386" y="415"/>
                    <a:pt x="416" y="445"/>
                    <a:pt x="445" y="475"/>
                  </a:cubicBezTo>
                  <a:cubicBezTo>
                    <a:pt x="416" y="727"/>
                    <a:pt x="342" y="1083"/>
                    <a:pt x="208" y="1572"/>
                  </a:cubicBezTo>
                  <a:cubicBezTo>
                    <a:pt x="75" y="2046"/>
                    <a:pt x="1" y="2313"/>
                    <a:pt x="1" y="2372"/>
                  </a:cubicBezTo>
                  <a:cubicBezTo>
                    <a:pt x="1" y="2417"/>
                    <a:pt x="30" y="2476"/>
                    <a:pt x="75" y="2535"/>
                  </a:cubicBezTo>
                  <a:cubicBezTo>
                    <a:pt x="119" y="2580"/>
                    <a:pt x="164" y="2609"/>
                    <a:pt x="193" y="2609"/>
                  </a:cubicBezTo>
                  <a:cubicBezTo>
                    <a:pt x="223" y="2609"/>
                    <a:pt x="253" y="2550"/>
                    <a:pt x="282" y="2417"/>
                  </a:cubicBezTo>
                  <a:cubicBezTo>
                    <a:pt x="312" y="2357"/>
                    <a:pt x="327" y="2298"/>
                    <a:pt x="342" y="2239"/>
                  </a:cubicBezTo>
                  <a:cubicBezTo>
                    <a:pt x="371" y="2180"/>
                    <a:pt x="431" y="1957"/>
                    <a:pt x="549" y="1572"/>
                  </a:cubicBezTo>
                  <a:cubicBezTo>
                    <a:pt x="609" y="1750"/>
                    <a:pt x="772" y="1972"/>
                    <a:pt x="1053" y="2224"/>
                  </a:cubicBezTo>
                  <a:cubicBezTo>
                    <a:pt x="1320" y="2476"/>
                    <a:pt x="1542" y="2609"/>
                    <a:pt x="1691" y="2609"/>
                  </a:cubicBezTo>
                  <a:cubicBezTo>
                    <a:pt x="1765" y="2609"/>
                    <a:pt x="1809" y="2580"/>
                    <a:pt x="1809" y="2521"/>
                  </a:cubicBezTo>
                  <a:cubicBezTo>
                    <a:pt x="1809" y="2491"/>
                    <a:pt x="1780" y="2446"/>
                    <a:pt x="1720" y="2387"/>
                  </a:cubicBezTo>
                  <a:cubicBezTo>
                    <a:pt x="1691" y="2357"/>
                    <a:pt x="1646" y="2328"/>
                    <a:pt x="1617" y="2298"/>
                  </a:cubicBezTo>
                  <a:cubicBezTo>
                    <a:pt x="1587" y="2269"/>
                    <a:pt x="1542" y="2239"/>
                    <a:pt x="1498" y="2194"/>
                  </a:cubicBezTo>
                  <a:cubicBezTo>
                    <a:pt x="1454" y="2150"/>
                    <a:pt x="1394" y="2105"/>
                    <a:pt x="1335" y="2061"/>
                  </a:cubicBezTo>
                  <a:cubicBezTo>
                    <a:pt x="1276" y="2002"/>
                    <a:pt x="1231" y="1957"/>
                    <a:pt x="1202" y="1928"/>
                  </a:cubicBezTo>
                  <a:cubicBezTo>
                    <a:pt x="1172" y="1898"/>
                    <a:pt x="1113" y="1839"/>
                    <a:pt x="1024" y="1750"/>
                  </a:cubicBezTo>
                  <a:cubicBezTo>
                    <a:pt x="935" y="1661"/>
                    <a:pt x="890" y="1587"/>
                    <a:pt x="890" y="1542"/>
                  </a:cubicBezTo>
                  <a:cubicBezTo>
                    <a:pt x="890" y="1527"/>
                    <a:pt x="920" y="1498"/>
                    <a:pt x="994" y="1468"/>
                  </a:cubicBezTo>
                  <a:cubicBezTo>
                    <a:pt x="1068" y="1423"/>
                    <a:pt x="1142" y="1394"/>
                    <a:pt x="1246" y="1335"/>
                  </a:cubicBezTo>
                  <a:cubicBezTo>
                    <a:pt x="1335" y="1290"/>
                    <a:pt x="1439" y="1231"/>
                    <a:pt x="1528" y="1157"/>
                  </a:cubicBezTo>
                  <a:cubicBezTo>
                    <a:pt x="1631" y="1097"/>
                    <a:pt x="1706" y="1008"/>
                    <a:pt x="1780" y="905"/>
                  </a:cubicBezTo>
                  <a:cubicBezTo>
                    <a:pt x="1854" y="801"/>
                    <a:pt x="1883" y="682"/>
                    <a:pt x="1883" y="564"/>
                  </a:cubicBezTo>
                  <a:cubicBezTo>
                    <a:pt x="1883" y="386"/>
                    <a:pt x="1809" y="252"/>
                    <a:pt x="1661" y="149"/>
                  </a:cubicBezTo>
                  <a:cubicBezTo>
                    <a:pt x="1513" y="45"/>
                    <a:pt x="1335" y="0"/>
                    <a:pt x="11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5"/>
            <p:cNvSpPr/>
            <p:nvPr/>
          </p:nvSpPr>
          <p:spPr>
            <a:xfrm>
              <a:off x="2945500" y="1245450"/>
              <a:ext cx="50450" cy="64525"/>
            </a:xfrm>
            <a:custGeom>
              <a:avLst/>
              <a:gdLst/>
              <a:ahLst/>
              <a:cxnLst/>
              <a:rect l="l" t="t" r="r" b="b"/>
              <a:pathLst>
                <a:path w="2018" h="2581" extrusionOk="0">
                  <a:moveTo>
                    <a:pt x="1276" y="1"/>
                  </a:moveTo>
                  <a:cubicBezTo>
                    <a:pt x="772" y="1"/>
                    <a:pt x="505" y="45"/>
                    <a:pt x="460" y="134"/>
                  </a:cubicBezTo>
                  <a:cubicBezTo>
                    <a:pt x="460" y="164"/>
                    <a:pt x="446" y="194"/>
                    <a:pt x="446" y="223"/>
                  </a:cubicBezTo>
                  <a:cubicBezTo>
                    <a:pt x="446" y="416"/>
                    <a:pt x="416" y="638"/>
                    <a:pt x="342" y="920"/>
                  </a:cubicBezTo>
                  <a:cubicBezTo>
                    <a:pt x="268" y="1202"/>
                    <a:pt x="194" y="1454"/>
                    <a:pt x="120" y="1706"/>
                  </a:cubicBezTo>
                  <a:cubicBezTo>
                    <a:pt x="45" y="1943"/>
                    <a:pt x="1" y="2121"/>
                    <a:pt x="1" y="2225"/>
                  </a:cubicBezTo>
                  <a:cubicBezTo>
                    <a:pt x="1" y="2328"/>
                    <a:pt x="45" y="2402"/>
                    <a:pt x="134" y="2477"/>
                  </a:cubicBezTo>
                  <a:cubicBezTo>
                    <a:pt x="223" y="2536"/>
                    <a:pt x="327" y="2580"/>
                    <a:pt x="431" y="2580"/>
                  </a:cubicBezTo>
                  <a:cubicBezTo>
                    <a:pt x="683" y="2580"/>
                    <a:pt x="950" y="2521"/>
                    <a:pt x="1217" y="2432"/>
                  </a:cubicBezTo>
                  <a:cubicBezTo>
                    <a:pt x="1498" y="2343"/>
                    <a:pt x="1632" y="2254"/>
                    <a:pt x="1632" y="2165"/>
                  </a:cubicBezTo>
                  <a:cubicBezTo>
                    <a:pt x="1632" y="2106"/>
                    <a:pt x="1617" y="2076"/>
                    <a:pt x="1572" y="2076"/>
                  </a:cubicBezTo>
                  <a:cubicBezTo>
                    <a:pt x="1558" y="2076"/>
                    <a:pt x="1498" y="2091"/>
                    <a:pt x="1380" y="2121"/>
                  </a:cubicBezTo>
                  <a:cubicBezTo>
                    <a:pt x="1039" y="2210"/>
                    <a:pt x="727" y="2254"/>
                    <a:pt x="446" y="2269"/>
                  </a:cubicBezTo>
                  <a:cubicBezTo>
                    <a:pt x="416" y="2254"/>
                    <a:pt x="386" y="2254"/>
                    <a:pt x="372" y="2239"/>
                  </a:cubicBezTo>
                  <a:cubicBezTo>
                    <a:pt x="357" y="2210"/>
                    <a:pt x="342" y="2195"/>
                    <a:pt x="342" y="2165"/>
                  </a:cubicBezTo>
                  <a:cubicBezTo>
                    <a:pt x="342" y="2076"/>
                    <a:pt x="416" y="1824"/>
                    <a:pt x="549" y="1394"/>
                  </a:cubicBezTo>
                  <a:cubicBezTo>
                    <a:pt x="816" y="1394"/>
                    <a:pt x="1053" y="1379"/>
                    <a:pt x="1246" y="1335"/>
                  </a:cubicBezTo>
                  <a:cubicBezTo>
                    <a:pt x="1454" y="1291"/>
                    <a:pt x="1558" y="1231"/>
                    <a:pt x="1558" y="1142"/>
                  </a:cubicBezTo>
                  <a:cubicBezTo>
                    <a:pt x="1558" y="1098"/>
                    <a:pt x="1513" y="1083"/>
                    <a:pt x="1439" y="1083"/>
                  </a:cubicBezTo>
                  <a:cubicBezTo>
                    <a:pt x="1365" y="1083"/>
                    <a:pt x="1261" y="1098"/>
                    <a:pt x="1113" y="1113"/>
                  </a:cubicBezTo>
                  <a:cubicBezTo>
                    <a:pt x="979" y="1113"/>
                    <a:pt x="861" y="1127"/>
                    <a:pt x="772" y="1127"/>
                  </a:cubicBezTo>
                  <a:lnTo>
                    <a:pt x="624" y="1127"/>
                  </a:lnTo>
                  <a:cubicBezTo>
                    <a:pt x="713" y="787"/>
                    <a:pt x="757" y="534"/>
                    <a:pt x="757" y="357"/>
                  </a:cubicBezTo>
                  <a:cubicBezTo>
                    <a:pt x="994" y="312"/>
                    <a:pt x="1128" y="282"/>
                    <a:pt x="1187" y="282"/>
                  </a:cubicBezTo>
                  <a:cubicBezTo>
                    <a:pt x="1246" y="282"/>
                    <a:pt x="1350" y="268"/>
                    <a:pt x="1498" y="253"/>
                  </a:cubicBezTo>
                  <a:cubicBezTo>
                    <a:pt x="1646" y="238"/>
                    <a:pt x="1765" y="223"/>
                    <a:pt x="1854" y="208"/>
                  </a:cubicBezTo>
                  <a:cubicBezTo>
                    <a:pt x="1958" y="194"/>
                    <a:pt x="2017" y="149"/>
                    <a:pt x="2017" y="105"/>
                  </a:cubicBezTo>
                  <a:cubicBezTo>
                    <a:pt x="2017" y="30"/>
                    <a:pt x="1765" y="1"/>
                    <a:pt x="1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5"/>
            <p:cNvSpPr/>
            <p:nvPr/>
          </p:nvSpPr>
          <p:spPr>
            <a:xfrm>
              <a:off x="2998875" y="1244350"/>
              <a:ext cx="54875" cy="65250"/>
            </a:xfrm>
            <a:custGeom>
              <a:avLst/>
              <a:gdLst/>
              <a:ahLst/>
              <a:cxnLst/>
              <a:rect l="l" t="t" r="r" b="b"/>
              <a:pathLst>
                <a:path w="2195" h="2610" extrusionOk="0">
                  <a:moveTo>
                    <a:pt x="549" y="0"/>
                  </a:moveTo>
                  <a:cubicBezTo>
                    <a:pt x="520" y="0"/>
                    <a:pt x="490" y="45"/>
                    <a:pt x="490" y="119"/>
                  </a:cubicBezTo>
                  <a:cubicBezTo>
                    <a:pt x="490" y="282"/>
                    <a:pt x="401" y="667"/>
                    <a:pt x="238" y="1320"/>
                  </a:cubicBezTo>
                  <a:cubicBezTo>
                    <a:pt x="90" y="1942"/>
                    <a:pt x="1" y="2298"/>
                    <a:pt x="1" y="2357"/>
                  </a:cubicBezTo>
                  <a:cubicBezTo>
                    <a:pt x="1" y="2417"/>
                    <a:pt x="30" y="2476"/>
                    <a:pt x="75" y="2535"/>
                  </a:cubicBezTo>
                  <a:cubicBezTo>
                    <a:pt x="119" y="2580"/>
                    <a:pt x="164" y="2609"/>
                    <a:pt x="193" y="2609"/>
                  </a:cubicBezTo>
                  <a:cubicBezTo>
                    <a:pt x="208" y="2609"/>
                    <a:pt x="238" y="2565"/>
                    <a:pt x="268" y="2461"/>
                  </a:cubicBezTo>
                  <a:cubicBezTo>
                    <a:pt x="297" y="2357"/>
                    <a:pt x="357" y="2135"/>
                    <a:pt x="445" y="1779"/>
                  </a:cubicBezTo>
                  <a:cubicBezTo>
                    <a:pt x="534" y="1409"/>
                    <a:pt x="623" y="1083"/>
                    <a:pt x="697" y="801"/>
                  </a:cubicBezTo>
                  <a:cubicBezTo>
                    <a:pt x="1053" y="1720"/>
                    <a:pt x="1276" y="2269"/>
                    <a:pt x="1350" y="2446"/>
                  </a:cubicBezTo>
                  <a:cubicBezTo>
                    <a:pt x="1365" y="2491"/>
                    <a:pt x="1409" y="2535"/>
                    <a:pt x="1439" y="2565"/>
                  </a:cubicBezTo>
                  <a:cubicBezTo>
                    <a:pt x="1483" y="2595"/>
                    <a:pt x="1528" y="2609"/>
                    <a:pt x="1557" y="2609"/>
                  </a:cubicBezTo>
                  <a:cubicBezTo>
                    <a:pt x="1646" y="2609"/>
                    <a:pt x="1750" y="2446"/>
                    <a:pt x="1854" y="2135"/>
                  </a:cubicBezTo>
                  <a:cubicBezTo>
                    <a:pt x="1958" y="1809"/>
                    <a:pt x="2047" y="1468"/>
                    <a:pt x="2106" y="1097"/>
                  </a:cubicBezTo>
                  <a:cubicBezTo>
                    <a:pt x="2165" y="727"/>
                    <a:pt x="2195" y="430"/>
                    <a:pt x="2195" y="238"/>
                  </a:cubicBezTo>
                  <a:cubicBezTo>
                    <a:pt x="2195" y="193"/>
                    <a:pt x="2165" y="134"/>
                    <a:pt x="2121" y="74"/>
                  </a:cubicBezTo>
                  <a:cubicBezTo>
                    <a:pt x="2061" y="15"/>
                    <a:pt x="2017" y="0"/>
                    <a:pt x="1958" y="0"/>
                  </a:cubicBezTo>
                  <a:cubicBezTo>
                    <a:pt x="1913" y="0"/>
                    <a:pt x="1898" y="45"/>
                    <a:pt x="1883" y="149"/>
                  </a:cubicBezTo>
                  <a:cubicBezTo>
                    <a:pt x="1883" y="178"/>
                    <a:pt x="1883" y="326"/>
                    <a:pt x="1854" y="593"/>
                  </a:cubicBezTo>
                  <a:cubicBezTo>
                    <a:pt x="1795" y="1186"/>
                    <a:pt x="1691" y="1690"/>
                    <a:pt x="1528" y="2120"/>
                  </a:cubicBezTo>
                  <a:cubicBezTo>
                    <a:pt x="1424" y="1883"/>
                    <a:pt x="1172" y="1246"/>
                    <a:pt x="772" y="223"/>
                  </a:cubicBezTo>
                  <a:cubicBezTo>
                    <a:pt x="757" y="163"/>
                    <a:pt x="712" y="119"/>
                    <a:pt x="668" y="74"/>
                  </a:cubicBezTo>
                  <a:cubicBezTo>
                    <a:pt x="623" y="30"/>
                    <a:pt x="579" y="0"/>
                    <a:pt x="5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5"/>
            <p:cNvSpPr/>
            <p:nvPr/>
          </p:nvSpPr>
          <p:spPr>
            <a:xfrm>
              <a:off x="3063000" y="1244725"/>
              <a:ext cx="48575" cy="65250"/>
            </a:xfrm>
            <a:custGeom>
              <a:avLst/>
              <a:gdLst/>
              <a:ahLst/>
              <a:cxnLst/>
              <a:rect l="l" t="t" r="r" b="b"/>
              <a:pathLst>
                <a:path w="1943" h="2610" extrusionOk="0">
                  <a:moveTo>
                    <a:pt x="75" y="0"/>
                  </a:moveTo>
                  <a:cubicBezTo>
                    <a:pt x="30" y="0"/>
                    <a:pt x="0" y="30"/>
                    <a:pt x="0" y="119"/>
                  </a:cubicBezTo>
                  <a:cubicBezTo>
                    <a:pt x="0" y="252"/>
                    <a:pt x="60" y="623"/>
                    <a:pt x="178" y="1231"/>
                  </a:cubicBezTo>
                  <a:cubicBezTo>
                    <a:pt x="282" y="1824"/>
                    <a:pt x="371" y="2209"/>
                    <a:pt x="445" y="2372"/>
                  </a:cubicBezTo>
                  <a:cubicBezTo>
                    <a:pt x="475" y="2431"/>
                    <a:pt x="504" y="2491"/>
                    <a:pt x="549" y="2535"/>
                  </a:cubicBezTo>
                  <a:cubicBezTo>
                    <a:pt x="593" y="2580"/>
                    <a:pt x="623" y="2609"/>
                    <a:pt x="653" y="2609"/>
                  </a:cubicBezTo>
                  <a:cubicBezTo>
                    <a:pt x="697" y="2609"/>
                    <a:pt x="771" y="2535"/>
                    <a:pt x="845" y="2387"/>
                  </a:cubicBezTo>
                  <a:cubicBezTo>
                    <a:pt x="890" y="2298"/>
                    <a:pt x="934" y="2224"/>
                    <a:pt x="964" y="2135"/>
                  </a:cubicBezTo>
                  <a:cubicBezTo>
                    <a:pt x="1009" y="2031"/>
                    <a:pt x="1068" y="1913"/>
                    <a:pt x="1127" y="1764"/>
                  </a:cubicBezTo>
                  <a:cubicBezTo>
                    <a:pt x="1201" y="1616"/>
                    <a:pt x="1275" y="1453"/>
                    <a:pt x="1364" y="1305"/>
                  </a:cubicBezTo>
                  <a:cubicBezTo>
                    <a:pt x="1438" y="1142"/>
                    <a:pt x="1527" y="964"/>
                    <a:pt x="1646" y="771"/>
                  </a:cubicBezTo>
                  <a:cubicBezTo>
                    <a:pt x="1750" y="563"/>
                    <a:pt x="1839" y="430"/>
                    <a:pt x="1883" y="341"/>
                  </a:cubicBezTo>
                  <a:cubicBezTo>
                    <a:pt x="1928" y="252"/>
                    <a:pt x="1942" y="178"/>
                    <a:pt x="1942" y="148"/>
                  </a:cubicBezTo>
                  <a:cubicBezTo>
                    <a:pt x="1942" y="104"/>
                    <a:pt x="1928" y="74"/>
                    <a:pt x="1883" y="45"/>
                  </a:cubicBezTo>
                  <a:cubicBezTo>
                    <a:pt x="1854" y="15"/>
                    <a:pt x="1809" y="0"/>
                    <a:pt x="1765" y="0"/>
                  </a:cubicBezTo>
                  <a:cubicBezTo>
                    <a:pt x="1690" y="0"/>
                    <a:pt x="1527" y="237"/>
                    <a:pt x="1275" y="727"/>
                  </a:cubicBezTo>
                  <a:cubicBezTo>
                    <a:pt x="1023" y="1201"/>
                    <a:pt x="831" y="1661"/>
                    <a:pt x="668" y="2120"/>
                  </a:cubicBezTo>
                  <a:cubicBezTo>
                    <a:pt x="593" y="1838"/>
                    <a:pt x="519" y="1468"/>
                    <a:pt x="460" y="1023"/>
                  </a:cubicBezTo>
                  <a:cubicBezTo>
                    <a:pt x="416" y="563"/>
                    <a:pt x="371" y="326"/>
                    <a:pt x="356" y="282"/>
                  </a:cubicBezTo>
                  <a:cubicBezTo>
                    <a:pt x="327" y="193"/>
                    <a:pt x="282" y="134"/>
                    <a:pt x="223" y="74"/>
                  </a:cubicBezTo>
                  <a:cubicBezTo>
                    <a:pt x="178" y="30"/>
                    <a:pt x="119" y="0"/>
                    <a:pt x="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5"/>
            <p:cNvSpPr/>
            <p:nvPr/>
          </p:nvSpPr>
          <p:spPr>
            <a:xfrm>
              <a:off x="3111925" y="1245450"/>
              <a:ext cx="50050" cy="64525"/>
            </a:xfrm>
            <a:custGeom>
              <a:avLst/>
              <a:gdLst/>
              <a:ahLst/>
              <a:cxnLst/>
              <a:rect l="l" t="t" r="r" b="b"/>
              <a:pathLst>
                <a:path w="2002" h="2581" extrusionOk="0">
                  <a:moveTo>
                    <a:pt x="1260" y="1"/>
                  </a:moveTo>
                  <a:cubicBezTo>
                    <a:pt x="771" y="1"/>
                    <a:pt x="504" y="45"/>
                    <a:pt x="460" y="134"/>
                  </a:cubicBezTo>
                  <a:cubicBezTo>
                    <a:pt x="445" y="164"/>
                    <a:pt x="445" y="194"/>
                    <a:pt x="445" y="223"/>
                  </a:cubicBezTo>
                  <a:cubicBezTo>
                    <a:pt x="445" y="416"/>
                    <a:pt x="401" y="638"/>
                    <a:pt x="326" y="920"/>
                  </a:cubicBezTo>
                  <a:cubicBezTo>
                    <a:pt x="252" y="1202"/>
                    <a:pt x="178" y="1454"/>
                    <a:pt x="104" y="1706"/>
                  </a:cubicBezTo>
                  <a:cubicBezTo>
                    <a:pt x="30" y="1943"/>
                    <a:pt x="0" y="2121"/>
                    <a:pt x="0" y="2225"/>
                  </a:cubicBezTo>
                  <a:cubicBezTo>
                    <a:pt x="0" y="2328"/>
                    <a:pt x="45" y="2402"/>
                    <a:pt x="119" y="2477"/>
                  </a:cubicBezTo>
                  <a:cubicBezTo>
                    <a:pt x="208" y="2536"/>
                    <a:pt x="312" y="2580"/>
                    <a:pt x="430" y="2580"/>
                  </a:cubicBezTo>
                  <a:cubicBezTo>
                    <a:pt x="682" y="2580"/>
                    <a:pt x="949" y="2521"/>
                    <a:pt x="1216" y="2432"/>
                  </a:cubicBezTo>
                  <a:cubicBezTo>
                    <a:pt x="1483" y="2343"/>
                    <a:pt x="1631" y="2254"/>
                    <a:pt x="1631" y="2165"/>
                  </a:cubicBezTo>
                  <a:cubicBezTo>
                    <a:pt x="1631" y="2106"/>
                    <a:pt x="1601" y="2076"/>
                    <a:pt x="1572" y="2076"/>
                  </a:cubicBezTo>
                  <a:cubicBezTo>
                    <a:pt x="1557" y="2076"/>
                    <a:pt x="1483" y="2091"/>
                    <a:pt x="1379" y="2121"/>
                  </a:cubicBezTo>
                  <a:cubicBezTo>
                    <a:pt x="1038" y="2210"/>
                    <a:pt x="727" y="2254"/>
                    <a:pt x="430" y="2269"/>
                  </a:cubicBezTo>
                  <a:cubicBezTo>
                    <a:pt x="401" y="2254"/>
                    <a:pt x="386" y="2254"/>
                    <a:pt x="356" y="2239"/>
                  </a:cubicBezTo>
                  <a:cubicBezTo>
                    <a:pt x="341" y="2210"/>
                    <a:pt x="341" y="2195"/>
                    <a:pt x="341" y="2165"/>
                  </a:cubicBezTo>
                  <a:cubicBezTo>
                    <a:pt x="341" y="2076"/>
                    <a:pt x="401" y="1824"/>
                    <a:pt x="534" y="1394"/>
                  </a:cubicBezTo>
                  <a:cubicBezTo>
                    <a:pt x="801" y="1394"/>
                    <a:pt x="1038" y="1379"/>
                    <a:pt x="1246" y="1335"/>
                  </a:cubicBezTo>
                  <a:cubicBezTo>
                    <a:pt x="1438" y="1291"/>
                    <a:pt x="1542" y="1231"/>
                    <a:pt x="1542" y="1142"/>
                  </a:cubicBezTo>
                  <a:cubicBezTo>
                    <a:pt x="1542" y="1098"/>
                    <a:pt x="1512" y="1083"/>
                    <a:pt x="1438" y="1083"/>
                  </a:cubicBezTo>
                  <a:cubicBezTo>
                    <a:pt x="1364" y="1083"/>
                    <a:pt x="1260" y="1098"/>
                    <a:pt x="1112" y="1113"/>
                  </a:cubicBezTo>
                  <a:cubicBezTo>
                    <a:pt x="964" y="1113"/>
                    <a:pt x="860" y="1127"/>
                    <a:pt x="771" y="1127"/>
                  </a:cubicBezTo>
                  <a:lnTo>
                    <a:pt x="623" y="1127"/>
                  </a:lnTo>
                  <a:cubicBezTo>
                    <a:pt x="712" y="787"/>
                    <a:pt x="756" y="534"/>
                    <a:pt x="756" y="357"/>
                  </a:cubicBezTo>
                  <a:cubicBezTo>
                    <a:pt x="979" y="312"/>
                    <a:pt x="1127" y="282"/>
                    <a:pt x="1186" y="282"/>
                  </a:cubicBezTo>
                  <a:cubicBezTo>
                    <a:pt x="1246" y="282"/>
                    <a:pt x="1349" y="268"/>
                    <a:pt x="1498" y="253"/>
                  </a:cubicBezTo>
                  <a:cubicBezTo>
                    <a:pt x="1646" y="238"/>
                    <a:pt x="1764" y="223"/>
                    <a:pt x="1853" y="208"/>
                  </a:cubicBezTo>
                  <a:cubicBezTo>
                    <a:pt x="1957" y="194"/>
                    <a:pt x="2002" y="149"/>
                    <a:pt x="2002" y="105"/>
                  </a:cubicBezTo>
                  <a:cubicBezTo>
                    <a:pt x="2002" y="30"/>
                    <a:pt x="1764" y="1"/>
                    <a:pt x="1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5"/>
            <p:cNvSpPr/>
            <p:nvPr/>
          </p:nvSpPr>
          <p:spPr>
            <a:xfrm>
              <a:off x="3166025" y="1243975"/>
              <a:ext cx="39675" cy="65625"/>
            </a:xfrm>
            <a:custGeom>
              <a:avLst/>
              <a:gdLst/>
              <a:ahLst/>
              <a:cxnLst/>
              <a:rect l="l" t="t" r="r" b="b"/>
              <a:pathLst>
                <a:path w="1587" h="2625" extrusionOk="0">
                  <a:moveTo>
                    <a:pt x="594" y="0"/>
                  </a:moveTo>
                  <a:cubicBezTo>
                    <a:pt x="564" y="0"/>
                    <a:pt x="534" y="15"/>
                    <a:pt x="520" y="30"/>
                  </a:cubicBezTo>
                  <a:cubicBezTo>
                    <a:pt x="520" y="45"/>
                    <a:pt x="505" y="75"/>
                    <a:pt x="505" y="119"/>
                  </a:cubicBezTo>
                  <a:cubicBezTo>
                    <a:pt x="505" y="282"/>
                    <a:pt x="416" y="668"/>
                    <a:pt x="253" y="1246"/>
                  </a:cubicBezTo>
                  <a:cubicBezTo>
                    <a:pt x="90" y="1839"/>
                    <a:pt x="1" y="2180"/>
                    <a:pt x="1" y="2284"/>
                  </a:cubicBezTo>
                  <a:cubicBezTo>
                    <a:pt x="1" y="2372"/>
                    <a:pt x="45" y="2447"/>
                    <a:pt x="134" y="2521"/>
                  </a:cubicBezTo>
                  <a:cubicBezTo>
                    <a:pt x="223" y="2595"/>
                    <a:pt x="327" y="2624"/>
                    <a:pt x="445" y="2624"/>
                  </a:cubicBezTo>
                  <a:cubicBezTo>
                    <a:pt x="698" y="2624"/>
                    <a:pt x="964" y="2580"/>
                    <a:pt x="1216" y="2491"/>
                  </a:cubicBezTo>
                  <a:cubicBezTo>
                    <a:pt x="1468" y="2402"/>
                    <a:pt x="1587" y="2298"/>
                    <a:pt x="1587" y="2195"/>
                  </a:cubicBezTo>
                  <a:cubicBezTo>
                    <a:pt x="1587" y="2165"/>
                    <a:pt x="1587" y="2150"/>
                    <a:pt x="1587" y="2150"/>
                  </a:cubicBezTo>
                  <a:cubicBezTo>
                    <a:pt x="1572" y="2135"/>
                    <a:pt x="1557" y="2135"/>
                    <a:pt x="1543" y="2135"/>
                  </a:cubicBezTo>
                  <a:cubicBezTo>
                    <a:pt x="1513" y="2135"/>
                    <a:pt x="1454" y="2150"/>
                    <a:pt x="1350" y="2180"/>
                  </a:cubicBezTo>
                  <a:cubicBezTo>
                    <a:pt x="1009" y="2269"/>
                    <a:pt x="712" y="2313"/>
                    <a:pt x="431" y="2313"/>
                  </a:cubicBezTo>
                  <a:cubicBezTo>
                    <a:pt x="371" y="2313"/>
                    <a:pt x="327" y="2284"/>
                    <a:pt x="327" y="2209"/>
                  </a:cubicBezTo>
                  <a:cubicBezTo>
                    <a:pt x="327" y="2150"/>
                    <a:pt x="386" y="1943"/>
                    <a:pt x="490" y="1602"/>
                  </a:cubicBezTo>
                  <a:cubicBezTo>
                    <a:pt x="712" y="905"/>
                    <a:pt x="816" y="460"/>
                    <a:pt x="816" y="297"/>
                  </a:cubicBezTo>
                  <a:cubicBezTo>
                    <a:pt x="816" y="223"/>
                    <a:pt x="786" y="149"/>
                    <a:pt x="727" y="89"/>
                  </a:cubicBezTo>
                  <a:cubicBezTo>
                    <a:pt x="683" y="30"/>
                    <a:pt x="623" y="0"/>
                    <a:pt x="5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5"/>
            <p:cNvSpPr/>
            <p:nvPr/>
          </p:nvSpPr>
          <p:spPr>
            <a:xfrm>
              <a:off x="3215700" y="1244350"/>
              <a:ext cx="50050" cy="65250"/>
            </a:xfrm>
            <a:custGeom>
              <a:avLst/>
              <a:gdLst/>
              <a:ahLst/>
              <a:cxnLst/>
              <a:rect l="l" t="t" r="r" b="b"/>
              <a:pathLst>
                <a:path w="2002" h="2610" extrusionOk="0">
                  <a:moveTo>
                    <a:pt x="1290" y="312"/>
                  </a:moveTo>
                  <a:cubicBezTo>
                    <a:pt x="1394" y="312"/>
                    <a:pt x="1483" y="371"/>
                    <a:pt x="1542" y="490"/>
                  </a:cubicBezTo>
                  <a:cubicBezTo>
                    <a:pt x="1616" y="608"/>
                    <a:pt x="1661" y="756"/>
                    <a:pt x="1661" y="949"/>
                  </a:cubicBezTo>
                  <a:cubicBezTo>
                    <a:pt x="1661" y="1142"/>
                    <a:pt x="1601" y="1349"/>
                    <a:pt x="1483" y="1557"/>
                  </a:cubicBezTo>
                  <a:cubicBezTo>
                    <a:pt x="1364" y="1779"/>
                    <a:pt x="1231" y="1957"/>
                    <a:pt x="1068" y="2105"/>
                  </a:cubicBezTo>
                  <a:cubicBezTo>
                    <a:pt x="905" y="2239"/>
                    <a:pt x="771" y="2313"/>
                    <a:pt x="638" y="2313"/>
                  </a:cubicBezTo>
                  <a:cubicBezTo>
                    <a:pt x="564" y="2313"/>
                    <a:pt x="489" y="2269"/>
                    <a:pt x="430" y="2194"/>
                  </a:cubicBezTo>
                  <a:cubicBezTo>
                    <a:pt x="371" y="2105"/>
                    <a:pt x="341" y="1987"/>
                    <a:pt x="341" y="1853"/>
                  </a:cubicBezTo>
                  <a:cubicBezTo>
                    <a:pt x="341" y="1631"/>
                    <a:pt x="401" y="1394"/>
                    <a:pt x="519" y="1142"/>
                  </a:cubicBezTo>
                  <a:cubicBezTo>
                    <a:pt x="638" y="890"/>
                    <a:pt x="771" y="697"/>
                    <a:pt x="919" y="549"/>
                  </a:cubicBezTo>
                  <a:cubicBezTo>
                    <a:pt x="1068" y="386"/>
                    <a:pt x="1201" y="312"/>
                    <a:pt x="1290" y="312"/>
                  </a:cubicBezTo>
                  <a:close/>
                  <a:moveTo>
                    <a:pt x="1275" y="0"/>
                  </a:moveTo>
                  <a:cubicBezTo>
                    <a:pt x="1142" y="0"/>
                    <a:pt x="1008" y="60"/>
                    <a:pt x="860" y="163"/>
                  </a:cubicBezTo>
                  <a:cubicBezTo>
                    <a:pt x="712" y="267"/>
                    <a:pt x="564" y="415"/>
                    <a:pt x="445" y="593"/>
                  </a:cubicBezTo>
                  <a:cubicBezTo>
                    <a:pt x="312" y="756"/>
                    <a:pt x="208" y="964"/>
                    <a:pt x="134" y="1201"/>
                  </a:cubicBezTo>
                  <a:cubicBezTo>
                    <a:pt x="45" y="1423"/>
                    <a:pt x="0" y="1661"/>
                    <a:pt x="0" y="1883"/>
                  </a:cubicBezTo>
                  <a:cubicBezTo>
                    <a:pt x="0" y="2046"/>
                    <a:pt x="74" y="2209"/>
                    <a:pt x="193" y="2372"/>
                  </a:cubicBezTo>
                  <a:cubicBezTo>
                    <a:pt x="312" y="2535"/>
                    <a:pt x="460" y="2609"/>
                    <a:pt x="623" y="2609"/>
                  </a:cubicBezTo>
                  <a:cubicBezTo>
                    <a:pt x="845" y="2609"/>
                    <a:pt x="1068" y="2521"/>
                    <a:pt x="1275" y="2343"/>
                  </a:cubicBezTo>
                  <a:cubicBezTo>
                    <a:pt x="1498" y="2150"/>
                    <a:pt x="1675" y="1928"/>
                    <a:pt x="1809" y="1676"/>
                  </a:cubicBezTo>
                  <a:cubicBezTo>
                    <a:pt x="1942" y="1409"/>
                    <a:pt x="2002" y="1157"/>
                    <a:pt x="2002" y="919"/>
                  </a:cubicBezTo>
                  <a:cubicBezTo>
                    <a:pt x="2002" y="682"/>
                    <a:pt x="1928" y="475"/>
                    <a:pt x="1794" y="282"/>
                  </a:cubicBezTo>
                  <a:cubicBezTo>
                    <a:pt x="1661" y="89"/>
                    <a:pt x="1483" y="0"/>
                    <a:pt x="12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5"/>
            <p:cNvSpPr/>
            <p:nvPr/>
          </p:nvSpPr>
          <p:spPr>
            <a:xfrm>
              <a:off x="3271650" y="1243600"/>
              <a:ext cx="47850" cy="66375"/>
            </a:xfrm>
            <a:custGeom>
              <a:avLst/>
              <a:gdLst/>
              <a:ahLst/>
              <a:cxnLst/>
              <a:rect l="l" t="t" r="r" b="b"/>
              <a:pathLst>
                <a:path w="1914" h="2655" extrusionOk="0">
                  <a:moveTo>
                    <a:pt x="1157" y="297"/>
                  </a:moveTo>
                  <a:cubicBezTo>
                    <a:pt x="1276" y="297"/>
                    <a:pt x="1380" y="342"/>
                    <a:pt x="1454" y="416"/>
                  </a:cubicBezTo>
                  <a:cubicBezTo>
                    <a:pt x="1543" y="475"/>
                    <a:pt x="1587" y="564"/>
                    <a:pt x="1587" y="683"/>
                  </a:cubicBezTo>
                  <a:cubicBezTo>
                    <a:pt x="1587" y="831"/>
                    <a:pt x="1498" y="979"/>
                    <a:pt x="1305" y="1113"/>
                  </a:cubicBezTo>
                  <a:cubicBezTo>
                    <a:pt x="1128" y="1261"/>
                    <a:pt x="890" y="1365"/>
                    <a:pt x="594" y="1439"/>
                  </a:cubicBezTo>
                  <a:cubicBezTo>
                    <a:pt x="712" y="994"/>
                    <a:pt x="772" y="697"/>
                    <a:pt x="772" y="564"/>
                  </a:cubicBezTo>
                  <a:cubicBezTo>
                    <a:pt x="772" y="520"/>
                    <a:pt x="772" y="460"/>
                    <a:pt x="742" y="416"/>
                  </a:cubicBezTo>
                  <a:cubicBezTo>
                    <a:pt x="905" y="342"/>
                    <a:pt x="1053" y="297"/>
                    <a:pt x="1157" y="297"/>
                  </a:cubicBezTo>
                  <a:close/>
                  <a:moveTo>
                    <a:pt x="1098" y="1"/>
                  </a:moveTo>
                  <a:cubicBezTo>
                    <a:pt x="950" y="1"/>
                    <a:pt x="787" y="30"/>
                    <a:pt x="623" y="90"/>
                  </a:cubicBezTo>
                  <a:cubicBezTo>
                    <a:pt x="446" y="134"/>
                    <a:pt x="371" y="193"/>
                    <a:pt x="371" y="268"/>
                  </a:cubicBezTo>
                  <a:cubicBezTo>
                    <a:pt x="371" y="312"/>
                    <a:pt x="401" y="356"/>
                    <a:pt x="460" y="416"/>
                  </a:cubicBezTo>
                  <a:cubicBezTo>
                    <a:pt x="446" y="697"/>
                    <a:pt x="327" y="1216"/>
                    <a:pt x="105" y="1958"/>
                  </a:cubicBezTo>
                  <a:cubicBezTo>
                    <a:pt x="30" y="2195"/>
                    <a:pt x="1" y="2343"/>
                    <a:pt x="1" y="2402"/>
                  </a:cubicBezTo>
                  <a:cubicBezTo>
                    <a:pt x="1" y="2447"/>
                    <a:pt x="30" y="2506"/>
                    <a:pt x="75" y="2565"/>
                  </a:cubicBezTo>
                  <a:cubicBezTo>
                    <a:pt x="119" y="2625"/>
                    <a:pt x="164" y="2654"/>
                    <a:pt x="194" y="2654"/>
                  </a:cubicBezTo>
                  <a:cubicBezTo>
                    <a:pt x="223" y="2654"/>
                    <a:pt x="342" y="2343"/>
                    <a:pt x="520" y="1735"/>
                  </a:cubicBezTo>
                  <a:cubicBezTo>
                    <a:pt x="935" y="1646"/>
                    <a:pt x="1276" y="1513"/>
                    <a:pt x="1528" y="1335"/>
                  </a:cubicBezTo>
                  <a:cubicBezTo>
                    <a:pt x="1780" y="1142"/>
                    <a:pt x="1913" y="920"/>
                    <a:pt x="1913" y="653"/>
                  </a:cubicBezTo>
                  <a:cubicBezTo>
                    <a:pt x="1913" y="460"/>
                    <a:pt x="1839" y="297"/>
                    <a:pt x="1676" y="179"/>
                  </a:cubicBezTo>
                  <a:cubicBezTo>
                    <a:pt x="1528" y="60"/>
                    <a:pt x="1335" y="1"/>
                    <a:pt x="10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5"/>
            <p:cNvSpPr/>
            <p:nvPr/>
          </p:nvSpPr>
          <p:spPr>
            <a:xfrm>
              <a:off x="3323925" y="1245450"/>
              <a:ext cx="50050" cy="64525"/>
            </a:xfrm>
            <a:custGeom>
              <a:avLst/>
              <a:gdLst/>
              <a:ahLst/>
              <a:cxnLst/>
              <a:rect l="l" t="t" r="r" b="b"/>
              <a:pathLst>
                <a:path w="2002" h="2581" extrusionOk="0">
                  <a:moveTo>
                    <a:pt x="1260" y="1"/>
                  </a:moveTo>
                  <a:cubicBezTo>
                    <a:pt x="756" y="1"/>
                    <a:pt x="489" y="45"/>
                    <a:pt x="445" y="134"/>
                  </a:cubicBezTo>
                  <a:cubicBezTo>
                    <a:pt x="445" y="164"/>
                    <a:pt x="430" y="194"/>
                    <a:pt x="430" y="223"/>
                  </a:cubicBezTo>
                  <a:cubicBezTo>
                    <a:pt x="430" y="416"/>
                    <a:pt x="400" y="638"/>
                    <a:pt x="326" y="920"/>
                  </a:cubicBezTo>
                  <a:cubicBezTo>
                    <a:pt x="252" y="1202"/>
                    <a:pt x="178" y="1454"/>
                    <a:pt x="104" y="1706"/>
                  </a:cubicBezTo>
                  <a:cubicBezTo>
                    <a:pt x="30" y="1943"/>
                    <a:pt x="0" y="2121"/>
                    <a:pt x="0" y="2225"/>
                  </a:cubicBezTo>
                  <a:cubicBezTo>
                    <a:pt x="0" y="2328"/>
                    <a:pt x="45" y="2402"/>
                    <a:pt x="119" y="2477"/>
                  </a:cubicBezTo>
                  <a:cubicBezTo>
                    <a:pt x="208" y="2536"/>
                    <a:pt x="311" y="2580"/>
                    <a:pt x="415" y="2580"/>
                  </a:cubicBezTo>
                  <a:cubicBezTo>
                    <a:pt x="682" y="2580"/>
                    <a:pt x="934" y="2521"/>
                    <a:pt x="1216" y="2432"/>
                  </a:cubicBezTo>
                  <a:cubicBezTo>
                    <a:pt x="1483" y="2343"/>
                    <a:pt x="1616" y="2254"/>
                    <a:pt x="1616" y="2165"/>
                  </a:cubicBezTo>
                  <a:cubicBezTo>
                    <a:pt x="1616" y="2106"/>
                    <a:pt x="1601" y="2076"/>
                    <a:pt x="1572" y="2076"/>
                  </a:cubicBezTo>
                  <a:cubicBezTo>
                    <a:pt x="1557" y="2076"/>
                    <a:pt x="1483" y="2091"/>
                    <a:pt x="1379" y="2121"/>
                  </a:cubicBezTo>
                  <a:cubicBezTo>
                    <a:pt x="1038" y="2210"/>
                    <a:pt x="712" y="2254"/>
                    <a:pt x="430" y="2269"/>
                  </a:cubicBezTo>
                  <a:cubicBezTo>
                    <a:pt x="400" y="2254"/>
                    <a:pt x="386" y="2254"/>
                    <a:pt x="356" y="2239"/>
                  </a:cubicBezTo>
                  <a:cubicBezTo>
                    <a:pt x="341" y="2210"/>
                    <a:pt x="326" y="2195"/>
                    <a:pt x="326" y="2165"/>
                  </a:cubicBezTo>
                  <a:cubicBezTo>
                    <a:pt x="326" y="2076"/>
                    <a:pt x="400" y="1824"/>
                    <a:pt x="534" y="1394"/>
                  </a:cubicBezTo>
                  <a:cubicBezTo>
                    <a:pt x="801" y="1394"/>
                    <a:pt x="1038" y="1379"/>
                    <a:pt x="1231" y="1335"/>
                  </a:cubicBezTo>
                  <a:cubicBezTo>
                    <a:pt x="1438" y="1291"/>
                    <a:pt x="1542" y="1231"/>
                    <a:pt x="1542" y="1142"/>
                  </a:cubicBezTo>
                  <a:cubicBezTo>
                    <a:pt x="1542" y="1098"/>
                    <a:pt x="1497" y="1083"/>
                    <a:pt x="1423" y="1083"/>
                  </a:cubicBezTo>
                  <a:cubicBezTo>
                    <a:pt x="1364" y="1083"/>
                    <a:pt x="1245" y="1098"/>
                    <a:pt x="1112" y="1113"/>
                  </a:cubicBezTo>
                  <a:cubicBezTo>
                    <a:pt x="964" y="1113"/>
                    <a:pt x="845" y="1127"/>
                    <a:pt x="756" y="1127"/>
                  </a:cubicBezTo>
                  <a:lnTo>
                    <a:pt x="608" y="1127"/>
                  </a:lnTo>
                  <a:cubicBezTo>
                    <a:pt x="712" y="787"/>
                    <a:pt x="756" y="534"/>
                    <a:pt x="756" y="357"/>
                  </a:cubicBezTo>
                  <a:cubicBezTo>
                    <a:pt x="979" y="312"/>
                    <a:pt x="1127" y="282"/>
                    <a:pt x="1186" y="282"/>
                  </a:cubicBezTo>
                  <a:cubicBezTo>
                    <a:pt x="1245" y="282"/>
                    <a:pt x="1349" y="268"/>
                    <a:pt x="1483" y="253"/>
                  </a:cubicBezTo>
                  <a:cubicBezTo>
                    <a:pt x="1631" y="238"/>
                    <a:pt x="1749" y="223"/>
                    <a:pt x="1838" y="208"/>
                  </a:cubicBezTo>
                  <a:cubicBezTo>
                    <a:pt x="1957" y="194"/>
                    <a:pt x="2002" y="149"/>
                    <a:pt x="2002" y="105"/>
                  </a:cubicBezTo>
                  <a:cubicBezTo>
                    <a:pt x="2002" y="30"/>
                    <a:pt x="1749" y="1"/>
                    <a:pt x="1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2998500" y="1384800"/>
              <a:ext cx="54875" cy="65275"/>
            </a:xfrm>
            <a:custGeom>
              <a:avLst/>
              <a:gdLst/>
              <a:ahLst/>
              <a:cxnLst/>
              <a:rect l="l" t="t" r="r" b="b"/>
              <a:pathLst>
                <a:path w="2195" h="2611" extrusionOk="0">
                  <a:moveTo>
                    <a:pt x="1958" y="1"/>
                  </a:moveTo>
                  <a:cubicBezTo>
                    <a:pt x="1913" y="1"/>
                    <a:pt x="1898" y="60"/>
                    <a:pt x="1884" y="164"/>
                  </a:cubicBezTo>
                  <a:cubicBezTo>
                    <a:pt x="1884" y="179"/>
                    <a:pt x="1869" y="327"/>
                    <a:pt x="1854" y="609"/>
                  </a:cubicBezTo>
                  <a:cubicBezTo>
                    <a:pt x="1795" y="1187"/>
                    <a:pt x="1691" y="1706"/>
                    <a:pt x="1528" y="2121"/>
                  </a:cubicBezTo>
                  <a:cubicBezTo>
                    <a:pt x="1424" y="1899"/>
                    <a:pt x="1172" y="1261"/>
                    <a:pt x="772" y="223"/>
                  </a:cubicBezTo>
                  <a:cubicBezTo>
                    <a:pt x="757" y="179"/>
                    <a:pt x="712" y="120"/>
                    <a:pt x="668" y="75"/>
                  </a:cubicBezTo>
                  <a:cubicBezTo>
                    <a:pt x="624" y="31"/>
                    <a:pt x="579" y="16"/>
                    <a:pt x="549" y="16"/>
                  </a:cubicBezTo>
                  <a:cubicBezTo>
                    <a:pt x="505" y="16"/>
                    <a:pt x="490" y="45"/>
                    <a:pt x="490" y="120"/>
                  </a:cubicBezTo>
                  <a:cubicBezTo>
                    <a:pt x="490" y="283"/>
                    <a:pt x="401" y="683"/>
                    <a:pt x="238" y="1320"/>
                  </a:cubicBezTo>
                  <a:cubicBezTo>
                    <a:pt x="75" y="1958"/>
                    <a:pt x="1" y="2299"/>
                    <a:pt x="1" y="2358"/>
                  </a:cubicBezTo>
                  <a:cubicBezTo>
                    <a:pt x="1" y="2417"/>
                    <a:pt x="16" y="2477"/>
                    <a:pt x="60" y="2536"/>
                  </a:cubicBezTo>
                  <a:cubicBezTo>
                    <a:pt x="119" y="2595"/>
                    <a:pt x="149" y="2610"/>
                    <a:pt x="179" y="2610"/>
                  </a:cubicBezTo>
                  <a:cubicBezTo>
                    <a:pt x="208" y="2610"/>
                    <a:pt x="238" y="2566"/>
                    <a:pt x="268" y="2477"/>
                  </a:cubicBezTo>
                  <a:cubicBezTo>
                    <a:pt x="297" y="2373"/>
                    <a:pt x="357" y="2136"/>
                    <a:pt x="446" y="1780"/>
                  </a:cubicBezTo>
                  <a:cubicBezTo>
                    <a:pt x="535" y="1424"/>
                    <a:pt x="624" y="1098"/>
                    <a:pt x="683" y="801"/>
                  </a:cubicBezTo>
                  <a:cubicBezTo>
                    <a:pt x="1053" y="1735"/>
                    <a:pt x="1276" y="2284"/>
                    <a:pt x="1350" y="2447"/>
                  </a:cubicBezTo>
                  <a:cubicBezTo>
                    <a:pt x="1365" y="2492"/>
                    <a:pt x="1394" y="2536"/>
                    <a:pt x="1439" y="2566"/>
                  </a:cubicBezTo>
                  <a:cubicBezTo>
                    <a:pt x="1483" y="2595"/>
                    <a:pt x="1513" y="2610"/>
                    <a:pt x="1543" y="2610"/>
                  </a:cubicBezTo>
                  <a:cubicBezTo>
                    <a:pt x="1646" y="2610"/>
                    <a:pt x="1735" y="2462"/>
                    <a:pt x="1839" y="2136"/>
                  </a:cubicBezTo>
                  <a:cubicBezTo>
                    <a:pt x="1958" y="1824"/>
                    <a:pt x="2032" y="1469"/>
                    <a:pt x="2106" y="1098"/>
                  </a:cubicBezTo>
                  <a:cubicBezTo>
                    <a:pt x="2165" y="727"/>
                    <a:pt x="2195" y="446"/>
                    <a:pt x="2195" y="238"/>
                  </a:cubicBezTo>
                  <a:cubicBezTo>
                    <a:pt x="2195" y="194"/>
                    <a:pt x="2165" y="149"/>
                    <a:pt x="2121" y="90"/>
                  </a:cubicBezTo>
                  <a:cubicBezTo>
                    <a:pt x="2062" y="31"/>
                    <a:pt x="2002" y="1"/>
                    <a:pt x="19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5"/>
            <p:cNvSpPr/>
            <p:nvPr/>
          </p:nvSpPr>
          <p:spPr>
            <a:xfrm>
              <a:off x="3064100" y="1385175"/>
              <a:ext cx="44875" cy="65625"/>
            </a:xfrm>
            <a:custGeom>
              <a:avLst/>
              <a:gdLst/>
              <a:ahLst/>
              <a:cxnLst/>
              <a:rect l="l" t="t" r="r" b="b"/>
              <a:pathLst>
                <a:path w="1795" h="2625" extrusionOk="0">
                  <a:moveTo>
                    <a:pt x="401" y="1"/>
                  </a:moveTo>
                  <a:cubicBezTo>
                    <a:pt x="357" y="1"/>
                    <a:pt x="342" y="16"/>
                    <a:pt x="327" y="30"/>
                  </a:cubicBezTo>
                  <a:cubicBezTo>
                    <a:pt x="327" y="45"/>
                    <a:pt x="312" y="75"/>
                    <a:pt x="312" y="105"/>
                  </a:cubicBezTo>
                  <a:cubicBezTo>
                    <a:pt x="312" y="253"/>
                    <a:pt x="268" y="534"/>
                    <a:pt x="164" y="964"/>
                  </a:cubicBezTo>
                  <a:cubicBezTo>
                    <a:pt x="60" y="1379"/>
                    <a:pt x="1" y="1691"/>
                    <a:pt x="1" y="1884"/>
                  </a:cubicBezTo>
                  <a:cubicBezTo>
                    <a:pt x="1" y="2076"/>
                    <a:pt x="60" y="2254"/>
                    <a:pt x="179" y="2402"/>
                  </a:cubicBezTo>
                  <a:cubicBezTo>
                    <a:pt x="297" y="2551"/>
                    <a:pt x="431" y="2625"/>
                    <a:pt x="579" y="2625"/>
                  </a:cubicBezTo>
                  <a:cubicBezTo>
                    <a:pt x="801" y="2625"/>
                    <a:pt x="994" y="2521"/>
                    <a:pt x="1187" y="2328"/>
                  </a:cubicBezTo>
                  <a:cubicBezTo>
                    <a:pt x="1365" y="2121"/>
                    <a:pt x="1513" y="1869"/>
                    <a:pt x="1632" y="1528"/>
                  </a:cubicBezTo>
                  <a:cubicBezTo>
                    <a:pt x="1735" y="1202"/>
                    <a:pt x="1795" y="831"/>
                    <a:pt x="1795" y="460"/>
                  </a:cubicBezTo>
                  <a:cubicBezTo>
                    <a:pt x="1795" y="327"/>
                    <a:pt x="1765" y="208"/>
                    <a:pt x="1691" y="134"/>
                  </a:cubicBezTo>
                  <a:cubicBezTo>
                    <a:pt x="1617" y="45"/>
                    <a:pt x="1543" y="1"/>
                    <a:pt x="1483" y="1"/>
                  </a:cubicBezTo>
                  <a:cubicBezTo>
                    <a:pt x="1439" y="1"/>
                    <a:pt x="1424" y="30"/>
                    <a:pt x="1424" y="75"/>
                  </a:cubicBezTo>
                  <a:cubicBezTo>
                    <a:pt x="1424" y="105"/>
                    <a:pt x="1424" y="164"/>
                    <a:pt x="1439" y="268"/>
                  </a:cubicBezTo>
                  <a:cubicBezTo>
                    <a:pt x="1454" y="371"/>
                    <a:pt x="1454" y="475"/>
                    <a:pt x="1454" y="579"/>
                  </a:cubicBezTo>
                  <a:cubicBezTo>
                    <a:pt x="1454" y="801"/>
                    <a:pt x="1424" y="1024"/>
                    <a:pt x="1365" y="1246"/>
                  </a:cubicBezTo>
                  <a:cubicBezTo>
                    <a:pt x="1305" y="1468"/>
                    <a:pt x="1246" y="1646"/>
                    <a:pt x="1157" y="1809"/>
                  </a:cubicBezTo>
                  <a:cubicBezTo>
                    <a:pt x="1068" y="1958"/>
                    <a:pt x="979" y="2076"/>
                    <a:pt x="876" y="2165"/>
                  </a:cubicBezTo>
                  <a:cubicBezTo>
                    <a:pt x="787" y="2269"/>
                    <a:pt x="683" y="2313"/>
                    <a:pt x="609" y="2313"/>
                  </a:cubicBezTo>
                  <a:cubicBezTo>
                    <a:pt x="520" y="2313"/>
                    <a:pt x="460" y="2269"/>
                    <a:pt x="401" y="2180"/>
                  </a:cubicBezTo>
                  <a:cubicBezTo>
                    <a:pt x="357" y="2091"/>
                    <a:pt x="327" y="1987"/>
                    <a:pt x="327" y="1839"/>
                  </a:cubicBezTo>
                  <a:cubicBezTo>
                    <a:pt x="327" y="1706"/>
                    <a:pt x="386" y="1439"/>
                    <a:pt x="475" y="1038"/>
                  </a:cubicBezTo>
                  <a:cubicBezTo>
                    <a:pt x="579" y="653"/>
                    <a:pt x="624" y="416"/>
                    <a:pt x="624" y="327"/>
                  </a:cubicBezTo>
                  <a:cubicBezTo>
                    <a:pt x="624" y="238"/>
                    <a:pt x="594" y="164"/>
                    <a:pt x="535" y="105"/>
                  </a:cubicBezTo>
                  <a:cubicBezTo>
                    <a:pt x="475" y="30"/>
                    <a:pt x="431" y="1"/>
                    <a:pt x="4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5"/>
            <p:cNvSpPr/>
            <p:nvPr/>
          </p:nvSpPr>
          <p:spPr>
            <a:xfrm>
              <a:off x="3117850" y="1385175"/>
              <a:ext cx="44875" cy="64900"/>
            </a:xfrm>
            <a:custGeom>
              <a:avLst/>
              <a:gdLst/>
              <a:ahLst/>
              <a:cxnLst/>
              <a:rect l="l" t="t" r="r" b="b"/>
              <a:pathLst>
                <a:path w="1795" h="2596" extrusionOk="0">
                  <a:moveTo>
                    <a:pt x="1498" y="1"/>
                  </a:moveTo>
                  <a:cubicBezTo>
                    <a:pt x="1275" y="1"/>
                    <a:pt x="1053" y="105"/>
                    <a:pt x="801" y="327"/>
                  </a:cubicBezTo>
                  <a:cubicBezTo>
                    <a:pt x="564" y="534"/>
                    <a:pt x="371" y="786"/>
                    <a:pt x="223" y="1083"/>
                  </a:cubicBezTo>
                  <a:cubicBezTo>
                    <a:pt x="75" y="1379"/>
                    <a:pt x="0" y="1631"/>
                    <a:pt x="0" y="1869"/>
                  </a:cubicBezTo>
                  <a:cubicBezTo>
                    <a:pt x="0" y="2047"/>
                    <a:pt x="75" y="2210"/>
                    <a:pt x="223" y="2358"/>
                  </a:cubicBezTo>
                  <a:cubicBezTo>
                    <a:pt x="386" y="2521"/>
                    <a:pt x="549" y="2595"/>
                    <a:pt x="712" y="2595"/>
                  </a:cubicBezTo>
                  <a:cubicBezTo>
                    <a:pt x="846" y="2595"/>
                    <a:pt x="994" y="2551"/>
                    <a:pt x="1172" y="2477"/>
                  </a:cubicBezTo>
                  <a:cubicBezTo>
                    <a:pt x="1335" y="2402"/>
                    <a:pt x="1483" y="2313"/>
                    <a:pt x="1587" y="2224"/>
                  </a:cubicBezTo>
                  <a:cubicBezTo>
                    <a:pt x="1705" y="2136"/>
                    <a:pt x="1765" y="2061"/>
                    <a:pt x="1765" y="2002"/>
                  </a:cubicBezTo>
                  <a:cubicBezTo>
                    <a:pt x="1765" y="1943"/>
                    <a:pt x="1735" y="1913"/>
                    <a:pt x="1691" y="1913"/>
                  </a:cubicBezTo>
                  <a:cubicBezTo>
                    <a:pt x="1676" y="1913"/>
                    <a:pt x="1572" y="1972"/>
                    <a:pt x="1364" y="2076"/>
                  </a:cubicBezTo>
                  <a:cubicBezTo>
                    <a:pt x="1290" y="2121"/>
                    <a:pt x="1201" y="2165"/>
                    <a:pt x="1068" y="2195"/>
                  </a:cubicBezTo>
                  <a:cubicBezTo>
                    <a:pt x="949" y="2224"/>
                    <a:pt x="831" y="2239"/>
                    <a:pt x="727" y="2239"/>
                  </a:cubicBezTo>
                  <a:cubicBezTo>
                    <a:pt x="608" y="2239"/>
                    <a:pt x="519" y="2210"/>
                    <a:pt x="445" y="2150"/>
                  </a:cubicBezTo>
                  <a:cubicBezTo>
                    <a:pt x="371" y="2091"/>
                    <a:pt x="341" y="1987"/>
                    <a:pt x="341" y="1854"/>
                  </a:cubicBezTo>
                  <a:cubicBezTo>
                    <a:pt x="341" y="1720"/>
                    <a:pt x="386" y="1557"/>
                    <a:pt x="475" y="1365"/>
                  </a:cubicBezTo>
                  <a:cubicBezTo>
                    <a:pt x="564" y="1187"/>
                    <a:pt x="668" y="1009"/>
                    <a:pt x="786" y="875"/>
                  </a:cubicBezTo>
                  <a:cubicBezTo>
                    <a:pt x="905" y="727"/>
                    <a:pt x="1038" y="594"/>
                    <a:pt x="1172" y="505"/>
                  </a:cubicBezTo>
                  <a:cubicBezTo>
                    <a:pt x="1305" y="401"/>
                    <a:pt x="1424" y="357"/>
                    <a:pt x="1527" y="357"/>
                  </a:cubicBezTo>
                  <a:cubicBezTo>
                    <a:pt x="1572" y="357"/>
                    <a:pt x="1616" y="357"/>
                    <a:pt x="1661" y="386"/>
                  </a:cubicBezTo>
                  <a:cubicBezTo>
                    <a:pt x="1720" y="401"/>
                    <a:pt x="1750" y="401"/>
                    <a:pt x="1765" y="401"/>
                  </a:cubicBezTo>
                  <a:cubicBezTo>
                    <a:pt x="1794" y="401"/>
                    <a:pt x="1794" y="386"/>
                    <a:pt x="1794" y="327"/>
                  </a:cubicBezTo>
                  <a:cubicBezTo>
                    <a:pt x="1794" y="282"/>
                    <a:pt x="1765" y="208"/>
                    <a:pt x="1691" y="134"/>
                  </a:cubicBezTo>
                  <a:cubicBezTo>
                    <a:pt x="1631" y="45"/>
                    <a:pt x="1557" y="1"/>
                    <a:pt x="14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5"/>
            <p:cNvSpPr/>
            <p:nvPr/>
          </p:nvSpPr>
          <p:spPr>
            <a:xfrm>
              <a:off x="3173075" y="1384450"/>
              <a:ext cx="39675" cy="65625"/>
            </a:xfrm>
            <a:custGeom>
              <a:avLst/>
              <a:gdLst/>
              <a:ahLst/>
              <a:cxnLst/>
              <a:rect l="l" t="t" r="r" b="b"/>
              <a:pathLst>
                <a:path w="1587" h="2625" extrusionOk="0">
                  <a:moveTo>
                    <a:pt x="593" y="0"/>
                  </a:moveTo>
                  <a:cubicBezTo>
                    <a:pt x="549" y="0"/>
                    <a:pt x="534" y="15"/>
                    <a:pt x="519" y="30"/>
                  </a:cubicBezTo>
                  <a:cubicBezTo>
                    <a:pt x="504" y="45"/>
                    <a:pt x="504" y="74"/>
                    <a:pt x="504" y="119"/>
                  </a:cubicBezTo>
                  <a:cubicBezTo>
                    <a:pt x="504" y="297"/>
                    <a:pt x="416" y="667"/>
                    <a:pt x="252" y="1260"/>
                  </a:cubicBezTo>
                  <a:cubicBezTo>
                    <a:pt x="75" y="1838"/>
                    <a:pt x="0" y="2179"/>
                    <a:pt x="0" y="2283"/>
                  </a:cubicBezTo>
                  <a:cubicBezTo>
                    <a:pt x="0" y="2372"/>
                    <a:pt x="45" y="2461"/>
                    <a:pt x="119" y="2520"/>
                  </a:cubicBezTo>
                  <a:cubicBezTo>
                    <a:pt x="208" y="2594"/>
                    <a:pt x="312" y="2624"/>
                    <a:pt x="430" y="2624"/>
                  </a:cubicBezTo>
                  <a:cubicBezTo>
                    <a:pt x="697" y="2624"/>
                    <a:pt x="949" y="2580"/>
                    <a:pt x="1201" y="2491"/>
                  </a:cubicBezTo>
                  <a:cubicBezTo>
                    <a:pt x="1468" y="2402"/>
                    <a:pt x="1587" y="2313"/>
                    <a:pt x="1587" y="2209"/>
                  </a:cubicBezTo>
                  <a:cubicBezTo>
                    <a:pt x="1587" y="2179"/>
                    <a:pt x="1587" y="2165"/>
                    <a:pt x="1572" y="2150"/>
                  </a:cubicBezTo>
                  <a:cubicBezTo>
                    <a:pt x="1572" y="2150"/>
                    <a:pt x="1557" y="2135"/>
                    <a:pt x="1527" y="2135"/>
                  </a:cubicBezTo>
                  <a:cubicBezTo>
                    <a:pt x="1513" y="2135"/>
                    <a:pt x="1453" y="2150"/>
                    <a:pt x="1349" y="2179"/>
                  </a:cubicBezTo>
                  <a:cubicBezTo>
                    <a:pt x="1044" y="2259"/>
                    <a:pt x="774" y="2315"/>
                    <a:pt x="518" y="2315"/>
                  </a:cubicBezTo>
                  <a:cubicBezTo>
                    <a:pt x="489" y="2315"/>
                    <a:pt x="459" y="2314"/>
                    <a:pt x="430" y="2313"/>
                  </a:cubicBezTo>
                  <a:cubicBezTo>
                    <a:pt x="356" y="2313"/>
                    <a:pt x="327" y="2283"/>
                    <a:pt x="327" y="2224"/>
                  </a:cubicBezTo>
                  <a:cubicBezTo>
                    <a:pt x="327" y="2150"/>
                    <a:pt x="386" y="1957"/>
                    <a:pt x="490" y="1616"/>
                  </a:cubicBezTo>
                  <a:cubicBezTo>
                    <a:pt x="697" y="904"/>
                    <a:pt x="801" y="475"/>
                    <a:pt x="801" y="297"/>
                  </a:cubicBezTo>
                  <a:cubicBezTo>
                    <a:pt x="801" y="222"/>
                    <a:pt x="786" y="163"/>
                    <a:pt x="727" y="104"/>
                  </a:cubicBezTo>
                  <a:cubicBezTo>
                    <a:pt x="668" y="45"/>
                    <a:pt x="623" y="0"/>
                    <a:pt x="5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5"/>
            <p:cNvSpPr/>
            <p:nvPr/>
          </p:nvSpPr>
          <p:spPr>
            <a:xfrm>
              <a:off x="3223475" y="1385925"/>
              <a:ext cx="50425" cy="64500"/>
            </a:xfrm>
            <a:custGeom>
              <a:avLst/>
              <a:gdLst/>
              <a:ahLst/>
              <a:cxnLst/>
              <a:rect l="l" t="t" r="r" b="b"/>
              <a:pathLst>
                <a:path w="2017" h="2580" extrusionOk="0">
                  <a:moveTo>
                    <a:pt x="1276" y="0"/>
                  </a:moveTo>
                  <a:cubicBezTo>
                    <a:pt x="771" y="0"/>
                    <a:pt x="505" y="45"/>
                    <a:pt x="460" y="134"/>
                  </a:cubicBezTo>
                  <a:cubicBezTo>
                    <a:pt x="460" y="163"/>
                    <a:pt x="445" y="193"/>
                    <a:pt x="445" y="223"/>
                  </a:cubicBezTo>
                  <a:cubicBezTo>
                    <a:pt x="445" y="416"/>
                    <a:pt x="416" y="653"/>
                    <a:pt x="342" y="934"/>
                  </a:cubicBezTo>
                  <a:cubicBezTo>
                    <a:pt x="267" y="1201"/>
                    <a:pt x="193" y="1468"/>
                    <a:pt x="119" y="1705"/>
                  </a:cubicBezTo>
                  <a:cubicBezTo>
                    <a:pt x="45" y="1957"/>
                    <a:pt x="1" y="2120"/>
                    <a:pt x="1" y="2224"/>
                  </a:cubicBezTo>
                  <a:cubicBezTo>
                    <a:pt x="1" y="2328"/>
                    <a:pt x="45" y="2417"/>
                    <a:pt x="134" y="2476"/>
                  </a:cubicBezTo>
                  <a:cubicBezTo>
                    <a:pt x="223" y="2550"/>
                    <a:pt x="327" y="2580"/>
                    <a:pt x="431" y="2580"/>
                  </a:cubicBezTo>
                  <a:cubicBezTo>
                    <a:pt x="683" y="2580"/>
                    <a:pt x="949" y="2535"/>
                    <a:pt x="1216" y="2432"/>
                  </a:cubicBezTo>
                  <a:cubicBezTo>
                    <a:pt x="1498" y="2343"/>
                    <a:pt x="1631" y="2254"/>
                    <a:pt x="1631" y="2165"/>
                  </a:cubicBezTo>
                  <a:cubicBezTo>
                    <a:pt x="1631" y="2120"/>
                    <a:pt x="1617" y="2091"/>
                    <a:pt x="1572" y="2091"/>
                  </a:cubicBezTo>
                  <a:cubicBezTo>
                    <a:pt x="1557" y="2091"/>
                    <a:pt x="1498" y="2106"/>
                    <a:pt x="1379" y="2135"/>
                  </a:cubicBezTo>
                  <a:cubicBezTo>
                    <a:pt x="1038" y="2224"/>
                    <a:pt x="727" y="2269"/>
                    <a:pt x="445" y="2269"/>
                  </a:cubicBezTo>
                  <a:cubicBezTo>
                    <a:pt x="416" y="2269"/>
                    <a:pt x="386" y="2254"/>
                    <a:pt x="371" y="2239"/>
                  </a:cubicBezTo>
                  <a:cubicBezTo>
                    <a:pt x="356" y="2224"/>
                    <a:pt x="342" y="2194"/>
                    <a:pt x="342" y="2165"/>
                  </a:cubicBezTo>
                  <a:cubicBezTo>
                    <a:pt x="342" y="2076"/>
                    <a:pt x="416" y="1824"/>
                    <a:pt x="549" y="1409"/>
                  </a:cubicBezTo>
                  <a:cubicBezTo>
                    <a:pt x="816" y="1409"/>
                    <a:pt x="1053" y="1379"/>
                    <a:pt x="1246" y="1335"/>
                  </a:cubicBezTo>
                  <a:cubicBezTo>
                    <a:pt x="1453" y="1290"/>
                    <a:pt x="1557" y="1231"/>
                    <a:pt x="1557" y="1142"/>
                  </a:cubicBezTo>
                  <a:cubicBezTo>
                    <a:pt x="1557" y="1112"/>
                    <a:pt x="1513" y="1097"/>
                    <a:pt x="1439" y="1097"/>
                  </a:cubicBezTo>
                  <a:cubicBezTo>
                    <a:pt x="1364" y="1097"/>
                    <a:pt x="1261" y="1097"/>
                    <a:pt x="1112" y="1112"/>
                  </a:cubicBezTo>
                  <a:cubicBezTo>
                    <a:pt x="979" y="1127"/>
                    <a:pt x="860" y="1127"/>
                    <a:pt x="771" y="1127"/>
                  </a:cubicBezTo>
                  <a:lnTo>
                    <a:pt x="623" y="1127"/>
                  </a:lnTo>
                  <a:cubicBezTo>
                    <a:pt x="712" y="786"/>
                    <a:pt x="757" y="534"/>
                    <a:pt x="757" y="371"/>
                  </a:cubicBezTo>
                  <a:lnTo>
                    <a:pt x="757" y="356"/>
                  </a:lnTo>
                  <a:cubicBezTo>
                    <a:pt x="994" y="312"/>
                    <a:pt x="1127" y="297"/>
                    <a:pt x="1187" y="297"/>
                  </a:cubicBezTo>
                  <a:cubicBezTo>
                    <a:pt x="1246" y="282"/>
                    <a:pt x="1350" y="267"/>
                    <a:pt x="1498" y="267"/>
                  </a:cubicBezTo>
                  <a:cubicBezTo>
                    <a:pt x="1646" y="252"/>
                    <a:pt x="1765" y="223"/>
                    <a:pt x="1854" y="208"/>
                  </a:cubicBezTo>
                  <a:cubicBezTo>
                    <a:pt x="1957" y="193"/>
                    <a:pt x="2017" y="163"/>
                    <a:pt x="2017" y="104"/>
                  </a:cubicBezTo>
                  <a:cubicBezTo>
                    <a:pt x="2017" y="45"/>
                    <a:pt x="1765" y="0"/>
                    <a:pt x="12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5"/>
            <p:cNvSpPr/>
            <p:nvPr/>
          </p:nvSpPr>
          <p:spPr>
            <a:xfrm>
              <a:off x="3279800" y="1385175"/>
              <a:ext cx="44875" cy="65625"/>
            </a:xfrm>
            <a:custGeom>
              <a:avLst/>
              <a:gdLst/>
              <a:ahLst/>
              <a:cxnLst/>
              <a:rect l="l" t="t" r="r" b="b"/>
              <a:pathLst>
                <a:path w="1795" h="2625" extrusionOk="0">
                  <a:moveTo>
                    <a:pt x="401" y="1"/>
                  </a:moveTo>
                  <a:cubicBezTo>
                    <a:pt x="357" y="1"/>
                    <a:pt x="342" y="16"/>
                    <a:pt x="327" y="30"/>
                  </a:cubicBezTo>
                  <a:cubicBezTo>
                    <a:pt x="327" y="45"/>
                    <a:pt x="312" y="75"/>
                    <a:pt x="312" y="105"/>
                  </a:cubicBezTo>
                  <a:cubicBezTo>
                    <a:pt x="312" y="253"/>
                    <a:pt x="268" y="534"/>
                    <a:pt x="164" y="964"/>
                  </a:cubicBezTo>
                  <a:cubicBezTo>
                    <a:pt x="60" y="1379"/>
                    <a:pt x="1" y="1691"/>
                    <a:pt x="1" y="1884"/>
                  </a:cubicBezTo>
                  <a:cubicBezTo>
                    <a:pt x="1" y="2076"/>
                    <a:pt x="60" y="2254"/>
                    <a:pt x="179" y="2402"/>
                  </a:cubicBezTo>
                  <a:cubicBezTo>
                    <a:pt x="297" y="2551"/>
                    <a:pt x="431" y="2625"/>
                    <a:pt x="579" y="2625"/>
                  </a:cubicBezTo>
                  <a:cubicBezTo>
                    <a:pt x="802" y="2625"/>
                    <a:pt x="994" y="2521"/>
                    <a:pt x="1187" y="2328"/>
                  </a:cubicBezTo>
                  <a:cubicBezTo>
                    <a:pt x="1365" y="2121"/>
                    <a:pt x="1513" y="1869"/>
                    <a:pt x="1632" y="1528"/>
                  </a:cubicBezTo>
                  <a:cubicBezTo>
                    <a:pt x="1735" y="1202"/>
                    <a:pt x="1795" y="831"/>
                    <a:pt x="1795" y="460"/>
                  </a:cubicBezTo>
                  <a:cubicBezTo>
                    <a:pt x="1795" y="327"/>
                    <a:pt x="1765" y="208"/>
                    <a:pt x="1691" y="134"/>
                  </a:cubicBezTo>
                  <a:cubicBezTo>
                    <a:pt x="1617" y="45"/>
                    <a:pt x="1543" y="1"/>
                    <a:pt x="1483" y="1"/>
                  </a:cubicBezTo>
                  <a:cubicBezTo>
                    <a:pt x="1439" y="1"/>
                    <a:pt x="1424" y="30"/>
                    <a:pt x="1424" y="75"/>
                  </a:cubicBezTo>
                  <a:cubicBezTo>
                    <a:pt x="1424" y="105"/>
                    <a:pt x="1424" y="164"/>
                    <a:pt x="1439" y="268"/>
                  </a:cubicBezTo>
                  <a:cubicBezTo>
                    <a:pt x="1454" y="371"/>
                    <a:pt x="1454" y="475"/>
                    <a:pt x="1454" y="579"/>
                  </a:cubicBezTo>
                  <a:cubicBezTo>
                    <a:pt x="1454" y="801"/>
                    <a:pt x="1424" y="1024"/>
                    <a:pt x="1365" y="1246"/>
                  </a:cubicBezTo>
                  <a:cubicBezTo>
                    <a:pt x="1306" y="1468"/>
                    <a:pt x="1246" y="1646"/>
                    <a:pt x="1157" y="1809"/>
                  </a:cubicBezTo>
                  <a:cubicBezTo>
                    <a:pt x="1068" y="1958"/>
                    <a:pt x="979" y="2076"/>
                    <a:pt x="876" y="2165"/>
                  </a:cubicBezTo>
                  <a:cubicBezTo>
                    <a:pt x="787" y="2269"/>
                    <a:pt x="683" y="2313"/>
                    <a:pt x="609" y="2313"/>
                  </a:cubicBezTo>
                  <a:cubicBezTo>
                    <a:pt x="520" y="2313"/>
                    <a:pt x="461" y="2269"/>
                    <a:pt x="401" y="2180"/>
                  </a:cubicBezTo>
                  <a:cubicBezTo>
                    <a:pt x="357" y="2091"/>
                    <a:pt x="327" y="1987"/>
                    <a:pt x="327" y="1839"/>
                  </a:cubicBezTo>
                  <a:cubicBezTo>
                    <a:pt x="327" y="1706"/>
                    <a:pt x="386" y="1439"/>
                    <a:pt x="475" y="1038"/>
                  </a:cubicBezTo>
                  <a:cubicBezTo>
                    <a:pt x="579" y="653"/>
                    <a:pt x="624" y="416"/>
                    <a:pt x="624" y="327"/>
                  </a:cubicBezTo>
                  <a:cubicBezTo>
                    <a:pt x="624" y="238"/>
                    <a:pt x="594" y="164"/>
                    <a:pt x="535" y="105"/>
                  </a:cubicBezTo>
                  <a:cubicBezTo>
                    <a:pt x="475" y="30"/>
                    <a:pt x="431" y="1"/>
                    <a:pt x="4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5"/>
            <p:cNvSpPr/>
            <p:nvPr/>
          </p:nvSpPr>
          <p:spPr>
            <a:xfrm>
              <a:off x="3328000" y="1385175"/>
              <a:ext cx="46350" cy="64900"/>
            </a:xfrm>
            <a:custGeom>
              <a:avLst/>
              <a:gdLst/>
              <a:ahLst/>
              <a:cxnLst/>
              <a:rect l="l" t="t" r="r" b="b"/>
              <a:pathLst>
                <a:path w="1854" h="2596" extrusionOk="0">
                  <a:moveTo>
                    <a:pt x="1601" y="1"/>
                  </a:moveTo>
                  <a:cubicBezTo>
                    <a:pt x="1468" y="1"/>
                    <a:pt x="1290" y="45"/>
                    <a:pt x="1082" y="134"/>
                  </a:cubicBezTo>
                  <a:cubicBezTo>
                    <a:pt x="890" y="223"/>
                    <a:pt x="741" y="327"/>
                    <a:pt x="638" y="431"/>
                  </a:cubicBezTo>
                  <a:cubicBezTo>
                    <a:pt x="608" y="460"/>
                    <a:pt x="578" y="505"/>
                    <a:pt x="564" y="579"/>
                  </a:cubicBezTo>
                  <a:cubicBezTo>
                    <a:pt x="534" y="653"/>
                    <a:pt x="519" y="712"/>
                    <a:pt x="519" y="772"/>
                  </a:cubicBezTo>
                  <a:cubicBezTo>
                    <a:pt x="519" y="831"/>
                    <a:pt x="564" y="920"/>
                    <a:pt x="653" y="1024"/>
                  </a:cubicBezTo>
                  <a:cubicBezTo>
                    <a:pt x="741" y="1127"/>
                    <a:pt x="845" y="1231"/>
                    <a:pt x="949" y="1335"/>
                  </a:cubicBezTo>
                  <a:cubicBezTo>
                    <a:pt x="1053" y="1424"/>
                    <a:pt x="1157" y="1513"/>
                    <a:pt x="1246" y="1617"/>
                  </a:cubicBezTo>
                  <a:cubicBezTo>
                    <a:pt x="1334" y="1720"/>
                    <a:pt x="1379" y="1809"/>
                    <a:pt x="1379" y="1884"/>
                  </a:cubicBezTo>
                  <a:cubicBezTo>
                    <a:pt x="1379" y="1987"/>
                    <a:pt x="1305" y="2076"/>
                    <a:pt x="1171" y="2165"/>
                  </a:cubicBezTo>
                  <a:cubicBezTo>
                    <a:pt x="1038" y="2254"/>
                    <a:pt x="890" y="2299"/>
                    <a:pt x="712" y="2299"/>
                  </a:cubicBezTo>
                  <a:cubicBezTo>
                    <a:pt x="638" y="2299"/>
                    <a:pt x="549" y="2284"/>
                    <a:pt x="475" y="2239"/>
                  </a:cubicBezTo>
                  <a:cubicBezTo>
                    <a:pt x="400" y="2210"/>
                    <a:pt x="341" y="2165"/>
                    <a:pt x="297" y="2121"/>
                  </a:cubicBezTo>
                  <a:cubicBezTo>
                    <a:pt x="178" y="2002"/>
                    <a:pt x="104" y="1943"/>
                    <a:pt x="60" y="1943"/>
                  </a:cubicBezTo>
                  <a:cubicBezTo>
                    <a:pt x="15" y="1943"/>
                    <a:pt x="0" y="1987"/>
                    <a:pt x="0" y="2061"/>
                  </a:cubicBezTo>
                  <a:cubicBezTo>
                    <a:pt x="0" y="2165"/>
                    <a:pt x="74" y="2284"/>
                    <a:pt x="223" y="2402"/>
                  </a:cubicBezTo>
                  <a:cubicBezTo>
                    <a:pt x="386" y="2521"/>
                    <a:pt x="578" y="2595"/>
                    <a:pt x="801" y="2595"/>
                  </a:cubicBezTo>
                  <a:cubicBezTo>
                    <a:pt x="1038" y="2595"/>
                    <a:pt x="1260" y="2521"/>
                    <a:pt x="1438" y="2388"/>
                  </a:cubicBezTo>
                  <a:cubicBezTo>
                    <a:pt x="1616" y="2239"/>
                    <a:pt x="1705" y="2076"/>
                    <a:pt x="1705" y="1869"/>
                  </a:cubicBezTo>
                  <a:cubicBezTo>
                    <a:pt x="1705" y="1765"/>
                    <a:pt x="1661" y="1661"/>
                    <a:pt x="1572" y="1528"/>
                  </a:cubicBezTo>
                  <a:cubicBezTo>
                    <a:pt x="1483" y="1394"/>
                    <a:pt x="1379" y="1291"/>
                    <a:pt x="1275" y="1187"/>
                  </a:cubicBezTo>
                  <a:cubicBezTo>
                    <a:pt x="979" y="935"/>
                    <a:pt x="845" y="786"/>
                    <a:pt x="845" y="742"/>
                  </a:cubicBezTo>
                  <a:cubicBezTo>
                    <a:pt x="845" y="638"/>
                    <a:pt x="979" y="534"/>
                    <a:pt x="1260" y="416"/>
                  </a:cubicBezTo>
                  <a:cubicBezTo>
                    <a:pt x="1349" y="386"/>
                    <a:pt x="1438" y="357"/>
                    <a:pt x="1542" y="342"/>
                  </a:cubicBezTo>
                  <a:cubicBezTo>
                    <a:pt x="1646" y="312"/>
                    <a:pt x="1735" y="297"/>
                    <a:pt x="1779" y="282"/>
                  </a:cubicBezTo>
                  <a:cubicBezTo>
                    <a:pt x="1839" y="268"/>
                    <a:pt x="1853" y="238"/>
                    <a:pt x="1853" y="223"/>
                  </a:cubicBezTo>
                  <a:cubicBezTo>
                    <a:pt x="1853" y="164"/>
                    <a:pt x="1839" y="119"/>
                    <a:pt x="1779" y="75"/>
                  </a:cubicBezTo>
                  <a:cubicBezTo>
                    <a:pt x="1735" y="30"/>
                    <a:pt x="1675" y="1"/>
                    <a:pt x="16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5"/>
            <p:cNvSpPr/>
            <p:nvPr/>
          </p:nvSpPr>
          <p:spPr>
            <a:xfrm>
              <a:off x="2901025" y="1533050"/>
              <a:ext cx="54900" cy="65625"/>
            </a:xfrm>
            <a:custGeom>
              <a:avLst/>
              <a:gdLst/>
              <a:ahLst/>
              <a:cxnLst/>
              <a:rect l="l" t="t" r="r" b="b"/>
              <a:pathLst>
                <a:path w="2196" h="2625" extrusionOk="0">
                  <a:moveTo>
                    <a:pt x="1973" y="1"/>
                  </a:moveTo>
                  <a:cubicBezTo>
                    <a:pt x="1928" y="1"/>
                    <a:pt x="1899" y="60"/>
                    <a:pt x="1899" y="164"/>
                  </a:cubicBezTo>
                  <a:cubicBezTo>
                    <a:pt x="1899" y="179"/>
                    <a:pt x="1884" y="327"/>
                    <a:pt x="1854" y="609"/>
                  </a:cubicBezTo>
                  <a:cubicBezTo>
                    <a:pt x="1810" y="1187"/>
                    <a:pt x="1691" y="1706"/>
                    <a:pt x="1528" y="2121"/>
                  </a:cubicBezTo>
                  <a:cubicBezTo>
                    <a:pt x="1424" y="1898"/>
                    <a:pt x="1172" y="1261"/>
                    <a:pt x="787" y="223"/>
                  </a:cubicBezTo>
                  <a:cubicBezTo>
                    <a:pt x="757" y="179"/>
                    <a:pt x="727" y="119"/>
                    <a:pt x="668" y="75"/>
                  </a:cubicBezTo>
                  <a:cubicBezTo>
                    <a:pt x="624" y="31"/>
                    <a:pt x="594" y="16"/>
                    <a:pt x="564" y="16"/>
                  </a:cubicBezTo>
                  <a:cubicBezTo>
                    <a:pt x="520" y="16"/>
                    <a:pt x="505" y="45"/>
                    <a:pt x="505" y="134"/>
                  </a:cubicBezTo>
                  <a:cubicBezTo>
                    <a:pt x="490" y="283"/>
                    <a:pt x="416" y="683"/>
                    <a:pt x="253" y="1320"/>
                  </a:cubicBezTo>
                  <a:cubicBezTo>
                    <a:pt x="90" y="1958"/>
                    <a:pt x="1" y="2299"/>
                    <a:pt x="1" y="2358"/>
                  </a:cubicBezTo>
                  <a:cubicBezTo>
                    <a:pt x="1" y="2417"/>
                    <a:pt x="31" y="2477"/>
                    <a:pt x="75" y="2536"/>
                  </a:cubicBezTo>
                  <a:cubicBezTo>
                    <a:pt x="120" y="2595"/>
                    <a:pt x="164" y="2625"/>
                    <a:pt x="194" y="2625"/>
                  </a:cubicBezTo>
                  <a:cubicBezTo>
                    <a:pt x="208" y="2625"/>
                    <a:pt x="238" y="2566"/>
                    <a:pt x="268" y="2477"/>
                  </a:cubicBezTo>
                  <a:cubicBezTo>
                    <a:pt x="297" y="2373"/>
                    <a:pt x="357" y="2136"/>
                    <a:pt x="446" y="1780"/>
                  </a:cubicBezTo>
                  <a:cubicBezTo>
                    <a:pt x="535" y="1424"/>
                    <a:pt x="624" y="1098"/>
                    <a:pt x="698" y="801"/>
                  </a:cubicBezTo>
                  <a:cubicBezTo>
                    <a:pt x="1068" y="1735"/>
                    <a:pt x="1276" y="2284"/>
                    <a:pt x="1350" y="2447"/>
                  </a:cubicBezTo>
                  <a:cubicBezTo>
                    <a:pt x="1380" y="2491"/>
                    <a:pt x="1409" y="2536"/>
                    <a:pt x="1454" y="2566"/>
                  </a:cubicBezTo>
                  <a:cubicBezTo>
                    <a:pt x="1483" y="2595"/>
                    <a:pt x="1528" y="2625"/>
                    <a:pt x="1558" y="2625"/>
                  </a:cubicBezTo>
                  <a:cubicBezTo>
                    <a:pt x="1646" y="2610"/>
                    <a:pt x="1750" y="2462"/>
                    <a:pt x="1854" y="2136"/>
                  </a:cubicBezTo>
                  <a:cubicBezTo>
                    <a:pt x="1958" y="1824"/>
                    <a:pt x="2047" y="1469"/>
                    <a:pt x="2106" y="1098"/>
                  </a:cubicBezTo>
                  <a:cubicBezTo>
                    <a:pt x="2165" y="727"/>
                    <a:pt x="2195" y="446"/>
                    <a:pt x="2195" y="238"/>
                  </a:cubicBezTo>
                  <a:cubicBezTo>
                    <a:pt x="2195" y="194"/>
                    <a:pt x="2180" y="149"/>
                    <a:pt x="2121" y="90"/>
                  </a:cubicBezTo>
                  <a:cubicBezTo>
                    <a:pt x="2062" y="31"/>
                    <a:pt x="2017" y="1"/>
                    <a:pt x="19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5"/>
            <p:cNvSpPr/>
            <p:nvPr/>
          </p:nvSpPr>
          <p:spPr>
            <a:xfrm>
              <a:off x="2967000" y="1533425"/>
              <a:ext cx="44875" cy="65625"/>
            </a:xfrm>
            <a:custGeom>
              <a:avLst/>
              <a:gdLst/>
              <a:ahLst/>
              <a:cxnLst/>
              <a:rect l="l" t="t" r="r" b="b"/>
              <a:pathLst>
                <a:path w="1795" h="2625" extrusionOk="0">
                  <a:moveTo>
                    <a:pt x="386" y="1"/>
                  </a:moveTo>
                  <a:cubicBezTo>
                    <a:pt x="357" y="1"/>
                    <a:pt x="327" y="16"/>
                    <a:pt x="327" y="30"/>
                  </a:cubicBezTo>
                  <a:cubicBezTo>
                    <a:pt x="312" y="45"/>
                    <a:pt x="312" y="75"/>
                    <a:pt x="312" y="119"/>
                  </a:cubicBezTo>
                  <a:cubicBezTo>
                    <a:pt x="312" y="253"/>
                    <a:pt x="253" y="534"/>
                    <a:pt x="149" y="964"/>
                  </a:cubicBezTo>
                  <a:cubicBezTo>
                    <a:pt x="45" y="1379"/>
                    <a:pt x="1" y="1691"/>
                    <a:pt x="1" y="1883"/>
                  </a:cubicBezTo>
                  <a:cubicBezTo>
                    <a:pt x="1" y="2076"/>
                    <a:pt x="60" y="2254"/>
                    <a:pt x="164" y="2402"/>
                  </a:cubicBezTo>
                  <a:cubicBezTo>
                    <a:pt x="282" y="2551"/>
                    <a:pt x="416" y="2625"/>
                    <a:pt x="579" y="2625"/>
                  </a:cubicBezTo>
                  <a:cubicBezTo>
                    <a:pt x="786" y="2625"/>
                    <a:pt x="994" y="2521"/>
                    <a:pt x="1172" y="2328"/>
                  </a:cubicBezTo>
                  <a:cubicBezTo>
                    <a:pt x="1365" y="2135"/>
                    <a:pt x="1513" y="1869"/>
                    <a:pt x="1617" y="1528"/>
                  </a:cubicBezTo>
                  <a:cubicBezTo>
                    <a:pt x="1735" y="1202"/>
                    <a:pt x="1795" y="831"/>
                    <a:pt x="1795" y="460"/>
                  </a:cubicBezTo>
                  <a:cubicBezTo>
                    <a:pt x="1795" y="327"/>
                    <a:pt x="1750" y="208"/>
                    <a:pt x="1676" y="134"/>
                  </a:cubicBezTo>
                  <a:cubicBezTo>
                    <a:pt x="1602" y="45"/>
                    <a:pt x="1543" y="1"/>
                    <a:pt x="1483" y="1"/>
                  </a:cubicBezTo>
                  <a:cubicBezTo>
                    <a:pt x="1439" y="1"/>
                    <a:pt x="1409" y="30"/>
                    <a:pt x="1409" y="75"/>
                  </a:cubicBezTo>
                  <a:cubicBezTo>
                    <a:pt x="1409" y="104"/>
                    <a:pt x="1424" y="164"/>
                    <a:pt x="1424" y="268"/>
                  </a:cubicBezTo>
                  <a:cubicBezTo>
                    <a:pt x="1439" y="371"/>
                    <a:pt x="1454" y="475"/>
                    <a:pt x="1454" y="579"/>
                  </a:cubicBezTo>
                  <a:cubicBezTo>
                    <a:pt x="1454" y="801"/>
                    <a:pt x="1424" y="1024"/>
                    <a:pt x="1365" y="1246"/>
                  </a:cubicBezTo>
                  <a:cubicBezTo>
                    <a:pt x="1305" y="1468"/>
                    <a:pt x="1231" y="1646"/>
                    <a:pt x="1142" y="1809"/>
                  </a:cubicBezTo>
                  <a:cubicBezTo>
                    <a:pt x="1068" y="1958"/>
                    <a:pt x="964" y="2076"/>
                    <a:pt x="875" y="2165"/>
                  </a:cubicBezTo>
                  <a:cubicBezTo>
                    <a:pt x="772" y="2269"/>
                    <a:pt x="683" y="2313"/>
                    <a:pt x="594" y="2313"/>
                  </a:cubicBezTo>
                  <a:cubicBezTo>
                    <a:pt x="520" y="2313"/>
                    <a:pt x="446" y="2269"/>
                    <a:pt x="401" y="2180"/>
                  </a:cubicBezTo>
                  <a:cubicBezTo>
                    <a:pt x="342" y="2091"/>
                    <a:pt x="327" y="1987"/>
                    <a:pt x="327" y="1839"/>
                  </a:cubicBezTo>
                  <a:cubicBezTo>
                    <a:pt x="327" y="1706"/>
                    <a:pt x="371" y="1439"/>
                    <a:pt x="475" y="1038"/>
                  </a:cubicBezTo>
                  <a:cubicBezTo>
                    <a:pt x="579" y="653"/>
                    <a:pt x="623" y="416"/>
                    <a:pt x="623" y="327"/>
                  </a:cubicBezTo>
                  <a:cubicBezTo>
                    <a:pt x="623" y="238"/>
                    <a:pt x="594" y="164"/>
                    <a:pt x="534" y="104"/>
                  </a:cubicBezTo>
                  <a:cubicBezTo>
                    <a:pt x="475" y="30"/>
                    <a:pt x="431" y="1"/>
                    <a:pt x="3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5"/>
            <p:cNvSpPr/>
            <p:nvPr/>
          </p:nvSpPr>
          <p:spPr>
            <a:xfrm>
              <a:off x="3020375" y="1533425"/>
              <a:ext cx="45250" cy="64900"/>
            </a:xfrm>
            <a:custGeom>
              <a:avLst/>
              <a:gdLst/>
              <a:ahLst/>
              <a:cxnLst/>
              <a:rect l="l" t="t" r="r" b="b"/>
              <a:pathLst>
                <a:path w="1810" h="2596" extrusionOk="0">
                  <a:moveTo>
                    <a:pt x="1498" y="1"/>
                  </a:moveTo>
                  <a:cubicBezTo>
                    <a:pt x="1290" y="1"/>
                    <a:pt x="1053" y="104"/>
                    <a:pt x="816" y="327"/>
                  </a:cubicBezTo>
                  <a:cubicBezTo>
                    <a:pt x="579" y="534"/>
                    <a:pt x="386" y="786"/>
                    <a:pt x="223" y="1083"/>
                  </a:cubicBezTo>
                  <a:cubicBezTo>
                    <a:pt x="75" y="1379"/>
                    <a:pt x="1" y="1631"/>
                    <a:pt x="1" y="1869"/>
                  </a:cubicBezTo>
                  <a:cubicBezTo>
                    <a:pt x="1" y="2047"/>
                    <a:pt x="75" y="2210"/>
                    <a:pt x="238" y="2373"/>
                  </a:cubicBezTo>
                  <a:cubicBezTo>
                    <a:pt x="386" y="2521"/>
                    <a:pt x="549" y="2595"/>
                    <a:pt x="727" y="2595"/>
                  </a:cubicBezTo>
                  <a:cubicBezTo>
                    <a:pt x="860" y="2580"/>
                    <a:pt x="1009" y="2551"/>
                    <a:pt x="1172" y="2476"/>
                  </a:cubicBezTo>
                  <a:cubicBezTo>
                    <a:pt x="1350" y="2402"/>
                    <a:pt x="1483" y="2313"/>
                    <a:pt x="1602" y="2224"/>
                  </a:cubicBezTo>
                  <a:cubicBezTo>
                    <a:pt x="1705" y="2135"/>
                    <a:pt x="1765" y="2061"/>
                    <a:pt x="1765" y="2002"/>
                  </a:cubicBezTo>
                  <a:cubicBezTo>
                    <a:pt x="1765" y="1943"/>
                    <a:pt x="1750" y="1913"/>
                    <a:pt x="1705" y="1913"/>
                  </a:cubicBezTo>
                  <a:cubicBezTo>
                    <a:pt x="1691" y="1928"/>
                    <a:pt x="1572" y="1972"/>
                    <a:pt x="1379" y="2076"/>
                  </a:cubicBezTo>
                  <a:cubicBezTo>
                    <a:pt x="1305" y="2121"/>
                    <a:pt x="1201" y="2165"/>
                    <a:pt x="1083" y="2195"/>
                  </a:cubicBezTo>
                  <a:cubicBezTo>
                    <a:pt x="964" y="2224"/>
                    <a:pt x="846" y="2239"/>
                    <a:pt x="727" y="2239"/>
                  </a:cubicBezTo>
                  <a:cubicBezTo>
                    <a:pt x="623" y="2239"/>
                    <a:pt x="519" y="2210"/>
                    <a:pt x="445" y="2150"/>
                  </a:cubicBezTo>
                  <a:cubicBezTo>
                    <a:pt x="386" y="2091"/>
                    <a:pt x="342" y="1987"/>
                    <a:pt x="342" y="1854"/>
                  </a:cubicBezTo>
                  <a:cubicBezTo>
                    <a:pt x="342" y="1720"/>
                    <a:pt x="386" y="1557"/>
                    <a:pt x="475" y="1365"/>
                  </a:cubicBezTo>
                  <a:cubicBezTo>
                    <a:pt x="564" y="1187"/>
                    <a:pt x="668" y="1009"/>
                    <a:pt x="786" y="875"/>
                  </a:cubicBezTo>
                  <a:cubicBezTo>
                    <a:pt x="920" y="727"/>
                    <a:pt x="1038" y="594"/>
                    <a:pt x="1172" y="505"/>
                  </a:cubicBezTo>
                  <a:cubicBezTo>
                    <a:pt x="1320" y="401"/>
                    <a:pt x="1439" y="356"/>
                    <a:pt x="1528" y="356"/>
                  </a:cubicBezTo>
                  <a:cubicBezTo>
                    <a:pt x="1572" y="356"/>
                    <a:pt x="1616" y="356"/>
                    <a:pt x="1676" y="386"/>
                  </a:cubicBezTo>
                  <a:cubicBezTo>
                    <a:pt x="1720" y="401"/>
                    <a:pt x="1765" y="416"/>
                    <a:pt x="1780" y="416"/>
                  </a:cubicBezTo>
                  <a:cubicBezTo>
                    <a:pt x="1794" y="416"/>
                    <a:pt x="1809" y="386"/>
                    <a:pt x="1809" y="327"/>
                  </a:cubicBezTo>
                  <a:cubicBezTo>
                    <a:pt x="1809" y="282"/>
                    <a:pt x="1765" y="208"/>
                    <a:pt x="1705" y="134"/>
                  </a:cubicBezTo>
                  <a:cubicBezTo>
                    <a:pt x="1631" y="45"/>
                    <a:pt x="1572" y="1"/>
                    <a:pt x="14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5"/>
            <p:cNvSpPr/>
            <p:nvPr/>
          </p:nvSpPr>
          <p:spPr>
            <a:xfrm>
              <a:off x="3075600" y="1533050"/>
              <a:ext cx="40050" cy="65625"/>
            </a:xfrm>
            <a:custGeom>
              <a:avLst/>
              <a:gdLst/>
              <a:ahLst/>
              <a:cxnLst/>
              <a:rect l="l" t="t" r="r" b="b"/>
              <a:pathLst>
                <a:path w="1602" h="2625" extrusionOk="0">
                  <a:moveTo>
                    <a:pt x="593" y="1"/>
                  </a:moveTo>
                  <a:cubicBezTo>
                    <a:pt x="564" y="1"/>
                    <a:pt x="534" y="1"/>
                    <a:pt x="519" y="16"/>
                  </a:cubicBezTo>
                  <a:cubicBezTo>
                    <a:pt x="519" y="31"/>
                    <a:pt x="505" y="60"/>
                    <a:pt x="505" y="105"/>
                  </a:cubicBezTo>
                  <a:cubicBezTo>
                    <a:pt x="505" y="283"/>
                    <a:pt x="430" y="653"/>
                    <a:pt x="252" y="1246"/>
                  </a:cubicBezTo>
                  <a:cubicBezTo>
                    <a:pt x="89" y="1824"/>
                    <a:pt x="0" y="2180"/>
                    <a:pt x="0" y="2269"/>
                  </a:cubicBezTo>
                  <a:cubicBezTo>
                    <a:pt x="0" y="2358"/>
                    <a:pt x="45" y="2447"/>
                    <a:pt x="134" y="2521"/>
                  </a:cubicBezTo>
                  <a:cubicBezTo>
                    <a:pt x="223" y="2580"/>
                    <a:pt x="327" y="2610"/>
                    <a:pt x="445" y="2625"/>
                  </a:cubicBezTo>
                  <a:cubicBezTo>
                    <a:pt x="712" y="2625"/>
                    <a:pt x="964" y="2566"/>
                    <a:pt x="1216" y="2477"/>
                  </a:cubicBezTo>
                  <a:cubicBezTo>
                    <a:pt x="1468" y="2388"/>
                    <a:pt x="1602" y="2299"/>
                    <a:pt x="1602" y="2195"/>
                  </a:cubicBezTo>
                  <a:cubicBezTo>
                    <a:pt x="1602" y="2165"/>
                    <a:pt x="1587" y="2150"/>
                    <a:pt x="1587" y="2136"/>
                  </a:cubicBezTo>
                  <a:cubicBezTo>
                    <a:pt x="1572" y="2136"/>
                    <a:pt x="1557" y="2121"/>
                    <a:pt x="1542" y="2121"/>
                  </a:cubicBezTo>
                  <a:cubicBezTo>
                    <a:pt x="1527" y="2121"/>
                    <a:pt x="1453" y="2136"/>
                    <a:pt x="1350" y="2165"/>
                  </a:cubicBezTo>
                  <a:cubicBezTo>
                    <a:pt x="1057" y="2245"/>
                    <a:pt x="776" y="2301"/>
                    <a:pt x="519" y="2301"/>
                  </a:cubicBezTo>
                  <a:cubicBezTo>
                    <a:pt x="489" y="2301"/>
                    <a:pt x="459" y="2300"/>
                    <a:pt x="430" y="2299"/>
                  </a:cubicBezTo>
                  <a:cubicBezTo>
                    <a:pt x="371" y="2299"/>
                    <a:pt x="341" y="2269"/>
                    <a:pt x="341" y="2210"/>
                  </a:cubicBezTo>
                  <a:cubicBezTo>
                    <a:pt x="341" y="2136"/>
                    <a:pt x="386" y="1943"/>
                    <a:pt x="490" y="1602"/>
                  </a:cubicBezTo>
                  <a:cubicBezTo>
                    <a:pt x="712" y="890"/>
                    <a:pt x="816" y="460"/>
                    <a:pt x="816" y="283"/>
                  </a:cubicBezTo>
                  <a:cubicBezTo>
                    <a:pt x="816" y="208"/>
                    <a:pt x="786" y="149"/>
                    <a:pt x="727" y="90"/>
                  </a:cubicBezTo>
                  <a:cubicBezTo>
                    <a:pt x="682" y="31"/>
                    <a:pt x="638" y="1"/>
                    <a:pt x="5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5"/>
            <p:cNvSpPr/>
            <p:nvPr/>
          </p:nvSpPr>
          <p:spPr>
            <a:xfrm>
              <a:off x="3126375" y="1534175"/>
              <a:ext cx="50050" cy="64500"/>
            </a:xfrm>
            <a:custGeom>
              <a:avLst/>
              <a:gdLst/>
              <a:ahLst/>
              <a:cxnLst/>
              <a:rect l="l" t="t" r="r" b="b"/>
              <a:pathLst>
                <a:path w="2002" h="2580" extrusionOk="0">
                  <a:moveTo>
                    <a:pt x="1261" y="0"/>
                  </a:moveTo>
                  <a:cubicBezTo>
                    <a:pt x="771" y="0"/>
                    <a:pt x="505" y="45"/>
                    <a:pt x="460" y="149"/>
                  </a:cubicBezTo>
                  <a:cubicBezTo>
                    <a:pt x="445" y="163"/>
                    <a:pt x="445" y="193"/>
                    <a:pt x="445" y="223"/>
                  </a:cubicBezTo>
                  <a:cubicBezTo>
                    <a:pt x="445" y="415"/>
                    <a:pt x="401" y="653"/>
                    <a:pt x="327" y="934"/>
                  </a:cubicBezTo>
                  <a:cubicBezTo>
                    <a:pt x="252" y="1201"/>
                    <a:pt x="178" y="1468"/>
                    <a:pt x="104" y="1705"/>
                  </a:cubicBezTo>
                  <a:cubicBezTo>
                    <a:pt x="30" y="1957"/>
                    <a:pt x="0" y="2120"/>
                    <a:pt x="0" y="2224"/>
                  </a:cubicBezTo>
                  <a:cubicBezTo>
                    <a:pt x="0" y="2328"/>
                    <a:pt x="45" y="2417"/>
                    <a:pt x="119" y="2476"/>
                  </a:cubicBezTo>
                  <a:cubicBezTo>
                    <a:pt x="208" y="2550"/>
                    <a:pt x="312" y="2580"/>
                    <a:pt x="430" y="2580"/>
                  </a:cubicBezTo>
                  <a:cubicBezTo>
                    <a:pt x="682" y="2580"/>
                    <a:pt x="949" y="2535"/>
                    <a:pt x="1216" y="2446"/>
                  </a:cubicBezTo>
                  <a:cubicBezTo>
                    <a:pt x="1483" y="2343"/>
                    <a:pt x="1631" y="2254"/>
                    <a:pt x="1631" y="2165"/>
                  </a:cubicBezTo>
                  <a:cubicBezTo>
                    <a:pt x="1631" y="2120"/>
                    <a:pt x="1602" y="2091"/>
                    <a:pt x="1572" y="2091"/>
                  </a:cubicBezTo>
                  <a:cubicBezTo>
                    <a:pt x="1557" y="2091"/>
                    <a:pt x="1483" y="2105"/>
                    <a:pt x="1379" y="2135"/>
                  </a:cubicBezTo>
                  <a:cubicBezTo>
                    <a:pt x="1038" y="2224"/>
                    <a:pt x="727" y="2269"/>
                    <a:pt x="430" y="2269"/>
                  </a:cubicBezTo>
                  <a:cubicBezTo>
                    <a:pt x="401" y="2269"/>
                    <a:pt x="386" y="2254"/>
                    <a:pt x="356" y="2239"/>
                  </a:cubicBezTo>
                  <a:cubicBezTo>
                    <a:pt x="341" y="2224"/>
                    <a:pt x="341" y="2194"/>
                    <a:pt x="341" y="2165"/>
                  </a:cubicBezTo>
                  <a:cubicBezTo>
                    <a:pt x="341" y="2076"/>
                    <a:pt x="401" y="1824"/>
                    <a:pt x="534" y="1409"/>
                  </a:cubicBezTo>
                  <a:cubicBezTo>
                    <a:pt x="801" y="1409"/>
                    <a:pt x="1038" y="1379"/>
                    <a:pt x="1246" y="1335"/>
                  </a:cubicBezTo>
                  <a:cubicBezTo>
                    <a:pt x="1438" y="1290"/>
                    <a:pt x="1542" y="1231"/>
                    <a:pt x="1542" y="1142"/>
                  </a:cubicBezTo>
                  <a:cubicBezTo>
                    <a:pt x="1542" y="1112"/>
                    <a:pt x="1513" y="1097"/>
                    <a:pt x="1438" y="1097"/>
                  </a:cubicBezTo>
                  <a:cubicBezTo>
                    <a:pt x="1364" y="1097"/>
                    <a:pt x="1261" y="1097"/>
                    <a:pt x="1112" y="1112"/>
                  </a:cubicBezTo>
                  <a:cubicBezTo>
                    <a:pt x="964" y="1127"/>
                    <a:pt x="860" y="1127"/>
                    <a:pt x="771" y="1127"/>
                  </a:cubicBezTo>
                  <a:lnTo>
                    <a:pt x="623" y="1127"/>
                  </a:lnTo>
                  <a:cubicBezTo>
                    <a:pt x="712" y="786"/>
                    <a:pt x="757" y="534"/>
                    <a:pt x="757" y="371"/>
                  </a:cubicBezTo>
                  <a:lnTo>
                    <a:pt x="757" y="356"/>
                  </a:lnTo>
                  <a:cubicBezTo>
                    <a:pt x="979" y="312"/>
                    <a:pt x="1127" y="297"/>
                    <a:pt x="1186" y="297"/>
                  </a:cubicBezTo>
                  <a:cubicBezTo>
                    <a:pt x="1246" y="282"/>
                    <a:pt x="1350" y="267"/>
                    <a:pt x="1498" y="267"/>
                  </a:cubicBezTo>
                  <a:cubicBezTo>
                    <a:pt x="1646" y="252"/>
                    <a:pt x="1765" y="223"/>
                    <a:pt x="1854" y="208"/>
                  </a:cubicBezTo>
                  <a:cubicBezTo>
                    <a:pt x="1957" y="193"/>
                    <a:pt x="2002" y="163"/>
                    <a:pt x="2002" y="119"/>
                  </a:cubicBezTo>
                  <a:cubicBezTo>
                    <a:pt x="2002" y="45"/>
                    <a:pt x="1765" y="0"/>
                    <a:pt x="12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5"/>
            <p:cNvSpPr/>
            <p:nvPr/>
          </p:nvSpPr>
          <p:spPr>
            <a:xfrm>
              <a:off x="3179750" y="1533050"/>
              <a:ext cx="49675" cy="65625"/>
            </a:xfrm>
            <a:custGeom>
              <a:avLst/>
              <a:gdLst/>
              <a:ahLst/>
              <a:cxnLst/>
              <a:rect l="l" t="t" r="r" b="b"/>
              <a:pathLst>
                <a:path w="1987" h="2625" extrusionOk="0">
                  <a:moveTo>
                    <a:pt x="1290" y="312"/>
                  </a:moveTo>
                  <a:cubicBezTo>
                    <a:pt x="1379" y="327"/>
                    <a:pt x="1468" y="386"/>
                    <a:pt x="1542" y="505"/>
                  </a:cubicBezTo>
                  <a:cubicBezTo>
                    <a:pt x="1616" y="624"/>
                    <a:pt x="1646" y="772"/>
                    <a:pt x="1646" y="964"/>
                  </a:cubicBezTo>
                  <a:cubicBezTo>
                    <a:pt x="1646" y="1157"/>
                    <a:pt x="1601" y="1350"/>
                    <a:pt x="1483" y="1572"/>
                  </a:cubicBezTo>
                  <a:cubicBezTo>
                    <a:pt x="1364" y="1780"/>
                    <a:pt x="1216" y="1958"/>
                    <a:pt x="1053" y="2106"/>
                  </a:cubicBezTo>
                  <a:cubicBezTo>
                    <a:pt x="905" y="2254"/>
                    <a:pt x="756" y="2328"/>
                    <a:pt x="638" y="2328"/>
                  </a:cubicBezTo>
                  <a:cubicBezTo>
                    <a:pt x="549" y="2328"/>
                    <a:pt x="489" y="2284"/>
                    <a:pt x="430" y="2195"/>
                  </a:cubicBezTo>
                  <a:cubicBezTo>
                    <a:pt x="371" y="2106"/>
                    <a:pt x="341" y="2002"/>
                    <a:pt x="341" y="1869"/>
                  </a:cubicBezTo>
                  <a:cubicBezTo>
                    <a:pt x="341" y="1632"/>
                    <a:pt x="401" y="1394"/>
                    <a:pt x="519" y="1157"/>
                  </a:cubicBezTo>
                  <a:cubicBezTo>
                    <a:pt x="638" y="905"/>
                    <a:pt x="771" y="698"/>
                    <a:pt x="919" y="549"/>
                  </a:cubicBezTo>
                  <a:cubicBezTo>
                    <a:pt x="1068" y="401"/>
                    <a:pt x="1186" y="312"/>
                    <a:pt x="1290" y="312"/>
                  </a:cubicBezTo>
                  <a:close/>
                  <a:moveTo>
                    <a:pt x="1260" y="1"/>
                  </a:moveTo>
                  <a:cubicBezTo>
                    <a:pt x="1142" y="1"/>
                    <a:pt x="994" y="60"/>
                    <a:pt x="845" y="179"/>
                  </a:cubicBezTo>
                  <a:cubicBezTo>
                    <a:pt x="697" y="283"/>
                    <a:pt x="564" y="416"/>
                    <a:pt x="430" y="594"/>
                  </a:cubicBezTo>
                  <a:cubicBezTo>
                    <a:pt x="312" y="772"/>
                    <a:pt x="208" y="964"/>
                    <a:pt x="119" y="1202"/>
                  </a:cubicBezTo>
                  <a:cubicBezTo>
                    <a:pt x="45" y="1439"/>
                    <a:pt x="0" y="1661"/>
                    <a:pt x="0" y="1884"/>
                  </a:cubicBezTo>
                  <a:cubicBezTo>
                    <a:pt x="0" y="2047"/>
                    <a:pt x="60" y="2210"/>
                    <a:pt x="178" y="2373"/>
                  </a:cubicBezTo>
                  <a:cubicBezTo>
                    <a:pt x="312" y="2536"/>
                    <a:pt x="445" y="2625"/>
                    <a:pt x="608" y="2625"/>
                  </a:cubicBezTo>
                  <a:cubicBezTo>
                    <a:pt x="830" y="2625"/>
                    <a:pt x="1053" y="2521"/>
                    <a:pt x="1275" y="2343"/>
                  </a:cubicBezTo>
                  <a:cubicBezTo>
                    <a:pt x="1498" y="2165"/>
                    <a:pt x="1661" y="1928"/>
                    <a:pt x="1794" y="1676"/>
                  </a:cubicBezTo>
                  <a:cubicBezTo>
                    <a:pt x="1927" y="1409"/>
                    <a:pt x="1987" y="1157"/>
                    <a:pt x="1987" y="935"/>
                  </a:cubicBezTo>
                  <a:cubicBezTo>
                    <a:pt x="1987" y="683"/>
                    <a:pt x="1927" y="475"/>
                    <a:pt x="1779" y="297"/>
                  </a:cubicBezTo>
                  <a:cubicBezTo>
                    <a:pt x="1646" y="105"/>
                    <a:pt x="1468" y="1"/>
                    <a:pt x="1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5"/>
            <p:cNvSpPr/>
            <p:nvPr/>
          </p:nvSpPr>
          <p:spPr>
            <a:xfrm>
              <a:off x="3237200" y="1533050"/>
              <a:ext cx="40050" cy="65625"/>
            </a:xfrm>
            <a:custGeom>
              <a:avLst/>
              <a:gdLst/>
              <a:ahLst/>
              <a:cxnLst/>
              <a:rect l="l" t="t" r="r" b="b"/>
              <a:pathLst>
                <a:path w="1602" h="2625" extrusionOk="0">
                  <a:moveTo>
                    <a:pt x="593" y="1"/>
                  </a:moveTo>
                  <a:cubicBezTo>
                    <a:pt x="563" y="1"/>
                    <a:pt x="534" y="1"/>
                    <a:pt x="519" y="16"/>
                  </a:cubicBezTo>
                  <a:cubicBezTo>
                    <a:pt x="519" y="31"/>
                    <a:pt x="504" y="60"/>
                    <a:pt x="504" y="105"/>
                  </a:cubicBezTo>
                  <a:cubicBezTo>
                    <a:pt x="504" y="283"/>
                    <a:pt x="430" y="653"/>
                    <a:pt x="252" y="1246"/>
                  </a:cubicBezTo>
                  <a:cubicBezTo>
                    <a:pt x="89" y="1824"/>
                    <a:pt x="0" y="2180"/>
                    <a:pt x="0" y="2269"/>
                  </a:cubicBezTo>
                  <a:cubicBezTo>
                    <a:pt x="0" y="2358"/>
                    <a:pt x="45" y="2447"/>
                    <a:pt x="134" y="2521"/>
                  </a:cubicBezTo>
                  <a:cubicBezTo>
                    <a:pt x="222" y="2580"/>
                    <a:pt x="326" y="2610"/>
                    <a:pt x="445" y="2625"/>
                  </a:cubicBezTo>
                  <a:cubicBezTo>
                    <a:pt x="712" y="2625"/>
                    <a:pt x="964" y="2566"/>
                    <a:pt x="1216" y="2477"/>
                  </a:cubicBezTo>
                  <a:cubicBezTo>
                    <a:pt x="1468" y="2388"/>
                    <a:pt x="1601" y="2299"/>
                    <a:pt x="1601" y="2195"/>
                  </a:cubicBezTo>
                  <a:cubicBezTo>
                    <a:pt x="1601" y="2165"/>
                    <a:pt x="1586" y="2150"/>
                    <a:pt x="1586" y="2136"/>
                  </a:cubicBezTo>
                  <a:cubicBezTo>
                    <a:pt x="1572" y="2136"/>
                    <a:pt x="1557" y="2121"/>
                    <a:pt x="1542" y="2121"/>
                  </a:cubicBezTo>
                  <a:cubicBezTo>
                    <a:pt x="1527" y="2121"/>
                    <a:pt x="1453" y="2136"/>
                    <a:pt x="1349" y="2165"/>
                  </a:cubicBezTo>
                  <a:cubicBezTo>
                    <a:pt x="1057" y="2245"/>
                    <a:pt x="776" y="2301"/>
                    <a:pt x="518" y="2301"/>
                  </a:cubicBezTo>
                  <a:cubicBezTo>
                    <a:pt x="488" y="2301"/>
                    <a:pt x="459" y="2300"/>
                    <a:pt x="430" y="2299"/>
                  </a:cubicBezTo>
                  <a:cubicBezTo>
                    <a:pt x="371" y="2299"/>
                    <a:pt x="341" y="2269"/>
                    <a:pt x="341" y="2210"/>
                  </a:cubicBezTo>
                  <a:cubicBezTo>
                    <a:pt x="341" y="2136"/>
                    <a:pt x="386" y="1943"/>
                    <a:pt x="489" y="1602"/>
                  </a:cubicBezTo>
                  <a:cubicBezTo>
                    <a:pt x="712" y="890"/>
                    <a:pt x="815" y="460"/>
                    <a:pt x="815" y="283"/>
                  </a:cubicBezTo>
                  <a:cubicBezTo>
                    <a:pt x="815" y="208"/>
                    <a:pt x="786" y="149"/>
                    <a:pt x="727" y="90"/>
                  </a:cubicBezTo>
                  <a:cubicBezTo>
                    <a:pt x="682" y="31"/>
                    <a:pt x="638" y="1"/>
                    <a:pt x="5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5"/>
            <p:cNvSpPr/>
            <p:nvPr/>
          </p:nvSpPr>
          <p:spPr>
            <a:xfrm>
              <a:off x="3289825" y="1533425"/>
              <a:ext cx="44875" cy="65625"/>
            </a:xfrm>
            <a:custGeom>
              <a:avLst/>
              <a:gdLst/>
              <a:ahLst/>
              <a:cxnLst/>
              <a:rect l="l" t="t" r="r" b="b"/>
              <a:pathLst>
                <a:path w="1795" h="2625" extrusionOk="0">
                  <a:moveTo>
                    <a:pt x="401" y="1"/>
                  </a:moveTo>
                  <a:cubicBezTo>
                    <a:pt x="371" y="1"/>
                    <a:pt x="341" y="16"/>
                    <a:pt x="326" y="30"/>
                  </a:cubicBezTo>
                  <a:cubicBezTo>
                    <a:pt x="326" y="45"/>
                    <a:pt x="312" y="75"/>
                    <a:pt x="312" y="119"/>
                  </a:cubicBezTo>
                  <a:cubicBezTo>
                    <a:pt x="312" y="253"/>
                    <a:pt x="267" y="534"/>
                    <a:pt x="163" y="964"/>
                  </a:cubicBezTo>
                  <a:cubicBezTo>
                    <a:pt x="60" y="1379"/>
                    <a:pt x="0" y="1691"/>
                    <a:pt x="0" y="1883"/>
                  </a:cubicBezTo>
                  <a:cubicBezTo>
                    <a:pt x="0" y="2076"/>
                    <a:pt x="60" y="2254"/>
                    <a:pt x="178" y="2402"/>
                  </a:cubicBezTo>
                  <a:cubicBezTo>
                    <a:pt x="297" y="2551"/>
                    <a:pt x="430" y="2625"/>
                    <a:pt x="578" y="2625"/>
                  </a:cubicBezTo>
                  <a:cubicBezTo>
                    <a:pt x="801" y="2625"/>
                    <a:pt x="994" y="2521"/>
                    <a:pt x="1186" y="2328"/>
                  </a:cubicBezTo>
                  <a:cubicBezTo>
                    <a:pt x="1379" y="2135"/>
                    <a:pt x="1527" y="1869"/>
                    <a:pt x="1631" y="1528"/>
                  </a:cubicBezTo>
                  <a:cubicBezTo>
                    <a:pt x="1750" y="1202"/>
                    <a:pt x="1794" y="831"/>
                    <a:pt x="1794" y="460"/>
                  </a:cubicBezTo>
                  <a:cubicBezTo>
                    <a:pt x="1794" y="327"/>
                    <a:pt x="1764" y="208"/>
                    <a:pt x="1690" y="134"/>
                  </a:cubicBezTo>
                  <a:cubicBezTo>
                    <a:pt x="1616" y="45"/>
                    <a:pt x="1557" y="1"/>
                    <a:pt x="1498" y="1"/>
                  </a:cubicBezTo>
                  <a:cubicBezTo>
                    <a:pt x="1453" y="1"/>
                    <a:pt x="1423" y="30"/>
                    <a:pt x="1423" y="75"/>
                  </a:cubicBezTo>
                  <a:cubicBezTo>
                    <a:pt x="1423" y="104"/>
                    <a:pt x="1438" y="164"/>
                    <a:pt x="1438" y="268"/>
                  </a:cubicBezTo>
                  <a:cubicBezTo>
                    <a:pt x="1453" y="371"/>
                    <a:pt x="1453" y="475"/>
                    <a:pt x="1453" y="579"/>
                  </a:cubicBezTo>
                  <a:cubicBezTo>
                    <a:pt x="1453" y="801"/>
                    <a:pt x="1423" y="1024"/>
                    <a:pt x="1364" y="1246"/>
                  </a:cubicBezTo>
                  <a:cubicBezTo>
                    <a:pt x="1320" y="1468"/>
                    <a:pt x="1246" y="1646"/>
                    <a:pt x="1157" y="1809"/>
                  </a:cubicBezTo>
                  <a:cubicBezTo>
                    <a:pt x="1068" y="1958"/>
                    <a:pt x="979" y="2076"/>
                    <a:pt x="875" y="2165"/>
                  </a:cubicBezTo>
                  <a:cubicBezTo>
                    <a:pt x="786" y="2269"/>
                    <a:pt x="697" y="2313"/>
                    <a:pt x="608" y="2313"/>
                  </a:cubicBezTo>
                  <a:cubicBezTo>
                    <a:pt x="534" y="2313"/>
                    <a:pt x="460" y="2269"/>
                    <a:pt x="415" y="2180"/>
                  </a:cubicBezTo>
                  <a:cubicBezTo>
                    <a:pt x="356" y="2091"/>
                    <a:pt x="326" y="1987"/>
                    <a:pt x="326" y="1839"/>
                  </a:cubicBezTo>
                  <a:cubicBezTo>
                    <a:pt x="326" y="1706"/>
                    <a:pt x="386" y="1439"/>
                    <a:pt x="475" y="1038"/>
                  </a:cubicBezTo>
                  <a:cubicBezTo>
                    <a:pt x="578" y="653"/>
                    <a:pt x="638" y="416"/>
                    <a:pt x="638" y="327"/>
                  </a:cubicBezTo>
                  <a:cubicBezTo>
                    <a:pt x="638" y="238"/>
                    <a:pt x="608" y="164"/>
                    <a:pt x="549" y="104"/>
                  </a:cubicBezTo>
                  <a:cubicBezTo>
                    <a:pt x="489" y="30"/>
                    <a:pt x="430" y="1"/>
                    <a:pt x="4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5"/>
            <p:cNvSpPr/>
            <p:nvPr/>
          </p:nvSpPr>
          <p:spPr>
            <a:xfrm>
              <a:off x="3338000" y="1533425"/>
              <a:ext cx="46725" cy="64900"/>
            </a:xfrm>
            <a:custGeom>
              <a:avLst/>
              <a:gdLst/>
              <a:ahLst/>
              <a:cxnLst/>
              <a:rect l="l" t="t" r="r" b="b"/>
              <a:pathLst>
                <a:path w="1869" h="2596" extrusionOk="0">
                  <a:moveTo>
                    <a:pt x="1602" y="1"/>
                  </a:moveTo>
                  <a:cubicBezTo>
                    <a:pt x="1468" y="1"/>
                    <a:pt x="1305" y="45"/>
                    <a:pt x="1098" y="134"/>
                  </a:cubicBezTo>
                  <a:cubicBezTo>
                    <a:pt x="890" y="223"/>
                    <a:pt x="742" y="327"/>
                    <a:pt x="638" y="431"/>
                  </a:cubicBezTo>
                  <a:cubicBezTo>
                    <a:pt x="608" y="460"/>
                    <a:pt x="593" y="505"/>
                    <a:pt x="564" y="579"/>
                  </a:cubicBezTo>
                  <a:cubicBezTo>
                    <a:pt x="534" y="653"/>
                    <a:pt x="519" y="712"/>
                    <a:pt x="519" y="772"/>
                  </a:cubicBezTo>
                  <a:cubicBezTo>
                    <a:pt x="519" y="831"/>
                    <a:pt x="564" y="920"/>
                    <a:pt x="653" y="1024"/>
                  </a:cubicBezTo>
                  <a:cubicBezTo>
                    <a:pt x="742" y="1127"/>
                    <a:pt x="846" y="1231"/>
                    <a:pt x="949" y="1335"/>
                  </a:cubicBezTo>
                  <a:cubicBezTo>
                    <a:pt x="1068" y="1424"/>
                    <a:pt x="1157" y="1513"/>
                    <a:pt x="1246" y="1617"/>
                  </a:cubicBezTo>
                  <a:cubicBezTo>
                    <a:pt x="1335" y="1720"/>
                    <a:pt x="1379" y="1809"/>
                    <a:pt x="1379" y="1883"/>
                  </a:cubicBezTo>
                  <a:cubicBezTo>
                    <a:pt x="1379" y="1987"/>
                    <a:pt x="1320" y="2076"/>
                    <a:pt x="1172" y="2165"/>
                  </a:cubicBezTo>
                  <a:cubicBezTo>
                    <a:pt x="1038" y="2254"/>
                    <a:pt x="890" y="2299"/>
                    <a:pt x="712" y="2299"/>
                  </a:cubicBezTo>
                  <a:cubicBezTo>
                    <a:pt x="638" y="2299"/>
                    <a:pt x="549" y="2284"/>
                    <a:pt x="475" y="2239"/>
                  </a:cubicBezTo>
                  <a:cubicBezTo>
                    <a:pt x="401" y="2210"/>
                    <a:pt x="341" y="2165"/>
                    <a:pt x="297" y="2121"/>
                  </a:cubicBezTo>
                  <a:cubicBezTo>
                    <a:pt x="178" y="2002"/>
                    <a:pt x="104" y="1943"/>
                    <a:pt x="60" y="1943"/>
                  </a:cubicBezTo>
                  <a:cubicBezTo>
                    <a:pt x="15" y="1943"/>
                    <a:pt x="0" y="1987"/>
                    <a:pt x="0" y="2061"/>
                  </a:cubicBezTo>
                  <a:cubicBezTo>
                    <a:pt x="0" y="2165"/>
                    <a:pt x="75" y="2284"/>
                    <a:pt x="223" y="2402"/>
                  </a:cubicBezTo>
                  <a:cubicBezTo>
                    <a:pt x="386" y="2521"/>
                    <a:pt x="579" y="2595"/>
                    <a:pt x="816" y="2595"/>
                  </a:cubicBezTo>
                  <a:cubicBezTo>
                    <a:pt x="1053" y="2580"/>
                    <a:pt x="1261" y="2521"/>
                    <a:pt x="1439" y="2388"/>
                  </a:cubicBezTo>
                  <a:cubicBezTo>
                    <a:pt x="1631" y="2239"/>
                    <a:pt x="1720" y="2076"/>
                    <a:pt x="1720" y="1869"/>
                  </a:cubicBezTo>
                  <a:cubicBezTo>
                    <a:pt x="1720" y="1765"/>
                    <a:pt x="1676" y="1661"/>
                    <a:pt x="1572" y="1528"/>
                  </a:cubicBezTo>
                  <a:cubicBezTo>
                    <a:pt x="1483" y="1394"/>
                    <a:pt x="1394" y="1290"/>
                    <a:pt x="1275" y="1187"/>
                  </a:cubicBezTo>
                  <a:cubicBezTo>
                    <a:pt x="994" y="935"/>
                    <a:pt x="846" y="786"/>
                    <a:pt x="846" y="742"/>
                  </a:cubicBezTo>
                  <a:cubicBezTo>
                    <a:pt x="846" y="638"/>
                    <a:pt x="994" y="534"/>
                    <a:pt x="1275" y="416"/>
                  </a:cubicBezTo>
                  <a:cubicBezTo>
                    <a:pt x="1350" y="386"/>
                    <a:pt x="1439" y="356"/>
                    <a:pt x="1542" y="342"/>
                  </a:cubicBezTo>
                  <a:cubicBezTo>
                    <a:pt x="1661" y="312"/>
                    <a:pt x="1735" y="297"/>
                    <a:pt x="1779" y="282"/>
                  </a:cubicBezTo>
                  <a:cubicBezTo>
                    <a:pt x="1839" y="268"/>
                    <a:pt x="1868" y="238"/>
                    <a:pt x="1868" y="223"/>
                  </a:cubicBezTo>
                  <a:cubicBezTo>
                    <a:pt x="1868" y="164"/>
                    <a:pt x="1839" y="119"/>
                    <a:pt x="1794" y="75"/>
                  </a:cubicBezTo>
                  <a:cubicBezTo>
                    <a:pt x="1735" y="30"/>
                    <a:pt x="1676" y="1"/>
                    <a:pt x="16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p16"/>
          <p:cNvPicPr preferRelativeResize="0"/>
          <p:nvPr/>
        </p:nvPicPr>
        <p:blipFill rotWithShape="1">
          <a:blip r:embed="rId3">
            <a:alphaModFix/>
          </a:blip>
          <a:srcRect l="24127"/>
          <a:stretch/>
        </p:blipFill>
        <p:spPr>
          <a:xfrm>
            <a:off x="3288731" y="0"/>
            <a:ext cx="585526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712" name="Google Shape;712;p16"/>
          <p:cNvSpPr txBox="1"/>
          <p:nvPr/>
        </p:nvSpPr>
        <p:spPr>
          <a:xfrm>
            <a:off x="601575" y="2156100"/>
            <a:ext cx="2000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Animal cells are found in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mammals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amongst other groups.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713" name="Google Shape;713;p16"/>
          <p:cNvCxnSpPr/>
          <p:nvPr/>
        </p:nvCxnSpPr>
        <p:spPr>
          <a:xfrm>
            <a:off x="3288725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719" name="Google Shape;719;p17"/>
          <p:cNvSpPr txBox="1"/>
          <p:nvPr/>
        </p:nvSpPr>
        <p:spPr>
          <a:xfrm>
            <a:off x="1434538" y="201168"/>
            <a:ext cx="619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 typical eukaryotic plant cell.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720" name="Google Shape;720;p17"/>
          <p:cNvGrpSpPr/>
          <p:nvPr/>
        </p:nvGrpSpPr>
        <p:grpSpPr>
          <a:xfrm>
            <a:off x="831413" y="720300"/>
            <a:ext cx="7084225" cy="4055650"/>
            <a:chOff x="240250" y="815775"/>
            <a:chExt cx="7084225" cy="4055650"/>
          </a:xfrm>
        </p:grpSpPr>
        <p:sp>
          <p:nvSpPr>
            <p:cNvPr id="721" name="Google Shape;721;p17"/>
            <p:cNvSpPr/>
            <p:nvPr/>
          </p:nvSpPr>
          <p:spPr>
            <a:xfrm>
              <a:off x="2014875" y="1238650"/>
              <a:ext cx="3415875" cy="3180975"/>
            </a:xfrm>
            <a:custGeom>
              <a:avLst/>
              <a:gdLst/>
              <a:ahLst/>
              <a:cxnLst/>
              <a:rect l="l" t="t" r="r" b="b"/>
              <a:pathLst>
                <a:path w="136635" h="127239" extrusionOk="0">
                  <a:moveTo>
                    <a:pt x="74183" y="1"/>
                  </a:moveTo>
                  <a:cubicBezTo>
                    <a:pt x="70992" y="1"/>
                    <a:pt x="67833" y="401"/>
                    <a:pt x="64166" y="1559"/>
                  </a:cubicBezTo>
                  <a:cubicBezTo>
                    <a:pt x="51527" y="5553"/>
                    <a:pt x="39259" y="10617"/>
                    <a:pt x="26762" y="14711"/>
                  </a:cubicBezTo>
                  <a:cubicBezTo>
                    <a:pt x="21170" y="16552"/>
                    <a:pt x="14579" y="17835"/>
                    <a:pt x="10457" y="22086"/>
                  </a:cubicBezTo>
                  <a:lnTo>
                    <a:pt x="9601" y="25068"/>
                  </a:lnTo>
                  <a:cubicBezTo>
                    <a:pt x="0" y="34968"/>
                    <a:pt x="10143" y="51559"/>
                    <a:pt x="12910" y="62643"/>
                  </a:cubicBezTo>
                  <a:cubicBezTo>
                    <a:pt x="16134" y="75467"/>
                    <a:pt x="13538" y="87450"/>
                    <a:pt x="13866" y="100317"/>
                  </a:cubicBezTo>
                  <a:cubicBezTo>
                    <a:pt x="14251" y="115225"/>
                    <a:pt x="35136" y="114098"/>
                    <a:pt x="45792" y="117707"/>
                  </a:cubicBezTo>
                  <a:cubicBezTo>
                    <a:pt x="55184" y="120886"/>
                    <a:pt x="65794" y="127239"/>
                    <a:pt x="76057" y="127239"/>
                  </a:cubicBezTo>
                  <a:cubicBezTo>
                    <a:pt x="76846" y="127239"/>
                    <a:pt x="77633" y="127201"/>
                    <a:pt x="78417" y="127122"/>
                  </a:cubicBezTo>
                  <a:cubicBezTo>
                    <a:pt x="87404" y="126209"/>
                    <a:pt x="95065" y="119704"/>
                    <a:pt x="102226" y="114740"/>
                  </a:cubicBezTo>
                  <a:cubicBezTo>
                    <a:pt x="110885" y="108734"/>
                    <a:pt x="124066" y="103327"/>
                    <a:pt x="130828" y="95082"/>
                  </a:cubicBezTo>
                  <a:cubicBezTo>
                    <a:pt x="134794" y="90260"/>
                    <a:pt x="133324" y="82001"/>
                    <a:pt x="133824" y="75895"/>
                  </a:cubicBezTo>
                  <a:cubicBezTo>
                    <a:pt x="134994" y="61559"/>
                    <a:pt x="136634" y="47094"/>
                    <a:pt x="135521" y="32743"/>
                  </a:cubicBezTo>
                  <a:cubicBezTo>
                    <a:pt x="135036" y="26452"/>
                    <a:pt x="135422" y="17650"/>
                    <a:pt x="132868" y="11844"/>
                  </a:cubicBezTo>
                  <a:cubicBezTo>
                    <a:pt x="130101" y="5567"/>
                    <a:pt x="124280" y="5125"/>
                    <a:pt x="118046" y="4269"/>
                  </a:cubicBezTo>
                  <a:cubicBezTo>
                    <a:pt x="106263" y="2643"/>
                    <a:pt x="94366" y="2001"/>
                    <a:pt x="82568" y="631"/>
                  </a:cubicBezTo>
                  <a:cubicBezTo>
                    <a:pt x="79541" y="281"/>
                    <a:pt x="76851" y="1"/>
                    <a:pt x="74183" y="1"/>
                  </a:cubicBezTo>
                  <a:close/>
                </a:path>
              </a:pathLst>
            </a:custGeom>
            <a:solidFill>
              <a:srgbClr val="66BB50"/>
            </a:solidFill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2450675" y="1580900"/>
              <a:ext cx="2562450" cy="2189250"/>
            </a:xfrm>
            <a:custGeom>
              <a:avLst/>
              <a:gdLst/>
              <a:ahLst/>
              <a:cxnLst/>
              <a:rect l="l" t="t" r="r" b="b"/>
              <a:pathLst>
                <a:path w="102498" h="87570" extrusionOk="0">
                  <a:moveTo>
                    <a:pt x="56114" y="1"/>
                  </a:moveTo>
                  <a:cubicBezTo>
                    <a:pt x="54477" y="1"/>
                    <a:pt x="52873" y="186"/>
                    <a:pt x="51342" y="636"/>
                  </a:cubicBezTo>
                  <a:cubicBezTo>
                    <a:pt x="44708" y="2576"/>
                    <a:pt x="39516" y="7512"/>
                    <a:pt x="33125" y="9909"/>
                  </a:cubicBezTo>
                  <a:cubicBezTo>
                    <a:pt x="26021" y="12576"/>
                    <a:pt x="18018" y="14188"/>
                    <a:pt x="10500" y="15372"/>
                  </a:cubicBezTo>
                  <a:cubicBezTo>
                    <a:pt x="0" y="17027"/>
                    <a:pt x="4380" y="22719"/>
                    <a:pt x="5464" y="30636"/>
                  </a:cubicBezTo>
                  <a:cubicBezTo>
                    <a:pt x="6477" y="37883"/>
                    <a:pt x="4794" y="45900"/>
                    <a:pt x="6349" y="52933"/>
                  </a:cubicBezTo>
                  <a:cubicBezTo>
                    <a:pt x="7162" y="56642"/>
                    <a:pt x="9558" y="59324"/>
                    <a:pt x="11170" y="62762"/>
                  </a:cubicBezTo>
                  <a:cubicBezTo>
                    <a:pt x="13824" y="68354"/>
                    <a:pt x="14351" y="74274"/>
                    <a:pt x="19073" y="78710"/>
                  </a:cubicBezTo>
                  <a:cubicBezTo>
                    <a:pt x="24066" y="83389"/>
                    <a:pt x="30543" y="85144"/>
                    <a:pt x="36948" y="86856"/>
                  </a:cubicBezTo>
                  <a:cubicBezTo>
                    <a:pt x="38759" y="87338"/>
                    <a:pt x="40200" y="87569"/>
                    <a:pt x="41447" y="87569"/>
                  </a:cubicBezTo>
                  <a:cubicBezTo>
                    <a:pt x="44806" y="87569"/>
                    <a:pt x="46754" y="85895"/>
                    <a:pt x="50728" y="82961"/>
                  </a:cubicBezTo>
                  <a:cubicBezTo>
                    <a:pt x="56905" y="78396"/>
                    <a:pt x="63596" y="78168"/>
                    <a:pt x="70586" y="76228"/>
                  </a:cubicBezTo>
                  <a:cubicBezTo>
                    <a:pt x="78132" y="74117"/>
                    <a:pt x="85964" y="71221"/>
                    <a:pt x="92240" y="66442"/>
                  </a:cubicBezTo>
                  <a:cubicBezTo>
                    <a:pt x="98803" y="61435"/>
                    <a:pt x="102497" y="52847"/>
                    <a:pt x="101242" y="44773"/>
                  </a:cubicBezTo>
                  <a:cubicBezTo>
                    <a:pt x="100386" y="39195"/>
                    <a:pt x="97861" y="33803"/>
                    <a:pt x="96791" y="28268"/>
                  </a:cubicBezTo>
                  <a:lnTo>
                    <a:pt x="96777" y="28268"/>
                  </a:lnTo>
                  <a:cubicBezTo>
                    <a:pt x="96263" y="25529"/>
                    <a:pt x="96092" y="22747"/>
                    <a:pt x="96663" y="19894"/>
                  </a:cubicBezTo>
                  <a:cubicBezTo>
                    <a:pt x="99858" y="4060"/>
                    <a:pt x="81313" y="5658"/>
                    <a:pt x="70757" y="2862"/>
                  </a:cubicBezTo>
                  <a:cubicBezTo>
                    <a:pt x="66233" y="1664"/>
                    <a:pt x="61020" y="1"/>
                    <a:pt x="56114" y="1"/>
                  </a:cubicBezTo>
                  <a:close/>
                </a:path>
              </a:pathLst>
            </a:custGeom>
            <a:solidFill>
              <a:srgbClr val="A1DC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2447100" y="2119650"/>
              <a:ext cx="53525" cy="12475"/>
            </a:xfrm>
            <a:custGeom>
              <a:avLst/>
              <a:gdLst/>
              <a:ahLst/>
              <a:cxnLst/>
              <a:rect l="l" t="t" r="r" b="b"/>
              <a:pathLst>
                <a:path w="2141" h="499" extrusionOk="0">
                  <a:moveTo>
                    <a:pt x="650" y="0"/>
                  </a:moveTo>
                  <a:cubicBezTo>
                    <a:pt x="443" y="0"/>
                    <a:pt x="226" y="24"/>
                    <a:pt x="1" y="70"/>
                  </a:cubicBezTo>
                  <a:lnTo>
                    <a:pt x="2141" y="498"/>
                  </a:lnTo>
                  <a:cubicBezTo>
                    <a:pt x="1695" y="166"/>
                    <a:pt x="1203" y="0"/>
                    <a:pt x="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7"/>
            <p:cNvSpPr/>
            <p:nvPr/>
          </p:nvSpPr>
          <p:spPr>
            <a:xfrm>
              <a:off x="2447100" y="2117125"/>
              <a:ext cx="53525" cy="15000"/>
            </a:xfrm>
            <a:custGeom>
              <a:avLst/>
              <a:gdLst/>
              <a:ahLst/>
              <a:cxnLst/>
              <a:rect l="l" t="t" r="r" b="b"/>
              <a:pathLst>
                <a:path w="2141" h="600" fill="none" extrusionOk="0">
                  <a:moveTo>
                    <a:pt x="1" y="171"/>
                  </a:moveTo>
                  <a:cubicBezTo>
                    <a:pt x="828" y="0"/>
                    <a:pt x="1527" y="143"/>
                    <a:pt x="2141" y="599"/>
                  </a:cubicBez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7"/>
            <p:cNvSpPr/>
            <p:nvPr/>
          </p:nvSpPr>
          <p:spPr>
            <a:xfrm>
              <a:off x="3813025" y="1470550"/>
              <a:ext cx="21425" cy="106650"/>
            </a:xfrm>
            <a:custGeom>
              <a:avLst/>
              <a:gdLst/>
              <a:ahLst/>
              <a:cxnLst/>
              <a:rect l="l" t="t" r="r" b="b"/>
              <a:pathLst>
                <a:path w="857" h="4266" extrusionOk="0">
                  <a:moveTo>
                    <a:pt x="0" y="0"/>
                  </a:moveTo>
                  <a:lnTo>
                    <a:pt x="856" y="4266"/>
                  </a:lnTo>
                  <a:cubicBezTo>
                    <a:pt x="656" y="2825"/>
                    <a:pt x="371" y="139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3813025" y="1470550"/>
              <a:ext cx="21425" cy="106650"/>
            </a:xfrm>
            <a:custGeom>
              <a:avLst/>
              <a:gdLst/>
              <a:ahLst/>
              <a:cxnLst/>
              <a:rect l="l" t="t" r="r" b="b"/>
              <a:pathLst>
                <a:path w="857" h="4266" fill="none" extrusionOk="0">
                  <a:moveTo>
                    <a:pt x="856" y="4266"/>
                  </a:moveTo>
                  <a:cubicBezTo>
                    <a:pt x="656" y="2825"/>
                    <a:pt x="371" y="1398"/>
                    <a:pt x="0" y="0"/>
                  </a:cubicBez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2447100" y="2068250"/>
              <a:ext cx="42825" cy="21075"/>
            </a:xfrm>
            <a:custGeom>
              <a:avLst/>
              <a:gdLst/>
              <a:ahLst/>
              <a:cxnLst/>
              <a:rect l="l" t="t" r="r" b="b"/>
              <a:pathLst>
                <a:path w="1713" h="843" extrusionOk="0">
                  <a:moveTo>
                    <a:pt x="1" y="1"/>
                  </a:moveTo>
                  <a:lnTo>
                    <a:pt x="1713" y="84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7"/>
            <p:cNvSpPr/>
            <p:nvPr/>
          </p:nvSpPr>
          <p:spPr>
            <a:xfrm>
              <a:off x="2447100" y="2068250"/>
              <a:ext cx="42825" cy="21075"/>
            </a:xfrm>
            <a:custGeom>
              <a:avLst/>
              <a:gdLst/>
              <a:ahLst/>
              <a:cxnLst/>
              <a:rect l="l" t="t" r="r" b="b"/>
              <a:pathLst>
                <a:path w="1713" h="843" fill="none" extrusionOk="0">
                  <a:moveTo>
                    <a:pt x="1" y="1"/>
                  </a:moveTo>
                  <a:lnTo>
                    <a:pt x="1713" y="843"/>
                  </a:ln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7"/>
            <p:cNvSpPr/>
            <p:nvPr/>
          </p:nvSpPr>
          <p:spPr>
            <a:xfrm>
              <a:off x="4763100" y="3274025"/>
              <a:ext cx="74550" cy="64225"/>
            </a:xfrm>
            <a:custGeom>
              <a:avLst/>
              <a:gdLst/>
              <a:ahLst/>
              <a:cxnLst/>
              <a:rect l="l" t="t" r="r" b="b"/>
              <a:pathLst>
                <a:path w="2982" h="2569" extrusionOk="0">
                  <a:moveTo>
                    <a:pt x="0" y="1"/>
                  </a:moveTo>
                  <a:lnTo>
                    <a:pt x="0" y="1"/>
                  </a:lnTo>
                  <a:cubicBezTo>
                    <a:pt x="799" y="1071"/>
                    <a:pt x="1812" y="1941"/>
                    <a:pt x="2982" y="25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4763100" y="3274025"/>
              <a:ext cx="74550" cy="64225"/>
            </a:xfrm>
            <a:custGeom>
              <a:avLst/>
              <a:gdLst/>
              <a:ahLst/>
              <a:cxnLst/>
              <a:rect l="l" t="t" r="r" b="b"/>
              <a:pathLst>
                <a:path w="2982" h="2569" fill="none" extrusionOk="0">
                  <a:moveTo>
                    <a:pt x="0" y="1"/>
                  </a:moveTo>
                  <a:cubicBezTo>
                    <a:pt x="799" y="1071"/>
                    <a:pt x="1812" y="1941"/>
                    <a:pt x="2982" y="2569"/>
                  </a:cubicBez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3589050" y="3765125"/>
              <a:ext cx="25" cy="85250"/>
            </a:xfrm>
            <a:custGeom>
              <a:avLst/>
              <a:gdLst/>
              <a:ahLst/>
              <a:cxnLst/>
              <a:rect l="l" t="t" r="r" b="b"/>
              <a:pathLst>
                <a:path w="1" h="3410" extrusionOk="0">
                  <a:moveTo>
                    <a:pt x="1" y="0"/>
                  </a:moveTo>
                  <a:lnTo>
                    <a:pt x="1" y="341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3589050" y="3765125"/>
              <a:ext cx="25" cy="85250"/>
            </a:xfrm>
            <a:custGeom>
              <a:avLst/>
              <a:gdLst/>
              <a:ahLst/>
              <a:cxnLst/>
              <a:rect l="l" t="t" r="r" b="b"/>
              <a:pathLst>
                <a:path w="1" h="3410" fill="none" extrusionOk="0">
                  <a:moveTo>
                    <a:pt x="1" y="0"/>
                  </a:moveTo>
                  <a:lnTo>
                    <a:pt x="1" y="3410"/>
                  </a:ln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4773800" y="3260500"/>
              <a:ext cx="95950" cy="34950"/>
            </a:xfrm>
            <a:custGeom>
              <a:avLst/>
              <a:gdLst/>
              <a:ahLst/>
              <a:cxnLst/>
              <a:rect l="l" t="t" r="r" b="b"/>
              <a:pathLst>
                <a:path w="3838" h="1398" extrusionOk="0">
                  <a:moveTo>
                    <a:pt x="933" y="0"/>
                  </a:moveTo>
                  <a:cubicBezTo>
                    <a:pt x="632" y="0"/>
                    <a:pt x="321" y="38"/>
                    <a:pt x="0" y="114"/>
                  </a:cubicBezTo>
                  <a:lnTo>
                    <a:pt x="3838" y="1398"/>
                  </a:lnTo>
                  <a:cubicBezTo>
                    <a:pt x="3008" y="501"/>
                    <a:pt x="2037" y="0"/>
                    <a:pt x="9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4773800" y="3254425"/>
              <a:ext cx="95950" cy="41025"/>
            </a:xfrm>
            <a:custGeom>
              <a:avLst/>
              <a:gdLst/>
              <a:ahLst/>
              <a:cxnLst/>
              <a:rect l="l" t="t" r="r" b="b"/>
              <a:pathLst>
                <a:path w="3838" h="1641" fill="none" extrusionOk="0">
                  <a:moveTo>
                    <a:pt x="0" y="357"/>
                  </a:moveTo>
                  <a:cubicBezTo>
                    <a:pt x="1498" y="0"/>
                    <a:pt x="2782" y="500"/>
                    <a:pt x="3838" y="1641"/>
                  </a:cubicBez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2660375" y="3465825"/>
              <a:ext cx="117725" cy="11150"/>
            </a:xfrm>
            <a:custGeom>
              <a:avLst/>
              <a:gdLst/>
              <a:ahLst/>
              <a:cxnLst/>
              <a:rect l="l" t="t" r="r" b="b"/>
              <a:pathLst>
                <a:path w="4709" h="446" extrusionOk="0">
                  <a:moveTo>
                    <a:pt x="3917" y="0"/>
                  </a:moveTo>
                  <a:cubicBezTo>
                    <a:pt x="2598" y="0"/>
                    <a:pt x="1284" y="149"/>
                    <a:pt x="1" y="446"/>
                  </a:cubicBezTo>
                  <a:lnTo>
                    <a:pt x="4708" y="18"/>
                  </a:lnTo>
                  <a:cubicBezTo>
                    <a:pt x="4444" y="6"/>
                    <a:pt x="4180" y="0"/>
                    <a:pt x="39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7"/>
            <p:cNvSpPr/>
            <p:nvPr/>
          </p:nvSpPr>
          <p:spPr>
            <a:xfrm>
              <a:off x="2660375" y="3464475"/>
              <a:ext cx="117725" cy="12500"/>
            </a:xfrm>
            <a:custGeom>
              <a:avLst/>
              <a:gdLst/>
              <a:ahLst/>
              <a:cxnLst/>
              <a:rect l="l" t="t" r="r" b="b"/>
              <a:pathLst>
                <a:path w="4709" h="500" fill="none" extrusionOk="0">
                  <a:moveTo>
                    <a:pt x="1" y="500"/>
                  </a:moveTo>
                  <a:cubicBezTo>
                    <a:pt x="1541" y="143"/>
                    <a:pt x="3125" y="1"/>
                    <a:pt x="4708" y="72"/>
                  </a:cubicBez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7"/>
            <p:cNvSpPr/>
            <p:nvPr/>
          </p:nvSpPr>
          <p:spPr>
            <a:xfrm>
              <a:off x="4805525" y="3210200"/>
              <a:ext cx="96325" cy="42450"/>
            </a:xfrm>
            <a:custGeom>
              <a:avLst/>
              <a:gdLst/>
              <a:ahLst/>
              <a:cxnLst/>
              <a:rect l="l" t="t" r="r" b="b"/>
              <a:pathLst>
                <a:path w="3853" h="1698" extrusionOk="0">
                  <a:moveTo>
                    <a:pt x="1" y="0"/>
                  </a:moveTo>
                  <a:lnTo>
                    <a:pt x="1" y="0"/>
                  </a:lnTo>
                  <a:cubicBezTo>
                    <a:pt x="1071" y="956"/>
                    <a:pt x="2426" y="1555"/>
                    <a:pt x="3852" y="169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4805525" y="3210200"/>
              <a:ext cx="96325" cy="42450"/>
            </a:xfrm>
            <a:custGeom>
              <a:avLst/>
              <a:gdLst/>
              <a:ahLst/>
              <a:cxnLst/>
              <a:rect l="l" t="t" r="r" b="b"/>
              <a:pathLst>
                <a:path w="3853" h="1698" fill="none" extrusionOk="0">
                  <a:moveTo>
                    <a:pt x="1" y="0"/>
                  </a:moveTo>
                  <a:cubicBezTo>
                    <a:pt x="1071" y="956"/>
                    <a:pt x="2426" y="1555"/>
                    <a:pt x="3852" y="1698"/>
                  </a:cubicBez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2543050" y="2975175"/>
              <a:ext cx="42825" cy="10725"/>
            </a:xfrm>
            <a:custGeom>
              <a:avLst/>
              <a:gdLst/>
              <a:ahLst/>
              <a:cxnLst/>
              <a:rect l="l" t="t" r="r" b="b"/>
              <a:pathLst>
                <a:path w="1713" h="429" extrusionOk="0">
                  <a:moveTo>
                    <a:pt x="0" y="429"/>
                  </a:moveTo>
                  <a:lnTo>
                    <a:pt x="1712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7"/>
            <p:cNvSpPr/>
            <p:nvPr/>
          </p:nvSpPr>
          <p:spPr>
            <a:xfrm>
              <a:off x="2543050" y="2975175"/>
              <a:ext cx="42825" cy="10725"/>
            </a:xfrm>
            <a:custGeom>
              <a:avLst/>
              <a:gdLst/>
              <a:ahLst/>
              <a:cxnLst/>
              <a:rect l="l" t="t" r="r" b="b"/>
              <a:pathLst>
                <a:path w="1713" h="429" fill="none" extrusionOk="0">
                  <a:moveTo>
                    <a:pt x="0" y="429"/>
                  </a:moveTo>
                  <a:lnTo>
                    <a:pt x="1712" y="1"/>
                  </a:ln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7"/>
            <p:cNvSpPr/>
            <p:nvPr/>
          </p:nvSpPr>
          <p:spPr>
            <a:xfrm>
              <a:off x="4837625" y="3178100"/>
              <a:ext cx="96325" cy="32125"/>
            </a:xfrm>
            <a:custGeom>
              <a:avLst/>
              <a:gdLst/>
              <a:ahLst/>
              <a:cxnLst/>
              <a:rect l="l" t="t" r="r" b="b"/>
              <a:pathLst>
                <a:path w="3853" h="1285" extrusionOk="0">
                  <a:moveTo>
                    <a:pt x="1" y="1"/>
                  </a:moveTo>
                  <a:lnTo>
                    <a:pt x="1" y="1"/>
                  </a:lnTo>
                  <a:cubicBezTo>
                    <a:pt x="1213" y="614"/>
                    <a:pt x="2511" y="1042"/>
                    <a:pt x="3852" y="128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4837625" y="3178100"/>
              <a:ext cx="96325" cy="32125"/>
            </a:xfrm>
            <a:custGeom>
              <a:avLst/>
              <a:gdLst/>
              <a:ahLst/>
              <a:cxnLst/>
              <a:rect l="l" t="t" r="r" b="b"/>
              <a:pathLst>
                <a:path w="3853" h="1285" fill="none" extrusionOk="0">
                  <a:moveTo>
                    <a:pt x="1" y="1"/>
                  </a:moveTo>
                  <a:cubicBezTo>
                    <a:pt x="1213" y="614"/>
                    <a:pt x="2511" y="1042"/>
                    <a:pt x="3852" y="1284"/>
                  </a:cubicBez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4859025" y="2057550"/>
              <a:ext cx="42825" cy="10725"/>
            </a:xfrm>
            <a:custGeom>
              <a:avLst/>
              <a:gdLst/>
              <a:ahLst/>
              <a:cxnLst/>
              <a:rect l="l" t="t" r="r" b="b"/>
              <a:pathLst>
                <a:path w="1713" h="429" extrusionOk="0">
                  <a:moveTo>
                    <a:pt x="1" y="429"/>
                  </a:moveTo>
                  <a:lnTo>
                    <a:pt x="1712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7"/>
            <p:cNvSpPr/>
            <p:nvPr/>
          </p:nvSpPr>
          <p:spPr>
            <a:xfrm>
              <a:off x="4859025" y="2057550"/>
              <a:ext cx="42825" cy="10725"/>
            </a:xfrm>
            <a:custGeom>
              <a:avLst/>
              <a:gdLst/>
              <a:ahLst/>
              <a:cxnLst/>
              <a:rect l="l" t="t" r="r" b="b"/>
              <a:pathLst>
                <a:path w="1713" h="429" fill="none" extrusionOk="0">
                  <a:moveTo>
                    <a:pt x="1" y="429"/>
                  </a:moveTo>
                  <a:lnTo>
                    <a:pt x="1712" y="1"/>
                  </a:ln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7"/>
            <p:cNvSpPr/>
            <p:nvPr/>
          </p:nvSpPr>
          <p:spPr>
            <a:xfrm>
              <a:off x="4869725" y="3135300"/>
              <a:ext cx="117350" cy="25900"/>
            </a:xfrm>
            <a:custGeom>
              <a:avLst/>
              <a:gdLst/>
              <a:ahLst/>
              <a:cxnLst/>
              <a:rect l="l" t="t" r="r" b="b"/>
              <a:pathLst>
                <a:path w="4694" h="1036" extrusionOk="0">
                  <a:moveTo>
                    <a:pt x="1" y="1"/>
                  </a:moveTo>
                  <a:lnTo>
                    <a:pt x="1" y="1"/>
                  </a:lnTo>
                  <a:cubicBezTo>
                    <a:pt x="974" y="680"/>
                    <a:pt x="2120" y="1035"/>
                    <a:pt x="3281" y="1035"/>
                  </a:cubicBezTo>
                  <a:cubicBezTo>
                    <a:pt x="3753" y="1035"/>
                    <a:pt x="4228" y="976"/>
                    <a:pt x="4694" y="85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4869725" y="3135300"/>
              <a:ext cx="117350" cy="31775"/>
            </a:xfrm>
            <a:custGeom>
              <a:avLst/>
              <a:gdLst/>
              <a:ahLst/>
              <a:cxnLst/>
              <a:rect l="l" t="t" r="r" b="b"/>
              <a:pathLst>
                <a:path w="4694" h="1271" fill="none" extrusionOk="0">
                  <a:moveTo>
                    <a:pt x="1" y="1"/>
                  </a:moveTo>
                  <a:cubicBezTo>
                    <a:pt x="1370" y="956"/>
                    <a:pt x="3082" y="1270"/>
                    <a:pt x="4694" y="857"/>
                  </a:cubicBez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7"/>
            <p:cNvSpPr/>
            <p:nvPr/>
          </p:nvSpPr>
          <p:spPr>
            <a:xfrm>
              <a:off x="4859025" y="1971975"/>
              <a:ext cx="74925" cy="42825"/>
            </a:xfrm>
            <a:custGeom>
              <a:avLst/>
              <a:gdLst/>
              <a:ahLst/>
              <a:cxnLst/>
              <a:rect l="l" t="t" r="r" b="b"/>
              <a:pathLst>
                <a:path w="2997" h="1713" extrusionOk="0">
                  <a:moveTo>
                    <a:pt x="2996" y="0"/>
                  </a:moveTo>
                  <a:lnTo>
                    <a:pt x="1" y="1712"/>
                  </a:lnTo>
                  <a:cubicBezTo>
                    <a:pt x="1170" y="1512"/>
                    <a:pt x="2226" y="913"/>
                    <a:pt x="29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7"/>
            <p:cNvSpPr/>
            <p:nvPr/>
          </p:nvSpPr>
          <p:spPr>
            <a:xfrm>
              <a:off x="4859025" y="1971975"/>
              <a:ext cx="74925" cy="42825"/>
            </a:xfrm>
            <a:custGeom>
              <a:avLst/>
              <a:gdLst/>
              <a:ahLst/>
              <a:cxnLst/>
              <a:rect l="l" t="t" r="r" b="b"/>
              <a:pathLst>
                <a:path w="2997" h="1713" fill="none" extrusionOk="0">
                  <a:moveTo>
                    <a:pt x="1" y="1712"/>
                  </a:moveTo>
                  <a:cubicBezTo>
                    <a:pt x="1170" y="1512"/>
                    <a:pt x="2226" y="913"/>
                    <a:pt x="2996" y="0"/>
                  </a:cubicBez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7"/>
            <p:cNvSpPr/>
            <p:nvPr/>
          </p:nvSpPr>
          <p:spPr>
            <a:xfrm>
              <a:off x="4912525" y="3082175"/>
              <a:ext cx="106650" cy="47900"/>
            </a:xfrm>
            <a:custGeom>
              <a:avLst/>
              <a:gdLst/>
              <a:ahLst/>
              <a:cxnLst/>
              <a:rect l="l" t="t" r="r" b="b"/>
              <a:pathLst>
                <a:path w="4266" h="1916" extrusionOk="0">
                  <a:moveTo>
                    <a:pt x="0" y="0"/>
                  </a:moveTo>
                  <a:lnTo>
                    <a:pt x="0" y="0"/>
                  </a:lnTo>
                  <a:cubicBezTo>
                    <a:pt x="477" y="1368"/>
                    <a:pt x="1549" y="1916"/>
                    <a:pt x="2800" y="1916"/>
                  </a:cubicBezTo>
                  <a:cubicBezTo>
                    <a:pt x="3271" y="1916"/>
                    <a:pt x="3767" y="1838"/>
                    <a:pt x="4266" y="169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7"/>
            <p:cNvSpPr/>
            <p:nvPr/>
          </p:nvSpPr>
          <p:spPr>
            <a:xfrm>
              <a:off x="4912525" y="3082175"/>
              <a:ext cx="106650" cy="55300"/>
            </a:xfrm>
            <a:custGeom>
              <a:avLst/>
              <a:gdLst/>
              <a:ahLst/>
              <a:cxnLst/>
              <a:rect l="l" t="t" r="r" b="b"/>
              <a:pathLst>
                <a:path w="4266" h="2212" fill="none" extrusionOk="0">
                  <a:moveTo>
                    <a:pt x="0" y="0"/>
                  </a:moveTo>
                  <a:cubicBezTo>
                    <a:pt x="657" y="1883"/>
                    <a:pt x="2440" y="2211"/>
                    <a:pt x="4266" y="1698"/>
                  </a:cubicBez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7"/>
            <p:cNvSpPr/>
            <p:nvPr/>
          </p:nvSpPr>
          <p:spPr>
            <a:xfrm>
              <a:off x="4848325" y="1811850"/>
              <a:ext cx="128050" cy="128400"/>
            </a:xfrm>
            <a:custGeom>
              <a:avLst/>
              <a:gdLst/>
              <a:ahLst/>
              <a:cxnLst/>
              <a:rect l="l" t="t" r="r" b="b"/>
              <a:pathLst>
                <a:path w="5122" h="5136" extrusionOk="0">
                  <a:moveTo>
                    <a:pt x="5122" y="0"/>
                  </a:moveTo>
                  <a:lnTo>
                    <a:pt x="1" y="5136"/>
                  </a:lnTo>
                  <a:cubicBezTo>
                    <a:pt x="2112" y="3766"/>
                    <a:pt x="4152" y="2411"/>
                    <a:pt x="51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7"/>
            <p:cNvSpPr/>
            <p:nvPr/>
          </p:nvSpPr>
          <p:spPr>
            <a:xfrm>
              <a:off x="4848325" y="1811850"/>
              <a:ext cx="128050" cy="128400"/>
            </a:xfrm>
            <a:custGeom>
              <a:avLst/>
              <a:gdLst/>
              <a:ahLst/>
              <a:cxnLst/>
              <a:rect l="l" t="t" r="r" b="b"/>
              <a:pathLst>
                <a:path w="5122" h="5136" fill="none" extrusionOk="0">
                  <a:moveTo>
                    <a:pt x="1" y="5136"/>
                  </a:moveTo>
                  <a:cubicBezTo>
                    <a:pt x="2112" y="3766"/>
                    <a:pt x="4152" y="2411"/>
                    <a:pt x="5122" y="0"/>
                  </a:cubicBez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7"/>
            <p:cNvSpPr/>
            <p:nvPr/>
          </p:nvSpPr>
          <p:spPr>
            <a:xfrm>
              <a:off x="4923225" y="3039375"/>
              <a:ext cx="117350" cy="11525"/>
            </a:xfrm>
            <a:custGeom>
              <a:avLst/>
              <a:gdLst/>
              <a:ahLst/>
              <a:cxnLst/>
              <a:rect l="l" t="t" r="r" b="b"/>
              <a:pathLst>
                <a:path w="4694" h="461" extrusionOk="0">
                  <a:moveTo>
                    <a:pt x="0" y="0"/>
                  </a:moveTo>
                  <a:cubicBezTo>
                    <a:pt x="749" y="307"/>
                    <a:pt x="1545" y="460"/>
                    <a:pt x="2342" y="460"/>
                  </a:cubicBezTo>
                  <a:cubicBezTo>
                    <a:pt x="3139" y="460"/>
                    <a:pt x="3938" y="307"/>
                    <a:pt x="46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7"/>
            <p:cNvSpPr/>
            <p:nvPr/>
          </p:nvSpPr>
          <p:spPr>
            <a:xfrm>
              <a:off x="4923225" y="3039375"/>
              <a:ext cx="117350" cy="15350"/>
            </a:xfrm>
            <a:custGeom>
              <a:avLst/>
              <a:gdLst/>
              <a:ahLst/>
              <a:cxnLst/>
              <a:rect l="l" t="t" r="r" b="b"/>
              <a:pathLst>
                <a:path w="4694" h="614" fill="none" extrusionOk="0">
                  <a:moveTo>
                    <a:pt x="0" y="0"/>
                  </a:moveTo>
                  <a:cubicBezTo>
                    <a:pt x="1498" y="614"/>
                    <a:pt x="3182" y="614"/>
                    <a:pt x="4694" y="0"/>
                  </a:cubicBez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4859025" y="1715900"/>
              <a:ext cx="95975" cy="160150"/>
            </a:xfrm>
            <a:custGeom>
              <a:avLst/>
              <a:gdLst/>
              <a:ahLst/>
              <a:cxnLst/>
              <a:rect l="l" t="t" r="r" b="b"/>
              <a:pathLst>
                <a:path w="3839" h="6406" extrusionOk="0">
                  <a:moveTo>
                    <a:pt x="3838" y="1"/>
                  </a:moveTo>
                  <a:lnTo>
                    <a:pt x="1" y="6406"/>
                  </a:lnTo>
                  <a:cubicBezTo>
                    <a:pt x="1470" y="4394"/>
                    <a:pt x="3496" y="2597"/>
                    <a:pt x="38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4859025" y="1715900"/>
              <a:ext cx="95975" cy="160150"/>
            </a:xfrm>
            <a:custGeom>
              <a:avLst/>
              <a:gdLst/>
              <a:ahLst/>
              <a:cxnLst/>
              <a:rect l="l" t="t" r="r" b="b"/>
              <a:pathLst>
                <a:path w="3839" h="6406" fill="none" extrusionOk="0">
                  <a:moveTo>
                    <a:pt x="1" y="6406"/>
                  </a:moveTo>
                  <a:cubicBezTo>
                    <a:pt x="1470" y="4394"/>
                    <a:pt x="3496" y="2597"/>
                    <a:pt x="3838" y="1"/>
                  </a:cubicBez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4933925" y="2932375"/>
              <a:ext cx="107000" cy="53800"/>
            </a:xfrm>
            <a:custGeom>
              <a:avLst/>
              <a:gdLst/>
              <a:ahLst/>
              <a:cxnLst/>
              <a:rect l="l" t="t" r="r" b="b"/>
              <a:pathLst>
                <a:path w="4280" h="2152" extrusionOk="0">
                  <a:moveTo>
                    <a:pt x="4280" y="1"/>
                  </a:moveTo>
                  <a:lnTo>
                    <a:pt x="0" y="2141"/>
                  </a:lnTo>
                  <a:cubicBezTo>
                    <a:pt x="118" y="2148"/>
                    <a:pt x="234" y="2152"/>
                    <a:pt x="349" y="2152"/>
                  </a:cubicBezTo>
                  <a:cubicBezTo>
                    <a:pt x="1982" y="2152"/>
                    <a:pt x="3374" y="1400"/>
                    <a:pt x="42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4933925" y="2932375"/>
              <a:ext cx="107000" cy="56375"/>
            </a:xfrm>
            <a:custGeom>
              <a:avLst/>
              <a:gdLst/>
              <a:ahLst/>
              <a:cxnLst/>
              <a:rect l="l" t="t" r="r" b="b"/>
              <a:pathLst>
                <a:path w="4280" h="2255" fill="none" extrusionOk="0">
                  <a:moveTo>
                    <a:pt x="0" y="2141"/>
                  </a:moveTo>
                  <a:cubicBezTo>
                    <a:pt x="1784" y="2255"/>
                    <a:pt x="3310" y="1499"/>
                    <a:pt x="4280" y="1"/>
                  </a:cubicBez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4816225" y="1715900"/>
              <a:ext cx="64225" cy="106675"/>
            </a:xfrm>
            <a:custGeom>
              <a:avLst/>
              <a:gdLst/>
              <a:ahLst/>
              <a:cxnLst/>
              <a:rect l="l" t="t" r="r" b="b"/>
              <a:pathLst>
                <a:path w="2569" h="4267" extrusionOk="0">
                  <a:moveTo>
                    <a:pt x="2569" y="1"/>
                  </a:moveTo>
                  <a:lnTo>
                    <a:pt x="1" y="4266"/>
                  </a:lnTo>
                  <a:cubicBezTo>
                    <a:pt x="1213" y="3025"/>
                    <a:pt x="2169" y="1641"/>
                    <a:pt x="25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4816225" y="1715900"/>
              <a:ext cx="64225" cy="106675"/>
            </a:xfrm>
            <a:custGeom>
              <a:avLst/>
              <a:gdLst/>
              <a:ahLst/>
              <a:cxnLst/>
              <a:rect l="l" t="t" r="r" b="b"/>
              <a:pathLst>
                <a:path w="2569" h="4267" fill="none" extrusionOk="0">
                  <a:moveTo>
                    <a:pt x="1" y="4266"/>
                  </a:moveTo>
                  <a:cubicBezTo>
                    <a:pt x="1213" y="3025"/>
                    <a:pt x="2169" y="1641"/>
                    <a:pt x="2569" y="1"/>
                  </a:cubicBez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7"/>
            <p:cNvSpPr/>
            <p:nvPr/>
          </p:nvSpPr>
          <p:spPr>
            <a:xfrm>
              <a:off x="3899325" y="1491175"/>
              <a:ext cx="2263225" cy="3159850"/>
            </a:xfrm>
            <a:custGeom>
              <a:avLst/>
              <a:gdLst/>
              <a:ahLst/>
              <a:cxnLst/>
              <a:rect l="l" t="t" r="r" b="b"/>
              <a:pathLst>
                <a:path w="90529" h="126394" extrusionOk="0">
                  <a:moveTo>
                    <a:pt x="67415" y="1"/>
                  </a:moveTo>
                  <a:cubicBezTo>
                    <a:pt x="64588" y="1"/>
                    <a:pt x="63185" y="1154"/>
                    <a:pt x="60158" y="2684"/>
                  </a:cubicBezTo>
                  <a:cubicBezTo>
                    <a:pt x="57404" y="4068"/>
                    <a:pt x="47704" y="5480"/>
                    <a:pt x="46563" y="8662"/>
                  </a:cubicBezTo>
                  <a:cubicBezTo>
                    <a:pt x="46206" y="9660"/>
                    <a:pt x="47932" y="11372"/>
                    <a:pt x="48203" y="12399"/>
                  </a:cubicBezTo>
                  <a:cubicBezTo>
                    <a:pt x="48717" y="14325"/>
                    <a:pt x="48588" y="16365"/>
                    <a:pt x="49173" y="18391"/>
                  </a:cubicBezTo>
                  <a:cubicBezTo>
                    <a:pt x="50999" y="24867"/>
                    <a:pt x="50043" y="31144"/>
                    <a:pt x="50657" y="38005"/>
                  </a:cubicBezTo>
                  <a:cubicBezTo>
                    <a:pt x="51827" y="51172"/>
                    <a:pt x="54295" y="60744"/>
                    <a:pt x="46948" y="72356"/>
                  </a:cubicBezTo>
                  <a:cubicBezTo>
                    <a:pt x="40657" y="82313"/>
                    <a:pt x="27633" y="86450"/>
                    <a:pt x="17476" y="91286"/>
                  </a:cubicBezTo>
                  <a:cubicBezTo>
                    <a:pt x="7861" y="95880"/>
                    <a:pt x="0" y="101957"/>
                    <a:pt x="6477" y="114040"/>
                  </a:cubicBezTo>
                  <a:cubicBezTo>
                    <a:pt x="10386" y="121329"/>
                    <a:pt x="21070" y="124496"/>
                    <a:pt x="28574" y="125537"/>
                  </a:cubicBezTo>
                  <a:lnTo>
                    <a:pt x="29002" y="126393"/>
                  </a:lnTo>
                  <a:cubicBezTo>
                    <a:pt x="34195" y="123554"/>
                    <a:pt x="40400" y="122513"/>
                    <a:pt x="44780" y="118291"/>
                  </a:cubicBezTo>
                  <a:cubicBezTo>
                    <a:pt x="50942" y="112370"/>
                    <a:pt x="53824" y="104639"/>
                    <a:pt x="60500" y="98947"/>
                  </a:cubicBezTo>
                  <a:cubicBezTo>
                    <a:pt x="84337" y="80730"/>
                    <a:pt x="90529" y="86108"/>
                    <a:pt x="85165" y="62627"/>
                  </a:cubicBezTo>
                  <a:cubicBezTo>
                    <a:pt x="84437" y="57563"/>
                    <a:pt x="87519" y="50274"/>
                    <a:pt x="87932" y="45266"/>
                  </a:cubicBezTo>
                  <a:cubicBezTo>
                    <a:pt x="88803" y="34610"/>
                    <a:pt x="89145" y="24439"/>
                    <a:pt x="89216" y="13740"/>
                  </a:cubicBezTo>
                  <a:cubicBezTo>
                    <a:pt x="89230" y="10145"/>
                    <a:pt x="89858" y="6065"/>
                    <a:pt x="87076" y="3441"/>
                  </a:cubicBezTo>
                  <a:cubicBezTo>
                    <a:pt x="83253" y="1315"/>
                    <a:pt x="74937" y="1215"/>
                    <a:pt x="70486" y="345"/>
                  </a:cubicBezTo>
                  <a:cubicBezTo>
                    <a:pt x="69272" y="108"/>
                    <a:pt x="68277" y="1"/>
                    <a:pt x="67415" y="1"/>
                  </a:cubicBezTo>
                  <a:close/>
                </a:path>
              </a:pathLst>
            </a:custGeom>
            <a:solidFill>
              <a:srgbClr val="66B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7"/>
            <p:cNvSpPr/>
            <p:nvPr/>
          </p:nvSpPr>
          <p:spPr>
            <a:xfrm>
              <a:off x="4017025" y="3093575"/>
              <a:ext cx="2108075" cy="1609875"/>
            </a:xfrm>
            <a:custGeom>
              <a:avLst/>
              <a:gdLst/>
              <a:ahLst/>
              <a:cxnLst/>
              <a:rect l="l" t="t" r="r" b="b"/>
              <a:pathLst>
                <a:path w="84323" h="64395" extrusionOk="0">
                  <a:moveTo>
                    <a:pt x="60043" y="1"/>
                  </a:moveTo>
                  <a:cubicBezTo>
                    <a:pt x="57147" y="2354"/>
                    <a:pt x="56348" y="6306"/>
                    <a:pt x="54180" y="9344"/>
                  </a:cubicBezTo>
                  <a:cubicBezTo>
                    <a:pt x="52040" y="12354"/>
                    <a:pt x="48945" y="14294"/>
                    <a:pt x="46063" y="16591"/>
                  </a:cubicBezTo>
                  <a:cubicBezTo>
                    <a:pt x="36305" y="24380"/>
                    <a:pt x="26705" y="32098"/>
                    <a:pt x="16091" y="38802"/>
                  </a:cubicBezTo>
                  <a:cubicBezTo>
                    <a:pt x="11598" y="41641"/>
                    <a:pt x="3324" y="44908"/>
                    <a:pt x="0" y="48631"/>
                  </a:cubicBezTo>
                  <a:lnTo>
                    <a:pt x="17033" y="62297"/>
                  </a:lnTo>
                  <a:cubicBezTo>
                    <a:pt x="17064" y="62297"/>
                    <a:pt x="17096" y="62297"/>
                    <a:pt x="17127" y="62297"/>
                  </a:cubicBezTo>
                  <a:cubicBezTo>
                    <a:pt x="20207" y="62297"/>
                    <a:pt x="22681" y="64366"/>
                    <a:pt x="25435" y="64394"/>
                  </a:cubicBezTo>
                  <a:cubicBezTo>
                    <a:pt x="25447" y="64394"/>
                    <a:pt x="25459" y="64395"/>
                    <a:pt x="25471" y="64395"/>
                  </a:cubicBezTo>
                  <a:cubicBezTo>
                    <a:pt x="27641" y="64395"/>
                    <a:pt x="31081" y="61822"/>
                    <a:pt x="33139" y="60914"/>
                  </a:cubicBezTo>
                  <a:cubicBezTo>
                    <a:pt x="35507" y="59872"/>
                    <a:pt x="39501" y="59202"/>
                    <a:pt x="41398" y="57618"/>
                  </a:cubicBezTo>
                  <a:cubicBezTo>
                    <a:pt x="42839" y="56391"/>
                    <a:pt x="42554" y="55721"/>
                    <a:pt x="43495" y="54166"/>
                  </a:cubicBezTo>
                  <a:cubicBezTo>
                    <a:pt x="45064" y="51570"/>
                    <a:pt x="46534" y="49958"/>
                    <a:pt x="48631" y="47789"/>
                  </a:cubicBezTo>
                  <a:cubicBezTo>
                    <a:pt x="51798" y="44523"/>
                    <a:pt x="55549" y="41513"/>
                    <a:pt x="57589" y="37961"/>
                  </a:cubicBezTo>
                  <a:cubicBezTo>
                    <a:pt x="59587" y="34494"/>
                    <a:pt x="60685" y="33239"/>
                    <a:pt x="64408" y="30600"/>
                  </a:cubicBezTo>
                  <a:cubicBezTo>
                    <a:pt x="69644" y="26905"/>
                    <a:pt x="84323" y="20557"/>
                    <a:pt x="83310" y="12354"/>
                  </a:cubicBezTo>
                  <a:cubicBezTo>
                    <a:pt x="82868" y="8745"/>
                    <a:pt x="77689" y="6734"/>
                    <a:pt x="74152" y="5564"/>
                  </a:cubicBezTo>
                  <a:cubicBezTo>
                    <a:pt x="73866" y="5464"/>
                    <a:pt x="57647" y="1955"/>
                    <a:pt x="60043" y="1"/>
                  </a:cubicBez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3937850" y="1550425"/>
              <a:ext cx="1634825" cy="2834200"/>
            </a:xfrm>
            <a:custGeom>
              <a:avLst/>
              <a:gdLst/>
              <a:ahLst/>
              <a:cxnLst/>
              <a:rect l="l" t="t" r="r" b="b"/>
              <a:pathLst>
                <a:path w="65393" h="113368" extrusionOk="0">
                  <a:moveTo>
                    <a:pt x="65393" y="1"/>
                  </a:moveTo>
                  <a:cubicBezTo>
                    <a:pt x="60985" y="2297"/>
                    <a:pt x="57119" y="6591"/>
                    <a:pt x="52097" y="7476"/>
                  </a:cubicBezTo>
                  <a:cubicBezTo>
                    <a:pt x="51933" y="7504"/>
                    <a:pt x="51753" y="7515"/>
                    <a:pt x="51560" y="7515"/>
                  </a:cubicBezTo>
                  <a:cubicBezTo>
                    <a:pt x="50429" y="7515"/>
                    <a:pt x="48885" y="7105"/>
                    <a:pt x="47900" y="7105"/>
                  </a:cubicBezTo>
                  <a:cubicBezTo>
                    <a:pt x="47679" y="7105"/>
                    <a:pt x="47486" y="7126"/>
                    <a:pt x="47333" y="7176"/>
                  </a:cubicBezTo>
                  <a:cubicBezTo>
                    <a:pt x="47167" y="7228"/>
                    <a:pt x="47024" y="7248"/>
                    <a:pt x="46896" y="7248"/>
                  </a:cubicBezTo>
                  <a:cubicBezTo>
                    <a:pt x="46435" y="7248"/>
                    <a:pt x="46181" y="6983"/>
                    <a:pt x="45851" y="6983"/>
                  </a:cubicBezTo>
                  <a:cubicBezTo>
                    <a:pt x="45643" y="6983"/>
                    <a:pt x="45404" y="7088"/>
                    <a:pt x="45065" y="7433"/>
                  </a:cubicBezTo>
                  <a:cubicBezTo>
                    <a:pt x="44209" y="8289"/>
                    <a:pt x="45150" y="13110"/>
                    <a:pt x="45236" y="14294"/>
                  </a:cubicBezTo>
                  <a:cubicBezTo>
                    <a:pt x="45607" y="19159"/>
                    <a:pt x="46463" y="23981"/>
                    <a:pt x="47019" y="28817"/>
                  </a:cubicBezTo>
                  <a:lnTo>
                    <a:pt x="47019" y="28831"/>
                  </a:lnTo>
                  <a:cubicBezTo>
                    <a:pt x="47818" y="35678"/>
                    <a:pt x="47718" y="42597"/>
                    <a:pt x="48702" y="49416"/>
                  </a:cubicBezTo>
                  <a:cubicBezTo>
                    <a:pt x="49843" y="57247"/>
                    <a:pt x="46020" y="66548"/>
                    <a:pt x="41142" y="72782"/>
                  </a:cubicBezTo>
                  <a:cubicBezTo>
                    <a:pt x="37304" y="77675"/>
                    <a:pt x="31598" y="79073"/>
                    <a:pt x="26077" y="81441"/>
                  </a:cubicBezTo>
                  <a:cubicBezTo>
                    <a:pt x="23624" y="82468"/>
                    <a:pt x="22297" y="83681"/>
                    <a:pt x="20200" y="85079"/>
                  </a:cubicBezTo>
                  <a:cubicBezTo>
                    <a:pt x="16976" y="87233"/>
                    <a:pt x="13010" y="88160"/>
                    <a:pt x="9401" y="89844"/>
                  </a:cubicBezTo>
                  <a:cubicBezTo>
                    <a:pt x="4208" y="92269"/>
                    <a:pt x="599" y="94451"/>
                    <a:pt x="556" y="100115"/>
                  </a:cubicBezTo>
                  <a:cubicBezTo>
                    <a:pt x="542" y="103624"/>
                    <a:pt x="0" y="108745"/>
                    <a:pt x="2468" y="111598"/>
                  </a:cubicBezTo>
                  <a:cubicBezTo>
                    <a:pt x="3561" y="112867"/>
                    <a:pt x="4656" y="113367"/>
                    <a:pt x="5741" y="113367"/>
                  </a:cubicBezTo>
                  <a:cubicBezTo>
                    <a:pt x="8253" y="113367"/>
                    <a:pt x="10707" y="110686"/>
                    <a:pt x="12939" y="108674"/>
                  </a:cubicBezTo>
                  <a:cubicBezTo>
                    <a:pt x="21726" y="100714"/>
                    <a:pt x="30828" y="92354"/>
                    <a:pt x="40599" y="85578"/>
                  </a:cubicBezTo>
                  <a:cubicBezTo>
                    <a:pt x="47333" y="80928"/>
                    <a:pt x="53424" y="76905"/>
                    <a:pt x="58274" y="70457"/>
                  </a:cubicBezTo>
                  <a:cubicBezTo>
                    <a:pt x="61998" y="65507"/>
                    <a:pt x="64822" y="64665"/>
                    <a:pt x="63852" y="57832"/>
                  </a:cubicBezTo>
                  <a:cubicBezTo>
                    <a:pt x="62839" y="50614"/>
                    <a:pt x="62868" y="43381"/>
                    <a:pt x="63324" y="36078"/>
                  </a:cubicBezTo>
                  <a:cubicBezTo>
                    <a:pt x="64080" y="23838"/>
                    <a:pt x="63595" y="11983"/>
                    <a:pt x="65393" y="1"/>
                  </a:cubicBezTo>
                  <a:close/>
                </a:path>
              </a:pathLst>
            </a:custGeom>
            <a:solidFill>
              <a:srgbClr val="99D4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5049125" y="1489375"/>
              <a:ext cx="1068125" cy="260925"/>
            </a:xfrm>
            <a:custGeom>
              <a:avLst/>
              <a:gdLst/>
              <a:ahLst/>
              <a:cxnLst/>
              <a:rect l="l" t="t" r="r" b="b"/>
              <a:pathLst>
                <a:path w="42725" h="10437" extrusionOk="0">
                  <a:moveTo>
                    <a:pt x="22830" y="0"/>
                  </a:moveTo>
                  <a:cubicBezTo>
                    <a:pt x="14237" y="0"/>
                    <a:pt x="7655" y="7028"/>
                    <a:pt x="0" y="9903"/>
                  </a:cubicBezTo>
                  <a:cubicBezTo>
                    <a:pt x="1900" y="10170"/>
                    <a:pt x="3590" y="10436"/>
                    <a:pt x="5263" y="10436"/>
                  </a:cubicBezTo>
                  <a:cubicBezTo>
                    <a:pt x="7083" y="10436"/>
                    <a:pt x="8884" y="10121"/>
                    <a:pt x="10913" y="9147"/>
                  </a:cubicBezTo>
                  <a:cubicBezTo>
                    <a:pt x="14808" y="7264"/>
                    <a:pt x="16933" y="4026"/>
                    <a:pt x="21427" y="3170"/>
                  </a:cubicBezTo>
                  <a:cubicBezTo>
                    <a:pt x="22098" y="3043"/>
                    <a:pt x="22768" y="2987"/>
                    <a:pt x="23437" y="2987"/>
                  </a:cubicBezTo>
                  <a:cubicBezTo>
                    <a:pt x="26680" y="2987"/>
                    <a:pt x="29890" y="4302"/>
                    <a:pt x="32953" y="5224"/>
                  </a:cubicBezTo>
                  <a:cubicBezTo>
                    <a:pt x="33709" y="5453"/>
                    <a:pt x="36705" y="6580"/>
                    <a:pt x="37204" y="6608"/>
                  </a:cubicBezTo>
                  <a:cubicBezTo>
                    <a:pt x="37293" y="6612"/>
                    <a:pt x="37380" y="6615"/>
                    <a:pt x="37465" y="6615"/>
                  </a:cubicBezTo>
                  <a:cubicBezTo>
                    <a:pt x="39357" y="6615"/>
                    <a:pt x="40623" y="5589"/>
                    <a:pt x="42725" y="4811"/>
                  </a:cubicBezTo>
                  <a:cubicBezTo>
                    <a:pt x="38731" y="745"/>
                    <a:pt x="28731" y="103"/>
                    <a:pt x="23139" y="3"/>
                  </a:cubicBezTo>
                  <a:cubicBezTo>
                    <a:pt x="23036" y="1"/>
                    <a:pt x="22933" y="0"/>
                    <a:pt x="22830" y="0"/>
                  </a:cubicBez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4485625" y="1613200"/>
              <a:ext cx="1664450" cy="3091325"/>
            </a:xfrm>
            <a:custGeom>
              <a:avLst/>
              <a:gdLst/>
              <a:ahLst/>
              <a:cxnLst/>
              <a:rect l="l" t="t" r="r" b="b"/>
              <a:pathLst>
                <a:path w="66578" h="123653" extrusionOk="0">
                  <a:moveTo>
                    <a:pt x="64808" y="0"/>
                  </a:moveTo>
                  <a:cubicBezTo>
                    <a:pt x="63139" y="699"/>
                    <a:pt x="61542" y="999"/>
                    <a:pt x="60258" y="2097"/>
                  </a:cubicBezTo>
                  <a:cubicBezTo>
                    <a:pt x="60786" y="4594"/>
                    <a:pt x="60030" y="7761"/>
                    <a:pt x="60286" y="10614"/>
                  </a:cubicBezTo>
                  <a:cubicBezTo>
                    <a:pt x="60572" y="13752"/>
                    <a:pt x="61599" y="16890"/>
                    <a:pt x="61798" y="20000"/>
                  </a:cubicBezTo>
                  <a:cubicBezTo>
                    <a:pt x="62212" y="26320"/>
                    <a:pt x="60914" y="32768"/>
                    <a:pt x="60087" y="39002"/>
                  </a:cubicBezTo>
                  <a:cubicBezTo>
                    <a:pt x="59345" y="44622"/>
                    <a:pt x="58275" y="50628"/>
                    <a:pt x="59359" y="56163"/>
                  </a:cubicBezTo>
                  <a:cubicBezTo>
                    <a:pt x="60529" y="62111"/>
                    <a:pt x="64637" y="69487"/>
                    <a:pt x="59331" y="74551"/>
                  </a:cubicBezTo>
                  <a:cubicBezTo>
                    <a:pt x="52241" y="81327"/>
                    <a:pt x="43225" y="83096"/>
                    <a:pt x="37562" y="91641"/>
                  </a:cubicBezTo>
                  <a:cubicBezTo>
                    <a:pt x="34951" y="95578"/>
                    <a:pt x="32412" y="97889"/>
                    <a:pt x="28688" y="101127"/>
                  </a:cubicBezTo>
                  <a:cubicBezTo>
                    <a:pt x="25393" y="103994"/>
                    <a:pt x="24209" y="108046"/>
                    <a:pt x="21456" y="110856"/>
                  </a:cubicBezTo>
                  <a:cubicBezTo>
                    <a:pt x="17475" y="114928"/>
                    <a:pt x="10569" y="116734"/>
                    <a:pt x="4538" y="116734"/>
                  </a:cubicBezTo>
                  <a:cubicBezTo>
                    <a:pt x="2941" y="116734"/>
                    <a:pt x="1405" y="116607"/>
                    <a:pt x="1" y="116362"/>
                  </a:cubicBezTo>
                  <a:lnTo>
                    <a:pt x="1" y="116362"/>
                  </a:lnTo>
                  <a:lnTo>
                    <a:pt x="1713" y="121940"/>
                  </a:lnTo>
                  <a:cubicBezTo>
                    <a:pt x="4503" y="122930"/>
                    <a:pt x="5881" y="123653"/>
                    <a:pt x="7453" y="123653"/>
                  </a:cubicBezTo>
                  <a:cubicBezTo>
                    <a:pt x="8621" y="123653"/>
                    <a:pt x="9897" y="123254"/>
                    <a:pt x="11941" y="122268"/>
                  </a:cubicBezTo>
                  <a:cubicBezTo>
                    <a:pt x="14851" y="120856"/>
                    <a:pt x="19987" y="119786"/>
                    <a:pt x="22298" y="117789"/>
                  </a:cubicBezTo>
                  <a:cubicBezTo>
                    <a:pt x="24780" y="115663"/>
                    <a:pt x="25536" y="111484"/>
                    <a:pt x="28161" y="109044"/>
                  </a:cubicBezTo>
                  <a:cubicBezTo>
                    <a:pt x="31014" y="106391"/>
                    <a:pt x="33910" y="104094"/>
                    <a:pt x="36363" y="101042"/>
                  </a:cubicBezTo>
                  <a:cubicBezTo>
                    <a:pt x="41927" y="94137"/>
                    <a:pt x="47005" y="89900"/>
                    <a:pt x="54209" y="84465"/>
                  </a:cubicBezTo>
                  <a:cubicBezTo>
                    <a:pt x="58574" y="81170"/>
                    <a:pt x="64994" y="77518"/>
                    <a:pt x="65807" y="71726"/>
                  </a:cubicBezTo>
                  <a:cubicBezTo>
                    <a:pt x="66520" y="66591"/>
                    <a:pt x="63639" y="61355"/>
                    <a:pt x="63182" y="56291"/>
                  </a:cubicBezTo>
                  <a:cubicBezTo>
                    <a:pt x="62512" y="48659"/>
                    <a:pt x="64038" y="41826"/>
                    <a:pt x="65222" y="34408"/>
                  </a:cubicBezTo>
                  <a:cubicBezTo>
                    <a:pt x="66178" y="28360"/>
                    <a:pt x="65393" y="22055"/>
                    <a:pt x="65322" y="16462"/>
                  </a:cubicBezTo>
                  <a:cubicBezTo>
                    <a:pt x="65265" y="11940"/>
                    <a:pt x="66577" y="4380"/>
                    <a:pt x="64808" y="0"/>
                  </a:cubicBez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4485625" y="1613200"/>
              <a:ext cx="1664450" cy="3114500"/>
            </a:xfrm>
            <a:custGeom>
              <a:avLst/>
              <a:gdLst/>
              <a:ahLst/>
              <a:cxnLst/>
              <a:rect l="l" t="t" r="r" b="b"/>
              <a:pathLst>
                <a:path w="66578" h="124580" fill="none" extrusionOk="0">
                  <a:moveTo>
                    <a:pt x="1" y="116362"/>
                  </a:moveTo>
                  <a:cubicBezTo>
                    <a:pt x="6706" y="117532"/>
                    <a:pt x="16420" y="116006"/>
                    <a:pt x="21456" y="110856"/>
                  </a:cubicBezTo>
                  <a:cubicBezTo>
                    <a:pt x="24209" y="108046"/>
                    <a:pt x="25393" y="103994"/>
                    <a:pt x="28688" y="101127"/>
                  </a:cubicBezTo>
                  <a:cubicBezTo>
                    <a:pt x="32412" y="97889"/>
                    <a:pt x="34951" y="95578"/>
                    <a:pt x="37562" y="91641"/>
                  </a:cubicBezTo>
                  <a:cubicBezTo>
                    <a:pt x="43225" y="83096"/>
                    <a:pt x="52241" y="81327"/>
                    <a:pt x="59331" y="74551"/>
                  </a:cubicBezTo>
                  <a:cubicBezTo>
                    <a:pt x="64637" y="69487"/>
                    <a:pt x="60529" y="62111"/>
                    <a:pt x="59359" y="56163"/>
                  </a:cubicBezTo>
                  <a:cubicBezTo>
                    <a:pt x="58275" y="50628"/>
                    <a:pt x="59345" y="44622"/>
                    <a:pt x="60087" y="39002"/>
                  </a:cubicBezTo>
                  <a:cubicBezTo>
                    <a:pt x="60914" y="32768"/>
                    <a:pt x="62212" y="26320"/>
                    <a:pt x="61798" y="20000"/>
                  </a:cubicBezTo>
                  <a:cubicBezTo>
                    <a:pt x="61599" y="16890"/>
                    <a:pt x="60572" y="13752"/>
                    <a:pt x="60286" y="10614"/>
                  </a:cubicBezTo>
                  <a:cubicBezTo>
                    <a:pt x="60030" y="7761"/>
                    <a:pt x="60786" y="4594"/>
                    <a:pt x="60258" y="2097"/>
                  </a:cubicBezTo>
                  <a:cubicBezTo>
                    <a:pt x="61542" y="999"/>
                    <a:pt x="63139" y="699"/>
                    <a:pt x="64808" y="0"/>
                  </a:cubicBezTo>
                  <a:cubicBezTo>
                    <a:pt x="66577" y="4380"/>
                    <a:pt x="65265" y="11940"/>
                    <a:pt x="65322" y="16462"/>
                  </a:cubicBezTo>
                  <a:cubicBezTo>
                    <a:pt x="65393" y="22055"/>
                    <a:pt x="66178" y="28360"/>
                    <a:pt x="65222" y="34408"/>
                  </a:cubicBezTo>
                  <a:cubicBezTo>
                    <a:pt x="64038" y="41826"/>
                    <a:pt x="62512" y="48659"/>
                    <a:pt x="63182" y="56291"/>
                  </a:cubicBezTo>
                  <a:cubicBezTo>
                    <a:pt x="63639" y="61355"/>
                    <a:pt x="66520" y="66591"/>
                    <a:pt x="65807" y="71726"/>
                  </a:cubicBezTo>
                  <a:cubicBezTo>
                    <a:pt x="64994" y="77518"/>
                    <a:pt x="58574" y="81170"/>
                    <a:pt x="54209" y="84465"/>
                  </a:cubicBezTo>
                  <a:cubicBezTo>
                    <a:pt x="47005" y="89900"/>
                    <a:pt x="41927" y="94137"/>
                    <a:pt x="36363" y="101042"/>
                  </a:cubicBezTo>
                  <a:cubicBezTo>
                    <a:pt x="33910" y="104094"/>
                    <a:pt x="31014" y="106391"/>
                    <a:pt x="28161" y="109044"/>
                  </a:cubicBezTo>
                  <a:cubicBezTo>
                    <a:pt x="25536" y="111484"/>
                    <a:pt x="24780" y="115663"/>
                    <a:pt x="22298" y="117789"/>
                  </a:cubicBezTo>
                  <a:cubicBezTo>
                    <a:pt x="19987" y="119786"/>
                    <a:pt x="14851" y="120856"/>
                    <a:pt x="11941" y="122268"/>
                  </a:cubicBezTo>
                  <a:cubicBezTo>
                    <a:pt x="7148" y="124579"/>
                    <a:pt x="6577" y="123666"/>
                    <a:pt x="1713" y="121940"/>
                  </a:cubicBez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7"/>
            <p:cNvSpPr/>
            <p:nvPr/>
          </p:nvSpPr>
          <p:spPr>
            <a:xfrm>
              <a:off x="3911450" y="1738375"/>
              <a:ext cx="1359150" cy="3009300"/>
            </a:xfrm>
            <a:custGeom>
              <a:avLst/>
              <a:gdLst/>
              <a:ahLst/>
              <a:cxnLst/>
              <a:rect l="l" t="t" r="r" b="b"/>
              <a:pathLst>
                <a:path w="54366" h="120372" extrusionOk="0">
                  <a:moveTo>
                    <a:pt x="24865" y="73909"/>
                  </a:moveTo>
                  <a:cubicBezTo>
                    <a:pt x="17276" y="76648"/>
                    <a:pt x="6919" y="79601"/>
                    <a:pt x="2839" y="87276"/>
                  </a:cubicBezTo>
                  <a:cubicBezTo>
                    <a:pt x="257" y="92112"/>
                    <a:pt x="1" y="106890"/>
                    <a:pt x="5150" y="110000"/>
                  </a:cubicBezTo>
                  <a:cubicBezTo>
                    <a:pt x="6848" y="111042"/>
                    <a:pt x="30757" y="120371"/>
                    <a:pt x="31013" y="118132"/>
                  </a:cubicBezTo>
                  <a:cubicBezTo>
                    <a:pt x="31370" y="114936"/>
                    <a:pt x="32568" y="111898"/>
                    <a:pt x="29801" y="110614"/>
                  </a:cubicBezTo>
                  <a:cubicBezTo>
                    <a:pt x="29287" y="110371"/>
                    <a:pt x="26078" y="111070"/>
                    <a:pt x="25108" y="110928"/>
                  </a:cubicBezTo>
                  <a:cubicBezTo>
                    <a:pt x="19644" y="110129"/>
                    <a:pt x="8517" y="107704"/>
                    <a:pt x="6463" y="101798"/>
                  </a:cubicBezTo>
                  <a:cubicBezTo>
                    <a:pt x="4894" y="97261"/>
                    <a:pt x="6377" y="89672"/>
                    <a:pt x="9958" y="86420"/>
                  </a:cubicBezTo>
                  <a:cubicBezTo>
                    <a:pt x="15364" y="81541"/>
                    <a:pt x="23096" y="80400"/>
                    <a:pt x="29373" y="77104"/>
                  </a:cubicBezTo>
                  <a:cubicBezTo>
                    <a:pt x="35393" y="73966"/>
                    <a:pt x="42854" y="72012"/>
                    <a:pt x="47604" y="66905"/>
                  </a:cubicBezTo>
                  <a:cubicBezTo>
                    <a:pt x="53168" y="60928"/>
                    <a:pt x="52668" y="52311"/>
                    <a:pt x="53710" y="44765"/>
                  </a:cubicBezTo>
                  <a:cubicBezTo>
                    <a:pt x="54366" y="40000"/>
                    <a:pt x="53353" y="36291"/>
                    <a:pt x="52440" y="31641"/>
                  </a:cubicBezTo>
                  <a:cubicBezTo>
                    <a:pt x="51213" y="25464"/>
                    <a:pt x="51099" y="19915"/>
                    <a:pt x="50714" y="13581"/>
                  </a:cubicBezTo>
                  <a:cubicBezTo>
                    <a:pt x="50457" y="9187"/>
                    <a:pt x="49016" y="4608"/>
                    <a:pt x="50671" y="457"/>
                  </a:cubicBezTo>
                  <a:cubicBezTo>
                    <a:pt x="48988" y="528"/>
                    <a:pt x="47305" y="371"/>
                    <a:pt x="45664" y="0"/>
                  </a:cubicBezTo>
                  <a:cubicBezTo>
                    <a:pt x="44979" y="8246"/>
                    <a:pt x="48546" y="16719"/>
                    <a:pt x="48132" y="25136"/>
                  </a:cubicBezTo>
                  <a:cubicBezTo>
                    <a:pt x="47718" y="33881"/>
                    <a:pt x="49245" y="43495"/>
                    <a:pt x="48160" y="52140"/>
                  </a:cubicBezTo>
                  <a:cubicBezTo>
                    <a:pt x="46534" y="65079"/>
                    <a:pt x="35849" y="69929"/>
                    <a:pt x="24865" y="73895"/>
                  </a:cubicBezTo>
                  <a:close/>
                </a:path>
              </a:pathLst>
            </a:custGeom>
            <a:solidFill>
              <a:srgbClr val="7FC572"/>
            </a:solidFill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7"/>
            <p:cNvSpPr/>
            <p:nvPr/>
          </p:nvSpPr>
          <p:spPr>
            <a:xfrm>
              <a:off x="4645750" y="4522975"/>
              <a:ext cx="15375" cy="170850"/>
            </a:xfrm>
            <a:custGeom>
              <a:avLst/>
              <a:gdLst/>
              <a:ahLst/>
              <a:cxnLst/>
              <a:rect l="l" t="t" r="r" b="b"/>
              <a:pathLst>
                <a:path w="615" h="6834" fill="none" extrusionOk="0">
                  <a:moveTo>
                    <a:pt x="1" y="0"/>
                  </a:moveTo>
                  <a:cubicBezTo>
                    <a:pt x="614" y="2197"/>
                    <a:pt x="472" y="4551"/>
                    <a:pt x="429" y="6833"/>
                  </a:cubicBez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7"/>
            <p:cNvSpPr/>
            <p:nvPr/>
          </p:nvSpPr>
          <p:spPr>
            <a:xfrm>
              <a:off x="4965650" y="4426675"/>
              <a:ext cx="21425" cy="128050"/>
            </a:xfrm>
            <a:custGeom>
              <a:avLst/>
              <a:gdLst/>
              <a:ahLst/>
              <a:cxnLst/>
              <a:rect l="l" t="t" r="r" b="b"/>
              <a:pathLst>
                <a:path w="857" h="5122" fill="none" extrusionOk="0">
                  <a:moveTo>
                    <a:pt x="1" y="0"/>
                  </a:moveTo>
                  <a:cubicBezTo>
                    <a:pt x="400" y="1726"/>
                    <a:pt x="786" y="3381"/>
                    <a:pt x="857" y="5122"/>
                  </a:cubicBez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7"/>
            <p:cNvSpPr/>
            <p:nvPr/>
          </p:nvSpPr>
          <p:spPr>
            <a:xfrm>
              <a:off x="4763100" y="4522975"/>
              <a:ext cx="25" cy="138750"/>
            </a:xfrm>
            <a:custGeom>
              <a:avLst/>
              <a:gdLst/>
              <a:ahLst/>
              <a:cxnLst/>
              <a:rect l="l" t="t" r="r" b="b"/>
              <a:pathLst>
                <a:path w="1" h="5550" fill="none" extrusionOk="0">
                  <a:moveTo>
                    <a:pt x="0" y="0"/>
                  </a:moveTo>
                  <a:lnTo>
                    <a:pt x="0" y="5549"/>
                  </a:ln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7"/>
            <p:cNvSpPr/>
            <p:nvPr/>
          </p:nvSpPr>
          <p:spPr>
            <a:xfrm>
              <a:off x="4570875" y="4522975"/>
              <a:ext cx="21050" cy="160500"/>
            </a:xfrm>
            <a:custGeom>
              <a:avLst/>
              <a:gdLst/>
              <a:ahLst/>
              <a:cxnLst/>
              <a:rect l="l" t="t" r="r" b="b"/>
              <a:pathLst>
                <a:path w="842" h="6420" fill="none" extrusionOk="0">
                  <a:moveTo>
                    <a:pt x="0" y="0"/>
                  </a:moveTo>
                  <a:cubicBezTo>
                    <a:pt x="842" y="2482"/>
                    <a:pt x="713" y="3923"/>
                    <a:pt x="628" y="6419"/>
                  </a:cubicBez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7"/>
            <p:cNvSpPr/>
            <p:nvPr/>
          </p:nvSpPr>
          <p:spPr>
            <a:xfrm>
              <a:off x="4997750" y="4394925"/>
              <a:ext cx="32125" cy="149450"/>
            </a:xfrm>
            <a:custGeom>
              <a:avLst/>
              <a:gdLst/>
              <a:ahLst/>
              <a:cxnLst/>
              <a:rect l="l" t="t" r="r" b="b"/>
              <a:pathLst>
                <a:path w="1285" h="5978" fill="none" extrusionOk="0">
                  <a:moveTo>
                    <a:pt x="1" y="1"/>
                  </a:moveTo>
                  <a:cubicBezTo>
                    <a:pt x="843" y="1870"/>
                    <a:pt x="1271" y="3909"/>
                    <a:pt x="1285" y="5978"/>
                  </a:cubicBez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7"/>
            <p:cNvSpPr/>
            <p:nvPr/>
          </p:nvSpPr>
          <p:spPr>
            <a:xfrm>
              <a:off x="4795200" y="4512275"/>
              <a:ext cx="14650" cy="117350"/>
            </a:xfrm>
            <a:custGeom>
              <a:avLst/>
              <a:gdLst/>
              <a:ahLst/>
              <a:cxnLst/>
              <a:rect l="l" t="t" r="r" b="b"/>
              <a:pathLst>
                <a:path w="586" h="4694" fill="none" extrusionOk="0">
                  <a:moveTo>
                    <a:pt x="0" y="0"/>
                  </a:moveTo>
                  <a:cubicBezTo>
                    <a:pt x="442" y="1512"/>
                    <a:pt x="585" y="3110"/>
                    <a:pt x="414" y="4693"/>
                  </a:cubicBez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7"/>
            <p:cNvSpPr/>
            <p:nvPr/>
          </p:nvSpPr>
          <p:spPr>
            <a:xfrm>
              <a:off x="5664300" y="3690225"/>
              <a:ext cx="27150" cy="107025"/>
            </a:xfrm>
            <a:custGeom>
              <a:avLst/>
              <a:gdLst/>
              <a:ahLst/>
              <a:cxnLst/>
              <a:rect l="l" t="t" r="r" b="b"/>
              <a:pathLst>
                <a:path w="1086" h="4281" fill="none" extrusionOk="0">
                  <a:moveTo>
                    <a:pt x="657" y="4280"/>
                  </a:moveTo>
                  <a:cubicBezTo>
                    <a:pt x="1" y="2854"/>
                    <a:pt x="172" y="1356"/>
                    <a:pt x="1085" y="1"/>
                  </a:cubicBez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7"/>
            <p:cNvSpPr/>
            <p:nvPr/>
          </p:nvSpPr>
          <p:spPr>
            <a:xfrm>
              <a:off x="4933925" y="3136375"/>
              <a:ext cx="1056375" cy="543525"/>
            </a:xfrm>
            <a:custGeom>
              <a:avLst/>
              <a:gdLst/>
              <a:ahLst/>
              <a:cxnLst/>
              <a:rect l="l" t="t" r="r" b="b"/>
              <a:pathLst>
                <a:path w="42255" h="21741" fill="none" extrusionOk="0">
                  <a:moveTo>
                    <a:pt x="0" y="21741"/>
                  </a:moveTo>
                  <a:cubicBezTo>
                    <a:pt x="9087" y="15992"/>
                    <a:pt x="18845" y="10214"/>
                    <a:pt x="23567" y="0"/>
                  </a:cubicBezTo>
                  <a:cubicBezTo>
                    <a:pt x="26220" y="1484"/>
                    <a:pt x="29430" y="1427"/>
                    <a:pt x="32440" y="2197"/>
                  </a:cubicBezTo>
                  <a:cubicBezTo>
                    <a:pt x="35921" y="3068"/>
                    <a:pt x="39030" y="4936"/>
                    <a:pt x="42254" y="5935"/>
                  </a:cubicBez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7"/>
            <p:cNvSpPr/>
            <p:nvPr/>
          </p:nvSpPr>
          <p:spPr>
            <a:xfrm>
              <a:off x="5501675" y="1555775"/>
              <a:ext cx="72425" cy="832400"/>
            </a:xfrm>
            <a:custGeom>
              <a:avLst/>
              <a:gdLst/>
              <a:ahLst/>
              <a:cxnLst/>
              <a:rect l="l" t="t" r="r" b="b"/>
              <a:pathLst>
                <a:path w="2897" h="33296" fill="none" extrusionOk="0">
                  <a:moveTo>
                    <a:pt x="2897" y="1"/>
                  </a:moveTo>
                  <a:cubicBezTo>
                    <a:pt x="1" y="10600"/>
                    <a:pt x="757" y="22369"/>
                    <a:pt x="757" y="33296"/>
                  </a:cubicBez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2937825" y="1673100"/>
              <a:ext cx="235050" cy="128425"/>
            </a:xfrm>
            <a:custGeom>
              <a:avLst/>
              <a:gdLst/>
              <a:ahLst/>
              <a:cxnLst/>
              <a:rect l="l" t="t" r="r" b="b"/>
              <a:pathLst>
                <a:path w="9402" h="5137" fill="none" extrusionOk="0">
                  <a:moveTo>
                    <a:pt x="286" y="5136"/>
                  </a:moveTo>
                  <a:cubicBezTo>
                    <a:pt x="1" y="1756"/>
                    <a:pt x="7062" y="186"/>
                    <a:pt x="9402" y="1"/>
                  </a:cubicBez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7"/>
            <p:cNvSpPr/>
            <p:nvPr/>
          </p:nvSpPr>
          <p:spPr>
            <a:xfrm>
              <a:off x="3693550" y="1280625"/>
              <a:ext cx="326350" cy="109275"/>
            </a:xfrm>
            <a:custGeom>
              <a:avLst/>
              <a:gdLst/>
              <a:ahLst/>
              <a:cxnLst/>
              <a:rect l="l" t="t" r="r" b="b"/>
              <a:pathLst>
                <a:path w="13054" h="4371" extrusionOk="0">
                  <a:moveTo>
                    <a:pt x="7414" y="1"/>
                  </a:moveTo>
                  <a:cubicBezTo>
                    <a:pt x="5870" y="1"/>
                    <a:pt x="4458" y="169"/>
                    <a:pt x="2882" y="736"/>
                  </a:cubicBezTo>
                  <a:cubicBezTo>
                    <a:pt x="2425" y="893"/>
                    <a:pt x="0" y="1606"/>
                    <a:pt x="100" y="2248"/>
                  </a:cubicBezTo>
                  <a:cubicBezTo>
                    <a:pt x="157" y="2604"/>
                    <a:pt x="2654" y="2847"/>
                    <a:pt x="3067" y="2904"/>
                  </a:cubicBezTo>
                  <a:cubicBezTo>
                    <a:pt x="3234" y="2924"/>
                    <a:pt x="3400" y="2933"/>
                    <a:pt x="3566" y="2933"/>
                  </a:cubicBezTo>
                  <a:cubicBezTo>
                    <a:pt x="4585" y="2933"/>
                    <a:pt x="5615" y="2603"/>
                    <a:pt x="6672" y="2603"/>
                  </a:cubicBezTo>
                  <a:cubicBezTo>
                    <a:pt x="6881" y="2603"/>
                    <a:pt x="7092" y="2616"/>
                    <a:pt x="7304" y="2647"/>
                  </a:cubicBezTo>
                  <a:cubicBezTo>
                    <a:pt x="6990" y="3417"/>
                    <a:pt x="6077" y="4202"/>
                    <a:pt x="5592" y="4316"/>
                  </a:cubicBezTo>
                  <a:cubicBezTo>
                    <a:pt x="5946" y="4352"/>
                    <a:pt x="6295" y="4371"/>
                    <a:pt x="6639" y="4371"/>
                  </a:cubicBezTo>
                  <a:cubicBezTo>
                    <a:pt x="9004" y="4371"/>
                    <a:pt x="11129" y="3508"/>
                    <a:pt x="12711" y="1677"/>
                  </a:cubicBezTo>
                  <a:cubicBezTo>
                    <a:pt x="13053" y="1292"/>
                    <a:pt x="11284" y="293"/>
                    <a:pt x="11056" y="208"/>
                  </a:cubicBezTo>
                  <a:cubicBezTo>
                    <a:pt x="10653" y="54"/>
                    <a:pt x="10273" y="20"/>
                    <a:pt x="9890" y="20"/>
                  </a:cubicBezTo>
                  <a:cubicBezTo>
                    <a:pt x="9595" y="20"/>
                    <a:pt x="9299" y="40"/>
                    <a:pt x="8990" y="40"/>
                  </a:cubicBezTo>
                  <a:cubicBezTo>
                    <a:pt x="8919" y="40"/>
                    <a:pt x="8847" y="39"/>
                    <a:pt x="8774" y="37"/>
                  </a:cubicBezTo>
                  <a:cubicBezTo>
                    <a:pt x="8305" y="14"/>
                    <a:pt x="7854" y="1"/>
                    <a:pt x="7414" y="1"/>
                  </a:cubicBez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7"/>
            <p:cNvSpPr/>
            <p:nvPr/>
          </p:nvSpPr>
          <p:spPr>
            <a:xfrm>
              <a:off x="3664650" y="1281875"/>
              <a:ext cx="319225" cy="144475"/>
            </a:xfrm>
            <a:custGeom>
              <a:avLst/>
              <a:gdLst/>
              <a:ahLst/>
              <a:cxnLst/>
              <a:rect l="l" t="t" r="r" b="b"/>
              <a:pathLst>
                <a:path w="12769" h="5779" fill="none" extrusionOk="0">
                  <a:moveTo>
                    <a:pt x="6506" y="1"/>
                  </a:moveTo>
                  <a:cubicBezTo>
                    <a:pt x="4409" y="571"/>
                    <a:pt x="828" y="714"/>
                    <a:pt x="1" y="3082"/>
                  </a:cubicBezTo>
                  <a:cubicBezTo>
                    <a:pt x="2540" y="5778"/>
                    <a:pt x="10086" y="4609"/>
                    <a:pt x="12768" y="3139"/>
                  </a:cubicBez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7"/>
            <p:cNvSpPr/>
            <p:nvPr/>
          </p:nvSpPr>
          <p:spPr>
            <a:xfrm>
              <a:off x="3800175" y="1335925"/>
              <a:ext cx="73425" cy="25500"/>
            </a:xfrm>
            <a:custGeom>
              <a:avLst/>
              <a:gdLst/>
              <a:ahLst/>
              <a:cxnLst/>
              <a:rect l="l" t="t" r="r" b="b"/>
              <a:pathLst>
                <a:path w="2937" h="1020" extrusionOk="0">
                  <a:moveTo>
                    <a:pt x="1291" y="0"/>
                  </a:moveTo>
                  <a:cubicBezTo>
                    <a:pt x="783" y="0"/>
                    <a:pt x="236" y="188"/>
                    <a:pt x="1" y="706"/>
                  </a:cubicBezTo>
                  <a:cubicBezTo>
                    <a:pt x="248" y="904"/>
                    <a:pt x="790" y="1019"/>
                    <a:pt x="1256" y="1019"/>
                  </a:cubicBezTo>
                  <a:cubicBezTo>
                    <a:pt x="1462" y="1019"/>
                    <a:pt x="1654" y="997"/>
                    <a:pt x="1798" y="949"/>
                  </a:cubicBezTo>
                  <a:cubicBezTo>
                    <a:pt x="2936" y="560"/>
                    <a:pt x="2170" y="0"/>
                    <a:pt x="1291" y="0"/>
                  </a:cubicBezTo>
                  <a:close/>
                </a:path>
              </a:pathLst>
            </a:custGeom>
            <a:solidFill>
              <a:srgbClr val="FFFF00"/>
            </a:solidFill>
            <a:ln w="107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7"/>
            <p:cNvSpPr/>
            <p:nvPr/>
          </p:nvSpPr>
          <p:spPr>
            <a:xfrm>
              <a:off x="2768075" y="3715900"/>
              <a:ext cx="129125" cy="313825"/>
            </a:xfrm>
            <a:custGeom>
              <a:avLst/>
              <a:gdLst/>
              <a:ahLst/>
              <a:cxnLst/>
              <a:rect l="l" t="t" r="r" b="b"/>
              <a:pathLst>
                <a:path w="5165" h="12553" extrusionOk="0">
                  <a:moveTo>
                    <a:pt x="1288" y="1"/>
                  </a:moveTo>
                  <a:cubicBezTo>
                    <a:pt x="1287" y="1"/>
                    <a:pt x="1286" y="1"/>
                    <a:pt x="1285" y="1"/>
                  </a:cubicBezTo>
                  <a:cubicBezTo>
                    <a:pt x="643" y="15"/>
                    <a:pt x="400" y="2526"/>
                    <a:pt x="329" y="3011"/>
                  </a:cubicBezTo>
                  <a:cubicBezTo>
                    <a:pt x="1" y="5136"/>
                    <a:pt x="257" y="6876"/>
                    <a:pt x="757" y="8931"/>
                  </a:cubicBezTo>
                  <a:cubicBezTo>
                    <a:pt x="928" y="9701"/>
                    <a:pt x="914" y="10414"/>
                    <a:pt x="1356" y="11142"/>
                  </a:cubicBezTo>
                  <a:cubicBezTo>
                    <a:pt x="1457" y="11318"/>
                    <a:pt x="2504" y="12552"/>
                    <a:pt x="2963" y="12552"/>
                  </a:cubicBezTo>
                  <a:cubicBezTo>
                    <a:pt x="3024" y="12552"/>
                    <a:pt x="3074" y="12531"/>
                    <a:pt x="3111" y="12483"/>
                  </a:cubicBezTo>
                  <a:cubicBezTo>
                    <a:pt x="4822" y="10314"/>
                    <a:pt x="5165" y="7675"/>
                    <a:pt x="4352" y="4993"/>
                  </a:cubicBezTo>
                  <a:lnTo>
                    <a:pt x="4352" y="4993"/>
                  </a:lnTo>
                  <a:cubicBezTo>
                    <a:pt x="4337" y="5493"/>
                    <a:pt x="3724" y="6534"/>
                    <a:pt x="3039" y="6991"/>
                  </a:cubicBezTo>
                  <a:cubicBezTo>
                    <a:pt x="2554" y="5593"/>
                    <a:pt x="2911" y="4109"/>
                    <a:pt x="2483" y="2782"/>
                  </a:cubicBezTo>
                  <a:cubicBezTo>
                    <a:pt x="2355" y="2384"/>
                    <a:pt x="1645" y="1"/>
                    <a:pt x="1288" y="1"/>
                  </a:cubicBez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7"/>
            <p:cNvSpPr/>
            <p:nvPr/>
          </p:nvSpPr>
          <p:spPr>
            <a:xfrm>
              <a:off x="2761650" y="3680950"/>
              <a:ext cx="139125" cy="313150"/>
            </a:xfrm>
            <a:custGeom>
              <a:avLst/>
              <a:gdLst/>
              <a:ahLst/>
              <a:cxnLst/>
              <a:rect l="l" t="t" r="r" b="b"/>
              <a:pathLst>
                <a:path w="5565" h="12526" fill="none" extrusionOk="0">
                  <a:moveTo>
                    <a:pt x="372" y="6976"/>
                  </a:moveTo>
                  <a:cubicBezTo>
                    <a:pt x="529" y="4808"/>
                    <a:pt x="1" y="1270"/>
                    <a:pt x="2155" y="1"/>
                  </a:cubicBezTo>
                  <a:cubicBezTo>
                    <a:pt x="5293" y="1983"/>
                    <a:pt x="5564" y="9601"/>
                    <a:pt x="4623" y="12526"/>
                  </a:cubicBez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7"/>
            <p:cNvSpPr/>
            <p:nvPr/>
          </p:nvSpPr>
          <p:spPr>
            <a:xfrm>
              <a:off x="2812275" y="3815050"/>
              <a:ext cx="40000" cy="59250"/>
            </a:xfrm>
            <a:custGeom>
              <a:avLst/>
              <a:gdLst/>
              <a:ahLst/>
              <a:cxnLst/>
              <a:rect l="l" t="t" r="r" b="b"/>
              <a:pathLst>
                <a:path w="1600" h="2370" extrusionOk="0">
                  <a:moveTo>
                    <a:pt x="957" y="0"/>
                  </a:moveTo>
                  <a:cubicBezTo>
                    <a:pt x="1" y="667"/>
                    <a:pt x="664" y="2370"/>
                    <a:pt x="1165" y="2370"/>
                  </a:cubicBezTo>
                  <a:cubicBezTo>
                    <a:pt x="1329" y="2370"/>
                    <a:pt x="1475" y="2187"/>
                    <a:pt x="1542" y="1726"/>
                  </a:cubicBezTo>
                  <a:cubicBezTo>
                    <a:pt x="1599" y="1227"/>
                    <a:pt x="1314" y="300"/>
                    <a:pt x="957" y="0"/>
                  </a:cubicBezTo>
                  <a:close/>
                </a:path>
              </a:pathLst>
            </a:custGeom>
            <a:solidFill>
              <a:srgbClr val="FFFF00"/>
            </a:solidFill>
            <a:ln w="107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7"/>
            <p:cNvSpPr/>
            <p:nvPr/>
          </p:nvSpPr>
          <p:spPr>
            <a:xfrm>
              <a:off x="3988575" y="3289750"/>
              <a:ext cx="357050" cy="227550"/>
            </a:xfrm>
            <a:custGeom>
              <a:avLst/>
              <a:gdLst/>
              <a:ahLst/>
              <a:cxnLst/>
              <a:rect l="l" t="t" r="r" b="b"/>
              <a:pathLst>
                <a:path w="14282" h="9102" extrusionOk="0">
                  <a:moveTo>
                    <a:pt x="9928" y="1"/>
                  </a:moveTo>
                  <a:cubicBezTo>
                    <a:pt x="8296" y="1"/>
                    <a:pt x="6331" y="1172"/>
                    <a:pt x="4719" y="1512"/>
                  </a:cubicBezTo>
                  <a:cubicBezTo>
                    <a:pt x="2325" y="2016"/>
                    <a:pt x="0" y="3357"/>
                    <a:pt x="224" y="6251"/>
                  </a:cubicBezTo>
                  <a:lnTo>
                    <a:pt x="224" y="6251"/>
                  </a:lnTo>
                  <a:cubicBezTo>
                    <a:pt x="195" y="8201"/>
                    <a:pt x="2246" y="9101"/>
                    <a:pt x="4701" y="9101"/>
                  </a:cubicBezTo>
                  <a:cubicBezTo>
                    <a:pt x="8900" y="9101"/>
                    <a:pt x="14281" y="6467"/>
                    <a:pt x="12465" y="1940"/>
                  </a:cubicBezTo>
                  <a:cubicBezTo>
                    <a:pt x="11871" y="475"/>
                    <a:pt x="10967" y="1"/>
                    <a:pt x="9928" y="1"/>
                  </a:cubicBezTo>
                  <a:close/>
                </a:path>
              </a:pathLst>
            </a:custGeom>
            <a:solidFill>
              <a:srgbClr val="D6E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7"/>
            <p:cNvSpPr/>
            <p:nvPr/>
          </p:nvSpPr>
          <p:spPr>
            <a:xfrm>
              <a:off x="3979925" y="3244075"/>
              <a:ext cx="393400" cy="335975"/>
            </a:xfrm>
            <a:custGeom>
              <a:avLst/>
              <a:gdLst/>
              <a:ahLst/>
              <a:cxnLst/>
              <a:rect l="l" t="t" r="r" b="b"/>
              <a:pathLst>
                <a:path w="15736" h="13439" fill="none" extrusionOk="0">
                  <a:moveTo>
                    <a:pt x="585" y="8246"/>
                  </a:moveTo>
                  <a:cubicBezTo>
                    <a:pt x="257" y="5236"/>
                    <a:pt x="2625" y="3852"/>
                    <a:pt x="5065" y="3339"/>
                  </a:cubicBezTo>
                  <a:cubicBezTo>
                    <a:pt x="7704" y="2782"/>
                    <a:pt x="11284" y="1"/>
                    <a:pt x="12811" y="3767"/>
                  </a:cubicBezTo>
                  <a:cubicBezTo>
                    <a:pt x="15735" y="11056"/>
                    <a:pt x="0" y="13439"/>
                    <a:pt x="585" y="7818"/>
                  </a:cubicBezTo>
                </a:path>
              </a:pathLst>
            </a:custGeom>
            <a:noFill/>
            <a:ln w="4625" cap="flat" cmpd="sng">
              <a:solidFill>
                <a:srgbClr val="ADDFB6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7"/>
            <p:cNvSpPr/>
            <p:nvPr/>
          </p:nvSpPr>
          <p:spPr>
            <a:xfrm>
              <a:off x="2686050" y="2010125"/>
              <a:ext cx="351675" cy="538175"/>
            </a:xfrm>
            <a:custGeom>
              <a:avLst/>
              <a:gdLst/>
              <a:ahLst/>
              <a:cxnLst/>
              <a:rect l="l" t="t" r="r" b="b"/>
              <a:pathLst>
                <a:path w="14067" h="21527" extrusionOk="0">
                  <a:moveTo>
                    <a:pt x="12183" y="1"/>
                  </a:moveTo>
                  <a:lnTo>
                    <a:pt x="12183" y="1"/>
                  </a:lnTo>
                  <a:cubicBezTo>
                    <a:pt x="8902" y="372"/>
                    <a:pt x="4451" y="3210"/>
                    <a:pt x="2754" y="6063"/>
                  </a:cubicBezTo>
                  <a:cubicBezTo>
                    <a:pt x="1" y="10728"/>
                    <a:pt x="1213" y="16520"/>
                    <a:pt x="2825" y="21313"/>
                  </a:cubicBezTo>
                  <a:lnTo>
                    <a:pt x="2611" y="21527"/>
                  </a:lnTo>
                  <a:cubicBezTo>
                    <a:pt x="6092" y="19801"/>
                    <a:pt x="10058" y="18845"/>
                    <a:pt x="11841" y="14979"/>
                  </a:cubicBezTo>
                  <a:cubicBezTo>
                    <a:pt x="14066" y="10143"/>
                    <a:pt x="13011" y="4965"/>
                    <a:pt x="12183" y="1"/>
                  </a:cubicBezTo>
                  <a:close/>
                </a:path>
              </a:pathLst>
            </a:custGeom>
            <a:solidFill>
              <a:srgbClr val="298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7"/>
            <p:cNvSpPr/>
            <p:nvPr/>
          </p:nvSpPr>
          <p:spPr>
            <a:xfrm>
              <a:off x="2783050" y="2036525"/>
              <a:ext cx="236850" cy="359450"/>
            </a:xfrm>
            <a:custGeom>
              <a:avLst/>
              <a:gdLst/>
              <a:ahLst/>
              <a:cxnLst/>
              <a:rect l="l" t="t" r="r" b="b"/>
              <a:pathLst>
                <a:path w="9474" h="14378" extrusionOk="0">
                  <a:moveTo>
                    <a:pt x="7319" y="0"/>
                  </a:moveTo>
                  <a:cubicBezTo>
                    <a:pt x="7048" y="286"/>
                    <a:pt x="6206" y="457"/>
                    <a:pt x="5835" y="671"/>
                  </a:cubicBezTo>
                  <a:cubicBezTo>
                    <a:pt x="5365" y="927"/>
                    <a:pt x="4937" y="1227"/>
                    <a:pt x="4551" y="1584"/>
                  </a:cubicBezTo>
                  <a:cubicBezTo>
                    <a:pt x="3910" y="2226"/>
                    <a:pt x="3439" y="3024"/>
                    <a:pt x="3182" y="3909"/>
                  </a:cubicBezTo>
                  <a:cubicBezTo>
                    <a:pt x="2939" y="4751"/>
                    <a:pt x="2497" y="5521"/>
                    <a:pt x="1898" y="6163"/>
                  </a:cubicBezTo>
                  <a:cubicBezTo>
                    <a:pt x="1342" y="6762"/>
                    <a:pt x="785" y="7190"/>
                    <a:pt x="429" y="7789"/>
                  </a:cubicBezTo>
                  <a:cubicBezTo>
                    <a:pt x="229" y="8131"/>
                    <a:pt x="101" y="8531"/>
                    <a:pt x="72" y="8930"/>
                  </a:cubicBezTo>
                  <a:cubicBezTo>
                    <a:pt x="1" y="9786"/>
                    <a:pt x="514" y="10557"/>
                    <a:pt x="643" y="11298"/>
                  </a:cubicBezTo>
                  <a:cubicBezTo>
                    <a:pt x="828" y="12340"/>
                    <a:pt x="1342" y="13024"/>
                    <a:pt x="2226" y="13624"/>
                  </a:cubicBezTo>
                  <a:cubicBezTo>
                    <a:pt x="2631" y="13906"/>
                    <a:pt x="3310" y="14377"/>
                    <a:pt x="3855" y="14377"/>
                  </a:cubicBezTo>
                  <a:cubicBezTo>
                    <a:pt x="3944" y="14377"/>
                    <a:pt x="4029" y="14365"/>
                    <a:pt x="4109" y="14337"/>
                  </a:cubicBezTo>
                  <a:cubicBezTo>
                    <a:pt x="4295" y="14280"/>
                    <a:pt x="4494" y="13952"/>
                    <a:pt x="4623" y="13866"/>
                  </a:cubicBezTo>
                  <a:cubicBezTo>
                    <a:pt x="4865" y="13695"/>
                    <a:pt x="5222" y="13652"/>
                    <a:pt x="5464" y="13495"/>
                  </a:cubicBezTo>
                  <a:cubicBezTo>
                    <a:pt x="6149" y="13082"/>
                    <a:pt x="6278" y="12268"/>
                    <a:pt x="6777" y="11883"/>
                  </a:cubicBezTo>
                  <a:cubicBezTo>
                    <a:pt x="7034" y="11698"/>
                    <a:pt x="7419" y="11826"/>
                    <a:pt x="7676" y="11598"/>
                  </a:cubicBezTo>
                  <a:cubicBezTo>
                    <a:pt x="7847" y="11441"/>
                    <a:pt x="7989" y="10899"/>
                    <a:pt x="8046" y="10671"/>
                  </a:cubicBezTo>
                  <a:cubicBezTo>
                    <a:pt x="8318" y="9472"/>
                    <a:pt x="9473" y="1370"/>
                    <a:pt x="7904" y="1284"/>
                  </a:cubicBezTo>
                  <a:cubicBezTo>
                    <a:pt x="7661" y="2183"/>
                    <a:pt x="7718" y="3196"/>
                    <a:pt x="7818" y="4066"/>
                  </a:cubicBezTo>
                  <a:cubicBezTo>
                    <a:pt x="7918" y="5036"/>
                    <a:pt x="6991" y="5721"/>
                    <a:pt x="6834" y="6691"/>
                  </a:cubicBezTo>
                  <a:cubicBezTo>
                    <a:pt x="6435" y="9087"/>
                    <a:pt x="5850" y="11669"/>
                    <a:pt x="4566" y="13766"/>
                  </a:cubicBezTo>
                  <a:cubicBezTo>
                    <a:pt x="5036" y="12768"/>
                    <a:pt x="5393" y="11698"/>
                    <a:pt x="5607" y="10614"/>
                  </a:cubicBezTo>
                  <a:cubicBezTo>
                    <a:pt x="5707" y="10029"/>
                    <a:pt x="5621" y="9801"/>
                    <a:pt x="5493" y="9316"/>
                  </a:cubicBezTo>
                  <a:cubicBezTo>
                    <a:pt x="5393" y="8873"/>
                    <a:pt x="5193" y="8431"/>
                    <a:pt x="5550" y="8032"/>
                  </a:cubicBezTo>
                  <a:cubicBezTo>
                    <a:pt x="5835" y="7704"/>
                    <a:pt x="6135" y="7803"/>
                    <a:pt x="6392" y="7461"/>
                  </a:cubicBezTo>
                  <a:cubicBezTo>
                    <a:pt x="6777" y="6919"/>
                    <a:pt x="6805" y="5835"/>
                    <a:pt x="6991" y="5179"/>
                  </a:cubicBezTo>
                  <a:cubicBezTo>
                    <a:pt x="7262" y="4237"/>
                    <a:pt x="8189" y="1755"/>
                    <a:pt x="7476" y="899"/>
                  </a:cubicBezTo>
                  <a:lnTo>
                    <a:pt x="7476" y="899"/>
                  </a:lnTo>
                  <a:cubicBezTo>
                    <a:pt x="6777" y="1584"/>
                    <a:pt x="6221" y="3353"/>
                    <a:pt x="6121" y="4323"/>
                  </a:cubicBezTo>
                  <a:cubicBezTo>
                    <a:pt x="6049" y="5007"/>
                    <a:pt x="6463" y="5364"/>
                    <a:pt x="5835" y="5906"/>
                  </a:cubicBezTo>
                  <a:cubicBezTo>
                    <a:pt x="5621" y="6092"/>
                    <a:pt x="5493" y="5935"/>
                    <a:pt x="5250" y="6234"/>
                  </a:cubicBezTo>
                  <a:cubicBezTo>
                    <a:pt x="5136" y="6420"/>
                    <a:pt x="5036" y="6619"/>
                    <a:pt x="4979" y="6819"/>
                  </a:cubicBezTo>
                  <a:cubicBezTo>
                    <a:pt x="4480" y="7989"/>
                    <a:pt x="4252" y="9301"/>
                    <a:pt x="3867" y="10528"/>
                  </a:cubicBezTo>
                  <a:cubicBezTo>
                    <a:pt x="3696" y="11042"/>
                    <a:pt x="3638" y="11926"/>
                    <a:pt x="3253" y="12440"/>
                  </a:cubicBezTo>
                  <a:cubicBezTo>
                    <a:pt x="3073" y="12684"/>
                    <a:pt x="2918" y="12792"/>
                    <a:pt x="2800" y="12792"/>
                  </a:cubicBezTo>
                  <a:cubicBezTo>
                    <a:pt x="2603" y="12792"/>
                    <a:pt x="2511" y="12486"/>
                    <a:pt x="2583" y="12012"/>
                  </a:cubicBezTo>
                  <a:cubicBezTo>
                    <a:pt x="2683" y="11270"/>
                    <a:pt x="3282" y="10870"/>
                    <a:pt x="3610" y="10286"/>
                  </a:cubicBezTo>
                  <a:cubicBezTo>
                    <a:pt x="4009" y="9587"/>
                    <a:pt x="4195" y="8674"/>
                    <a:pt x="4466" y="7903"/>
                  </a:cubicBezTo>
                  <a:cubicBezTo>
                    <a:pt x="4708" y="7233"/>
                    <a:pt x="5322" y="6177"/>
                    <a:pt x="5250" y="5549"/>
                  </a:cubicBezTo>
                  <a:cubicBezTo>
                    <a:pt x="5222" y="5293"/>
                    <a:pt x="4794" y="5193"/>
                    <a:pt x="5065" y="4751"/>
                  </a:cubicBezTo>
                  <a:cubicBezTo>
                    <a:pt x="5180" y="4582"/>
                    <a:pt x="5323" y="4469"/>
                    <a:pt x="5473" y="4469"/>
                  </a:cubicBezTo>
                  <a:cubicBezTo>
                    <a:pt x="5564" y="4469"/>
                    <a:pt x="5658" y="4511"/>
                    <a:pt x="5750" y="4608"/>
                  </a:cubicBezTo>
                  <a:cubicBezTo>
                    <a:pt x="5992" y="3937"/>
                    <a:pt x="6235" y="3238"/>
                    <a:pt x="6463" y="2554"/>
                  </a:cubicBezTo>
                  <a:cubicBezTo>
                    <a:pt x="6677" y="1869"/>
                    <a:pt x="7191" y="1170"/>
                    <a:pt x="7305" y="485"/>
                  </a:cubicBezTo>
                  <a:lnTo>
                    <a:pt x="7305" y="485"/>
                  </a:lnTo>
                  <a:cubicBezTo>
                    <a:pt x="6135" y="1840"/>
                    <a:pt x="4066" y="4094"/>
                    <a:pt x="4066" y="6034"/>
                  </a:cubicBezTo>
                  <a:cubicBezTo>
                    <a:pt x="4066" y="6676"/>
                    <a:pt x="4295" y="6562"/>
                    <a:pt x="3824" y="7019"/>
                  </a:cubicBezTo>
                  <a:cubicBezTo>
                    <a:pt x="3453" y="7375"/>
                    <a:pt x="3325" y="7290"/>
                    <a:pt x="3068" y="7889"/>
                  </a:cubicBezTo>
                  <a:cubicBezTo>
                    <a:pt x="2626" y="8902"/>
                    <a:pt x="2027" y="10000"/>
                    <a:pt x="1798" y="11070"/>
                  </a:cubicBezTo>
                  <a:cubicBezTo>
                    <a:pt x="2212" y="8802"/>
                    <a:pt x="3353" y="6634"/>
                    <a:pt x="4352" y="4537"/>
                  </a:cubicBezTo>
                  <a:cubicBezTo>
                    <a:pt x="5094" y="2953"/>
                    <a:pt x="6135" y="1270"/>
                    <a:pt x="7319" y="0"/>
                  </a:cubicBezTo>
                  <a:close/>
                </a:path>
              </a:pathLst>
            </a:custGeom>
            <a:solidFill>
              <a:srgbClr val="9ED44A"/>
            </a:solidFill>
            <a:ln w="2150" cap="flat" cmpd="sng">
              <a:solidFill>
                <a:srgbClr val="33A02C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7"/>
            <p:cNvSpPr/>
            <p:nvPr/>
          </p:nvSpPr>
          <p:spPr>
            <a:xfrm>
              <a:off x="3335475" y="3657050"/>
              <a:ext cx="106675" cy="106675"/>
            </a:xfrm>
            <a:custGeom>
              <a:avLst/>
              <a:gdLst/>
              <a:ahLst/>
              <a:cxnLst/>
              <a:rect l="l" t="t" r="r" b="b"/>
              <a:pathLst>
                <a:path w="4267" h="4267" extrusionOk="0">
                  <a:moveTo>
                    <a:pt x="2126" y="1"/>
                  </a:moveTo>
                  <a:cubicBezTo>
                    <a:pt x="957" y="1"/>
                    <a:pt x="1" y="957"/>
                    <a:pt x="1" y="2141"/>
                  </a:cubicBezTo>
                  <a:cubicBezTo>
                    <a:pt x="1" y="3310"/>
                    <a:pt x="957" y="4266"/>
                    <a:pt x="2126" y="4266"/>
                  </a:cubicBezTo>
                  <a:cubicBezTo>
                    <a:pt x="3310" y="4266"/>
                    <a:pt x="4266" y="3310"/>
                    <a:pt x="4266" y="2141"/>
                  </a:cubicBezTo>
                  <a:cubicBezTo>
                    <a:pt x="4266" y="957"/>
                    <a:pt x="3310" y="1"/>
                    <a:pt x="2126" y="1"/>
                  </a:cubicBezTo>
                  <a:close/>
                </a:path>
              </a:pathLst>
            </a:custGeom>
            <a:solidFill>
              <a:srgbClr val="0A5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7"/>
            <p:cNvSpPr/>
            <p:nvPr/>
          </p:nvSpPr>
          <p:spPr>
            <a:xfrm>
              <a:off x="4733125" y="2109625"/>
              <a:ext cx="106675" cy="106650"/>
            </a:xfrm>
            <a:custGeom>
              <a:avLst/>
              <a:gdLst/>
              <a:ahLst/>
              <a:cxnLst/>
              <a:rect l="l" t="t" r="r" b="b"/>
              <a:pathLst>
                <a:path w="4267" h="4266" extrusionOk="0">
                  <a:moveTo>
                    <a:pt x="2141" y="1"/>
                  </a:moveTo>
                  <a:cubicBezTo>
                    <a:pt x="957" y="1"/>
                    <a:pt x="1" y="956"/>
                    <a:pt x="1" y="2140"/>
                  </a:cubicBezTo>
                  <a:cubicBezTo>
                    <a:pt x="1" y="3324"/>
                    <a:pt x="957" y="4266"/>
                    <a:pt x="2141" y="4266"/>
                  </a:cubicBezTo>
                  <a:cubicBezTo>
                    <a:pt x="3325" y="4266"/>
                    <a:pt x="4266" y="3324"/>
                    <a:pt x="4266" y="2140"/>
                  </a:cubicBezTo>
                  <a:cubicBezTo>
                    <a:pt x="4266" y="956"/>
                    <a:pt x="3325" y="1"/>
                    <a:pt x="2141" y="1"/>
                  </a:cubicBezTo>
                  <a:close/>
                </a:path>
              </a:pathLst>
            </a:custGeom>
            <a:solidFill>
              <a:srgbClr val="0A5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7"/>
            <p:cNvSpPr/>
            <p:nvPr/>
          </p:nvSpPr>
          <p:spPr>
            <a:xfrm>
              <a:off x="4592275" y="3053625"/>
              <a:ext cx="26775" cy="46050"/>
            </a:xfrm>
            <a:custGeom>
              <a:avLst/>
              <a:gdLst/>
              <a:ahLst/>
              <a:cxnLst/>
              <a:rect l="l" t="t" r="r" b="b"/>
              <a:pathLst>
                <a:path w="1071" h="1842" extrusionOk="0">
                  <a:moveTo>
                    <a:pt x="713" y="1"/>
                  </a:moveTo>
                  <a:cubicBezTo>
                    <a:pt x="200" y="557"/>
                    <a:pt x="0" y="1185"/>
                    <a:pt x="271" y="1841"/>
                  </a:cubicBezTo>
                  <a:cubicBezTo>
                    <a:pt x="942" y="1613"/>
                    <a:pt x="1070" y="885"/>
                    <a:pt x="713" y="286"/>
                  </a:cubicBezTo>
                  <a:lnTo>
                    <a:pt x="713" y="1"/>
                  </a:lnTo>
                  <a:close/>
                </a:path>
              </a:pathLst>
            </a:custGeom>
            <a:solidFill>
              <a:srgbClr val="FFF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7"/>
            <p:cNvSpPr/>
            <p:nvPr/>
          </p:nvSpPr>
          <p:spPr>
            <a:xfrm>
              <a:off x="4407175" y="3295425"/>
              <a:ext cx="35675" cy="25775"/>
            </a:xfrm>
            <a:custGeom>
              <a:avLst/>
              <a:gdLst/>
              <a:ahLst/>
              <a:cxnLst/>
              <a:rect l="l" t="t" r="r" b="b"/>
              <a:pathLst>
                <a:path w="1427" h="1031" extrusionOk="0">
                  <a:moveTo>
                    <a:pt x="1142" y="1"/>
                  </a:moveTo>
                  <a:cubicBezTo>
                    <a:pt x="585" y="186"/>
                    <a:pt x="157" y="500"/>
                    <a:pt x="0" y="1028"/>
                  </a:cubicBezTo>
                  <a:cubicBezTo>
                    <a:pt x="29" y="1030"/>
                    <a:pt x="58" y="1031"/>
                    <a:pt x="87" y="1031"/>
                  </a:cubicBezTo>
                  <a:cubicBezTo>
                    <a:pt x="690" y="1031"/>
                    <a:pt x="1318" y="613"/>
                    <a:pt x="1427" y="1"/>
                  </a:cubicBezTo>
                  <a:close/>
                </a:path>
              </a:pathLst>
            </a:custGeom>
            <a:solidFill>
              <a:srgbClr val="FFF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7"/>
            <p:cNvSpPr/>
            <p:nvPr/>
          </p:nvSpPr>
          <p:spPr>
            <a:xfrm>
              <a:off x="3962450" y="3249075"/>
              <a:ext cx="27850" cy="35675"/>
            </a:xfrm>
            <a:custGeom>
              <a:avLst/>
              <a:gdLst/>
              <a:ahLst/>
              <a:cxnLst/>
              <a:rect l="l" t="t" r="r" b="b"/>
              <a:pathLst>
                <a:path w="1114" h="1427" extrusionOk="0">
                  <a:moveTo>
                    <a:pt x="0" y="0"/>
                  </a:moveTo>
                  <a:cubicBezTo>
                    <a:pt x="0" y="671"/>
                    <a:pt x="357" y="1256"/>
                    <a:pt x="985" y="1427"/>
                  </a:cubicBezTo>
                  <a:cubicBezTo>
                    <a:pt x="1113" y="885"/>
                    <a:pt x="814" y="343"/>
                    <a:pt x="286" y="14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7"/>
            <p:cNvSpPr/>
            <p:nvPr/>
          </p:nvSpPr>
          <p:spPr>
            <a:xfrm>
              <a:off x="4254525" y="3373950"/>
              <a:ext cx="38900" cy="20475"/>
            </a:xfrm>
            <a:custGeom>
              <a:avLst/>
              <a:gdLst/>
              <a:ahLst/>
              <a:cxnLst/>
              <a:rect l="l" t="t" r="r" b="b"/>
              <a:pathLst>
                <a:path w="1556" h="819" extrusionOk="0">
                  <a:moveTo>
                    <a:pt x="967" y="0"/>
                  </a:moveTo>
                  <a:cubicBezTo>
                    <a:pt x="544" y="0"/>
                    <a:pt x="200" y="241"/>
                    <a:pt x="1" y="669"/>
                  </a:cubicBezTo>
                  <a:cubicBezTo>
                    <a:pt x="181" y="770"/>
                    <a:pt x="355" y="818"/>
                    <a:pt x="513" y="818"/>
                  </a:cubicBezTo>
                  <a:cubicBezTo>
                    <a:pt x="870" y="818"/>
                    <a:pt x="1152" y="575"/>
                    <a:pt x="1270" y="141"/>
                  </a:cubicBezTo>
                  <a:lnTo>
                    <a:pt x="1556" y="141"/>
                  </a:lnTo>
                  <a:cubicBezTo>
                    <a:pt x="1348" y="46"/>
                    <a:pt x="1150" y="0"/>
                    <a:pt x="967" y="0"/>
                  </a:cubicBezTo>
                  <a:close/>
                </a:path>
              </a:pathLst>
            </a:custGeom>
            <a:solidFill>
              <a:srgbClr val="FFF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7"/>
            <p:cNvSpPr/>
            <p:nvPr/>
          </p:nvSpPr>
          <p:spPr>
            <a:xfrm>
              <a:off x="4154675" y="3406000"/>
              <a:ext cx="28900" cy="17225"/>
            </a:xfrm>
            <a:custGeom>
              <a:avLst/>
              <a:gdLst/>
              <a:ahLst/>
              <a:cxnLst/>
              <a:rect l="l" t="t" r="r" b="b"/>
              <a:pathLst>
                <a:path w="1156" h="689" extrusionOk="0">
                  <a:moveTo>
                    <a:pt x="428" y="0"/>
                  </a:moveTo>
                  <a:lnTo>
                    <a:pt x="1" y="143"/>
                  </a:lnTo>
                  <a:cubicBezTo>
                    <a:pt x="140" y="513"/>
                    <a:pt x="361" y="689"/>
                    <a:pt x="605" y="689"/>
                  </a:cubicBezTo>
                  <a:cubicBezTo>
                    <a:pt x="784" y="689"/>
                    <a:pt x="975" y="595"/>
                    <a:pt x="1156" y="414"/>
                  </a:cubicBezTo>
                  <a:cubicBezTo>
                    <a:pt x="1013" y="14"/>
                    <a:pt x="785" y="57"/>
                    <a:pt x="428" y="0"/>
                  </a:cubicBezTo>
                  <a:close/>
                </a:path>
              </a:pathLst>
            </a:custGeom>
            <a:solidFill>
              <a:srgbClr val="FFF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7"/>
            <p:cNvSpPr/>
            <p:nvPr/>
          </p:nvSpPr>
          <p:spPr>
            <a:xfrm>
              <a:off x="4538775" y="2132100"/>
              <a:ext cx="39250" cy="39250"/>
            </a:xfrm>
            <a:custGeom>
              <a:avLst/>
              <a:gdLst/>
              <a:ahLst/>
              <a:cxnLst/>
              <a:rect l="l" t="t" r="r" b="b"/>
              <a:pathLst>
                <a:path w="1570" h="1570" extrusionOk="0">
                  <a:moveTo>
                    <a:pt x="785" y="0"/>
                  </a:moveTo>
                  <a:cubicBezTo>
                    <a:pt x="357" y="0"/>
                    <a:pt x="0" y="357"/>
                    <a:pt x="0" y="785"/>
                  </a:cubicBezTo>
                  <a:cubicBezTo>
                    <a:pt x="0" y="1213"/>
                    <a:pt x="357" y="1570"/>
                    <a:pt x="785" y="1570"/>
                  </a:cubicBezTo>
                  <a:cubicBezTo>
                    <a:pt x="1213" y="1570"/>
                    <a:pt x="1570" y="1213"/>
                    <a:pt x="1570" y="785"/>
                  </a:cubicBezTo>
                  <a:cubicBezTo>
                    <a:pt x="1570" y="357"/>
                    <a:pt x="1213" y="0"/>
                    <a:pt x="785" y="0"/>
                  </a:cubicBez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7"/>
            <p:cNvSpPr/>
            <p:nvPr/>
          </p:nvSpPr>
          <p:spPr>
            <a:xfrm>
              <a:off x="4583350" y="1947350"/>
              <a:ext cx="35700" cy="42825"/>
            </a:xfrm>
            <a:custGeom>
              <a:avLst/>
              <a:gdLst/>
              <a:ahLst/>
              <a:cxnLst/>
              <a:rect l="l" t="t" r="r" b="b"/>
              <a:pathLst>
                <a:path w="1428" h="1713" extrusionOk="0">
                  <a:moveTo>
                    <a:pt x="714" y="1"/>
                  </a:moveTo>
                  <a:cubicBezTo>
                    <a:pt x="329" y="1"/>
                    <a:pt x="1" y="386"/>
                    <a:pt x="1" y="857"/>
                  </a:cubicBezTo>
                  <a:cubicBezTo>
                    <a:pt x="1" y="1328"/>
                    <a:pt x="329" y="1713"/>
                    <a:pt x="714" y="1713"/>
                  </a:cubicBezTo>
                  <a:cubicBezTo>
                    <a:pt x="1113" y="1713"/>
                    <a:pt x="1427" y="1328"/>
                    <a:pt x="1427" y="857"/>
                  </a:cubicBezTo>
                  <a:cubicBezTo>
                    <a:pt x="1427" y="386"/>
                    <a:pt x="1113" y="1"/>
                    <a:pt x="714" y="1"/>
                  </a:cubicBez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7"/>
            <p:cNvSpPr/>
            <p:nvPr/>
          </p:nvSpPr>
          <p:spPr>
            <a:xfrm>
              <a:off x="3653250" y="3216975"/>
              <a:ext cx="21425" cy="37475"/>
            </a:xfrm>
            <a:custGeom>
              <a:avLst/>
              <a:gdLst/>
              <a:ahLst/>
              <a:cxnLst/>
              <a:rect l="l" t="t" r="r" b="b"/>
              <a:pathLst>
                <a:path w="857" h="1499" extrusionOk="0">
                  <a:moveTo>
                    <a:pt x="428" y="0"/>
                  </a:moveTo>
                  <a:cubicBezTo>
                    <a:pt x="200" y="0"/>
                    <a:pt x="0" y="343"/>
                    <a:pt x="0" y="757"/>
                  </a:cubicBezTo>
                  <a:cubicBezTo>
                    <a:pt x="0" y="1170"/>
                    <a:pt x="200" y="1498"/>
                    <a:pt x="428" y="1498"/>
                  </a:cubicBezTo>
                  <a:cubicBezTo>
                    <a:pt x="657" y="1498"/>
                    <a:pt x="856" y="1170"/>
                    <a:pt x="856" y="757"/>
                  </a:cubicBezTo>
                  <a:cubicBezTo>
                    <a:pt x="856" y="343"/>
                    <a:pt x="657" y="0"/>
                    <a:pt x="428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7"/>
            <p:cNvSpPr/>
            <p:nvPr/>
          </p:nvSpPr>
          <p:spPr>
            <a:xfrm>
              <a:off x="3711725" y="2812550"/>
              <a:ext cx="21425" cy="37475"/>
            </a:xfrm>
            <a:custGeom>
              <a:avLst/>
              <a:gdLst/>
              <a:ahLst/>
              <a:cxnLst/>
              <a:rect l="l" t="t" r="r" b="b"/>
              <a:pathLst>
                <a:path w="857" h="1499" extrusionOk="0">
                  <a:moveTo>
                    <a:pt x="429" y="1"/>
                  </a:moveTo>
                  <a:cubicBezTo>
                    <a:pt x="201" y="1"/>
                    <a:pt x="1" y="329"/>
                    <a:pt x="1" y="742"/>
                  </a:cubicBezTo>
                  <a:cubicBezTo>
                    <a:pt x="1" y="1156"/>
                    <a:pt x="201" y="1498"/>
                    <a:pt x="429" y="1498"/>
                  </a:cubicBezTo>
                  <a:cubicBezTo>
                    <a:pt x="657" y="1498"/>
                    <a:pt x="857" y="1156"/>
                    <a:pt x="857" y="742"/>
                  </a:cubicBezTo>
                  <a:cubicBezTo>
                    <a:pt x="857" y="329"/>
                    <a:pt x="657" y="1"/>
                    <a:pt x="429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7"/>
            <p:cNvSpPr/>
            <p:nvPr/>
          </p:nvSpPr>
          <p:spPr>
            <a:xfrm>
              <a:off x="2969925" y="1710925"/>
              <a:ext cx="1597400" cy="1560650"/>
            </a:xfrm>
            <a:custGeom>
              <a:avLst/>
              <a:gdLst/>
              <a:ahLst/>
              <a:cxnLst/>
              <a:rect l="l" t="t" r="r" b="b"/>
              <a:pathLst>
                <a:path w="63896" h="62426" extrusionOk="0">
                  <a:moveTo>
                    <a:pt x="5236" y="28659"/>
                  </a:moveTo>
                  <a:cubicBezTo>
                    <a:pt x="2212" y="33837"/>
                    <a:pt x="1" y="41270"/>
                    <a:pt x="300" y="47290"/>
                  </a:cubicBezTo>
                  <a:cubicBezTo>
                    <a:pt x="514" y="51769"/>
                    <a:pt x="2925" y="54622"/>
                    <a:pt x="6306" y="57532"/>
                  </a:cubicBezTo>
                  <a:cubicBezTo>
                    <a:pt x="11970" y="62425"/>
                    <a:pt x="20443" y="62026"/>
                    <a:pt x="27590" y="62097"/>
                  </a:cubicBezTo>
                  <a:cubicBezTo>
                    <a:pt x="32326" y="62140"/>
                    <a:pt x="40458" y="62026"/>
                    <a:pt x="42654" y="57004"/>
                  </a:cubicBezTo>
                  <a:cubicBezTo>
                    <a:pt x="43539" y="55007"/>
                    <a:pt x="42555" y="53352"/>
                    <a:pt x="42469" y="51327"/>
                  </a:cubicBezTo>
                  <a:cubicBezTo>
                    <a:pt x="42326" y="48331"/>
                    <a:pt x="43410" y="44921"/>
                    <a:pt x="44281" y="42068"/>
                  </a:cubicBezTo>
                  <a:cubicBezTo>
                    <a:pt x="45308" y="38730"/>
                    <a:pt x="46806" y="35906"/>
                    <a:pt x="49716" y="33737"/>
                  </a:cubicBezTo>
                  <a:cubicBezTo>
                    <a:pt x="52169" y="31897"/>
                    <a:pt x="55080" y="30642"/>
                    <a:pt x="57105" y="28302"/>
                  </a:cubicBezTo>
                  <a:cubicBezTo>
                    <a:pt x="63896" y="20399"/>
                    <a:pt x="46706" y="9686"/>
                    <a:pt x="40729" y="7190"/>
                  </a:cubicBezTo>
                  <a:cubicBezTo>
                    <a:pt x="35921" y="5164"/>
                    <a:pt x="30729" y="0"/>
                    <a:pt x="25022" y="1384"/>
                  </a:cubicBezTo>
                  <a:cubicBezTo>
                    <a:pt x="21841" y="2140"/>
                    <a:pt x="19402" y="4993"/>
                    <a:pt x="17034" y="7033"/>
                  </a:cubicBezTo>
                  <a:cubicBezTo>
                    <a:pt x="14067" y="9615"/>
                    <a:pt x="11156" y="11769"/>
                    <a:pt x="9302" y="15407"/>
                  </a:cubicBezTo>
                  <a:cubicBezTo>
                    <a:pt x="7519" y="18930"/>
                    <a:pt x="7647" y="22910"/>
                    <a:pt x="6406" y="26633"/>
                  </a:cubicBezTo>
                  <a:lnTo>
                    <a:pt x="5236" y="28645"/>
                  </a:lnTo>
                  <a:close/>
                </a:path>
              </a:pathLst>
            </a:custGeom>
            <a:solidFill>
              <a:srgbClr val="708EBE"/>
            </a:solidFill>
            <a:ln w="3925" cap="flat" cmpd="sng">
              <a:solidFill>
                <a:srgbClr val="4573B3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7"/>
            <p:cNvSpPr/>
            <p:nvPr/>
          </p:nvSpPr>
          <p:spPr>
            <a:xfrm>
              <a:off x="3028425" y="1757625"/>
              <a:ext cx="855225" cy="1455800"/>
            </a:xfrm>
            <a:custGeom>
              <a:avLst/>
              <a:gdLst/>
              <a:ahLst/>
              <a:cxnLst/>
              <a:rect l="l" t="t" r="r" b="b"/>
              <a:pathLst>
                <a:path w="34209" h="58232" extrusionOk="0">
                  <a:moveTo>
                    <a:pt x="24651" y="40842"/>
                  </a:moveTo>
                  <a:cubicBezTo>
                    <a:pt x="24865" y="40015"/>
                    <a:pt x="25150" y="39202"/>
                    <a:pt x="25493" y="38417"/>
                  </a:cubicBezTo>
                  <a:cubicBezTo>
                    <a:pt x="27147" y="34594"/>
                    <a:pt x="30243" y="31513"/>
                    <a:pt x="31855" y="27675"/>
                  </a:cubicBezTo>
                  <a:cubicBezTo>
                    <a:pt x="32768" y="25479"/>
                    <a:pt x="32312" y="23111"/>
                    <a:pt x="32411" y="20785"/>
                  </a:cubicBezTo>
                  <a:cubicBezTo>
                    <a:pt x="32597" y="16634"/>
                    <a:pt x="34209" y="11570"/>
                    <a:pt x="32483" y="7590"/>
                  </a:cubicBezTo>
                  <a:cubicBezTo>
                    <a:pt x="30871" y="3881"/>
                    <a:pt x="26120" y="1"/>
                    <a:pt x="21755" y="1955"/>
                  </a:cubicBezTo>
                  <a:cubicBezTo>
                    <a:pt x="17561" y="3852"/>
                    <a:pt x="14480" y="7947"/>
                    <a:pt x="11570" y="11270"/>
                  </a:cubicBezTo>
                  <a:cubicBezTo>
                    <a:pt x="9387" y="13767"/>
                    <a:pt x="8260" y="16292"/>
                    <a:pt x="7647" y="19444"/>
                  </a:cubicBezTo>
                  <a:cubicBezTo>
                    <a:pt x="6163" y="27176"/>
                    <a:pt x="785" y="33924"/>
                    <a:pt x="200" y="41812"/>
                  </a:cubicBezTo>
                  <a:cubicBezTo>
                    <a:pt x="0" y="44594"/>
                    <a:pt x="600" y="46862"/>
                    <a:pt x="2711" y="48802"/>
                  </a:cubicBezTo>
                  <a:cubicBezTo>
                    <a:pt x="5164" y="51071"/>
                    <a:pt x="7133" y="53881"/>
                    <a:pt x="10229" y="55578"/>
                  </a:cubicBezTo>
                  <a:cubicBezTo>
                    <a:pt x="15036" y="58232"/>
                    <a:pt x="23952" y="54494"/>
                    <a:pt x="25521" y="49373"/>
                  </a:cubicBezTo>
                  <a:cubicBezTo>
                    <a:pt x="26177" y="47262"/>
                    <a:pt x="24979" y="46149"/>
                    <a:pt x="24551" y="44280"/>
                  </a:cubicBezTo>
                  <a:cubicBezTo>
                    <a:pt x="24323" y="43139"/>
                    <a:pt x="24366" y="41969"/>
                    <a:pt x="24651" y="40842"/>
                  </a:cubicBezTo>
                  <a:close/>
                </a:path>
              </a:pathLst>
            </a:custGeom>
            <a:solidFill>
              <a:srgbClr val="2F53A1"/>
            </a:solidFill>
            <a:ln w="13200" cap="flat" cmpd="sng">
              <a:solidFill>
                <a:srgbClr val="6AAAC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7"/>
            <p:cNvSpPr/>
            <p:nvPr/>
          </p:nvSpPr>
          <p:spPr>
            <a:xfrm>
              <a:off x="2774850" y="2869450"/>
              <a:ext cx="374850" cy="243350"/>
            </a:xfrm>
            <a:custGeom>
              <a:avLst/>
              <a:gdLst/>
              <a:ahLst/>
              <a:cxnLst/>
              <a:rect l="l" t="t" r="r" b="b"/>
              <a:pathLst>
                <a:path w="14994" h="9734" extrusionOk="0">
                  <a:moveTo>
                    <a:pt x="3061" y="1"/>
                  </a:moveTo>
                  <a:cubicBezTo>
                    <a:pt x="2067" y="1"/>
                    <a:pt x="1248" y="503"/>
                    <a:pt x="871" y="2047"/>
                  </a:cubicBezTo>
                  <a:cubicBezTo>
                    <a:pt x="1" y="5656"/>
                    <a:pt x="2668" y="8523"/>
                    <a:pt x="5978" y="9037"/>
                  </a:cubicBezTo>
                  <a:cubicBezTo>
                    <a:pt x="7325" y="9251"/>
                    <a:pt x="9047" y="9734"/>
                    <a:pt x="10627" y="9734"/>
                  </a:cubicBezTo>
                  <a:cubicBezTo>
                    <a:pt x="11891" y="9734"/>
                    <a:pt x="13063" y="9425"/>
                    <a:pt x="13881" y="8424"/>
                  </a:cubicBezTo>
                  <a:lnTo>
                    <a:pt x="13881" y="8424"/>
                  </a:lnTo>
                  <a:lnTo>
                    <a:pt x="13681" y="8495"/>
                  </a:lnTo>
                  <a:cubicBezTo>
                    <a:pt x="14994" y="4030"/>
                    <a:pt x="10928" y="2646"/>
                    <a:pt x="7690" y="1533"/>
                  </a:cubicBezTo>
                  <a:cubicBezTo>
                    <a:pt x="6328" y="1068"/>
                    <a:pt x="4509" y="1"/>
                    <a:pt x="3061" y="1"/>
                  </a:cubicBezTo>
                  <a:close/>
                </a:path>
              </a:pathLst>
            </a:custGeom>
            <a:solidFill>
              <a:srgbClr val="D6E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7"/>
            <p:cNvSpPr/>
            <p:nvPr/>
          </p:nvSpPr>
          <p:spPr>
            <a:xfrm>
              <a:off x="2774850" y="2825750"/>
              <a:ext cx="374850" cy="310650"/>
            </a:xfrm>
            <a:custGeom>
              <a:avLst/>
              <a:gdLst/>
              <a:ahLst/>
              <a:cxnLst/>
              <a:rect l="l" t="t" r="r" b="b"/>
              <a:pathLst>
                <a:path w="14994" h="12426" fill="none" extrusionOk="0">
                  <a:moveTo>
                    <a:pt x="13681" y="10243"/>
                  </a:moveTo>
                  <a:cubicBezTo>
                    <a:pt x="14994" y="5778"/>
                    <a:pt x="10928" y="4394"/>
                    <a:pt x="7690" y="3281"/>
                  </a:cubicBezTo>
                  <a:cubicBezTo>
                    <a:pt x="5393" y="2497"/>
                    <a:pt x="1798" y="0"/>
                    <a:pt x="871" y="3795"/>
                  </a:cubicBezTo>
                  <a:cubicBezTo>
                    <a:pt x="1" y="7404"/>
                    <a:pt x="2668" y="10271"/>
                    <a:pt x="5978" y="10785"/>
                  </a:cubicBezTo>
                  <a:cubicBezTo>
                    <a:pt x="8403" y="11170"/>
                    <a:pt x="12041" y="12425"/>
                    <a:pt x="13881" y="10172"/>
                  </a:cubicBezTo>
                </a:path>
              </a:pathLst>
            </a:custGeom>
            <a:noFill/>
            <a:ln w="4625" cap="flat" cmpd="sng">
              <a:solidFill>
                <a:srgbClr val="ADDFB6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7"/>
            <p:cNvSpPr/>
            <p:nvPr/>
          </p:nvSpPr>
          <p:spPr>
            <a:xfrm>
              <a:off x="2847175" y="2890225"/>
              <a:ext cx="269000" cy="180200"/>
            </a:xfrm>
            <a:custGeom>
              <a:avLst/>
              <a:gdLst/>
              <a:ahLst/>
              <a:cxnLst/>
              <a:rect l="l" t="t" r="r" b="b"/>
              <a:pathLst>
                <a:path w="10760" h="7208" extrusionOk="0">
                  <a:moveTo>
                    <a:pt x="2084" y="1"/>
                  </a:moveTo>
                  <a:cubicBezTo>
                    <a:pt x="1486" y="1"/>
                    <a:pt x="931" y="176"/>
                    <a:pt x="603" y="588"/>
                  </a:cubicBezTo>
                  <a:cubicBezTo>
                    <a:pt x="369" y="881"/>
                    <a:pt x="0" y="2133"/>
                    <a:pt x="356" y="2133"/>
                  </a:cubicBezTo>
                  <a:cubicBezTo>
                    <a:pt x="433" y="2133"/>
                    <a:pt x="546" y="2073"/>
                    <a:pt x="703" y="1929"/>
                  </a:cubicBezTo>
                  <a:cubicBezTo>
                    <a:pt x="1059" y="1587"/>
                    <a:pt x="1387" y="802"/>
                    <a:pt x="1858" y="688"/>
                  </a:cubicBezTo>
                  <a:lnTo>
                    <a:pt x="1858" y="688"/>
                  </a:lnTo>
                  <a:cubicBezTo>
                    <a:pt x="2143" y="1401"/>
                    <a:pt x="1430" y="2300"/>
                    <a:pt x="1245" y="2985"/>
                  </a:cubicBezTo>
                  <a:cubicBezTo>
                    <a:pt x="1059" y="3655"/>
                    <a:pt x="1544" y="4340"/>
                    <a:pt x="2086" y="4668"/>
                  </a:cubicBezTo>
                  <a:cubicBezTo>
                    <a:pt x="2672" y="5047"/>
                    <a:pt x="3442" y="5407"/>
                    <a:pt x="4174" y="5407"/>
                  </a:cubicBezTo>
                  <a:cubicBezTo>
                    <a:pt x="4351" y="5407"/>
                    <a:pt x="4527" y="5386"/>
                    <a:pt x="4697" y="5339"/>
                  </a:cubicBezTo>
                  <a:cubicBezTo>
                    <a:pt x="4864" y="5297"/>
                    <a:pt x="5262" y="5024"/>
                    <a:pt x="5400" y="5024"/>
                  </a:cubicBezTo>
                  <a:cubicBezTo>
                    <a:pt x="5404" y="5024"/>
                    <a:pt x="5407" y="5024"/>
                    <a:pt x="5410" y="5025"/>
                  </a:cubicBezTo>
                  <a:cubicBezTo>
                    <a:pt x="5895" y="5053"/>
                    <a:pt x="5909" y="5752"/>
                    <a:pt x="6181" y="6052"/>
                  </a:cubicBezTo>
                  <a:cubicBezTo>
                    <a:pt x="6509" y="6409"/>
                    <a:pt x="7179" y="6480"/>
                    <a:pt x="7636" y="6680"/>
                  </a:cubicBezTo>
                  <a:cubicBezTo>
                    <a:pt x="8152" y="6895"/>
                    <a:pt x="8860" y="7207"/>
                    <a:pt x="9454" y="7207"/>
                  </a:cubicBezTo>
                  <a:cubicBezTo>
                    <a:pt x="9959" y="7207"/>
                    <a:pt x="10381" y="6982"/>
                    <a:pt x="10531" y="6280"/>
                  </a:cubicBezTo>
                  <a:cubicBezTo>
                    <a:pt x="10760" y="5167"/>
                    <a:pt x="10346" y="4254"/>
                    <a:pt x="9604" y="3513"/>
                  </a:cubicBezTo>
                  <a:cubicBezTo>
                    <a:pt x="9549" y="3458"/>
                    <a:pt x="8746" y="2833"/>
                    <a:pt x="8396" y="2833"/>
                  </a:cubicBezTo>
                  <a:cubicBezTo>
                    <a:pt x="8294" y="2833"/>
                    <a:pt x="8230" y="2886"/>
                    <a:pt x="8234" y="3022"/>
                  </a:cubicBezTo>
                  <a:lnTo>
                    <a:pt x="8234" y="3022"/>
                  </a:lnTo>
                  <a:cubicBezTo>
                    <a:pt x="8203" y="2270"/>
                    <a:pt x="7449" y="2043"/>
                    <a:pt x="6851" y="1787"/>
                  </a:cubicBezTo>
                  <a:cubicBezTo>
                    <a:pt x="6494" y="1630"/>
                    <a:pt x="5938" y="1302"/>
                    <a:pt x="5553" y="1273"/>
                  </a:cubicBezTo>
                  <a:cubicBezTo>
                    <a:pt x="5537" y="1272"/>
                    <a:pt x="5522" y="1271"/>
                    <a:pt x="5508" y="1271"/>
                  </a:cubicBezTo>
                  <a:cubicBezTo>
                    <a:pt x="5211" y="1271"/>
                    <a:pt x="5130" y="1530"/>
                    <a:pt x="4873" y="1530"/>
                  </a:cubicBezTo>
                  <a:cubicBezTo>
                    <a:pt x="4867" y="1530"/>
                    <a:pt x="4860" y="1530"/>
                    <a:pt x="4854" y="1530"/>
                  </a:cubicBezTo>
                  <a:cubicBezTo>
                    <a:pt x="4569" y="1516"/>
                    <a:pt x="4640" y="1244"/>
                    <a:pt x="4497" y="1045"/>
                  </a:cubicBezTo>
                  <a:cubicBezTo>
                    <a:pt x="4054" y="427"/>
                    <a:pt x="3017" y="1"/>
                    <a:pt x="2084" y="1"/>
                  </a:cubicBezTo>
                  <a:close/>
                </a:path>
              </a:pathLst>
            </a:custGeom>
            <a:solidFill>
              <a:srgbClr val="FFF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7"/>
            <p:cNvSpPr/>
            <p:nvPr/>
          </p:nvSpPr>
          <p:spPr>
            <a:xfrm>
              <a:off x="2857900" y="2894475"/>
              <a:ext cx="254000" cy="164525"/>
            </a:xfrm>
            <a:custGeom>
              <a:avLst/>
              <a:gdLst/>
              <a:ahLst/>
              <a:cxnLst/>
              <a:rect l="l" t="t" r="r" b="b"/>
              <a:pathLst>
                <a:path w="10160" h="6581" extrusionOk="0">
                  <a:moveTo>
                    <a:pt x="1247" y="1"/>
                  </a:moveTo>
                  <a:cubicBezTo>
                    <a:pt x="1062" y="1"/>
                    <a:pt x="875" y="81"/>
                    <a:pt x="687" y="290"/>
                  </a:cubicBezTo>
                  <a:cubicBezTo>
                    <a:pt x="459" y="547"/>
                    <a:pt x="31" y="1388"/>
                    <a:pt x="17" y="1731"/>
                  </a:cubicBezTo>
                  <a:cubicBezTo>
                    <a:pt x="0" y="1991"/>
                    <a:pt x="33" y="2088"/>
                    <a:pt x="94" y="2088"/>
                  </a:cubicBezTo>
                  <a:cubicBezTo>
                    <a:pt x="189" y="2088"/>
                    <a:pt x="354" y="1849"/>
                    <a:pt x="502" y="1631"/>
                  </a:cubicBezTo>
                  <a:cubicBezTo>
                    <a:pt x="616" y="1460"/>
                    <a:pt x="1115" y="675"/>
                    <a:pt x="1286" y="675"/>
                  </a:cubicBezTo>
                  <a:cubicBezTo>
                    <a:pt x="1529" y="675"/>
                    <a:pt x="1771" y="1374"/>
                    <a:pt x="1857" y="1588"/>
                  </a:cubicBezTo>
                  <a:cubicBezTo>
                    <a:pt x="2071" y="2102"/>
                    <a:pt x="1971" y="2373"/>
                    <a:pt x="1743" y="2858"/>
                  </a:cubicBezTo>
                  <a:cubicBezTo>
                    <a:pt x="1486" y="3457"/>
                    <a:pt x="1258" y="3828"/>
                    <a:pt x="1843" y="4256"/>
                  </a:cubicBezTo>
                  <a:cubicBezTo>
                    <a:pt x="2271" y="4569"/>
                    <a:pt x="2799" y="4641"/>
                    <a:pt x="3298" y="4798"/>
                  </a:cubicBezTo>
                  <a:cubicBezTo>
                    <a:pt x="3640" y="4908"/>
                    <a:pt x="3982" y="5111"/>
                    <a:pt x="4324" y="5111"/>
                  </a:cubicBezTo>
                  <a:cubicBezTo>
                    <a:pt x="4467" y="5111"/>
                    <a:pt x="4610" y="5076"/>
                    <a:pt x="4753" y="4983"/>
                  </a:cubicBezTo>
                  <a:cubicBezTo>
                    <a:pt x="5295" y="4641"/>
                    <a:pt x="5281" y="3714"/>
                    <a:pt x="5965" y="3528"/>
                  </a:cubicBezTo>
                  <a:lnTo>
                    <a:pt x="5965" y="3528"/>
                  </a:lnTo>
                  <a:cubicBezTo>
                    <a:pt x="5980" y="4227"/>
                    <a:pt x="5224" y="5069"/>
                    <a:pt x="5809" y="5625"/>
                  </a:cubicBezTo>
                  <a:cubicBezTo>
                    <a:pt x="5991" y="5808"/>
                    <a:pt x="7164" y="6189"/>
                    <a:pt x="7724" y="6189"/>
                  </a:cubicBezTo>
                  <a:cubicBezTo>
                    <a:pt x="7819" y="6189"/>
                    <a:pt x="7897" y="6178"/>
                    <a:pt x="7948" y="6153"/>
                  </a:cubicBezTo>
                  <a:cubicBezTo>
                    <a:pt x="8177" y="6025"/>
                    <a:pt x="8148" y="5411"/>
                    <a:pt x="8462" y="5340"/>
                  </a:cubicBezTo>
                  <a:cubicBezTo>
                    <a:pt x="8501" y="5332"/>
                    <a:pt x="8535" y="5329"/>
                    <a:pt x="8563" y="5329"/>
                  </a:cubicBezTo>
                  <a:cubicBezTo>
                    <a:pt x="8913" y="5329"/>
                    <a:pt x="8550" y="5854"/>
                    <a:pt x="8576" y="6039"/>
                  </a:cubicBezTo>
                  <a:cubicBezTo>
                    <a:pt x="8645" y="6420"/>
                    <a:pt x="8851" y="6580"/>
                    <a:pt x="9124" y="6580"/>
                  </a:cubicBezTo>
                  <a:cubicBezTo>
                    <a:pt x="9300" y="6580"/>
                    <a:pt x="9504" y="6513"/>
                    <a:pt x="9717" y="6395"/>
                  </a:cubicBezTo>
                  <a:lnTo>
                    <a:pt x="9717" y="6395"/>
                  </a:lnTo>
                  <a:lnTo>
                    <a:pt x="9689" y="6552"/>
                  </a:lnTo>
                  <a:cubicBezTo>
                    <a:pt x="10160" y="5554"/>
                    <a:pt x="9518" y="4555"/>
                    <a:pt x="8918" y="3813"/>
                  </a:cubicBezTo>
                  <a:cubicBezTo>
                    <a:pt x="8556" y="3371"/>
                    <a:pt x="8346" y="3204"/>
                    <a:pt x="8207" y="3204"/>
                  </a:cubicBezTo>
                  <a:cubicBezTo>
                    <a:pt x="7877" y="3204"/>
                    <a:pt x="7957" y="4160"/>
                    <a:pt x="7363" y="4612"/>
                  </a:cubicBezTo>
                  <a:cubicBezTo>
                    <a:pt x="7021" y="4113"/>
                    <a:pt x="7677" y="3542"/>
                    <a:pt x="7520" y="3015"/>
                  </a:cubicBezTo>
                  <a:cubicBezTo>
                    <a:pt x="7392" y="2530"/>
                    <a:pt x="6779" y="2358"/>
                    <a:pt x="6379" y="2159"/>
                  </a:cubicBezTo>
                  <a:cubicBezTo>
                    <a:pt x="6031" y="1985"/>
                    <a:pt x="5600" y="1645"/>
                    <a:pt x="5188" y="1645"/>
                  </a:cubicBezTo>
                  <a:cubicBezTo>
                    <a:pt x="5059" y="1645"/>
                    <a:pt x="4932" y="1678"/>
                    <a:pt x="4810" y="1759"/>
                  </a:cubicBezTo>
                  <a:cubicBezTo>
                    <a:pt x="4296" y="2102"/>
                    <a:pt x="4453" y="3400"/>
                    <a:pt x="3583" y="3428"/>
                  </a:cubicBezTo>
                  <a:cubicBezTo>
                    <a:pt x="3483" y="2801"/>
                    <a:pt x="4068" y="2273"/>
                    <a:pt x="3940" y="1702"/>
                  </a:cubicBezTo>
                  <a:cubicBezTo>
                    <a:pt x="3826" y="1117"/>
                    <a:pt x="2870" y="932"/>
                    <a:pt x="2442" y="661"/>
                  </a:cubicBezTo>
                  <a:cubicBezTo>
                    <a:pt x="2075" y="413"/>
                    <a:pt x="1668" y="1"/>
                    <a:pt x="1247" y="1"/>
                  </a:cubicBezTo>
                  <a:close/>
                </a:path>
              </a:pathLst>
            </a:custGeom>
            <a:solidFill>
              <a:srgbClr val="ADDF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7"/>
            <p:cNvSpPr/>
            <p:nvPr/>
          </p:nvSpPr>
          <p:spPr>
            <a:xfrm>
              <a:off x="3874350" y="2325025"/>
              <a:ext cx="330275" cy="493250"/>
            </a:xfrm>
            <a:custGeom>
              <a:avLst/>
              <a:gdLst/>
              <a:ahLst/>
              <a:cxnLst/>
              <a:rect l="l" t="t" r="r" b="b"/>
              <a:pathLst>
                <a:path w="13211" h="19730" extrusionOk="0">
                  <a:moveTo>
                    <a:pt x="1399" y="3382"/>
                  </a:moveTo>
                  <a:cubicBezTo>
                    <a:pt x="4537" y="2840"/>
                    <a:pt x="7947" y="7062"/>
                    <a:pt x="9031" y="9644"/>
                  </a:cubicBezTo>
                  <a:cubicBezTo>
                    <a:pt x="9730" y="11285"/>
                    <a:pt x="10301" y="13353"/>
                    <a:pt x="10072" y="15051"/>
                  </a:cubicBezTo>
                  <a:cubicBezTo>
                    <a:pt x="9930" y="16049"/>
                    <a:pt x="8089" y="18831"/>
                    <a:pt x="8931" y="19330"/>
                  </a:cubicBezTo>
                  <a:cubicBezTo>
                    <a:pt x="9587" y="19730"/>
                    <a:pt x="10529" y="14452"/>
                    <a:pt x="11185" y="13881"/>
                  </a:cubicBezTo>
                  <a:cubicBezTo>
                    <a:pt x="12469" y="12754"/>
                    <a:pt x="12027" y="17191"/>
                    <a:pt x="12084" y="18161"/>
                  </a:cubicBezTo>
                  <a:cubicBezTo>
                    <a:pt x="13097" y="17718"/>
                    <a:pt x="13211" y="14295"/>
                    <a:pt x="13196" y="13196"/>
                  </a:cubicBezTo>
                  <a:cubicBezTo>
                    <a:pt x="13182" y="11242"/>
                    <a:pt x="12440" y="9544"/>
                    <a:pt x="11527" y="7861"/>
                  </a:cubicBezTo>
                  <a:cubicBezTo>
                    <a:pt x="10786" y="6477"/>
                    <a:pt x="10015" y="4994"/>
                    <a:pt x="8803" y="3938"/>
                  </a:cubicBezTo>
                  <a:cubicBezTo>
                    <a:pt x="6506" y="1984"/>
                    <a:pt x="3039" y="1"/>
                    <a:pt x="1" y="258"/>
                  </a:cubicBezTo>
                  <a:cubicBezTo>
                    <a:pt x="1" y="1242"/>
                    <a:pt x="3796" y="1756"/>
                    <a:pt x="4480" y="2012"/>
                  </a:cubicBezTo>
                  <a:cubicBezTo>
                    <a:pt x="6806" y="2882"/>
                    <a:pt x="9116" y="4894"/>
                    <a:pt x="10329" y="7048"/>
                  </a:cubicBezTo>
                  <a:cubicBezTo>
                    <a:pt x="11014" y="8275"/>
                    <a:pt x="12797" y="11684"/>
                    <a:pt x="10971" y="12740"/>
                  </a:cubicBezTo>
                  <a:cubicBezTo>
                    <a:pt x="9573" y="11356"/>
                    <a:pt x="9773" y="9102"/>
                    <a:pt x="8717" y="7504"/>
                  </a:cubicBezTo>
                  <a:cubicBezTo>
                    <a:pt x="7804" y="6121"/>
                    <a:pt x="6178" y="4466"/>
                    <a:pt x="4723" y="3653"/>
                  </a:cubicBezTo>
                  <a:cubicBezTo>
                    <a:pt x="4138" y="3325"/>
                    <a:pt x="957" y="1627"/>
                    <a:pt x="828" y="3082"/>
                  </a:cubicBezTo>
                </a:path>
              </a:pathLst>
            </a:custGeom>
            <a:solidFill>
              <a:srgbClr val="CCEB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7"/>
            <p:cNvSpPr/>
            <p:nvPr/>
          </p:nvSpPr>
          <p:spPr>
            <a:xfrm>
              <a:off x="3891475" y="2377825"/>
              <a:ext cx="20725" cy="31400"/>
            </a:xfrm>
            <a:custGeom>
              <a:avLst/>
              <a:gdLst/>
              <a:ahLst/>
              <a:cxnLst/>
              <a:rect l="l" t="t" r="r" b="b"/>
              <a:pathLst>
                <a:path w="829" h="1256" extrusionOk="0">
                  <a:moveTo>
                    <a:pt x="286" y="0"/>
                  </a:moveTo>
                  <a:lnTo>
                    <a:pt x="286" y="0"/>
                  </a:lnTo>
                  <a:cubicBezTo>
                    <a:pt x="1" y="542"/>
                    <a:pt x="58" y="1013"/>
                    <a:pt x="543" y="1256"/>
                  </a:cubicBezTo>
                  <a:cubicBezTo>
                    <a:pt x="828" y="671"/>
                    <a:pt x="614" y="542"/>
                    <a:pt x="429" y="414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rgbClr val="298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7"/>
            <p:cNvSpPr/>
            <p:nvPr/>
          </p:nvSpPr>
          <p:spPr>
            <a:xfrm>
              <a:off x="3891475" y="2377825"/>
              <a:ext cx="20725" cy="31400"/>
            </a:xfrm>
            <a:custGeom>
              <a:avLst/>
              <a:gdLst/>
              <a:ahLst/>
              <a:cxnLst/>
              <a:rect l="l" t="t" r="r" b="b"/>
              <a:pathLst>
                <a:path w="829" h="1256" fill="none" extrusionOk="0">
                  <a:moveTo>
                    <a:pt x="286" y="0"/>
                  </a:moveTo>
                  <a:cubicBezTo>
                    <a:pt x="1" y="542"/>
                    <a:pt x="58" y="1013"/>
                    <a:pt x="543" y="1256"/>
                  </a:cubicBezTo>
                  <a:cubicBezTo>
                    <a:pt x="828" y="671"/>
                    <a:pt x="614" y="542"/>
                    <a:pt x="429" y="414"/>
                  </a:cubicBezTo>
                </a:path>
              </a:pathLst>
            </a:custGeom>
            <a:noFill/>
            <a:ln w="1075" cap="flat" cmpd="sng">
              <a:solidFill>
                <a:srgbClr val="FFFFBF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7"/>
            <p:cNvSpPr/>
            <p:nvPr/>
          </p:nvSpPr>
          <p:spPr>
            <a:xfrm>
              <a:off x="3871150" y="2324175"/>
              <a:ext cx="23700" cy="25500"/>
            </a:xfrm>
            <a:custGeom>
              <a:avLst/>
              <a:gdLst/>
              <a:ahLst/>
              <a:cxnLst/>
              <a:rect l="l" t="t" r="r" b="b"/>
              <a:pathLst>
                <a:path w="948" h="1020" extrusionOk="0">
                  <a:moveTo>
                    <a:pt x="338" y="1"/>
                  </a:moveTo>
                  <a:cubicBezTo>
                    <a:pt x="308" y="1"/>
                    <a:pt x="276" y="3"/>
                    <a:pt x="243" y="6"/>
                  </a:cubicBezTo>
                  <a:cubicBezTo>
                    <a:pt x="86" y="506"/>
                    <a:pt x="1" y="791"/>
                    <a:pt x="528" y="1019"/>
                  </a:cubicBezTo>
                  <a:cubicBezTo>
                    <a:pt x="947" y="587"/>
                    <a:pt x="880" y="1"/>
                    <a:pt x="338" y="1"/>
                  </a:cubicBezTo>
                  <a:close/>
                </a:path>
              </a:pathLst>
            </a:custGeom>
            <a:solidFill>
              <a:srgbClr val="298224"/>
            </a:solidFill>
            <a:ln w="1075" cap="flat" cmpd="sng">
              <a:solidFill>
                <a:srgbClr val="FFFFBF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7"/>
            <p:cNvSpPr/>
            <p:nvPr/>
          </p:nvSpPr>
          <p:spPr>
            <a:xfrm>
              <a:off x="4217750" y="2477325"/>
              <a:ext cx="80325" cy="21725"/>
            </a:xfrm>
            <a:custGeom>
              <a:avLst/>
              <a:gdLst/>
              <a:ahLst/>
              <a:cxnLst/>
              <a:rect l="l" t="t" r="r" b="b"/>
              <a:pathLst>
                <a:path w="3213" h="869" extrusionOk="0">
                  <a:moveTo>
                    <a:pt x="682" y="1"/>
                  </a:moveTo>
                  <a:cubicBezTo>
                    <a:pt x="351" y="1"/>
                    <a:pt x="0" y="299"/>
                    <a:pt x="216" y="642"/>
                  </a:cubicBezTo>
                  <a:cubicBezTo>
                    <a:pt x="332" y="793"/>
                    <a:pt x="505" y="868"/>
                    <a:pt x="680" y="868"/>
                  </a:cubicBezTo>
                  <a:cubicBezTo>
                    <a:pt x="721" y="868"/>
                    <a:pt x="761" y="864"/>
                    <a:pt x="801" y="856"/>
                  </a:cubicBezTo>
                  <a:lnTo>
                    <a:pt x="801" y="842"/>
                  </a:lnTo>
                  <a:lnTo>
                    <a:pt x="830" y="842"/>
                  </a:lnTo>
                  <a:cubicBezTo>
                    <a:pt x="1101" y="795"/>
                    <a:pt x="1323" y="699"/>
                    <a:pt x="1592" y="699"/>
                  </a:cubicBezTo>
                  <a:cubicBezTo>
                    <a:pt x="1650" y="699"/>
                    <a:pt x="1709" y="703"/>
                    <a:pt x="1771" y="713"/>
                  </a:cubicBezTo>
                  <a:cubicBezTo>
                    <a:pt x="1936" y="739"/>
                    <a:pt x="2159" y="781"/>
                    <a:pt x="2366" y="781"/>
                  </a:cubicBezTo>
                  <a:cubicBezTo>
                    <a:pt x="2499" y="781"/>
                    <a:pt x="2626" y="764"/>
                    <a:pt x="2727" y="713"/>
                  </a:cubicBezTo>
                  <a:cubicBezTo>
                    <a:pt x="3212" y="471"/>
                    <a:pt x="2784" y="228"/>
                    <a:pt x="2442" y="228"/>
                  </a:cubicBezTo>
                  <a:cubicBezTo>
                    <a:pt x="2185" y="228"/>
                    <a:pt x="1928" y="291"/>
                    <a:pt x="1672" y="291"/>
                  </a:cubicBezTo>
                  <a:cubicBezTo>
                    <a:pt x="1629" y="291"/>
                    <a:pt x="1586" y="290"/>
                    <a:pt x="1543" y="285"/>
                  </a:cubicBezTo>
                  <a:cubicBezTo>
                    <a:pt x="1258" y="257"/>
                    <a:pt x="1072" y="72"/>
                    <a:pt x="801" y="14"/>
                  </a:cubicBezTo>
                  <a:cubicBezTo>
                    <a:pt x="763" y="5"/>
                    <a:pt x="723" y="1"/>
                    <a:pt x="682" y="1"/>
                  </a:cubicBezTo>
                  <a:close/>
                </a:path>
              </a:pathLst>
            </a:custGeom>
            <a:solidFill>
              <a:srgbClr val="FED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7"/>
            <p:cNvSpPr/>
            <p:nvPr/>
          </p:nvSpPr>
          <p:spPr>
            <a:xfrm>
              <a:off x="4514975" y="2512100"/>
              <a:ext cx="33150" cy="24450"/>
            </a:xfrm>
            <a:custGeom>
              <a:avLst/>
              <a:gdLst/>
              <a:ahLst/>
              <a:cxnLst/>
              <a:rect l="l" t="t" r="r" b="b"/>
              <a:pathLst>
                <a:path w="1326" h="978" extrusionOk="0">
                  <a:moveTo>
                    <a:pt x="864" y="1"/>
                  </a:moveTo>
                  <a:cubicBezTo>
                    <a:pt x="791" y="1"/>
                    <a:pt x="702" y="24"/>
                    <a:pt x="596" y="79"/>
                  </a:cubicBezTo>
                  <a:cubicBezTo>
                    <a:pt x="228" y="248"/>
                    <a:pt x="1" y="977"/>
                    <a:pt x="579" y="977"/>
                  </a:cubicBezTo>
                  <a:cubicBezTo>
                    <a:pt x="584" y="977"/>
                    <a:pt x="590" y="977"/>
                    <a:pt x="596" y="977"/>
                  </a:cubicBezTo>
                  <a:cubicBezTo>
                    <a:pt x="1126" y="953"/>
                    <a:pt x="1326" y="1"/>
                    <a:pt x="864" y="1"/>
                  </a:cubicBezTo>
                  <a:close/>
                </a:path>
              </a:pathLst>
            </a:custGeom>
            <a:solidFill>
              <a:srgbClr val="FED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7"/>
            <p:cNvSpPr/>
            <p:nvPr/>
          </p:nvSpPr>
          <p:spPr>
            <a:xfrm>
              <a:off x="3803750" y="3462700"/>
              <a:ext cx="19625" cy="19625"/>
            </a:xfrm>
            <a:custGeom>
              <a:avLst/>
              <a:gdLst/>
              <a:ahLst/>
              <a:cxnLst/>
              <a:rect l="l" t="t" r="r" b="b"/>
              <a:pathLst>
                <a:path w="785" h="785" extrusionOk="0">
                  <a:moveTo>
                    <a:pt x="386" y="0"/>
                  </a:moveTo>
                  <a:cubicBezTo>
                    <a:pt x="172" y="0"/>
                    <a:pt x="0" y="186"/>
                    <a:pt x="0" y="400"/>
                  </a:cubicBezTo>
                  <a:cubicBezTo>
                    <a:pt x="0" y="614"/>
                    <a:pt x="172" y="785"/>
                    <a:pt x="386" y="785"/>
                  </a:cubicBezTo>
                  <a:cubicBezTo>
                    <a:pt x="614" y="785"/>
                    <a:pt x="785" y="614"/>
                    <a:pt x="785" y="400"/>
                  </a:cubicBezTo>
                  <a:cubicBezTo>
                    <a:pt x="785" y="186"/>
                    <a:pt x="614" y="0"/>
                    <a:pt x="3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7"/>
            <p:cNvSpPr/>
            <p:nvPr/>
          </p:nvSpPr>
          <p:spPr>
            <a:xfrm>
              <a:off x="3835125" y="3491575"/>
              <a:ext cx="19650" cy="19650"/>
            </a:xfrm>
            <a:custGeom>
              <a:avLst/>
              <a:gdLst/>
              <a:ahLst/>
              <a:cxnLst/>
              <a:rect l="l" t="t" r="r" b="b"/>
              <a:pathLst>
                <a:path w="786" h="786" extrusionOk="0">
                  <a:moveTo>
                    <a:pt x="400" y="1"/>
                  </a:moveTo>
                  <a:cubicBezTo>
                    <a:pt x="172" y="1"/>
                    <a:pt x="1" y="172"/>
                    <a:pt x="1" y="386"/>
                  </a:cubicBezTo>
                  <a:cubicBezTo>
                    <a:pt x="1" y="614"/>
                    <a:pt x="172" y="785"/>
                    <a:pt x="400" y="785"/>
                  </a:cubicBezTo>
                  <a:cubicBezTo>
                    <a:pt x="614" y="785"/>
                    <a:pt x="785" y="614"/>
                    <a:pt x="785" y="386"/>
                  </a:cubicBezTo>
                  <a:cubicBezTo>
                    <a:pt x="785" y="172"/>
                    <a:pt x="614" y="1"/>
                    <a:pt x="4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7"/>
            <p:cNvSpPr/>
            <p:nvPr/>
          </p:nvSpPr>
          <p:spPr>
            <a:xfrm>
              <a:off x="3840475" y="3428825"/>
              <a:ext cx="19650" cy="19625"/>
            </a:xfrm>
            <a:custGeom>
              <a:avLst/>
              <a:gdLst/>
              <a:ahLst/>
              <a:cxnLst/>
              <a:rect l="l" t="t" r="r" b="b"/>
              <a:pathLst>
                <a:path w="786" h="785" extrusionOk="0">
                  <a:moveTo>
                    <a:pt x="400" y="0"/>
                  </a:moveTo>
                  <a:cubicBezTo>
                    <a:pt x="172" y="0"/>
                    <a:pt x="1" y="171"/>
                    <a:pt x="1" y="385"/>
                  </a:cubicBezTo>
                  <a:cubicBezTo>
                    <a:pt x="1" y="613"/>
                    <a:pt x="172" y="785"/>
                    <a:pt x="400" y="785"/>
                  </a:cubicBezTo>
                  <a:cubicBezTo>
                    <a:pt x="614" y="785"/>
                    <a:pt x="785" y="613"/>
                    <a:pt x="785" y="385"/>
                  </a:cubicBezTo>
                  <a:cubicBezTo>
                    <a:pt x="785" y="171"/>
                    <a:pt x="614" y="0"/>
                    <a:pt x="40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7"/>
            <p:cNvSpPr/>
            <p:nvPr/>
          </p:nvSpPr>
          <p:spPr>
            <a:xfrm>
              <a:off x="3771300" y="3374250"/>
              <a:ext cx="19625" cy="19650"/>
            </a:xfrm>
            <a:custGeom>
              <a:avLst/>
              <a:gdLst/>
              <a:ahLst/>
              <a:cxnLst/>
              <a:rect l="l" t="t" r="r" b="b"/>
              <a:pathLst>
                <a:path w="785" h="786" extrusionOk="0">
                  <a:moveTo>
                    <a:pt x="400" y="0"/>
                  </a:moveTo>
                  <a:cubicBezTo>
                    <a:pt x="171" y="0"/>
                    <a:pt x="0" y="172"/>
                    <a:pt x="0" y="386"/>
                  </a:cubicBezTo>
                  <a:cubicBezTo>
                    <a:pt x="0" y="614"/>
                    <a:pt x="171" y="785"/>
                    <a:pt x="400" y="785"/>
                  </a:cubicBezTo>
                  <a:cubicBezTo>
                    <a:pt x="614" y="785"/>
                    <a:pt x="785" y="614"/>
                    <a:pt x="785" y="386"/>
                  </a:cubicBezTo>
                  <a:cubicBezTo>
                    <a:pt x="785" y="172"/>
                    <a:pt x="614" y="0"/>
                    <a:pt x="40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7"/>
            <p:cNvSpPr/>
            <p:nvPr/>
          </p:nvSpPr>
          <p:spPr>
            <a:xfrm>
              <a:off x="3788775" y="3413125"/>
              <a:ext cx="19625" cy="19275"/>
            </a:xfrm>
            <a:custGeom>
              <a:avLst/>
              <a:gdLst/>
              <a:ahLst/>
              <a:cxnLst/>
              <a:rect l="l" t="t" r="r" b="b"/>
              <a:pathLst>
                <a:path w="785" h="771" extrusionOk="0">
                  <a:moveTo>
                    <a:pt x="400" y="0"/>
                  </a:moveTo>
                  <a:cubicBezTo>
                    <a:pt x="186" y="0"/>
                    <a:pt x="0" y="172"/>
                    <a:pt x="0" y="386"/>
                  </a:cubicBezTo>
                  <a:cubicBezTo>
                    <a:pt x="0" y="600"/>
                    <a:pt x="186" y="771"/>
                    <a:pt x="400" y="771"/>
                  </a:cubicBezTo>
                  <a:cubicBezTo>
                    <a:pt x="614" y="771"/>
                    <a:pt x="785" y="600"/>
                    <a:pt x="785" y="386"/>
                  </a:cubicBezTo>
                  <a:cubicBezTo>
                    <a:pt x="785" y="172"/>
                    <a:pt x="614" y="0"/>
                    <a:pt x="40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7"/>
            <p:cNvSpPr/>
            <p:nvPr/>
          </p:nvSpPr>
          <p:spPr>
            <a:xfrm>
              <a:off x="3818375" y="3357475"/>
              <a:ext cx="19625" cy="19650"/>
            </a:xfrm>
            <a:custGeom>
              <a:avLst/>
              <a:gdLst/>
              <a:ahLst/>
              <a:cxnLst/>
              <a:rect l="l" t="t" r="r" b="b"/>
              <a:pathLst>
                <a:path w="785" h="786" extrusionOk="0">
                  <a:moveTo>
                    <a:pt x="400" y="1"/>
                  </a:moveTo>
                  <a:cubicBezTo>
                    <a:pt x="171" y="1"/>
                    <a:pt x="0" y="172"/>
                    <a:pt x="0" y="386"/>
                  </a:cubicBezTo>
                  <a:cubicBezTo>
                    <a:pt x="0" y="600"/>
                    <a:pt x="171" y="786"/>
                    <a:pt x="400" y="786"/>
                  </a:cubicBezTo>
                  <a:cubicBezTo>
                    <a:pt x="614" y="786"/>
                    <a:pt x="785" y="600"/>
                    <a:pt x="785" y="386"/>
                  </a:cubicBezTo>
                  <a:cubicBezTo>
                    <a:pt x="785" y="172"/>
                    <a:pt x="614" y="1"/>
                    <a:pt x="4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7"/>
            <p:cNvSpPr/>
            <p:nvPr/>
          </p:nvSpPr>
          <p:spPr>
            <a:xfrm>
              <a:off x="3895050" y="3447350"/>
              <a:ext cx="19625" cy="19650"/>
            </a:xfrm>
            <a:custGeom>
              <a:avLst/>
              <a:gdLst/>
              <a:ahLst/>
              <a:cxnLst/>
              <a:rect l="l" t="t" r="r" b="b"/>
              <a:pathLst>
                <a:path w="785" h="786" extrusionOk="0">
                  <a:moveTo>
                    <a:pt x="400" y="1"/>
                  </a:moveTo>
                  <a:cubicBezTo>
                    <a:pt x="171" y="1"/>
                    <a:pt x="0" y="186"/>
                    <a:pt x="0" y="400"/>
                  </a:cubicBezTo>
                  <a:cubicBezTo>
                    <a:pt x="0" y="614"/>
                    <a:pt x="171" y="785"/>
                    <a:pt x="400" y="785"/>
                  </a:cubicBezTo>
                  <a:cubicBezTo>
                    <a:pt x="614" y="785"/>
                    <a:pt x="785" y="614"/>
                    <a:pt x="785" y="400"/>
                  </a:cubicBezTo>
                  <a:cubicBezTo>
                    <a:pt x="785" y="186"/>
                    <a:pt x="614" y="1"/>
                    <a:pt x="4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7"/>
            <p:cNvSpPr/>
            <p:nvPr/>
          </p:nvSpPr>
          <p:spPr>
            <a:xfrm>
              <a:off x="3926425" y="3476250"/>
              <a:ext cx="19650" cy="19625"/>
            </a:xfrm>
            <a:custGeom>
              <a:avLst/>
              <a:gdLst/>
              <a:ahLst/>
              <a:cxnLst/>
              <a:rect l="l" t="t" r="r" b="b"/>
              <a:pathLst>
                <a:path w="786" h="785" extrusionOk="0">
                  <a:moveTo>
                    <a:pt x="400" y="0"/>
                  </a:moveTo>
                  <a:cubicBezTo>
                    <a:pt x="172" y="0"/>
                    <a:pt x="1" y="172"/>
                    <a:pt x="1" y="385"/>
                  </a:cubicBezTo>
                  <a:cubicBezTo>
                    <a:pt x="1" y="599"/>
                    <a:pt x="172" y="785"/>
                    <a:pt x="400" y="785"/>
                  </a:cubicBezTo>
                  <a:cubicBezTo>
                    <a:pt x="614" y="785"/>
                    <a:pt x="785" y="599"/>
                    <a:pt x="785" y="385"/>
                  </a:cubicBezTo>
                  <a:cubicBezTo>
                    <a:pt x="785" y="172"/>
                    <a:pt x="614" y="0"/>
                    <a:pt x="40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7"/>
            <p:cNvSpPr/>
            <p:nvPr/>
          </p:nvSpPr>
          <p:spPr>
            <a:xfrm>
              <a:off x="3931775" y="3413475"/>
              <a:ext cx="19650" cy="19650"/>
            </a:xfrm>
            <a:custGeom>
              <a:avLst/>
              <a:gdLst/>
              <a:ahLst/>
              <a:cxnLst/>
              <a:rect l="l" t="t" r="r" b="b"/>
              <a:pathLst>
                <a:path w="786" h="786" extrusionOk="0">
                  <a:moveTo>
                    <a:pt x="400" y="1"/>
                  </a:moveTo>
                  <a:cubicBezTo>
                    <a:pt x="172" y="1"/>
                    <a:pt x="1" y="172"/>
                    <a:pt x="1" y="400"/>
                  </a:cubicBezTo>
                  <a:cubicBezTo>
                    <a:pt x="1" y="614"/>
                    <a:pt x="172" y="785"/>
                    <a:pt x="400" y="785"/>
                  </a:cubicBezTo>
                  <a:cubicBezTo>
                    <a:pt x="614" y="785"/>
                    <a:pt x="785" y="614"/>
                    <a:pt x="785" y="400"/>
                  </a:cubicBezTo>
                  <a:cubicBezTo>
                    <a:pt x="785" y="172"/>
                    <a:pt x="614" y="1"/>
                    <a:pt x="4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7"/>
            <p:cNvSpPr/>
            <p:nvPr/>
          </p:nvSpPr>
          <p:spPr>
            <a:xfrm>
              <a:off x="3745625" y="3268675"/>
              <a:ext cx="19625" cy="19650"/>
            </a:xfrm>
            <a:custGeom>
              <a:avLst/>
              <a:gdLst/>
              <a:ahLst/>
              <a:cxnLst/>
              <a:rect l="l" t="t" r="r" b="b"/>
              <a:pathLst>
                <a:path w="785" h="786" extrusionOk="0">
                  <a:moveTo>
                    <a:pt x="400" y="1"/>
                  </a:moveTo>
                  <a:cubicBezTo>
                    <a:pt x="186" y="1"/>
                    <a:pt x="0" y="172"/>
                    <a:pt x="0" y="386"/>
                  </a:cubicBezTo>
                  <a:cubicBezTo>
                    <a:pt x="0" y="614"/>
                    <a:pt x="186" y="786"/>
                    <a:pt x="400" y="786"/>
                  </a:cubicBezTo>
                  <a:cubicBezTo>
                    <a:pt x="614" y="786"/>
                    <a:pt x="785" y="614"/>
                    <a:pt x="785" y="386"/>
                  </a:cubicBezTo>
                  <a:cubicBezTo>
                    <a:pt x="785" y="172"/>
                    <a:pt x="614" y="1"/>
                    <a:pt x="4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7"/>
            <p:cNvSpPr/>
            <p:nvPr/>
          </p:nvSpPr>
          <p:spPr>
            <a:xfrm>
              <a:off x="3765950" y="3311475"/>
              <a:ext cx="19625" cy="19650"/>
            </a:xfrm>
            <a:custGeom>
              <a:avLst/>
              <a:gdLst/>
              <a:ahLst/>
              <a:cxnLst/>
              <a:rect l="l" t="t" r="r" b="b"/>
              <a:pathLst>
                <a:path w="785" h="786" extrusionOk="0">
                  <a:moveTo>
                    <a:pt x="385" y="1"/>
                  </a:moveTo>
                  <a:cubicBezTo>
                    <a:pt x="171" y="1"/>
                    <a:pt x="0" y="172"/>
                    <a:pt x="0" y="386"/>
                  </a:cubicBezTo>
                  <a:cubicBezTo>
                    <a:pt x="0" y="600"/>
                    <a:pt x="171" y="785"/>
                    <a:pt x="385" y="785"/>
                  </a:cubicBezTo>
                  <a:cubicBezTo>
                    <a:pt x="599" y="785"/>
                    <a:pt x="785" y="600"/>
                    <a:pt x="785" y="386"/>
                  </a:cubicBezTo>
                  <a:cubicBezTo>
                    <a:pt x="785" y="172"/>
                    <a:pt x="599" y="1"/>
                    <a:pt x="3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7"/>
            <p:cNvSpPr/>
            <p:nvPr/>
          </p:nvSpPr>
          <p:spPr>
            <a:xfrm>
              <a:off x="3770925" y="3248725"/>
              <a:ext cx="19650" cy="19625"/>
            </a:xfrm>
            <a:custGeom>
              <a:avLst/>
              <a:gdLst/>
              <a:ahLst/>
              <a:cxnLst/>
              <a:rect l="l" t="t" r="r" b="b"/>
              <a:pathLst>
                <a:path w="786" h="785" extrusionOk="0">
                  <a:moveTo>
                    <a:pt x="400" y="0"/>
                  </a:moveTo>
                  <a:cubicBezTo>
                    <a:pt x="186" y="0"/>
                    <a:pt x="1" y="171"/>
                    <a:pt x="1" y="399"/>
                  </a:cubicBezTo>
                  <a:cubicBezTo>
                    <a:pt x="1" y="613"/>
                    <a:pt x="186" y="785"/>
                    <a:pt x="400" y="785"/>
                  </a:cubicBezTo>
                  <a:cubicBezTo>
                    <a:pt x="614" y="785"/>
                    <a:pt x="786" y="613"/>
                    <a:pt x="786" y="399"/>
                  </a:cubicBezTo>
                  <a:cubicBezTo>
                    <a:pt x="786" y="171"/>
                    <a:pt x="614" y="0"/>
                    <a:pt x="40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7"/>
            <p:cNvSpPr/>
            <p:nvPr/>
          </p:nvSpPr>
          <p:spPr>
            <a:xfrm>
              <a:off x="3733850" y="3205550"/>
              <a:ext cx="19625" cy="19650"/>
            </a:xfrm>
            <a:custGeom>
              <a:avLst/>
              <a:gdLst/>
              <a:ahLst/>
              <a:cxnLst/>
              <a:rect l="l" t="t" r="r" b="b"/>
              <a:pathLst>
                <a:path w="785" h="786" extrusionOk="0">
                  <a:moveTo>
                    <a:pt x="386" y="1"/>
                  </a:moveTo>
                  <a:cubicBezTo>
                    <a:pt x="172" y="1"/>
                    <a:pt x="0" y="172"/>
                    <a:pt x="0" y="386"/>
                  </a:cubicBezTo>
                  <a:cubicBezTo>
                    <a:pt x="0" y="600"/>
                    <a:pt x="172" y="786"/>
                    <a:pt x="386" y="786"/>
                  </a:cubicBezTo>
                  <a:cubicBezTo>
                    <a:pt x="599" y="786"/>
                    <a:pt x="785" y="600"/>
                    <a:pt x="785" y="386"/>
                  </a:cubicBezTo>
                  <a:cubicBezTo>
                    <a:pt x="785" y="172"/>
                    <a:pt x="599" y="1"/>
                    <a:pt x="38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7"/>
            <p:cNvSpPr/>
            <p:nvPr/>
          </p:nvSpPr>
          <p:spPr>
            <a:xfrm>
              <a:off x="4073725" y="3424900"/>
              <a:ext cx="19625" cy="19625"/>
            </a:xfrm>
            <a:custGeom>
              <a:avLst/>
              <a:gdLst/>
              <a:ahLst/>
              <a:cxnLst/>
              <a:rect l="l" t="t" r="r" b="b"/>
              <a:pathLst>
                <a:path w="785" h="785" extrusionOk="0">
                  <a:moveTo>
                    <a:pt x="400" y="0"/>
                  </a:moveTo>
                  <a:cubicBezTo>
                    <a:pt x="186" y="0"/>
                    <a:pt x="0" y="171"/>
                    <a:pt x="0" y="385"/>
                  </a:cubicBezTo>
                  <a:cubicBezTo>
                    <a:pt x="0" y="614"/>
                    <a:pt x="186" y="785"/>
                    <a:pt x="400" y="785"/>
                  </a:cubicBezTo>
                  <a:cubicBezTo>
                    <a:pt x="614" y="785"/>
                    <a:pt x="785" y="614"/>
                    <a:pt x="785" y="385"/>
                  </a:cubicBezTo>
                  <a:cubicBezTo>
                    <a:pt x="785" y="171"/>
                    <a:pt x="614" y="0"/>
                    <a:pt x="40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7"/>
            <p:cNvSpPr/>
            <p:nvPr/>
          </p:nvSpPr>
          <p:spPr>
            <a:xfrm>
              <a:off x="3841550" y="3246225"/>
              <a:ext cx="19650" cy="19625"/>
            </a:xfrm>
            <a:custGeom>
              <a:avLst/>
              <a:gdLst/>
              <a:ahLst/>
              <a:cxnLst/>
              <a:rect l="l" t="t" r="r" b="b"/>
              <a:pathLst>
                <a:path w="786" h="785" extrusionOk="0">
                  <a:moveTo>
                    <a:pt x="400" y="0"/>
                  </a:moveTo>
                  <a:cubicBezTo>
                    <a:pt x="186" y="0"/>
                    <a:pt x="0" y="171"/>
                    <a:pt x="0" y="385"/>
                  </a:cubicBezTo>
                  <a:cubicBezTo>
                    <a:pt x="0" y="599"/>
                    <a:pt x="186" y="785"/>
                    <a:pt x="400" y="785"/>
                  </a:cubicBezTo>
                  <a:cubicBezTo>
                    <a:pt x="614" y="785"/>
                    <a:pt x="785" y="599"/>
                    <a:pt x="785" y="385"/>
                  </a:cubicBezTo>
                  <a:cubicBezTo>
                    <a:pt x="785" y="171"/>
                    <a:pt x="614" y="0"/>
                    <a:pt x="40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7"/>
            <p:cNvSpPr/>
            <p:nvPr/>
          </p:nvSpPr>
          <p:spPr>
            <a:xfrm>
              <a:off x="4019875" y="3344650"/>
              <a:ext cx="19625" cy="19650"/>
            </a:xfrm>
            <a:custGeom>
              <a:avLst/>
              <a:gdLst/>
              <a:ahLst/>
              <a:cxnLst/>
              <a:rect l="l" t="t" r="r" b="b"/>
              <a:pathLst>
                <a:path w="785" h="786" extrusionOk="0">
                  <a:moveTo>
                    <a:pt x="400" y="0"/>
                  </a:moveTo>
                  <a:cubicBezTo>
                    <a:pt x="171" y="0"/>
                    <a:pt x="0" y="186"/>
                    <a:pt x="0" y="400"/>
                  </a:cubicBezTo>
                  <a:cubicBezTo>
                    <a:pt x="0" y="614"/>
                    <a:pt x="171" y="785"/>
                    <a:pt x="400" y="785"/>
                  </a:cubicBezTo>
                  <a:cubicBezTo>
                    <a:pt x="614" y="785"/>
                    <a:pt x="785" y="614"/>
                    <a:pt x="785" y="400"/>
                  </a:cubicBezTo>
                  <a:cubicBezTo>
                    <a:pt x="785" y="186"/>
                    <a:pt x="614" y="0"/>
                    <a:pt x="40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7"/>
            <p:cNvSpPr/>
            <p:nvPr/>
          </p:nvSpPr>
          <p:spPr>
            <a:xfrm>
              <a:off x="3803025" y="3168125"/>
              <a:ext cx="19650" cy="19625"/>
            </a:xfrm>
            <a:custGeom>
              <a:avLst/>
              <a:gdLst/>
              <a:ahLst/>
              <a:cxnLst/>
              <a:rect l="l" t="t" r="r" b="b"/>
              <a:pathLst>
                <a:path w="786" h="785" extrusionOk="0">
                  <a:moveTo>
                    <a:pt x="386" y="0"/>
                  </a:moveTo>
                  <a:cubicBezTo>
                    <a:pt x="172" y="0"/>
                    <a:pt x="1" y="186"/>
                    <a:pt x="1" y="400"/>
                  </a:cubicBezTo>
                  <a:cubicBezTo>
                    <a:pt x="1" y="614"/>
                    <a:pt x="172" y="785"/>
                    <a:pt x="386" y="785"/>
                  </a:cubicBezTo>
                  <a:cubicBezTo>
                    <a:pt x="600" y="785"/>
                    <a:pt x="785" y="614"/>
                    <a:pt x="785" y="400"/>
                  </a:cubicBezTo>
                  <a:cubicBezTo>
                    <a:pt x="785" y="186"/>
                    <a:pt x="600" y="0"/>
                    <a:pt x="3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7"/>
            <p:cNvSpPr/>
            <p:nvPr/>
          </p:nvSpPr>
          <p:spPr>
            <a:xfrm>
              <a:off x="3977575" y="3361575"/>
              <a:ext cx="22000" cy="12850"/>
            </a:xfrm>
            <a:custGeom>
              <a:avLst/>
              <a:gdLst/>
              <a:ahLst/>
              <a:cxnLst/>
              <a:rect l="l" t="t" r="r" b="b"/>
              <a:pathLst>
                <a:path w="880" h="514" extrusionOk="0">
                  <a:moveTo>
                    <a:pt x="392" y="0"/>
                  </a:moveTo>
                  <a:cubicBezTo>
                    <a:pt x="180" y="0"/>
                    <a:pt x="0" y="193"/>
                    <a:pt x="23" y="422"/>
                  </a:cubicBezTo>
                  <a:cubicBezTo>
                    <a:pt x="137" y="422"/>
                    <a:pt x="425" y="513"/>
                    <a:pt x="608" y="513"/>
                  </a:cubicBezTo>
                  <a:cubicBezTo>
                    <a:pt x="654" y="513"/>
                    <a:pt x="694" y="507"/>
                    <a:pt x="722" y="493"/>
                  </a:cubicBezTo>
                  <a:cubicBezTo>
                    <a:pt x="736" y="479"/>
                    <a:pt x="751" y="479"/>
                    <a:pt x="751" y="465"/>
                  </a:cubicBezTo>
                  <a:cubicBezTo>
                    <a:pt x="879" y="322"/>
                    <a:pt x="679" y="94"/>
                    <a:pt x="551" y="37"/>
                  </a:cubicBezTo>
                  <a:cubicBezTo>
                    <a:pt x="498" y="12"/>
                    <a:pt x="444" y="0"/>
                    <a:pt x="392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7"/>
            <p:cNvSpPr/>
            <p:nvPr/>
          </p:nvSpPr>
          <p:spPr>
            <a:xfrm>
              <a:off x="3872925" y="3313000"/>
              <a:ext cx="19650" cy="15275"/>
            </a:xfrm>
            <a:custGeom>
              <a:avLst/>
              <a:gdLst/>
              <a:ahLst/>
              <a:cxnLst/>
              <a:rect l="l" t="t" r="r" b="b"/>
              <a:pathLst>
                <a:path w="786" h="611" extrusionOk="0">
                  <a:moveTo>
                    <a:pt x="334" y="0"/>
                  </a:moveTo>
                  <a:cubicBezTo>
                    <a:pt x="203" y="0"/>
                    <a:pt x="48" y="33"/>
                    <a:pt x="29" y="125"/>
                  </a:cubicBezTo>
                  <a:cubicBezTo>
                    <a:pt x="1" y="353"/>
                    <a:pt x="514" y="482"/>
                    <a:pt x="629" y="610"/>
                  </a:cubicBezTo>
                  <a:cubicBezTo>
                    <a:pt x="600" y="567"/>
                    <a:pt x="600" y="525"/>
                    <a:pt x="614" y="482"/>
                  </a:cubicBezTo>
                  <a:cubicBezTo>
                    <a:pt x="657" y="339"/>
                    <a:pt x="785" y="139"/>
                    <a:pt x="500" y="25"/>
                  </a:cubicBezTo>
                  <a:cubicBezTo>
                    <a:pt x="470" y="10"/>
                    <a:pt x="406" y="0"/>
                    <a:pt x="33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7"/>
            <p:cNvSpPr/>
            <p:nvPr/>
          </p:nvSpPr>
          <p:spPr>
            <a:xfrm>
              <a:off x="4124725" y="3364275"/>
              <a:ext cx="19625" cy="19625"/>
            </a:xfrm>
            <a:custGeom>
              <a:avLst/>
              <a:gdLst/>
              <a:ahLst/>
              <a:cxnLst/>
              <a:rect l="l" t="t" r="r" b="b"/>
              <a:pathLst>
                <a:path w="785" h="785" extrusionOk="0">
                  <a:moveTo>
                    <a:pt x="385" y="0"/>
                  </a:moveTo>
                  <a:cubicBezTo>
                    <a:pt x="171" y="0"/>
                    <a:pt x="0" y="171"/>
                    <a:pt x="0" y="385"/>
                  </a:cubicBezTo>
                  <a:cubicBezTo>
                    <a:pt x="0" y="599"/>
                    <a:pt x="171" y="785"/>
                    <a:pt x="385" y="785"/>
                  </a:cubicBezTo>
                  <a:cubicBezTo>
                    <a:pt x="599" y="785"/>
                    <a:pt x="785" y="599"/>
                    <a:pt x="785" y="385"/>
                  </a:cubicBezTo>
                  <a:cubicBezTo>
                    <a:pt x="785" y="171"/>
                    <a:pt x="599" y="0"/>
                    <a:pt x="38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7"/>
            <p:cNvSpPr/>
            <p:nvPr/>
          </p:nvSpPr>
          <p:spPr>
            <a:xfrm>
              <a:off x="4051975" y="3373525"/>
              <a:ext cx="19625" cy="19650"/>
            </a:xfrm>
            <a:custGeom>
              <a:avLst/>
              <a:gdLst/>
              <a:ahLst/>
              <a:cxnLst/>
              <a:rect l="l" t="t" r="r" b="b"/>
              <a:pathLst>
                <a:path w="785" h="786" extrusionOk="0">
                  <a:moveTo>
                    <a:pt x="385" y="1"/>
                  </a:moveTo>
                  <a:cubicBezTo>
                    <a:pt x="171" y="1"/>
                    <a:pt x="0" y="172"/>
                    <a:pt x="0" y="386"/>
                  </a:cubicBezTo>
                  <a:cubicBezTo>
                    <a:pt x="0" y="600"/>
                    <a:pt x="171" y="786"/>
                    <a:pt x="385" y="786"/>
                  </a:cubicBezTo>
                  <a:cubicBezTo>
                    <a:pt x="599" y="786"/>
                    <a:pt x="785" y="600"/>
                    <a:pt x="785" y="386"/>
                  </a:cubicBezTo>
                  <a:cubicBezTo>
                    <a:pt x="785" y="172"/>
                    <a:pt x="599" y="1"/>
                    <a:pt x="3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7"/>
            <p:cNvSpPr/>
            <p:nvPr/>
          </p:nvSpPr>
          <p:spPr>
            <a:xfrm>
              <a:off x="3927150" y="3316825"/>
              <a:ext cx="19625" cy="19650"/>
            </a:xfrm>
            <a:custGeom>
              <a:avLst/>
              <a:gdLst/>
              <a:ahLst/>
              <a:cxnLst/>
              <a:rect l="l" t="t" r="r" b="b"/>
              <a:pathLst>
                <a:path w="785" h="786" extrusionOk="0">
                  <a:moveTo>
                    <a:pt x="385" y="1"/>
                  </a:moveTo>
                  <a:cubicBezTo>
                    <a:pt x="171" y="1"/>
                    <a:pt x="0" y="172"/>
                    <a:pt x="0" y="386"/>
                  </a:cubicBezTo>
                  <a:cubicBezTo>
                    <a:pt x="0" y="600"/>
                    <a:pt x="171" y="785"/>
                    <a:pt x="385" y="785"/>
                  </a:cubicBezTo>
                  <a:cubicBezTo>
                    <a:pt x="614" y="785"/>
                    <a:pt x="785" y="600"/>
                    <a:pt x="785" y="386"/>
                  </a:cubicBezTo>
                  <a:cubicBezTo>
                    <a:pt x="785" y="172"/>
                    <a:pt x="614" y="1"/>
                    <a:pt x="3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7"/>
            <p:cNvSpPr/>
            <p:nvPr/>
          </p:nvSpPr>
          <p:spPr>
            <a:xfrm>
              <a:off x="3724575" y="3039375"/>
              <a:ext cx="16775" cy="20000"/>
            </a:xfrm>
            <a:custGeom>
              <a:avLst/>
              <a:gdLst/>
              <a:ahLst/>
              <a:cxnLst/>
              <a:rect l="l" t="t" r="r" b="b"/>
              <a:pathLst>
                <a:path w="671" h="800" extrusionOk="0">
                  <a:moveTo>
                    <a:pt x="386" y="0"/>
                  </a:moveTo>
                  <a:cubicBezTo>
                    <a:pt x="172" y="0"/>
                    <a:pt x="0" y="171"/>
                    <a:pt x="0" y="385"/>
                  </a:cubicBezTo>
                  <a:cubicBezTo>
                    <a:pt x="0" y="549"/>
                    <a:pt x="166" y="800"/>
                    <a:pt x="351" y="800"/>
                  </a:cubicBezTo>
                  <a:cubicBezTo>
                    <a:pt x="377" y="800"/>
                    <a:pt x="403" y="795"/>
                    <a:pt x="428" y="785"/>
                  </a:cubicBezTo>
                  <a:cubicBezTo>
                    <a:pt x="585" y="742"/>
                    <a:pt x="571" y="528"/>
                    <a:pt x="571" y="385"/>
                  </a:cubicBezTo>
                  <a:lnTo>
                    <a:pt x="571" y="371"/>
                  </a:lnTo>
                  <a:cubicBezTo>
                    <a:pt x="571" y="357"/>
                    <a:pt x="571" y="343"/>
                    <a:pt x="571" y="328"/>
                  </a:cubicBezTo>
                  <a:cubicBezTo>
                    <a:pt x="600" y="114"/>
                    <a:pt x="671" y="0"/>
                    <a:pt x="3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7"/>
            <p:cNvSpPr/>
            <p:nvPr/>
          </p:nvSpPr>
          <p:spPr>
            <a:xfrm>
              <a:off x="3721725" y="3119250"/>
              <a:ext cx="19625" cy="19650"/>
            </a:xfrm>
            <a:custGeom>
              <a:avLst/>
              <a:gdLst/>
              <a:ahLst/>
              <a:cxnLst/>
              <a:rect l="l" t="t" r="r" b="b"/>
              <a:pathLst>
                <a:path w="785" h="786" extrusionOk="0">
                  <a:moveTo>
                    <a:pt x="385" y="1"/>
                  </a:moveTo>
                  <a:cubicBezTo>
                    <a:pt x="172" y="1"/>
                    <a:pt x="0" y="172"/>
                    <a:pt x="0" y="400"/>
                  </a:cubicBezTo>
                  <a:cubicBezTo>
                    <a:pt x="0" y="614"/>
                    <a:pt x="172" y="785"/>
                    <a:pt x="385" y="785"/>
                  </a:cubicBezTo>
                  <a:cubicBezTo>
                    <a:pt x="614" y="785"/>
                    <a:pt x="785" y="614"/>
                    <a:pt x="785" y="400"/>
                  </a:cubicBezTo>
                  <a:cubicBezTo>
                    <a:pt x="785" y="172"/>
                    <a:pt x="614" y="1"/>
                    <a:pt x="3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7"/>
            <p:cNvSpPr/>
            <p:nvPr/>
          </p:nvSpPr>
          <p:spPr>
            <a:xfrm>
              <a:off x="3709600" y="2984450"/>
              <a:ext cx="19625" cy="19650"/>
            </a:xfrm>
            <a:custGeom>
              <a:avLst/>
              <a:gdLst/>
              <a:ahLst/>
              <a:cxnLst/>
              <a:rect l="l" t="t" r="r" b="b"/>
              <a:pathLst>
                <a:path w="785" h="786" extrusionOk="0">
                  <a:moveTo>
                    <a:pt x="400" y="0"/>
                  </a:moveTo>
                  <a:cubicBezTo>
                    <a:pt x="186" y="0"/>
                    <a:pt x="0" y="186"/>
                    <a:pt x="0" y="400"/>
                  </a:cubicBezTo>
                  <a:cubicBezTo>
                    <a:pt x="0" y="614"/>
                    <a:pt x="186" y="785"/>
                    <a:pt x="400" y="785"/>
                  </a:cubicBezTo>
                  <a:cubicBezTo>
                    <a:pt x="614" y="785"/>
                    <a:pt x="785" y="614"/>
                    <a:pt x="785" y="400"/>
                  </a:cubicBezTo>
                  <a:cubicBezTo>
                    <a:pt x="785" y="186"/>
                    <a:pt x="614" y="0"/>
                    <a:pt x="40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7"/>
            <p:cNvSpPr/>
            <p:nvPr/>
          </p:nvSpPr>
          <p:spPr>
            <a:xfrm>
              <a:off x="3774850" y="3121750"/>
              <a:ext cx="19650" cy="19650"/>
            </a:xfrm>
            <a:custGeom>
              <a:avLst/>
              <a:gdLst/>
              <a:ahLst/>
              <a:cxnLst/>
              <a:rect l="l" t="t" r="r" b="b"/>
              <a:pathLst>
                <a:path w="786" h="786" extrusionOk="0">
                  <a:moveTo>
                    <a:pt x="400" y="1"/>
                  </a:moveTo>
                  <a:cubicBezTo>
                    <a:pt x="186" y="1"/>
                    <a:pt x="1" y="186"/>
                    <a:pt x="1" y="400"/>
                  </a:cubicBezTo>
                  <a:cubicBezTo>
                    <a:pt x="1" y="614"/>
                    <a:pt x="186" y="785"/>
                    <a:pt x="400" y="785"/>
                  </a:cubicBezTo>
                  <a:cubicBezTo>
                    <a:pt x="614" y="785"/>
                    <a:pt x="785" y="614"/>
                    <a:pt x="785" y="400"/>
                  </a:cubicBezTo>
                  <a:cubicBezTo>
                    <a:pt x="785" y="186"/>
                    <a:pt x="614" y="1"/>
                    <a:pt x="4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7"/>
            <p:cNvSpPr/>
            <p:nvPr/>
          </p:nvSpPr>
          <p:spPr>
            <a:xfrm>
              <a:off x="3705675" y="3074675"/>
              <a:ext cx="19625" cy="19650"/>
            </a:xfrm>
            <a:custGeom>
              <a:avLst/>
              <a:gdLst/>
              <a:ahLst/>
              <a:cxnLst/>
              <a:rect l="l" t="t" r="r" b="b"/>
              <a:pathLst>
                <a:path w="785" h="786" extrusionOk="0">
                  <a:moveTo>
                    <a:pt x="386" y="1"/>
                  </a:moveTo>
                  <a:cubicBezTo>
                    <a:pt x="172" y="1"/>
                    <a:pt x="0" y="172"/>
                    <a:pt x="0" y="386"/>
                  </a:cubicBezTo>
                  <a:cubicBezTo>
                    <a:pt x="0" y="600"/>
                    <a:pt x="172" y="785"/>
                    <a:pt x="386" y="785"/>
                  </a:cubicBezTo>
                  <a:cubicBezTo>
                    <a:pt x="614" y="785"/>
                    <a:pt x="785" y="600"/>
                    <a:pt x="785" y="386"/>
                  </a:cubicBezTo>
                  <a:cubicBezTo>
                    <a:pt x="785" y="172"/>
                    <a:pt x="614" y="1"/>
                    <a:pt x="38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7"/>
            <p:cNvSpPr/>
            <p:nvPr/>
          </p:nvSpPr>
          <p:spPr>
            <a:xfrm>
              <a:off x="3847975" y="3095350"/>
              <a:ext cx="19625" cy="19650"/>
            </a:xfrm>
            <a:custGeom>
              <a:avLst/>
              <a:gdLst/>
              <a:ahLst/>
              <a:cxnLst/>
              <a:rect l="l" t="t" r="r" b="b"/>
              <a:pathLst>
                <a:path w="785" h="786" extrusionOk="0">
                  <a:moveTo>
                    <a:pt x="400" y="1"/>
                  </a:moveTo>
                  <a:cubicBezTo>
                    <a:pt x="186" y="1"/>
                    <a:pt x="0" y="172"/>
                    <a:pt x="0" y="386"/>
                  </a:cubicBezTo>
                  <a:cubicBezTo>
                    <a:pt x="0" y="600"/>
                    <a:pt x="186" y="786"/>
                    <a:pt x="400" y="786"/>
                  </a:cubicBezTo>
                  <a:cubicBezTo>
                    <a:pt x="614" y="786"/>
                    <a:pt x="785" y="600"/>
                    <a:pt x="785" y="386"/>
                  </a:cubicBezTo>
                  <a:cubicBezTo>
                    <a:pt x="785" y="172"/>
                    <a:pt x="614" y="1"/>
                    <a:pt x="4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7"/>
            <p:cNvSpPr/>
            <p:nvPr/>
          </p:nvSpPr>
          <p:spPr>
            <a:xfrm>
              <a:off x="3945675" y="2739450"/>
              <a:ext cx="20000" cy="16950"/>
            </a:xfrm>
            <a:custGeom>
              <a:avLst/>
              <a:gdLst/>
              <a:ahLst/>
              <a:cxnLst/>
              <a:rect l="l" t="t" r="r" b="b"/>
              <a:pathLst>
                <a:path w="800" h="678" extrusionOk="0">
                  <a:moveTo>
                    <a:pt x="400" y="0"/>
                  </a:moveTo>
                  <a:cubicBezTo>
                    <a:pt x="186" y="0"/>
                    <a:pt x="1" y="186"/>
                    <a:pt x="1" y="400"/>
                  </a:cubicBezTo>
                  <a:cubicBezTo>
                    <a:pt x="1" y="601"/>
                    <a:pt x="87" y="677"/>
                    <a:pt x="201" y="677"/>
                  </a:cubicBezTo>
                  <a:cubicBezTo>
                    <a:pt x="369" y="677"/>
                    <a:pt x="598" y="513"/>
                    <a:pt x="700" y="343"/>
                  </a:cubicBezTo>
                  <a:cubicBezTo>
                    <a:pt x="800" y="171"/>
                    <a:pt x="757" y="14"/>
                    <a:pt x="40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7"/>
            <p:cNvSpPr/>
            <p:nvPr/>
          </p:nvSpPr>
          <p:spPr>
            <a:xfrm>
              <a:off x="3796250" y="2983375"/>
              <a:ext cx="19650" cy="19650"/>
            </a:xfrm>
            <a:custGeom>
              <a:avLst/>
              <a:gdLst/>
              <a:ahLst/>
              <a:cxnLst/>
              <a:rect l="l" t="t" r="r" b="b"/>
              <a:pathLst>
                <a:path w="786" h="786" extrusionOk="0">
                  <a:moveTo>
                    <a:pt x="400" y="1"/>
                  </a:moveTo>
                  <a:cubicBezTo>
                    <a:pt x="186" y="1"/>
                    <a:pt x="1" y="172"/>
                    <a:pt x="1" y="386"/>
                  </a:cubicBezTo>
                  <a:cubicBezTo>
                    <a:pt x="1" y="600"/>
                    <a:pt x="186" y="785"/>
                    <a:pt x="400" y="785"/>
                  </a:cubicBezTo>
                  <a:cubicBezTo>
                    <a:pt x="614" y="785"/>
                    <a:pt x="785" y="600"/>
                    <a:pt x="785" y="386"/>
                  </a:cubicBezTo>
                  <a:cubicBezTo>
                    <a:pt x="785" y="172"/>
                    <a:pt x="614" y="1"/>
                    <a:pt x="4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7"/>
            <p:cNvSpPr/>
            <p:nvPr/>
          </p:nvSpPr>
          <p:spPr>
            <a:xfrm>
              <a:off x="3777350" y="3047925"/>
              <a:ext cx="19650" cy="19650"/>
            </a:xfrm>
            <a:custGeom>
              <a:avLst/>
              <a:gdLst/>
              <a:ahLst/>
              <a:cxnLst/>
              <a:rect l="l" t="t" r="r" b="b"/>
              <a:pathLst>
                <a:path w="786" h="786" extrusionOk="0">
                  <a:moveTo>
                    <a:pt x="400" y="1"/>
                  </a:moveTo>
                  <a:cubicBezTo>
                    <a:pt x="186" y="1"/>
                    <a:pt x="1" y="172"/>
                    <a:pt x="1" y="386"/>
                  </a:cubicBezTo>
                  <a:cubicBezTo>
                    <a:pt x="1" y="614"/>
                    <a:pt x="186" y="785"/>
                    <a:pt x="400" y="785"/>
                  </a:cubicBezTo>
                  <a:cubicBezTo>
                    <a:pt x="614" y="785"/>
                    <a:pt x="785" y="614"/>
                    <a:pt x="785" y="386"/>
                  </a:cubicBezTo>
                  <a:cubicBezTo>
                    <a:pt x="785" y="172"/>
                    <a:pt x="614" y="1"/>
                    <a:pt x="4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7"/>
            <p:cNvSpPr/>
            <p:nvPr/>
          </p:nvSpPr>
          <p:spPr>
            <a:xfrm>
              <a:off x="3739700" y="2951825"/>
              <a:ext cx="17350" cy="20700"/>
            </a:xfrm>
            <a:custGeom>
              <a:avLst/>
              <a:gdLst/>
              <a:ahLst/>
              <a:cxnLst/>
              <a:rect l="l" t="t" r="r" b="b"/>
              <a:pathLst>
                <a:path w="694" h="828" extrusionOk="0">
                  <a:moveTo>
                    <a:pt x="443" y="1"/>
                  </a:moveTo>
                  <a:cubicBezTo>
                    <a:pt x="298" y="1"/>
                    <a:pt x="143" y="114"/>
                    <a:pt x="80" y="250"/>
                  </a:cubicBezTo>
                  <a:cubicBezTo>
                    <a:pt x="1" y="422"/>
                    <a:pt x="130" y="828"/>
                    <a:pt x="378" y="828"/>
                  </a:cubicBezTo>
                  <a:cubicBezTo>
                    <a:pt x="397" y="828"/>
                    <a:pt x="416" y="826"/>
                    <a:pt x="437" y="820"/>
                  </a:cubicBezTo>
                  <a:cubicBezTo>
                    <a:pt x="522" y="792"/>
                    <a:pt x="594" y="664"/>
                    <a:pt x="622" y="521"/>
                  </a:cubicBezTo>
                  <a:lnTo>
                    <a:pt x="637" y="521"/>
                  </a:lnTo>
                  <a:cubicBezTo>
                    <a:pt x="694" y="335"/>
                    <a:pt x="694" y="121"/>
                    <a:pt x="594" y="50"/>
                  </a:cubicBezTo>
                  <a:cubicBezTo>
                    <a:pt x="548" y="16"/>
                    <a:pt x="496" y="1"/>
                    <a:pt x="44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7"/>
            <p:cNvSpPr/>
            <p:nvPr/>
          </p:nvSpPr>
          <p:spPr>
            <a:xfrm>
              <a:off x="3820500" y="2878175"/>
              <a:ext cx="19650" cy="19625"/>
            </a:xfrm>
            <a:custGeom>
              <a:avLst/>
              <a:gdLst/>
              <a:ahLst/>
              <a:cxnLst/>
              <a:rect l="l" t="t" r="r" b="b"/>
              <a:pathLst>
                <a:path w="786" h="785" extrusionOk="0">
                  <a:moveTo>
                    <a:pt x="386" y="0"/>
                  </a:moveTo>
                  <a:cubicBezTo>
                    <a:pt x="172" y="0"/>
                    <a:pt x="1" y="186"/>
                    <a:pt x="1" y="400"/>
                  </a:cubicBezTo>
                  <a:cubicBezTo>
                    <a:pt x="1" y="614"/>
                    <a:pt x="172" y="785"/>
                    <a:pt x="386" y="785"/>
                  </a:cubicBezTo>
                  <a:cubicBezTo>
                    <a:pt x="600" y="785"/>
                    <a:pt x="785" y="614"/>
                    <a:pt x="785" y="400"/>
                  </a:cubicBezTo>
                  <a:cubicBezTo>
                    <a:pt x="785" y="186"/>
                    <a:pt x="600" y="0"/>
                    <a:pt x="3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7"/>
            <p:cNvSpPr/>
            <p:nvPr/>
          </p:nvSpPr>
          <p:spPr>
            <a:xfrm>
              <a:off x="3766300" y="2803625"/>
              <a:ext cx="19650" cy="19650"/>
            </a:xfrm>
            <a:custGeom>
              <a:avLst/>
              <a:gdLst/>
              <a:ahLst/>
              <a:cxnLst/>
              <a:rect l="l" t="t" r="r" b="b"/>
              <a:pathLst>
                <a:path w="786" h="786" extrusionOk="0">
                  <a:moveTo>
                    <a:pt x="386" y="1"/>
                  </a:moveTo>
                  <a:cubicBezTo>
                    <a:pt x="172" y="1"/>
                    <a:pt x="0" y="172"/>
                    <a:pt x="0" y="386"/>
                  </a:cubicBezTo>
                  <a:cubicBezTo>
                    <a:pt x="0" y="614"/>
                    <a:pt x="172" y="786"/>
                    <a:pt x="386" y="786"/>
                  </a:cubicBezTo>
                  <a:cubicBezTo>
                    <a:pt x="600" y="786"/>
                    <a:pt x="785" y="614"/>
                    <a:pt x="785" y="386"/>
                  </a:cubicBezTo>
                  <a:cubicBezTo>
                    <a:pt x="785" y="172"/>
                    <a:pt x="600" y="1"/>
                    <a:pt x="38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7"/>
            <p:cNvSpPr/>
            <p:nvPr/>
          </p:nvSpPr>
          <p:spPr>
            <a:xfrm>
              <a:off x="3833000" y="2967825"/>
              <a:ext cx="19275" cy="17350"/>
            </a:xfrm>
            <a:custGeom>
              <a:avLst/>
              <a:gdLst/>
              <a:ahLst/>
              <a:cxnLst/>
              <a:rect l="l" t="t" r="r" b="b"/>
              <a:pathLst>
                <a:path w="771" h="694" extrusionOk="0">
                  <a:moveTo>
                    <a:pt x="180" y="0"/>
                  </a:moveTo>
                  <a:cubicBezTo>
                    <a:pt x="83" y="0"/>
                    <a:pt x="0" y="96"/>
                    <a:pt x="0" y="295"/>
                  </a:cubicBezTo>
                  <a:cubicBezTo>
                    <a:pt x="0" y="523"/>
                    <a:pt x="171" y="694"/>
                    <a:pt x="385" y="694"/>
                  </a:cubicBezTo>
                  <a:cubicBezTo>
                    <a:pt x="599" y="694"/>
                    <a:pt x="770" y="523"/>
                    <a:pt x="770" y="309"/>
                  </a:cubicBezTo>
                  <a:cubicBezTo>
                    <a:pt x="728" y="309"/>
                    <a:pt x="442" y="309"/>
                    <a:pt x="428" y="252"/>
                  </a:cubicBezTo>
                  <a:cubicBezTo>
                    <a:pt x="373" y="86"/>
                    <a:pt x="270" y="0"/>
                    <a:pt x="18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7"/>
            <p:cNvSpPr/>
            <p:nvPr/>
          </p:nvSpPr>
          <p:spPr>
            <a:xfrm>
              <a:off x="3913225" y="2881700"/>
              <a:ext cx="16800" cy="21950"/>
            </a:xfrm>
            <a:custGeom>
              <a:avLst/>
              <a:gdLst/>
              <a:ahLst/>
              <a:cxnLst/>
              <a:rect l="l" t="t" r="r" b="b"/>
              <a:pathLst>
                <a:path w="672" h="878" extrusionOk="0">
                  <a:moveTo>
                    <a:pt x="414" y="0"/>
                  </a:moveTo>
                  <a:cubicBezTo>
                    <a:pt x="405" y="0"/>
                    <a:pt x="395" y="1"/>
                    <a:pt x="386" y="2"/>
                  </a:cubicBezTo>
                  <a:cubicBezTo>
                    <a:pt x="172" y="2"/>
                    <a:pt x="1" y="173"/>
                    <a:pt x="1" y="387"/>
                  </a:cubicBezTo>
                  <a:cubicBezTo>
                    <a:pt x="1" y="451"/>
                    <a:pt x="205" y="878"/>
                    <a:pt x="280" y="878"/>
                  </a:cubicBezTo>
                  <a:cubicBezTo>
                    <a:pt x="289" y="878"/>
                    <a:pt x="296" y="872"/>
                    <a:pt x="300" y="858"/>
                  </a:cubicBezTo>
                  <a:cubicBezTo>
                    <a:pt x="386" y="673"/>
                    <a:pt x="486" y="487"/>
                    <a:pt x="600" y="316"/>
                  </a:cubicBezTo>
                  <a:lnTo>
                    <a:pt x="600" y="330"/>
                  </a:lnTo>
                  <a:cubicBezTo>
                    <a:pt x="629" y="273"/>
                    <a:pt x="643" y="230"/>
                    <a:pt x="671" y="187"/>
                  </a:cubicBezTo>
                  <a:cubicBezTo>
                    <a:pt x="632" y="82"/>
                    <a:pt x="531" y="0"/>
                    <a:pt x="41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7"/>
            <p:cNvSpPr/>
            <p:nvPr/>
          </p:nvSpPr>
          <p:spPr>
            <a:xfrm>
              <a:off x="3759175" y="2849650"/>
              <a:ext cx="19625" cy="19625"/>
            </a:xfrm>
            <a:custGeom>
              <a:avLst/>
              <a:gdLst/>
              <a:ahLst/>
              <a:cxnLst/>
              <a:rect l="l" t="t" r="r" b="b"/>
              <a:pathLst>
                <a:path w="785" h="785" extrusionOk="0">
                  <a:moveTo>
                    <a:pt x="385" y="0"/>
                  </a:moveTo>
                  <a:cubicBezTo>
                    <a:pt x="171" y="0"/>
                    <a:pt x="0" y="186"/>
                    <a:pt x="0" y="400"/>
                  </a:cubicBezTo>
                  <a:cubicBezTo>
                    <a:pt x="0" y="614"/>
                    <a:pt x="171" y="785"/>
                    <a:pt x="385" y="785"/>
                  </a:cubicBezTo>
                  <a:cubicBezTo>
                    <a:pt x="599" y="785"/>
                    <a:pt x="785" y="614"/>
                    <a:pt x="785" y="400"/>
                  </a:cubicBezTo>
                  <a:cubicBezTo>
                    <a:pt x="785" y="186"/>
                    <a:pt x="599" y="0"/>
                    <a:pt x="38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7"/>
            <p:cNvSpPr/>
            <p:nvPr/>
          </p:nvSpPr>
          <p:spPr>
            <a:xfrm>
              <a:off x="3743475" y="2904925"/>
              <a:ext cx="19650" cy="19625"/>
            </a:xfrm>
            <a:custGeom>
              <a:avLst/>
              <a:gdLst/>
              <a:ahLst/>
              <a:cxnLst/>
              <a:rect l="l" t="t" r="r" b="b"/>
              <a:pathLst>
                <a:path w="786" h="785" extrusionOk="0">
                  <a:moveTo>
                    <a:pt x="386" y="0"/>
                  </a:moveTo>
                  <a:cubicBezTo>
                    <a:pt x="172" y="0"/>
                    <a:pt x="1" y="171"/>
                    <a:pt x="1" y="400"/>
                  </a:cubicBezTo>
                  <a:cubicBezTo>
                    <a:pt x="1" y="614"/>
                    <a:pt x="172" y="785"/>
                    <a:pt x="386" y="785"/>
                  </a:cubicBezTo>
                  <a:cubicBezTo>
                    <a:pt x="614" y="785"/>
                    <a:pt x="785" y="614"/>
                    <a:pt x="785" y="400"/>
                  </a:cubicBezTo>
                  <a:cubicBezTo>
                    <a:pt x="785" y="171"/>
                    <a:pt x="614" y="0"/>
                    <a:pt x="3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7"/>
            <p:cNvSpPr/>
            <p:nvPr/>
          </p:nvSpPr>
          <p:spPr>
            <a:xfrm>
              <a:off x="3842275" y="2836800"/>
              <a:ext cx="19625" cy="19650"/>
            </a:xfrm>
            <a:custGeom>
              <a:avLst/>
              <a:gdLst/>
              <a:ahLst/>
              <a:cxnLst/>
              <a:rect l="l" t="t" r="r" b="b"/>
              <a:pathLst>
                <a:path w="785" h="786" extrusionOk="0">
                  <a:moveTo>
                    <a:pt x="385" y="1"/>
                  </a:moveTo>
                  <a:cubicBezTo>
                    <a:pt x="171" y="1"/>
                    <a:pt x="0" y="172"/>
                    <a:pt x="0" y="400"/>
                  </a:cubicBezTo>
                  <a:cubicBezTo>
                    <a:pt x="0" y="614"/>
                    <a:pt x="171" y="785"/>
                    <a:pt x="385" y="785"/>
                  </a:cubicBezTo>
                  <a:cubicBezTo>
                    <a:pt x="613" y="785"/>
                    <a:pt x="785" y="614"/>
                    <a:pt x="785" y="400"/>
                  </a:cubicBezTo>
                  <a:cubicBezTo>
                    <a:pt x="785" y="172"/>
                    <a:pt x="613" y="1"/>
                    <a:pt x="3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7"/>
            <p:cNvSpPr/>
            <p:nvPr/>
          </p:nvSpPr>
          <p:spPr>
            <a:xfrm>
              <a:off x="3794225" y="2807875"/>
              <a:ext cx="28875" cy="18600"/>
            </a:xfrm>
            <a:custGeom>
              <a:avLst/>
              <a:gdLst/>
              <a:ahLst/>
              <a:cxnLst/>
              <a:rect l="l" t="t" r="r" b="b"/>
              <a:pathLst>
                <a:path w="1155" h="744" extrusionOk="0">
                  <a:moveTo>
                    <a:pt x="851" y="1"/>
                  </a:moveTo>
                  <a:cubicBezTo>
                    <a:pt x="496" y="1"/>
                    <a:pt x="1" y="385"/>
                    <a:pt x="795" y="744"/>
                  </a:cubicBezTo>
                  <a:cubicBezTo>
                    <a:pt x="895" y="601"/>
                    <a:pt x="1066" y="459"/>
                    <a:pt x="1109" y="302"/>
                  </a:cubicBezTo>
                  <a:cubicBezTo>
                    <a:pt x="1155" y="87"/>
                    <a:pt x="1018" y="1"/>
                    <a:pt x="85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7"/>
            <p:cNvSpPr/>
            <p:nvPr/>
          </p:nvSpPr>
          <p:spPr>
            <a:xfrm>
              <a:off x="3907875" y="2655275"/>
              <a:ext cx="19650" cy="19650"/>
            </a:xfrm>
            <a:custGeom>
              <a:avLst/>
              <a:gdLst/>
              <a:ahLst/>
              <a:cxnLst/>
              <a:rect l="l" t="t" r="r" b="b"/>
              <a:pathLst>
                <a:path w="786" h="786" extrusionOk="0">
                  <a:moveTo>
                    <a:pt x="386" y="1"/>
                  </a:moveTo>
                  <a:cubicBezTo>
                    <a:pt x="172" y="1"/>
                    <a:pt x="1" y="172"/>
                    <a:pt x="1" y="386"/>
                  </a:cubicBezTo>
                  <a:cubicBezTo>
                    <a:pt x="1" y="614"/>
                    <a:pt x="172" y="785"/>
                    <a:pt x="386" y="785"/>
                  </a:cubicBezTo>
                  <a:cubicBezTo>
                    <a:pt x="600" y="785"/>
                    <a:pt x="785" y="614"/>
                    <a:pt x="785" y="386"/>
                  </a:cubicBezTo>
                  <a:cubicBezTo>
                    <a:pt x="785" y="172"/>
                    <a:pt x="600" y="1"/>
                    <a:pt x="38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7"/>
            <p:cNvSpPr/>
            <p:nvPr/>
          </p:nvSpPr>
          <p:spPr>
            <a:xfrm>
              <a:off x="3804100" y="2754075"/>
              <a:ext cx="19650" cy="19625"/>
            </a:xfrm>
            <a:custGeom>
              <a:avLst/>
              <a:gdLst/>
              <a:ahLst/>
              <a:cxnLst/>
              <a:rect l="l" t="t" r="r" b="b"/>
              <a:pathLst>
                <a:path w="786" h="785" extrusionOk="0">
                  <a:moveTo>
                    <a:pt x="386" y="0"/>
                  </a:moveTo>
                  <a:cubicBezTo>
                    <a:pt x="172" y="0"/>
                    <a:pt x="1" y="186"/>
                    <a:pt x="1" y="399"/>
                  </a:cubicBezTo>
                  <a:cubicBezTo>
                    <a:pt x="1" y="613"/>
                    <a:pt x="172" y="785"/>
                    <a:pt x="386" y="785"/>
                  </a:cubicBezTo>
                  <a:cubicBezTo>
                    <a:pt x="600" y="785"/>
                    <a:pt x="785" y="613"/>
                    <a:pt x="785" y="399"/>
                  </a:cubicBezTo>
                  <a:cubicBezTo>
                    <a:pt x="785" y="186"/>
                    <a:pt x="600" y="0"/>
                    <a:pt x="3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7"/>
            <p:cNvSpPr/>
            <p:nvPr/>
          </p:nvSpPr>
          <p:spPr>
            <a:xfrm>
              <a:off x="3975650" y="2632800"/>
              <a:ext cx="16425" cy="15375"/>
            </a:xfrm>
            <a:custGeom>
              <a:avLst/>
              <a:gdLst/>
              <a:ahLst/>
              <a:cxnLst/>
              <a:rect l="l" t="t" r="r" b="b"/>
              <a:pathLst>
                <a:path w="657" h="615" extrusionOk="0">
                  <a:moveTo>
                    <a:pt x="283" y="0"/>
                  </a:moveTo>
                  <a:cubicBezTo>
                    <a:pt x="233" y="0"/>
                    <a:pt x="185" y="16"/>
                    <a:pt x="143" y="58"/>
                  </a:cubicBezTo>
                  <a:cubicBezTo>
                    <a:pt x="0" y="186"/>
                    <a:pt x="57" y="443"/>
                    <a:pt x="72" y="614"/>
                  </a:cubicBezTo>
                  <a:cubicBezTo>
                    <a:pt x="214" y="415"/>
                    <a:pt x="385" y="258"/>
                    <a:pt x="599" y="144"/>
                  </a:cubicBezTo>
                  <a:lnTo>
                    <a:pt x="599" y="129"/>
                  </a:lnTo>
                  <a:cubicBezTo>
                    <a:pt x="628" y="129"/>
                    <a:pt x="642" y="115"/>
                    <a:pt x="656" y="101"/>
                  </a:cubicBezTo>
                  <a:lnTo>
                    <a:pt x="656" y="101"/>
                  </a:lnTo>
                  <a:cubicBezTo>
                    <a:pt x="649" y="106"/>
                    <a:pt x="641" y="109"/>
                    <a:pt x="630" y="109"/>
                  </a:cubicBezTo>
                  <a:cubicBezTo>
                    <a:pt x="559" y="109"/>
                    <a:pt x="416" y="0"/>
                    <a:pt x="28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7"/>
            <p:cNvSpPr/>
            <p:nvPr/>
          </p:nvSpPr>
          <p:spPr>
            <a:xfrm>
              <a:off x="4166075" y="2652075"/>
              <a:ext cx="19650" cy="19625"/>
            </a:xfrm>
            <a:custGeom>
              <a:avLst/>
              <a:gdLst/>
              <a:ahLst/>
              <a:cxnLst/>
              <a:rect l="l" t="t" r="r" b="b"/>
              <a:pathLst>
                <a:path w="786" h="785" extrusionOk="0">
                  <a:moveTo>
                    <a:pt x="400" y="0"/>
                  </a:moveTo>
                  <a:cubicBezTo>
                    <a:pt x="186" y="0"/>
                    <a:pt x="1" y="171"/>
                    <a:pt x="1" y="385"/>
                  </a:cubicBezTo>
                  <a:cubicBezTo>
                    <a:pt x="1" y="614"/>
                    <a:pt x="186" y="785"/>
                    <a:pt x="400" y="785"/>
                  </a:cubicBezTo>
                  <a:cubicBezTo>
                    <a:pt x="614" y="785"/>
                    <a:pt x="786" y="614"/>
                    <a:pt x="786" y="385"/>
                  </a:cubicBezTo>
                  <a:cubicBezTo>
                    <a:pt x="786" y="171"/>
                    <a:pt x="614" y="0"/>
                    <a:pt x="40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7"/>
            <p:cNvSpPr/>
            <p:nvPr/>
          </p:nvSpPr>
          <p:spPr>
            <a:xfrm>
              <a:off x="3887900" y="2700475"/>
              <a:ext cx="20725" cy="18675"/>
            </a:xfrm>
            <a:custGeom>
              <a:avLst/>
              <a:gdLst/>
              <a:ahLst/>
              <a:cxnLst/>
              <a:rect l="l" t="t" r="r" b="b"/>
              <a:pathLst>
                <a:path w="829" h="747" extrusionOk="0">
                  <a:moveTo>
                    <a:pt x="510" y="0"/>
                  </a:moveTo>
                  <a:cubicBezTo>
                    <a:pt x="341" y="0"/>
                    <a:pt x="151" y="102"/>
                    <a:pt x="101" y="233"/>
                  </a:cubicBezTo>
                  <a:cubicBezTo>
                    <a:pt x="1" y="432"/>
                    <a:pt x="172" y="618"/>
                    <a:pt x="315" y="746"/>
                  </a:cubicBezTo>
                  <a:cubicBezTo>
                    <a:pt x="443" y="646"/>
                    <a:pt x="557" y="546"/>
                    <a:pt x="671" y="432"/>
                  </a:cubicBezTo>
                  <a:lnTo>
                    <a:pt x="671" y="418"/>
                  </a:lnTo>
                  <a:cubicBezTo>
                    <a:pt x="786" y="304"/>
                    <a:pt x="828" y="175"/>
                    <a:pt x="700" y="61"/>
                  </a:cubicBezTo>
                  <a:cubicBezTo>
                    <a:pt x="649" y="19"/>
                    <a:pt x="581" y="0"/>
                    <a:pt x="51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7"/>
            <p:cNvSpPr/>
            <p:nvPr/>
          </p:nvSpPr>
          <p:spPr>
            <a:xfrm>
              <a:off x="4179650" y="2612125"/>
              <a:ext cx="19625" cy="19650"/>
            </a:xfrm>
            <a:custGeom>
              <a:avLst/>
              <a:gdLst/>
              <a:ahLst/>
              <a:cxnLst/>
              <a:rect l="l" t="t" r="r" b="b"/>
              <a:pathLst>
                <a:path w="785" h="786" extrusionOk="0">
                  <a:moveTo>
                    <a:pt x="385" y="0"/>
                  </a:moveTo>
                  <a:cubicBezTo>
                    <a:pt x="171" y="0"/>
                    <a:pt x="0" y="172"/>
                    <a:pt x="0" y="400"/>
                  </a:cubicBezTo>
                  <a:cubicBezTo>
                    <a:pt x="0" y="614"/>
                    <a:pt x="171" y="785"/>
                    <a:pt x="385" y="785"/>
                  </a:cubicBezTo>
                  <a:cubicBezTo>
                    <a:pt x="599" y="785"/>
                    <a:pt x="785" y="614"/>
                    <a:pt x="785" y="400"/>
                  </a:cubicBezTo>
                  <a:cubicBezTo>
                    <a:pt x="785" y="172"/>
                    <a:pt x="599" y="0"/>
                    <a:pt x="38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7"/>
            <p:cNvSpPr/>
            <p:nvPr/>
          </p:nvSpPr>
          <p:spPr>
            <a:xfrm>
              <a:off x="4056250" y="2570750"/>
              <a:ext cx="19625" cy="19650"/>
            </a:xfrm>
            <a:custGeom>
              <a:avLst/>
              <a:gdLst/>
              <a:ahLst/>
              <a:cxnLst/>
              <a:rect l="l" t="t" r="r" b="b"/>
              <a:pathLst>
                <a:path w="785" h="786" extrusionOk="0">
                  <a:moveTo>
                    <a:pt x="385" y="1"/>
                  </a:moveTo>
                  <a:cubicBezTo>
                    <a:pt x="171" y="1"/>
                    <a:pt x="0" y="172"/>
                    <a:pt x="0" y="386"/>
                  </a:cubicBezTo>
                  <a:cubicBezTo>
                    <a:pt x="0" y="600"/>
                    <a:pt x="171" y="785"/>
                    <a:pt x="385" y="785"/>
                  </a:cubicBezTo>
                  <a:cubicBezTo>
                    <a:pt x="599" y="785"/>
                    <a:pt x="785" y="600"/>
                    <a:pt x="785" y="386"/>
                  </a:cubicBezTo>
                  <a:cubicBezTo>
                    <a:pt x="785" y="172"/>
                    <a:pt x="599" y="1"/>
                    <a:pt x="3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7"/>
            <p:cNvSpPr/>
            <p:nvPr/>
          </p:nvSpPr>
          <p:spPr>
            <a:xfrm>
              <a:off x="4019875" y="2605350"/>
              <a:ext cx="20000" cy="13925"/>
            </a:xfrm>
            <a:custGeom>
              <a:avLst/>
              <a:gdLst/>
              <a:ahLst/>
              <a:cxnLst/>
              <a:rect l="l" t="t" r="r" b="b"/>
              <a:pathLst>
                <a:path w="800" h="557" extrusionOk="0">
                  <a:moveTo>
                    <a:pt x="448" y="0"/>
                  </a:moveTo>
                  <a:cubicBezTo>
                    <a:pt x="375" y="0"/>
                    <a:pt x="300" y="15"/>
                    <a:pt x="228" y="43"/>
                  </a:cubicBezTo>
                  <a:cubicBezTo>
                    <a:pt x="86" y="186"/>
                    <a:pt x="14" y="371"/>
                    <a:pt x="0" y="557"/>
                  </a:cubicBezTo>
                  <a:cubicBezTo>
                    <a:pt x="14" y="414"/>
                    <a:pt x="685" y="214"/>
                    <a:pt x="799" y="100"/>
                  </a:cubicBezTo>
                  <a:cubicBezTo>
                    <a:pt x="756" y="86"/>
                    <a:pt x="713" y="57"/>
                    <a:pt x="656" y="43"/>
                  </a:cubicBezTo>
                  <a:cubicBezTo>
                    <a:pt x="592" y="15"/>
                    <a:pt x="521" y="0"/>
                    <a:pt x="44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7"/>
            <p:cNvSpPr/>
            <p:nvPr/>
          </p:nvSpPr>
          <p:spPr>
            <a:xfrm>
              <a:off x="4125800" y="2561475"/>
              <a:ext cx="18200" cy="13575"/>
            </a:xfrm>
            <a:custGeom>
              <a:avLst/>
              <a:gdLst/>
              <a:ahLst/>
              <a:cxnLst/>
              <a:rect l="l" t="t" r="r" b="b"/>
              <a:pathLst>
                <a:path w="728" h="543" extrusionOk="0">
                  <a:moveTo>
                    <a:pt x="428" y="1"/>
                  </a:moveTo>
                  <a:cubicBezTo>
                    <a:pt x="114" y="1"/>
                    <a:pt x="43" y="300"/>
                    <a:pt x="0" y="543"/>
                  </a:cubicBezTo>
                  <a:cubicBezTo>
                    <a:pt x="157" y="414"/>
                    <a:pt x="414" y="443"/>
                    <a:pt x="571" y="329"/>
                  </a:cubicBezTo>
                  <a:cubicBezTo>
                    <a:pt x="699" y="243"/>
                    <a:pt x="728" y="129"/>
                    <a:pt x="656" y="72"/>
                  </a:cubicBezTo>
                  <a:cubicBezTo>
                    <a:pt x="599" y="15"/>
                    <a:pt x="514" y="1"/>
                    <a:pt x="42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7"/>
            <p:cNvSpPr/>
            <p:nvPr/>
          </p:nvSpPr>
          <p:spPr>
            <a:xfrm>
              <a:off x="3840125" y="2736950"/>
              <a:ext cx="19650" cy="19625"/>
            </a:xfrm>
            <a:custGeom>
              <a:avLst/>
              <a:gdLst/>
              <a:ahLst/>
              <a:cxnLst/>
              <a:rect l="l" t="t" r="r" b="b"/>
              <a:pathLst>
                <a:path w="786" h="785" extrusionOk="0">
                  <a:moveTo>
                    <a:pt x="386" y="0"/>
                  </a:moveTo>
                  <a:cubicBezTo>
                    <a:pt x="172" y="0"/>
                    <a:pt x="0" y="172"/>
                    <a:pt x="0" y="385"/>
                  </a:cubicBezTo>
                  <a:cubicBezTo>
                    <a:pt x="0" y="599"/>
                    <a:pt x="172" y="785"/>
                    <a:pt x="386" y="785"/>
                  </a:cubicBezTo>
                  <a:cubicBezTo>
                    <a:pt x="600" y="785"/>
                    <a:pt x="785" y="599"/>
                    <a:pt x="785" y="385"/>
                  </a:cubicBezTo>
                  <a:cubicBezTo>
                    <a:pt x="785" y="172"/>
                    <a:pt x="600" y="0"/>
                    <a:pt x="3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7"/>
            <p:cNvSpPr/>
            <p:nvPr/>
          </p:nvSpPr>
          <p:spPr>
            <a:xfrm>
              <a:off x="3975650" y="2688800"/>
              <a:ext cx="19625" cy="19650"/>
            </a:xfrm>
            <a:custGeom>
              <a:avLst/>
              <a:gdLst/>
              <a:ahLst/>
              <a:cxnLst/>
              <a:rect l="l" t="t" r="r" b="b"/>
              <a:pathLst>
                <a:path w="785" h="786" extrusionOk="0">
                  <a:moveTo>
                    <a:pt x="400" y="1"/>
                  </a:moveTo>
                  <a:cubicBezTo>
                    <a:pt x="171" y="1"/>
                    <a:pt x="0" y="172"/>
                    <a:pt x="0" y="400"/>
                  </a:cubicBezTo>
                  <a:cubicBezTo>
                    <a:pt x="0" y="614"/>
                    <a:pt x="171" y="785"/>
                    <a:pt x="400" y="785"/>
                  </a:cubicBezTo>
                  <a:cubicBezTo>
                    <a:pt x="614" y="785"/>
                    <a:pt x="785" y="614"/>
                    <a:pt x="785" y="400"/>
                  </a:cubicBezTo>
                  <a:cubicBezTo>
                    <a:pt x="785" y="172"/>
                    <a:pt x="614" y="1"/>
                    <a:pt x="4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7"/>
            <p:cNvSpPr/>
            <p:nvPr/>
          </p:nvSpPr>
          <p:spPr>
            <a:xfrm>
              <a:off x="4056600" y="2620675"/>
              <a:ext cx="19650" cy="19650"/>
            </a:xfrm>
            <a:custGeom>
              <a:avLst/>
              <a:gdLst/>
              <a:ahLst/>
              <a:cxnLst/>
              <a:rect l="l" t="t" r="r" b="b"/>
              <a:pathLst>
                <a:path w="786" h="786" extrusionOk="0">
                  <a:moveTo>
                    <a:pt x="400" y="1"/>
                  </a:moveTo>
                  <a:cubicBezTo>
                    <a:pt x="172" y="1"/>
                    <a:pt x="1" y="172"/>
                    <a:pt x="1" y="400"/>
                  </a:cubicBezTo>
                  <a:cubicBezTo>
                    <a:pt x="1" y="614"/>
                    <a:pt x="172" y="785"/>
                    <a:pt x="400" y="785"/>
                  </a:cubicBezTo>
                  <a:cubicBezTo>
                    <a:pt x="614" y="785"/>
                    <a:pt x="785" y="614"/>
                    <a:pt x="785" y="400"/>
                  </a:cubicBezTo>
                  <a:cubicBezTo>
                    <a:pt x="785" y="172"/>
                    <a:pt x="614" y="1"/>
                    <a:pt x="4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7"/>
            <p:cNvSpPr/>
            <p:nvPr/>
          </p:nvSpPr>
          <p:spPr>
            <a:xfrm>
              <a:off x="4221000" y="2607850"/>
              <a:ext cx="19650" cy="19625"/>
            </a:xfrm>
            <a:custGeom>
              <a:avLst/>
              <a:gdLst/>
              <a:ahLst/>
              <a:cxnLst/>
              <a:rect l="l" t="t" r="r" b="b"/>
              <a:pathLst>
                <a:path w="786" h="785" extrusionOk="0">
                  <a:moveTo>
                    <a:pt x="400" y="0"/>
                  </a:moveTo>
                  <a:cubicBezTo>
                    <a:pt x="186" y="0"/>
                    <a:pt x="1" y="171"/>
                    <a:pt x="1" y="385"/>
                  </a:cubicBezTo>
                  <a:cubicBezTo>
                    <a:pt x="1" y="599"/>
                    <a:pt x="186" y="785"/>
                    <a:pt x="400" y="785"/>
                  </a:cubicBezTo>
                  <a:cubicBezTo>
                    <a:pt x="614" y="785"/>
                    <a:pt x="785" y="599"/>
                    <a:pt x="785" y="385"/>
                  </a:cubicBezTo>
                  <a:cubicBezTo>
                    <a:pt x="785" y="171"/>
                    <a:pt x="614" y="0"/>
                    <a:pt x="40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7"/>
            <p:cNvSpPr/>
            <p:nvPr/>
          </p:nvSpPr>
          <p:spPr>
            <a:xfrm>
              <a:off x="4804100" y="2745150"/>
              <a:ext cx="19650" cy="19650"/>
            </a:xfrm>
            <a:custGeom>
              <a:avLst/>
              <a:gdLst/>
              <a:ahLst/>
              <a:cxnLst/>
              <a:rect l="l" t="t" r="r" b="b"/>
              <a:pathLst>
                <a:path w="786" h="786" extrusionOk="0">
                  <a:moveTo>
                    <a:pt x="386" y="0"/>
                  </a:moveTo>
                  <a:cubicBezTo>
                    <a:pt x="172" y="0"/>
                    <a:pt x="1" y="186"/>
                    <a:pt x="1" y="400"/>
                  </a:cubicBezTo>
                  <a:cubicBezTo>
                    <a:pt x="1" y="614"/>
                    <a:pt x="172" y="785"/>
                    <a:pt x="386" y="785"/>
                  </a:cubicBezTo>
                  <a:cubicBezTo>
                    <a:pt x="600" y="785"/>
                    <a:pt x="785" y="614"/>
                    <a:pt x="785" y="400"/>
                  </a:cubicBezTo>
                  <a:cubicBezTo>
                    <a:pt x="785" y="186"/>
                    <a:pt x="600" y="0"/>
                    <a:pt x="3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7"/>
            <p:cNvSpPr/>
            <p:nvPr/>
          </p:nvSpPr>
          <p:spPr>
            <a:xfrm>
              <a:off x="4782350" y="2708425"/>
              <a:ext cx="19650" cy="19625"/>
            </a:xfrm>
            <a:custGeom>
              <a:avLst/>
              <a:gdLst/>
              <a:ahLst/>
              <a:cxnLst/>
              <a:rect l="l" t="t" r="r" b="b"/>
              <a:pathLst>
                <a:path w="786" h="785" extrusionOk="0">
                  <a:moveTo>
                    <a:pt x="386" y="0"/>
                  </a:moveTo>
                  <a:cubicBezTo>
                    <a:pt x="172" y="0"/>
                    <a:pt x="1" y="186"/>
                    <a:pt x="1" y="400"/>
                  </a:cubicBezTo>
                  <a:cubicBezTo>
                    <a:pt x="1" y="614"/>
                    <a:pt x="172" y="785"/>
                    <a:pt x="386" y="785"/>
                  </a:cubicBezTo>
                  <a:cubicBezTo>
                    <a:pt x="614" y="785"/>
                    <a:pt x="785" y="614"/>
                    <a:pt x="785" y="400"/>
                  </a:cubicBezTo>
                  <a:cubicBezTo>
                    <a:pt x="785" y="186"/>
                    <a:pt x="614" y="0"/>
                    <a:pt x="3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7"/>
            <p:cNvSpPr/>
            <p:nvPr/>
          </p:nvSpPr>
          <p:spPr>
            <a:xfrm>
              <a:off x="4758825" y="2766900"/>
              <a:ext cx="19625" cy="19650"/>
            </a:xfrm>
            <a:custGeom>
              <a:avLst/>
              <a:gdLst/>
              <a:ahLst/>
              <a:cxnLst/>
              <a:rect l="l" t="t" r="r" b="b"/>
              <a:pathLst>
                <a:path w="785" h="786" extrusionOk="0">
                  <a:moveTo>
                    <a:pt x="400" y="1"/>
                  </a:moveTo>
                  <a:cubicBezTo>
                    <a:pt x="186" y="1"/>
                    <a:pt x="0" y="186"/>
                    <a:pt x="0" y="400"/>
                  </a:cubicBezTo>
                  <a:cubicBezTo>
                    <a:pt x="0" y="614"/>
                    <a:pt x="186" y="785"/>
                    <a:pt x="400" y="785"/>
                  </a:cubicBezTo>
                  <a:cubicBezTo>
                    <a:pt x="613" y="785"/>
                    <a:pt x="785" y="614"/>
                    <a:pt x="785" y="400"/>
                  </a:cubicBezTo>
                  <a:cubicBezTo>
                    <a:pt x="785" y="186"/>
                    <a:pt x="613" y="1"/>
                    <a:pt x="4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7"/>
            <p:cNvSpPr/>
            <p:nvPr/>
          </p:nvSpPr>
          <p:spPr>
            <a:xfrm>
              <a:off x="4809100" y="2839650"/>
              <a:ext cx="19650" cy="19300"/>
            </a:xfrm>
            <a:custGeom>
              <a:avLst/>
              <a:gdLst/>
              <a:ahLst/>
              <a:cxnLst/>
              <a:rect l="l" t="t" r="r" b="b"/>
              <a:pathLst>
                <a:path w="786" h="772" extrusionOk="0">
                  <a:moveTo>
                    <a:pt x="400" y="1"/>
                  </a:moveTo>
                  <a:cubicBezTo>
                    <a:pt x="186" y="1"/>
                    <a:pt x="0" y="172"/>
                    <a:pt x="0" y="386"/>
                  </a:cubicBezTo>
                  <a:cubicBezTo>
                    <a:pt x="0" y="600"/>
                    <a:pt x="186" y="771"/>
                    <a:pt x="400" y="771"/>
                  </a:cubicBezTo>
                  <a:cubicBezTo>
                    <a:pt x="614" y="771"/>
                    <a:pt x="785" y="600"/>
                    <a:pt x="785" y="386"/>
                  </a:cubicBezTo>
                  <a:cubicBezTo>
                    <a:pt x="785" y="172"/>
                    <a:pt x="614" y="1"/>
                    <a:pt x="4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7"/>
            <p:cNvSpPr/>
            <p:nvPr/>
          </p:nvSpPr>
          <p:spPr>
            <a:xfrm>
              <a:off x="4803750" y="2797225"/>
              <a:ext cx="19650" cy="19625"/>
            </a:xfrm>
            <a:custGeom>
              <a:avLst/>
              <a:gdLst/>
              <a:ahLst/>
              <a:cxnLst/>
              <a:rect l="l" t="t" r="r" b="b"/>
              <a:pathLst>
                <a:path w="786" h="785" extrusionOk="0">
                  <a:moveTo>
                    <a:pt x="400" y="0"/>
                  </a:moveTo>
                  <a:cubicBezTo>
                    <a:pt x="172" y="0"/>
                    <a:pt x="1" y="171"/>
                    <a:pt x="1" y="400"/>
                  </a:cubicBezTo>
                  <a:cubicBezTo>
                    <a:pt x="1" y="614"/>
                    <a:pt x="172" y="785"/>
                    <a:pt x="400" y="785"/>
                  </a:cubicBezTo>
                  <a:cubicBezTo>
                    <a:pt x="614" y="785"/>
                    <a:pt x="785" y="614"/>
                    <a:pt x="785" y="400"/>
                  </a:cubicBezTo>
                  <a:cubicBezTo>
                    <a:pt x="785" y="171"/>
                    <a:pt x="614" y="0"/>
                    <a:pt x="40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7"/>
            <p:cNvSpPr/>
            <p:nvPr/>
          </p:nvSpPr>
          <p:spPr>
            <a:xfrm>
              <a:off x="4759175" y="2841800"/>
              <a:ext cx="19625" cy="19625"/>
            </a:xfrm>
            <a:custGeom>
              <a:avLst/>
              <a:gdLst/>
              <a:ahLst/>
              <a:cxnLst/>
              <a:rect l="l" t="t" r="r" b="b"/>
              <a:pathLst>
                <a:path w="785" h="785" extrusionOk="0">
                  <a:moveTo>
                    <a:pt x="400" y="0"/>
                  </a:moveTo>
                  <a:cubicBezTo>
                    <a:pt x="186" y="0"/>
                    <a:pt x="0" y="172"/>
                    <a:pt x="0" y="400"/>
                  </a:cubicBezTo>
                  <a:cubicBezTo>
                    <a:pt x="0" y="614"/>
                    <a:pt x="186" y="785"/>
                    <a:pt x="400" y="785"/>
                  </a:cubicBezTo>
                  <a:cubicBezTo>
                    <a:pt x="614" y="785"/>
                    <a:pt x="785" y="614"/>
                    <a:pt x="785" y="400"/>
                  </a:cubicBezTo>
                  <a:cubicBezTo>
                    <a:pt x="785" y="172"/>
                    <a:pt x="614" y="0"/>
                    <a:pt x="40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7"/>
            <p:cNvSpPr/>
            <p:nvPr/>
          </p:nvSpPr>
          <p:spPr>
            <a:xfrm>
              <a:off x="4712100" y="2733375"/>
              <a:ext cx="19625" cy="19650"/>
            </a:xfrm>
            <a:custGeom>
              <a:avLst/>
              <a:gdLst/>
              <a:ahLst/>
              <a:cxnLst/>
              <a:rect l="l" t="t" r="r" b="b"/>
              <a:pathLst>
                <a:path w="785" h="786" extrusionOk="0">
                  <a:moveTo>
                    <a:pt x="385" y="1"/>
                  </a:moveTo>
                  <a:cubicBezTo>
                    <a:pt x="171" y="1"/>
                    <a:pt x="0" y="172"/>
                    <a:pt x="0" y="386"/>
                  </a:cubicBezTo>
                  <a:cubicBezTo>
                    <a:pt x="0" y="600"/>
                    <a:pt x="171" y="785"/>
                    <a:pt x="385" y="785"/>
                  </a:cubicBezTo>
                  <a:cubicBezTo>
                    <a:pt x="614" y="785"/>
                    <a:pt x="785" y="600"/>
                    <a:pt x="785" y="386"/>
                  </a:cubicBezTo>
                  <a:cubicBezTo>
                    <a:pt x="785" y="172"/>
                    <a:pt x="614" y="1"/>
                    <a:pt x="3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7"/>
            <p:cNvSpPr/>
            <p:nvPr/>
          </p:nvSpPr>
          <p:spPr>
            <a:xfrm>
              <a:off x="4690350" y="2696650"/>
              <a:ext cx="19625" cy="19625"/>
            </a:xfrm>
            <a:custGeom>
              <a:avLst/>
              <a:gdLst/>
              <a:ahLst/>
              <a:cxnLst/>
              <a:rect l="l" t="t" r="r" b="b"/>
              <a:pathLst>
                <a:path w="785" h="785" extrusionOk="0">
                  <a:moveTo>
                    <a:pt x="400" y="0"/>
                  </a:moveTo>
                  <a:cubicBezTo>
                    <a:pt x="186" y="0"/>
                    <a:pt x="0" y="172"/>
                    <a:pt x="0" y="400"/>
                  </a:cubicBezTo>
                  <a:cubicBezTo>
                    <a:pt x="0" y="614"/>
                    <a:pt x="186" y="785"/>
                    <a:pt x="400" y="785"/>
                  </a:cubicBezTo>
                  <a:cubicBezTo>
                    <a:pt x="614" y="785"/>
                    <a:pt x="785" y="614"/>
                    <a:pt x="785" y="400"/>
                  </a:cubicBezTo>
                  <a:cubicBezTo>
                    <a:pt x="785" y="172"/>
                    <a:pt x="614" y="0"/>
                    <a:pt x="40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7"/>
            <p:cNvSpPr/>
            <p:nvPr/>
          </p:nvSpPr>
          <p:spPr>
            <a:xfrm>
              <a:off x="4667150" y="2755125"/>
              <a:ext cx="19650" cy="19650"/>
            </a:xfrm>
            <a:custGeom>
              <a:avLst/>
              <a:gdLst/>
              <a:ahLst/>
              <a:cxnLst/>
              <a:rect l="l" t="t" r="r" b="b"/>
              <a:pathLst>
                <a:path w="786" h="786" extrusionOk="0">
                  <a:moveTo>
                    <a:pt x="386" y="1"/>
                  </a:moveTo>
                  <a:cubicBezTo>
                    <a:pt x="172" y="1"/>
                    <a:pt x="1" y="172"/>
                    <a:pt x="1" y="386"/>
                  </a:cubicBezTo>
                  <a:cubicBezTo>
                    <a:pt x="1" y="614"/>
                    <a:pt x="172" y="785"/>
                    <a:pt x="386" y="785"/>
                  </a:cubicBezTo>
                  <a:cubicBezTo>
                    <a:pt x="600" y="785"/>
                    <a:pt x="785" y="614"/>
                    <a:pt x="785" y="386"/>
                  </a:cubicBezTo>
                  <a:cubicBezTo>
                    <a:pt x="785" y="172"/>
                    <a:pt x="600" y="1"/>
                    <a:pt x="38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7"/>
            <p:cNvSpPr/>
            <p:nvPr/>
          </p:nvSpPr>
          <p:spPr>
            <a:xfrm>
              <a:off x="4803025" y="2947725"/>
              <a:ext cx="19650" cy="19625"/>
            </a:xfrm>
            <a:custGeom>
              <a:avLst/>
              <a:gdLst/>
              <a:ahLst/>
              <a:cxnLst/>
              <a:rect l="l" t="t" r="r" b="b"/>
              <a:pathLst>
                <a:path w="786" h="785" extrusionOk="0">
                  <a:moveTo>
                    <a:pt x="386" y="0"/>
                  </a:moveTo>
                  <a:cubicBezTo>
                    <a:pt x="172" y="0"/>
                    <a:pt x="1" y="171"/>
                    <a:pt x="1" y="400"/>
                  </a:cubicBezTo>
                  <a:cubicBezTo>
                    <a:pt x="1" y="614"/>
                    <a:pt x="172" y="785"/>
                    <a:pt x="386" y="785"/>
                  </a:cubicBezTo>
                  <a:cubicBezTo>
                    <a:pt x="600" y="785"/>
                    <a:pt x="786" y="614"/>
                    <a:pt x="786" y="400"/>
                  </a:cubicBezTo>
                  <a:cubicBezTo>
                    <a:pt x="786" y="171"/>
                    <a:pt x="600" y="0"/>
                    <a:pt x="3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7"/>
            <p:cNvSpPr/>
            <p:nvPr/>
          </p:nvSpPr>
          <p:spPr>
            <a:xfrm>
              <a:off x="4796250" y="2901325"/>
              <a:ext cx="22850" cy="19450"/>
            </a:xfrm>
            <a:custGeom>
              <a:avLst/>
              <a:gdLst/>
              <a:ahLst/>
              <a:cxnLst/>
              <a:rect l="l" t="t" r="r" b="b"/>
              <a:pathLst>
                <a:path w="914" h="778" extrusionOk="0">
                  <a:moveTo>
                    <a:pt x="363" y="1"/>
                  </a:moveTo>
                  <a:cubicBezTo>
                    <a:pt x="160" y="1"/>
                    <a:pt x="1" y="181"/>
                    <a:pt x="1" y="387"/>
                  </a:cubicBezTo>
                  <a:cubicBezTo>
                    <a:pt x="1" y="618"/>
                    <a:pt x="190" y="778"/>
                    <a:pt x="392" y="778"/>
                  </a:cubicBezTo>
                  <a:cubicBezTo>
                    <a:pt x="488" y="778"/>
                    <a:pt x="588" y="741"/>
                    <a:pt x="671" y="658"/>
                  </a:cubicBezTo>
                  <a:cubicBezTo>
                    <a:pt x="914" y="415"/>
                    <a:pt x="743" y="2"/>
                    <a:pt x="386" y="2"/>
                  </a:cubicBezTo>
                  <a:cubicBezTo>
                    <a:pt x="378" y="1"/>
                    <a:pt x="371" y="1"/>
                    <a:pt x="36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772725" y="2959475"/>
              <a:ext cx="19650" cy="19650"/>
            </a:xfrm>
            <a:custGeom>
              <a:avLst/>
              <a:gdLst/>
              <a:ahLst/>
              <a:cxnLst/>
              <a:rect l="l" t="t" r="r" b="b"/>
              <a:pathLst>
                <a:path w="786" h="786" extrusionOk="0">
                  <a:moveTo>
                    <a:pt x="400" y="1"/>
                  </a:moveTo>
                  <a:cubicBezTo>
                    <a:pt x="186" y="1"/>
                    <a:pt x="0" y="172"/>
                    <a:pt x="0" y="386"/>
                  </a:cubicBezTo>
                  <a:cubicBezTo>
                    <a:pt x="0" y="614"/>
                    <a:pt x="186" y="785"/>
                    <a:pt x="400" y="785"/>
                  </a:cubicBezTo>
                  <a:cubicBezTo>
                    <a:pt x="614" y="785"/>
                    <a:pt x="785" y="614"/>
                    <a:pt x="785" y="386"/>
                  </a:cubicBezTo>
                  <a:cubicBezTo>
                    <a:pt x="785" y="172"/>
                    <a:pt x="614" y="1"/>
                    <a:pt x="4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4795900" y="3011900"/>
              <a:ext cx="19650" cy="19650"/>
            </a:xfrm>
            <a:custGeom>
              <a:avLst/>
              <a:gdLst/>
              <a:ahLst/>
              <a:cxnLst/>
              <a:rect l="l" t="t" r="r" b="b"/>
              <a:pathLst>
                <a:path w="786" h="786" extrusionOk="0">
                  <a:moveTo>
                    <a:pt x="386" y="1"/>
                  </a:moveTo>
                  <a:cubicBezTo>
                    <a:pt x="172" y="1"/>
                    <a:pt x="1" y="172"/>
                    <a:pt x="1" y="400"/>
                  </a:cubicBezTo>
                  <a:cubicBezTo>
                    <a:pt x="1" y="614"/>
                    <a:pt x="172" y="785"/>
                    <a:pt x="386" y="785"/>
                  </a:cubicBezTo>
                  <a:cubicBezTo>
                    <a:pt x="614" y="785"/>
                    <a:pt x="785" y="614"/>
                    <a:pt x="785" y="400"/>
                  </a:cubicBezTo>
                  <a:cubicBezTo>
                    <a:pt x="785" y="172"/>
                    <a:pt x="614" y="1"/>
                    <a:pt x="38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4719950" y="3142425"/>
              <a:ext cx="19625" cy="19650"/>
            </a:xfrm>
            <a:custGeom>
              <a:avLst/>
              <a:gdLst/>
              <a:ahLst/>
              <a:cxnLst/>
              <a:rect l="l" t="t" r="r" b="b"/>
              <a:pathLst>
                <a:path w="785" h="786" extrusionOk="0">
                  <a:moveTo>
                    <a:pt x="400" y="1"/>
                  </a:moveTo>
                  <a:cubicBezTo>
                    <a:pt x="171" y="1"/>
                    <a:pt x="0" y="186"/>
                    <a:pt x="0" y="400"/>
                  </a:cubicBezTo>
                  <a:cubicBezTo>
                    <a:pt x="0" y="614"/>
                    <a:pt x="171" y="786"/>
                    <a:pt x="400" y="786"/>
                  </a:cubicBezTo>
                  <a:cubicBezTo>
                    <a:pt x="614" y="786"/>
                    <a:pt x="785" y="614"/>
                    <a:pt x="785" y="400"/>
                  </a:cubicBezTo>
                  <a:cubicBezTo>
                    <a:pt x="785" y="186"/>
                    <a:pt x="614" y="1"/>
                    <a:pt x="4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4676800" y="3136725"/>
              <a:ext cx="19625" cy="19650"/>
            </a:xfrm>
            <a:custGeom>
              <a:avLst/>
              <a:gdLst/>
              <a:ahLst/>
              <a:cxnLst/>
              <a:rect l="l" t="t" r="r" b="b"/>
              <a:pathLst>
                <a:path w="785" h="786" extrusionOk="0">
                  <a:moveTo>
                    <a:pt x="385" y="1"/>
                  </a:moveTo>
                  <a:cubicBezTo>
                    <a:pt x="171" y="1"/>
                    <a:pt x="0" y="172"/>
                    <a:pt x="0" y="386"/>
                  </a:cubicBezTo>
                  <a:cubicBezTo>
                    <a:pt x="0" y="600"/>
                    <a:pt x="171" y="785"/>
                    <a:pt x="385" y="785"/>
                  </a:cubicBezTo>
                  <a:cubicBezTo>
                    <a:pt x="599" y="785"/>
                    <a:pt x="785" y="600"/>
                    <a:pt x="785" y="386"/>
                  </a:cubicBezTo>
                  <a:cubicBezTo>
                    <a:pt x="785" y="172"/>
                    <a:pt x="599" y="1"/>
                    <a:pt x="3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4688925" y="2962700"/>
              <a:ext cx="19625" cy="19625"/>
            </a:xfrm>
            <a:custGeom>
              <a:avLst/>
              <a:gdLst/>
              <a:ahLst/>
              <a:cxnLst/>
              <a:rect l="l" t="t" r="r" b="b"/>
              <a:pathLst>
                <a:path w="785" h="785" extrusionOk="0">
                  <a:moveTo>
                    <a:pt x="399" y="0"/>
                  </a:moveTo>
                  <a:cubicBezTo>
                    <a:pt x="186" y="0"/>
                    <a:pt x="0" y="171"/>
                    <a:pt x="0" y="385"/>
                  </a:cubicBezTo>
                  <a:cubicBezTo>
                    <a:pt x="0" y="614"/>
                    <a:pt x="186" y="785"/>
                    <a:pt x="399" y="785"/>
                  </a:cubicBezTo>
                  <a:cubicBezTo>
                    <a:pt x="613" y="785"/>
                    <a:pt x="785" y="614"/>
                    <a:pt x="785" y="385"/>
                  </a:cubicBezTo>
                  <a:cubicBezTo>
                    <a:pt x="785" y="171"/>
                    <a:pt x="613" y="0"/>
                    <a:pt x="39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7"/>
            <p:cNvSpPr/>
            <p:nvPr/>
          </p:nvSpPr>
          <p:spPr>
            <a:xfrm>
              <a:off x="4701050" y="3065750"/>
              <a:ext cx="19625" cy="19650"/>
            </a:xfrm>
            <a:custGeom>
              <a:avLst/>
              <a:gdLst/>
              <a:ahLst/>
              <a:cxnLst/>
              <a:rect l="l" t="t" r="r" b="b"/>
              <a:pathLst>
                <a:path w="785" h="786" extrusionOk="0">
                  <a:moveTo>
                    <a:pt x="385" y="1"/>
                  </a:moveTo>
                  <a:cubicBezTo>
                    <a:pt x="171" y="1"/>
                    <a:pt x="0" y="186"/>
                    <a:pt x="0" y="400"/>
                  </a:cubicBezTo>
                  <a:cubicBezTo>
                    <a:pt x="0" y="614"/>
                    <a:pt x="171" y="786"/>
                    <a:pt x="385" y="786"/>
                  </a:cubicBezTo>
                  <a:cubicBezTo>
                    <a:pt x="599" y="786"/>
                    <a:pt x="785" y="614"/>
                    <a:pt x="785" y="400"/>
                  </a:cubicBezTo>
                  <a:cubicBezTo>
                    <a:pt x="785" y="186"/>
                    <a:pt x="599" y="1"/>
                    <a:pt x="3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7"/>
            <p:cNvSpPr/>
            <p:nvPr/>
          </p:nvSpPr>
          <p:spPr>
            <a:xfrm>
              <a:off x="4735625" y="2910275"/>
              <a:ext cx="19650" cy="19625"/>
            </a:xfrm>
            <a:custGeom>
              <a:avLst/>
              <a:gdLst/>
              <a:ahLst/>
              <a:cxnLst/>
              <a:rect l="l" t="t" r="r" b="b"/>
              <a:pathLst>
                <a:path w="786" h="785" extrusionOk="0">
                  <a:moveTo>
                    <a:pt x="386" y="0"/>
                  </a:moveTo>
                  <a:cubicBezTo>
                    <a:pt x="172" y="0"/>
                    <a:pt x="1" y="186"/>
                    <a:pt x="1" y="400"/>
                  </a:cubicBezTo>
                  <a:cubicBezTo>
                    <a:pt x="1" y="614"/>
                    <a:pt x="172" y="785"/>
                    <a:pt x="386" y="785"/>
                  </a:cubicBezTo>
                  <a:cubicBezTo>
                    <a:pt x="600" y="785"/>
                    <a:pt x="785" y="614"/>
                    <a:pt x="785" y="400"/>
                  </a:cubicBezTo>
                  <a:cubicBezTo>
                    <a:pt x="785" y="186"/>
                    <a:pt x="600" y="0"/>
                    <a:pt x="3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7"/>
            <p:cNvSpPr/>
            <p:nvPr/>
          </p:nvSpPr>
          <p:spPr>
            <a:xfrm>
              <a:off x="4723875" y="3019400"/>
              <a:ext cx="19625" cy="19650"/>
            </a:xfrm>
            <a:custGeom>
              <a:avLst/>
              <a:gdLst/>
              <a:ahLst/>
              <a:cxnLst/>
              <a:rect l="l" t="t" r="r" b="b"/>
              <a:pathLst>
                <a:path w="785" h="786" extrusionOk="0">
                  <a:moveTo>
                    <a:pt x="399" y="0"/>
                  </a:moveTo>
                  <a:cubicBezTo>
                    <a:pt x="186" y="0"/>
                    <a:pt x="0" y="172"/>
                    <a:pt x="0" y="386"/>
                  </a:cubicBezTo>
                  <a:cubicBezTo>
                    <a:pt x="0" y="614"/>
                    <a:pt x="186" y="785"/>
                    <a:pt x="399" y="785"/>
                  </a:cubicBezTo>
                  <a:cubicBezTo>
                    <a:pt x="613" y="785"/>
                    <a:pt x="785" y="614"/>
                    <a:pt x="785" y="386"/>
                  </a:cubicBezTo>
                  <a:cubicBezTo>
                    <a:pt x="785" y="172"/>
                    <a:pt x="613" y="0"/>
                    <a:pt x="399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7"/>
            <p:cNvSpPr/>
            <p:nvPr/>
          </p:nvSpPr>
          <p:spPr>
            <a:xfrm>
              <a:off x="4736700" y="3092500"/>
              <a:ext cx="19650" cy="19650"/>
            </a:xfrm>
            <a:custGeom>
              <a:avLst/>
              <a:gdLst/>
              <a:ahLst/>
              <a:cxnLst/>
              <a:rect l="l" t="t" r="r" b="b"/>
              <a:pathLst>
                <a:path w="786" h="786" extrusionOk="0">
                  <a:moveTo>
                    <a:pt x="386" y="1"/>
                  </a:moveTo>
                  <a:cubicBezTo>
                    <a:pt x="172" y="1"/>
                    <a:pt x="1" y="186"/>
                    <a:pt x="1" y="400"/>
                  </a:cubicBezTo>
                  <a:cubicBezTo>
                    <a:pt x="1" y="614"/>
                    <a:pt x="172" y="785"/>
                    <a:pt x="386" y="785"/>
                  </a:cubicBezTo>
                  <a:cubicBezTo>
                    <a:pt x="614" y="785"/>
                    <a:pt x="785" y="614"/>
                    <a:pt x="785" y="400"/>
                  </a:cubicBezTo>
                  <a:cubicBezTo>
                    <a:pt x="785" y="186"/>
                    <a:pt x="614" y="1"/>
                    <a:pt x="38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7"/>
            <p:cNvSpPr/>
            <p:nvPr/>
          </p:nvSpPr>
          <p:spPr>
            <a:xfrm>
              <a:off x="4768075" y="3121050"/>
              <a:ext cx="19650" cy="19625"/>
            </a:xfrm>
            <a:custGeom>
              <a:avLst/>
              <a:gdLst/>
              <a:ahLst/>
              <a:cxnLst/>
              <a:rect l="l" t="t" r="r" b="b"/>
              <a:pathLst>
                <a:path w="786" h="785" extrusionOk="0">
                  <a:moveTo>
                    <a:pt x="386" y="0"/>
                  </a:moveTo>
                  <a:cubicBezTo>
                    <a:pt x="172" y="0"/>
                    <a:pt x="1" y="186"/>
                    <a:pt x="1" y="399"/>
                  </a:cubicBezTo>
                  <a:cubicBezTo>
                    <a:pt x="1" y="613"/>
                    <a:pt x="172" y="785"/>
                    <a:pt x="386" y="785"/>
                  </a:cubicBezTo>
                  <a:cubicBezTo>
                    <a:pt x="614" y="785"/>
                    <a:pt x="786" y="613"/>
                    <a:pt x="786" y="399"/>
                  </a:cubicBezTo>
                  <a:cubicBezTo>
                    <a:pt x="786" y="186"/>
                    <a:pt x="614" y="0"/>
                    <a:pt x="3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7"/>
            <p:cNvSpPr/>
            <p:nvPr/>
          </p:nvSpPr>
          <p:spPr>
            <a:xfrm>
              <a:off x="4773425" y="3058625"/>
              <a:ext cx="19650" cy="19650"/>
            </a:xfrm>
            <a:custGeom>
              <a:avLst/>
              <a:gdLst/>
              <a:ahLst/>
              <a:cxnLst/>
              <a:rect l="l" t="t" r="r" b="b"/>
              <a:pathLst>
                <a:path w="786" h="786" extrusionOk="0">
                  <a:moveTo>
                    <a:pt x="386" y="1"/>
                  </a:moveTo>
                  <a:cubicBezTo>
                    <a:pt x="172" y="1"/>
                    <a:pt x="1" y="172"/>
                    <a:pt x="1" y="386"/>
                  </a:cubicBezTo>
                  <a:cubicBezTo>
                    <a:pt x="1" y="600"/>
                    <a:pt x="172" y="785"/>
                    <a:pt x="386" y="785"/>
                  </a:cubicBezTo>
                  <a:cubicBezTo>
                    <a:pt x="600" y="785"/>
                    <a:pt x="786" y="600"/>
                    <a:pt x="786" y="386"/>
                  </a:cubicBezTo>
                  <a:cubicBezTo>
                    <a:pt x="786" y="172"/>
                    <a:pt x="600" y="1"/>
                    <a:pt x="38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7"/>
            <p:cNvSpPr/>
            <p:nvPr/>
          </p:nvSpPr>
          <p:spPr>
            <a:xfrm>
              <a:off x="4852975" y="2944150"/>
              <a:ext cx="19625" cy="19650"/>
            </a:xfrm>
            <a:custGeom>
              <a:avLst/>
              <a:gdLst/>
              <a:ahLst/>
              <a:cxnLst/>
              <a:rect l="l" t="t" r="r" b="b"/>
              <a:pathLst>
                <a:path w="785" h="786" extrusionOk="0">
                  <a:moveTo>
                    <a:pt x="400" y="0"/>
                  </a:moveTo>
                  <a:cubicBezTo>
                    <a:pt x="171" y="0"/>
                    <a:pt x="0" y="172"/>
                    <a:pt x="0" y="386"/>
                  </a:cubicBezTo>
                  <a:cubicBezTo>
                    <a:pt x="0" y="614"/>
                    <a:pt x="171" y="785"/>
                    <a:pt x="400" y="785"/>
                  </a:cubicBezTo>
                  <a:cubicBezTo>
                    <a:pt x="614" y="785"/>
                    <a:pt x="785" y="614"/>
                    <a:pt x="785" y="386"/>
                  </a:cubicBezTo>
                  <a:cubicBezTo>
                    <a:pt x="785" y="172"/>
                    <a:pt x="614" y="0"/>
                    <a:pt x="40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7"/>
            <p:cNvSpPr/>
            <p:nvPr/>
          </p:nvSpPr>
          <p:spPr>
            <a:xfrm>
              <a:off x="4836925" y="2989450"/>
              <a:ext cx="19625" cy="19625"/>
            </a:xfrm>
            <a:custGeom>
              <a:avLst/>
              <a:gdLst/>
              <a:ahLst/>
              <a:cxnLst/>
              <a:rect l="l" t="t" r="r" b="b"/>
              <a:pathLst>
                <a:path w="785" h="785" extrusionOk="0">
                  <a:moveTo>
                    <a:pt x="385" y="0"/>
                  </a:moveTo>
                  <a:cubicBezTo>
                    <a:pt x="171" y="0"/>
                    <a:pt x="0" y="171"/>
                    <a:pt x="0" y="385"/>
                  </a:cubicBezTo>
                  <a:cubicBezTo>
                    <a:pt x="0" y="614"/>
                    <a:pt x="171" y="785"/>
                    <a:pt x="385" y="785"/>
                  </a:cubicBezTo>
                  <a:cubicBezTo>
                    <a:pt x="599" y="785"/>
                    <a:pt x="785" y="614"/>
                    <a:pt x="785" y="385"/>
                  </a:cubicBezTo>
                  <a:cubicBezTo>
                    <a:pt x="785" y="171"/>
                    <a:pt x="599" y="0"/>
                    <a:pt x="38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7"/>
            <p:cNvSpPr/>
            <p:nvPr/>
          </p:nvSpPr>
          <p:spPr>
            <a:xfrm>
              <a:off x="4840475" y="2904200"/>
              <a:ext cx="19650" cy="19650"/>
            </a:xfrm>
            <a:custGeom>
              <a:avLst/>
              <a:gdLst/>
              <a:ahLst/>
              <a:cxnLst/>
              <a:rect l="l" t="t" r="r" b="b"/>
              <a:pathLst>
                <a:path w="786" h="786" extrusionOk="0">
                  <a:moveTo>
                    <a:pt x="400" y="1"/>
                  </a:moveTo>
                  <a:cubicBezTo>
                    <a:pt x="186" y="1"/>
                    <a:pt x="1" y="172"/>
                    <a:pt x="1" y="386"/>
                  </a:cubicBezTo>
                  <a:cubicBezTo>
                    <a:pt x="1" y="600"/>
                    <a:pt x="186" y="785"/>
                    <a:pt x="400" y="785"/>
                  </a:cubicBezTo>
                  <a:cubicBezTo>
                    <a:pt x="614" y="785"/>
                    <a:pt x="785" y="600"/>
                    <a:pt x="785" y="386"/>
                  </a:cubicBezTo>
                  <a:cubicBezTo>
                    <a:pt x="785" y="172"/>
                    <a:pt x="614" y="1"/>
                    <a:pt x="4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7"/>
            <p:cNvSpPr/>
            <p:nvPr/>
          </p:nvSpPr>
          <p:spPr>
            <a:xfrm>
              <a:off x="4682150" y="2905625"/>
              <a:ext cx="19625" cy="19650"/>
            </a:xfrm>
            <a:custGeom>
              <a:avLst/>
              <a:gdLst/>
              <a:ahLst/>
              <a:cxnLst/>
              <a:rect l="l" t="t" r="r" b="b"/>
              <a:pathLst>
                <a:path w="785" h="786" extrusionOk="0">
                  <a:moveTo>
                    <a:pt x="385" y="1"/>
                  </a:moveTo>
                  <a:cubicBezTo>
                    <a:pt x="171" y="1"/>
                    <a:pt x="0" y="172"/>
                    <a:pt x="0" y="386"/>
                  </a:cubicBezTo>
                  <a:cubicBezTo>
                    <a:pt x="0" y="614"/>
                    <a:pt x="171" y="785"/>
                    <a:pt x="385" y="785"/>
                  </a:cubicBezTo>
                  <a:cubicBezTo>
                    <a:pt x="599" y="785"/>
                    <a:pt x="785" y="614"/>
                    <a:pt x="785" y="386"/>
                  </a:cubicBezTo>
                  <a:cubicBezTo>
                    <a:pt x="785" y="172"/>
                    <a:pt x="599" y="1"/>
                    <a:pt x="3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7"/>
            <p:cNvSpPr/>
            <p:nvPr/>
          </p:nvSpPr>
          <p:spPr>
            <a:xfrm>
              <a:off x="4452050" y="2402500"/>
              <a:ext cx="342450" cy="381425"/>
            </a:xfrm>
            <a:custGeom>
              <a:avLst/>
              <a:gdLst/>
              <a:ahLst/>
              <a:cxnLst/>
              <a:rect l="l" t="t" r="r" b="b"/>
              <a:pathLst>
                <a:path w="13698" h="15257" extrusionOk="0">
                  <a:moveTo>
                    <a:pt x="10933" y="1"/>
                  </a:moveTo>
                  <a:cubicBezTo>
                    <a:pt x="9873" y="1"/>
                    <a:pt x="8720" y="898"/>
                    <a:pt x="8291" y="1766"/>
                  </a:cubicBezTo>
                  <a:cubicBezTo>
                    <a:pt x="7934" y="2522"/>
                    <a:pt x="7949" y="3150"/>
                    <a:pt x="8220" y="3906"/>
                  </a:cubicBezTo>
                  <a:cubicBezTo>
                    <a:pt x="8448" y="4548"/>
                    <a:pt x="8505" y="5233"/>
                    <a:pt x="8362" y="5903"/>
                  </a:cubicBezTo>
                  <a:cubicBezTo>
                    <a:pt x="8205" y="6403"/>
                    <a:pt x="8134" y="6930"/>
                    <a:pt x="8148" y="7458"/>
                  </a:cubicBezTo>
                  <a:cubicBezTo>
                    <a:pt x="8177" y="7900"/>
                    <a:pt x="8248" y="8314"/>
                    <a:pt x="8148" y="8742"/>
                  </a:cubicBezTo>
                  <a:cubicBezTo>
                    <a:pt x="8020" y="9156"/>
                    <a:pt x="7777" y="9527"/>
                    <a:pt x="7449" y="9812"/>
                  </a:cubicBezTo>
                  <a:cubicBezTo>
                    <a:pt x="7253" y="9984"/>
                    <a:pt x="7104" y="10029"/>
                    <a:pt x="6955" y="10029"/>
                  </a:cubicBezTo>
                  <a:cubicBezTo>
                    <a:pt x="6793" y="10029"/>
                    <a:pt x="6632" y="9975"/>
                    <a:pt x="6411" y="9975"/>
                  </a:cubicBezTo>
                  <a:cubicBezTo>
                    <a:pt x="6365" y="9975"/>
                    <a:pt x="6317" y="9978"/>
                    <a:pt x="6265" y="9983"/>
                  </a:cubicBezTo>
                  <a:cubicBezTo>
                    <a:pt x="6422" y="9170"/>
                    <a:pt x="8020" y="8371"/>
                    <a:pt x="7678" y="7430"/>
                  </a:cubicBezTo>
                  <a:cubicBezTo>
                    <a:pt x="7595" y="7204"/>
                    <a:pt x="7440" y="7118"/>
                    <a:pt x="7266" y="7118"/>
                  </a:cubicBezTo>
                  <a:cubicBezTo>
                    <a:pt x="6989" y="7118"/>
                    <a:pt x="6665" y="7334"/>
                    <a:pt x="6508" y="7544"/>
                  </a:cubicBezTo>
                  <a:cubicBezTo>
                    <a:pt x="6066" y="8157"/>
                    <a:pt x="5980" y="8956"/>
                    <a:pt x="5581" y="9598"/>
                  </a:cubicBezTo>
                  <a:cubicBezTo>
                    <a:pt x="5406" y="9887"/>
                    <a:pt x="5251" y="9993"/>
                    <a:pt x="5068" y="9993"/>
                  </a:cubicBezTo>
                  <a:cubicBezTo>
                    <a:pt x="4906" y="9993"/>
                    <a:pt x="4722" y="9911"/>
                    <a:pt x="4482" y="9798"/>
                  </a:cubicBezTo>
                  <a:cubicBezTo>
                    <a:pt x="4040" y="9598"/>
                    <a:pt x="3626" y="9370"/>
                    <a:pt x="3227" y="9113"/>
                  </a:cubicBezTo>
                  <a:cubicBezTo>
                    <a:pt x="2556" y="8628"/>
                    <a:pt x="1929" y="7929"/>
                    <a:pt x="2243" y="7059"/>
                  </a:cubicBezTo>
                  <a:cubicBezTo>
                    <a:pt x="2414" y="6602"/>
                    <a:pt x="2656" y="6360"/>
                    <a:pt x="3141" y="6346"/>
                  </a:cubicBezTo>
                  <a:cubicBezTo>
                    <a:pt x="3175" y="6343"/>
                    <a:pt x="3210" y="6342"/>
                    <a:pt x="3244" y="6342"/>
                  </a:cubicBezTo>
                  <a:cubicBezTo>
                    <a:pt x="3651" y="6342"/>
                    <a:pt x="4051" y="6498"/>
                    <a:pt x="4354" y="6788"/>
                  </a:cubicBezTo>
                  <a:cubicBezTo>
                    <a:pt x="4582" y="7016"/>
                    <a:pt x="4696" y="7316"/>
                    <a:pt x="4710" y="7629"/>
                  </a:cubicBezTo>
                  <a:cubicBezTo>
                    <a:pt x="4710" y="7886"/>
                    <a:pt x="4525" y="8171"/>
                    <a:pt x="4582" y="8428"/>
                  </a:cubicBezTo>
                  <a:cubicBezTo>
                    <a:pt x="4635" y="8628"/>
                    <a:pt x="5145" y="8960"/>
                    <a:pt x="5461" y="8960"/>
                  </a:cubicBezTo>
                  <a:cubicBezTo>
                    <a:pt x="5573" y="8960"/>
                    <a:pt x="5661" y="8918"/>
                    <a:pt x="5695" y="8813"/>
                  </a:cubicBezTo>
                  <a:cubicBezTo>
                    <a:pt x="5738" y="8685"/>
                    <a:pt x="5666" y="8400"/>
                    <a:pt x="5695" y="8229"/>
                  </a:cubicBezTo>
                  <a:cubicBezTo>
                    <a:pt x="5752" y="7958"/>
                    <a:pt x="5880" y="7715"/>
                    <a:pt x="6066" y="7515"/>
                  </a:cubicBezTo>
                  <a:cubicBezTo>
                    <a:pt x="6223" y="7316"/>
                    <a:pt x="6223" y="7358"/>
                    <a:pt x="6437" y="7316"/>
                  </a:cubicBezTo>
                  <a:cubicBezTo>
                    <a:pt x="6651" y="7273"/>
                    <a:pt x="7621" y="6873"/>
                    <a:pt x="7207" y="6545"/>
                  </a:cubicBezTo>
                  <a:cubicBezTo>
                    <a:pt x="7141" y="6495"/>
                    <a:pt x="7068" y="6476"/>
                    <a:pt x="6993" y="6476"/>
                  </a:cubicBezTo>
                  <a:cubicBezTo>
                    <a:pt x="6792" y="6476"/>
                    <a:pt x="6570" y="6610"/>
                    <a:pt x="6394" y="6631"/>
                  </a:cubicBezTo>
                  <a:cubicBezTo>
                    <a:pt x="6350" y="6636"/>
                    <a:pt x="6311" y="6638"/>
                    <a:pt x="6276" y="6638"/>
                  </a:cubicBezTo>
                  <a:cubicBezTo>
                    <a:pt x="6012" y="6638"/>
                    <a:pt x="5967" y="6499"/>
                    <a:pt x="5866" y="6260"/>
                  </a:cubicBezTo>
                  <a:cubicBezTo>
                    <a:pt x="5609" y="5632"/>
                    <a:pt x="4896" y="5304"/>
                    <a:pt x="4268" y="5261"/>
                  </a:cubicBezTo>
                  <a:cubicBezTo>
                    <a:pt x="4185" y="5254"/>
                    <a:pt x="4101" y="5251"/>
                    <a:pt x="4017" y="5251"/>
                  </a:cubicBezTo>
                  <a:cubicBezTo>
                    <a:pt x="2047" y="5251"/>
                    <a:pt x="1" y="7139"/>
                    <a:pt x="1629" y="9027"/>
                  </a:cubicBezTo>
                  <a:cubicBezTo>
                    <a:pt x="2171" y="9655"/>
                    <a:pt x="2984" y="9940"/>
                    <a:pt x="3726" y="10226"/>
                  </a:cubicBezTo>
                  <a:cubicBezTo>
                    <a:pt x="3983" y="10340"/>
                    <a:pt x="4340" y="10411"/>
                    <a:pt x="4525" y="10639"/>
                  </a:cubicBezTo>
                  <a:cubicBezTo>
                    <a:pt x="4653" y="10768"/>
                    <a:pt x="4639" y="11467"/>
                    <a:pt x="4668" y="11467"/>
                  </a:cubicBezTo>
                  <a:cubicBezTo>
                    <a:pt x="4697" y="11470"/>
                    <a:pt x="4725" y="11471"/>
                    <a:pt x="4752" y="11471"/>
                  </a:cubicBezTo>
                  <a:cubicBezTo>
                    <a:pt x="5484" y="11471"/>
                    <a:pt x="5535" y="10394"/>
                    <a:pt x="6237" y="10326"/>
                  </a:cubicBezTo>
                  <a:cubicBezTo>
                    <a:pt x="6238" y="10325"/>
                    <a:pt x="6240" y="10325"/>
                    <a:pt x="6242" y="10325"/>
                  </a:cubicBezTo>
                  <a:cubicBezTo>
                    <a:pt x="6519" y="10325"/>
                    <a:pt x="6208" y="11539"/>
                    <a:pt x="6194" y="11666"/>
                  </a:cubicBezTo>
                  <a:cubicBezTo>
                    <a:pt x="6165" y="12094"/>
                    <a:pt x="6180" y="12508"/>
                    <a:pt x="6251" y="12922"/>
                  </a:cubicBezTo>
                  <a:cubicBezTo>
                    <a:pt x="6408" y="13792"/>
                    <a:pt x="6907" y="14462"/>
                    <a:pt x="7835" y="14577"/>
                  </a:cubicBezTo>
                  <a:cubicBezTo>
                    <a:pt x="7921" y="14587"/>
                    <a:pt x="8003" y="14592"/>
                    <a:pt x="8081" y="14592"/>
                  </a:cubicBezTo>
                  <a:cubicBezTo>
                    <a:pt x="9065" y="14592"/>
                    <a:pt x="9461" y="13801"/>
                    <a:pt x="10174" y="13193"/>
                  </a:cubicBezTo>
                  <a:cubicBezTo>
                    <a:pt x="10396" y="13008"/>
                    <a:pt x="10627" y="12913"/>
                    <a:pt x="10848" y="12913"/>
                  </a:cubicBezTo>
                  <a:cubicBezTo>
                    <a:pt x="11137" y="12913"/>
                    <a:pt x="11411" y="13075"/>
                    <a:pt x="11629" y="13407"/>
                  </a:cubicBezTo>
                  <a:cubicBezTo>
                    <a:pt x="11857" y="13735"/>
                    <a:pt x="11929" y="14134"/>
                    <a:pt x="11815" y="14505"/>
                  </a:cubicBezTo>
                  <a:cubicBezTo>
                    <a:pt x="11743" y="14762"/>
                    <a:pt x="11501" y="14990"/>
                    <a:pt x="11486" y="15247"/>
                  </a:cubicBezTo>
                  <a:cubicBezTo>
                    <a:pt x="11535" y="15253"/>
                    <a:pt x="11582" y="15256"/>
                    <a:pt x="11628" y="15256"/>
                  </a:cubicBezTo>
                  <a:cubicBezTo>
                    <a:pt x="12678" y="15256"/>
                    <a:pt x="13230" y="13756"/>
                    <a:pt x="12970" y="12936"/>
                  </a:cubicBezTo>
                  <a:cubicBezTo>
                    <a:pt x="12713" y="12098"/>
                    <a:pt x="12073" y="11760"/>
                    <a:pt x="11380" y="11760"/>
                  </a:cubicBezTo>
                  <a:cubicBezTo>
                    <a:pt x="10729" y="11760"/>
                    <a:pt x="10031" y="12059"/>
                    <a:pt x="9561" y="12522"/>
                  </a:cubicBezTo>
                  <a:cubicBezTo>
                    <a:pt x="9262" y="12811"/>
                    <a:pt x="8881" y="13085"/>
                    <a:pt x="8484" y="13085"/>
                  </a:cubicBezTo>
                  <a:cubicBezTo>
                    <a:pt x="8312" y="13085"/>
                    <a:pt x="8136" y="13033"/>
                    <a:pt x="7963" y="12908"/>
                  </a:cubicBezTo>
                  <a:cubicBezTo>
                    <a:pt x="7464" y="12537"/>
                    <a:pt x="7449" y="11552"/>
                    <a:pt x="7849" y="11139"/>
                  </a:cubicBezTo>
                  <a:cubicBezTo>
                    <a:pt x="8462" y="10497"/>
                    <a:pt x="8990" y="9898"/>
                    <a:pt x="9233" y="8999"/>
                  </a:cubicBezTo>
                  <a:cubicBezTo>
                    <a:pt x="9489" y="8086"/>
                    <a:pt x="8805" y="6759"/>
                    <a:pt x="9646" y="6074"/>
                  </a:cubicBezTo>
                  <a:cubicBezTo>
                    <a:pt x="9879" y="5887"/>
                    <a:pt x="10183" y="5804"/>
                    <a:pt x="10503" y="5804"/>
                  </a:cubicBezTo>
                  <a:cubicBezTo>
                    <a:pt x="11205" y="5804"/>
                    <a:pt x="11987" y="6201"/>
                    <a:pt x="12271" y="6759"/>
                  </a:cubicBezTo>
                  <a:cubicBezTo>
                    <a:pt x="12528" y="7259"/>
                    <a:pt x="12428" y="7772"/>
                    <a:pt x="11972" y="8100"/>
                  </a:cubicBezTo>
                  <a:cubicBezTo>
                    <a:pt x="11615" y="8343"/>
                    <a:pt x="11073" y="8328"/>
                    <a:pt x="10959" y="8856"/>
                  </a:cubicBezTo>
                  <a:cubicBezTo>
                    <a:pt x="10870" y="9282"/>
                    <a:pt x="11200" y="9433"/>
                    <a:pt x="11548" y="9433"/>
                  </a:cubicBezTo>
                  <a:cubicBezTo>
                    <a:pt x="11702" y="9433"/>
                    <a:pt x="11859" y="9404"/>
                    <a:pt x="11986" y="9356"/>
                  </a:cubicBezTo>
                  <a:cubicBezTo>
                    <a:pt x="12785" y="9042"/>
                    <a:pt x="13184" y="8314"/>
                    <a:pt x="13441" y="7544"/>
                  </a:cubicBezTo>
                  <a:cubicBezTo>
                    <a:pt x="13598" y="7059"/>
                    <a:pt x="13698" y="6260"/>
                    <a:pt x="13384" y="5818"/>
                  </a:cubicBezTo>
                  <a:cubicBezTo>
                    <a:pt x="12785" y="5019"/>
                    <a:pt x="11700" y="5033"/>
                    <a:pt x="10802" y="4976"/>
                  </a:cubicBezTo>
                  <a:cubicBezTo>
                    <a:pt x="9275" y="4876"/>
                    <a:pt x="8962" y="3977"/>
                    <a:pt x="9019" y="2594"/>
                  </a:cubicBezTo>
                  <a:cubicBezTo>
                    <a:pt x="9054" y="1883"/>
                    <a:pt x="10002" y="716"/>
                    <a:pt x="10861" y="716"/>
                  </a:cubicBezTo>
                  <a:cubicBezTo>
                    <a:pt x="11054" y="716"/>
                    <a:pt x="11243" y="774"/>
                    <a:pt x="11415" y="910"/>
                  </a:cubicBezTo>
                  <a:cubicBezTo>
                    <a:pt x="11786" y="1224"/>
                    <a:pt x="11658" y="1652"/>
                    <a:pt x="11572" y="2052"/>
                  </a:cubicBezTo>
                  <a:cubicBezTo>
                    <a:pt x="11517" y="2329"/>
                    <a:pt x="11530" y="2693"/>
                    <a:pt x="11761" y="2693"/>
                  </a:cubicBezTo>
                  <a:cubicBezTo>
                    <a:pt x="11826" y="2693"/>
                    <a:pt x="11910" y="2663"/>
                    <a:pt x="12014" y="2594"/>
                  </a:cubicBezTo>
                  <a:cubicBezTo>
                    <a:pt x="12671" y="2137"/>
                    <a:pt x="12585" y="968"/>
                    <a:pt x="12100" y="482"/>
                  </a:cubicBezTo>
                  <a:cubicBezTo>
                    <a:pt x="11760" y="142"/>
                    <a:pt x="11354" y="1"/>
                    <a:pt x="10933" y="1"/>
                  </a:cubicBezTo>
                  <a:close/>
                </a:path>
              </a:pathLst>
            </a:custGeom>
            <a:solidFill>
              <a:srgbClr val="822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7"/>
            <p:cNvSpPr/>
            <p:nvPr/>
          </p:nvSpPr>
          <p:spPr>
            <a:xfrm>
              <a:off x="4288050" y="2364625"/>
              <a:ext cx="473275" cy="321000"/>
            </a:xfrm>
            <a:custGeom>
              <a:avLst/>
              <a:gdLst/>
              <a:ahLst/>
              <a:cxnLst/>
              <a:rect l="l" t="t" r="r" b="b"/>
              <a:pathLst>
                <a:path w="18931" h="12840" extrusionOk="0">
                  <a:moveTo>
                    <a:pt x="18018" y="3124"/>
                  </a:moveTo>
                  <a:cubicBezTo>
                    <a:pt x="17875" y="2868"/>
                    <a:pt x="17704" y="2611"/>
                    <a:pt x="17519" y="2383"/>
                  </a:cubicBezTo>
                  <a:cubicBezTo>
                    <a:pt x="16007" y="457"/>
                    <a:pt x="12583" y="1541"/>
                    <a:pt x="11056" y="2982"/>
                  </a:cubicBezTo>
                  <a:cubicBezTo>
                    <a:pt x="10514" y="3510"/>
                    <a:pt x="9929" y="3995"/>
                    <a:pt x="9587" y="4679"/>
                  </a:cubicBezTo>
                  <a:cubicBezTo>
                    <a:pt x="9273" y="5321"/>
                    <a:pt x="8460" y="5279"/>
                    <a:pt x="7961" y="4865"/>
                  </a:cubicBezTo>
                  <a:cubicBezTo>
                    <a:pt x="7747" y="4694"/>
                    <a:pt x="7718" y="4465"/>
                    <a:pt x="7547" y="4280"/>
                  </a:cubicBezTo>
                  <a:cubicBezTo>
                    <a:pt x="7447" y="4194"/>
                    <a:pt x="7319" y="4123"/>
                    <a:pt x="7191" y="4066"/>
                  </a:cubicBezTo>
                  <a:cubicBezTo>
                    <a:pt x="6777" y="3823"/>
                    <a:pt x="6377" y="3752"/>
                    <a:pt x="5907" y="3581"/>
                  </a:cubicBezTo>
                  <a:cubicBezTo>
                    <a:pt x="5379" y="3381"/>
                    <a:pt x="4908" y="3039"/>
                    <a:pt x="4537" y="2597"/>
                  </a:cubicBezTo>
                  <a:cubicBezTo>
                    <a:pt x="4181" y="2154"/>
                    <a:pt x="4052" y="1570"/>
                    <a:pt x="3667" y="1170"/>
                  </a:cubicBezTo>
                  <a:cubicBezTo>
                    <a:pt x="3054" y="542"/>
                    <a:pt x="1884" y="0"/>
                    <a:pt x="999" y="157"/>
                  </a:cubicBezTo>
                  <a:cubicBezTo>
                    <a:pt x="543" y="229"/>
                    <a:pt x="172" y="785"/>
                    <a:pt x="72" y="1227"/>
                  </a:cubicBezTo>
                  <a:cubicBezTo>
                    <a:pt x="1" y="1712"/>
                    <a:pt x="101" y="2197"/>
                    <a:pt x="357" y="2611"/>
                  </a:cubicBezTo>
                  <a:cubicBezTo>
                    <a:pt x="714" y="3224"/>
                    <a:pt x="1071" y="4123"/>
                    <a:pt x="957" y="4865"/>
                  </a:cubicBezTo>
                  <a:cubicBezTo>
                    <a:pt x="1113" y="4722"/>
                    <a:pt x="1228" y="4551"/>
                    <a:pt x="1313" y="4351"/>
                  </a:cubicBezTo>
                  <a:cubicBezTo>
                    <a:pt x="1385" y="4209"/>
                    <a:pt x="1584" y="3881"/>
                    <a:pt x="1570" y="3709"/>
                  </a:cubicBezTo>
                  <a:cubicBezTo>
                    <a:pt x="1541" y="3467"/>
                    <a:pt x="1228" y="3182"/>
                    <a:pt x="1156" y="2910"/>
                  </a:cubicBezTo>
                  <a:cubicBezTo>
                    <a:pt x="1128" y="2811"/>
                    <a:pt x="1142" y="2739"/>
                    <a:pt x="1113" y="2654"/>
                  </a:cubicBezTo>
                  <a:cubicBezTo>
                    <a:pt x="1056" y="2454"/>
                    <a:pt x="928" y="2354"/>
                    <a:pt x="942" y="2112"/>
                  </a:cubicBezTo>
                  <a:cubicBezTo>
                    <a:pt x="985" y="1313"/>
                    <a:pt x="1884" y="1313"/>
                    <a:pt x="2340" y="1755"/>
                  </a:cubicBezTo>
                  <a:cubicBezTo>
                    <a:pt x="2882" y="2269"/>
                    <a:pt x="3153" y="2968"/>
                    <a:pt x="3567" y="3567"/>
                  </a:cubicBezTo>
                  <a:cubicBezTo>
                    <a:pt x="4166" y="4437"/>
                    <a:pt x="5407" y="5107"/>
                    <a:pt x="6320" y="5649"/>
                  </a:cubicBezTo>
                  <a:cubicBezTo>
                    <a:pt x="6620" y="5835"/>
                    <a:pt x="7262" y="5963"/>
                    <a:pt x="7390" y="6306"/>
                  </a:cubicBezTo>
                  <a:cubicBezTo>
                    <a:pt x="7561" y="6762"/>
                    <a:pt x="7119" y="7062"/>
                    <a:pt x="6720" y="7033"/>
                  </a:cubicBezTo>
                  <a:cubicBezTo>
                    <a:pt x="6206" y="6990"/>
                    <a:pt x="5778" y="6534"/>
                    <a:pt x="5393" y="6277"/>
                  </a:cubicBezTo>
                  <a:cubicBezTo>
                    <a:pt x="4965" y="6006"/>
                    <a:pt x="4409" y="5706"/>
                    <a:pt x="3909" y="5692"/>
                  </a:cubicBezTo>
                  <a:cubicBezTo>
                    <a:pt x="3510" y="5678"/>
                    <a:pt x="2540" y="5863"/>
                    <a:pt x="2569" y="6434"/>
                  </a:cubicBezTo>
                  <a:cubicBezTo>
                    <a:pt x="2597" y="7090"/>
                    <a:pt x="3339" y="6619"/>
                    <a:pt x="3681" y="6505"/>
                  </a:cubicBezTo>
                  <a:cubicBezTo>
                    <a:pt x="4366" y="6291"/>
                    <a:pt x="4780" y="6648"/>
                    <a:pt x="5350" y="7019"/>
                  </a:cubicBezTo>
                  <a:cubicBezTo>
                    <a:pt x="5907" y="7376"/>
                    <a:pt x="6463" y="7946"/>
                    <a:pt x="7162" y="7789"/>
                  </a:cubicBezTo>
                  <a:cubicBezTo>
                    <a:pt x="7419" y="7718"/>
                    <a:pt x="7661" y="7589"/>
                    <a:pt x="7847" y="7418"/>
                  </a:cubicBezTo>
                  <a:cubicBezTo>
                    <a:pt x="8146" y="7133"/>
                    <a:pt x="8161" y="6548"/>
                    <a:pt x="8646" y="6933"/>
                  </a:cubicBezTo>
                  <a:cubicBezTo>
                    <a:pt x="9074" y="7261"/>
                    <a:pt x="9230" y="7818"/>
                    <a:pt x="9045" y="8303"/>
                  </a:cubicBezTo>
                  <a:cubicBezTo>
                    <a:pt x="8931" y="8588"/>
                    <a:pt x="8660" y="8702"/>
                    <a:pt x="8517" y="8945"/>
                  </a:cubicBezTo>
                  <a:cubicBezTo>
                    <a:pt x="8646" y="8745"/>
                    <a:pt x="10129" y="10129"/>
                    <a:pt x="10457" y="9786"/>
                  </a:cubicBezTo>
                  <a:cubicBezTo>
                    <a:pt x="10557" y="9686"/>
                    <a:pt x="10500" y="9316"/>
                    <a:pt x="10500" y="9159"/>
                  </a:cubicBezTo>
                  <a:lnTo>
                    <a:pt x="10500" y="8303"/>
                  </a:lnTo>
                  <a:cubicBezTo>
                    <a:pt x="10500" y="7918"/>
                    <a:pt x="10586" y="7547"/>
                    <a:pt x="10614" y="7162"/>
                  </a:cubicBezTo>
                  <a:cubicBezTo>
                    <a:pt x="10614" y="6848"/>
                    <a:pt x="10586" y="6548"/>
                    <a:pt x="10628" y="6234"/>
                  </a:cubicBezTo>
                  <a:cubicBezTo>
                    <a:pt x="10700" y="5578"/>
                    <a:pt x="10957" y="4950"/>
                    <a:pt x="11356" y="4423"/>
                  </a:cubicBezTo>
                  <a:cubicBezTo>
                    <a:pt x="11713" y="3995"/>
                    <a:pt x="12112" y="3595"/>
                    <a:pt x="12540" y="3239"/>
                  </a:cubicBezTo>
                  <a:cubicBezTo>
                    <a:pt x="12968" y="2882"/>
                    <a:pt x="13610" y="2754"/>
                    <a:pt x="14152" y="2597"/>
                  </a:cubicBezTo>
                  <a:cubicBezTo>
                    <a:pt x="14737" y="2383"/>
                    <a:pt x="15379" y="2440"/>
                    <a:pt x="15935" y="2739"/>
                  </a:cubicBezTo>
                  <a:cubicBezTo>
                    <a:pt x="16720" y="3196"/>
                    <a:pt x="17162" y="4023"/>
                    <a:pt x="17347" y="4893"/>
                  </a:cubicBezTo>
                  <a:cubicBezTo>
                    <a:pt x="17504" y="5635"/>
                    <a:pt x="17804" y="6734"/>
                    <a:pt x="17076" y="7261"/>
                  </a:cubicBezTo>
                  <a:cubicBezTo>
                    <a:pt x="16777" y="7461"/>
                    <a:pt x="16463" y="7561"/>
                    <a:pt x="16206" y="7832"/>
                  </a:cubicBezTo>
                  <a:cubicBezTo>
                    <a:pt x="15864" y="8174"/>
                    <a:pt x="15607" y="8617"/>
                    <a:pt x="15464" y="9087"/>
                  </a:cubicBezTo>
                  <a:cubicBezTo>
                    <a:pt x="15365" y="9501"/>
                    <a:pt x="15507" y="9872"/>
                    <a:pt x="15322" y="10257"/>
                  </a:cubicBezTo>
                  <a:cubicBezTo>
                    <a:pt x="15079" y="10714"/>
                    <a:pt x="14609" y="11013"/>
                    <a:pt x="14095" y="11027"/>
                  </a:cubicBezTo>
                  <a:cubicBezTo>
                    <a:pt x="13496" y="11013"/>
                    <a:pt x="12897" y="10414"/>
                    <a:pt x="12340" y="11142"/>
                  </a:cubicBezTo>
                  <a:cubicBezTo>
                    <a:pt x="11527" y="12240"/>
                    <a:pt x="13225" y="11969"/>
                    <a:pt x="13724" y="11997"/>
                  </a:cubicBezTo>
                  <a:cubicBezTo>
                    <a:pt x="14152" y="12012"/>
                    <a:pt x="14566" y="11926"/>
                    <a:pt x="14951" y="11726"/>
                  </a:cubicBezTo>
                  <a:cubicBezTo>
                    <a:pt x="15878" y="11298"/>
                    <a:pt x="15992" y="12354"/>
                    <a:pt x="16877" y="12611"/>
                  </a:cubicBezTo>
                  <a:cubicBezTo>
                    <a:pt x="17390" y="12768"/>
                    <a:pt x="18232" y="12839"/>
                    <a:pt x="18574" y="12297"/>
                  </a:cubicBezTo>
                  <a:cubicBezTo>
                    <a:pt x="18931" y="11755"/>
                    <a:pt x="18660" y="11313"/>
                    <a:pt x="18104" y="11327"/>
                  </a:cubicBezTo>
                  <a:cubicBezTo>
                    <a:pt x="17561" y="11341"/>
                    <a:pt x="17062" y="11684"/>
                    <a:pt x="16663" y="11113"/>
                  </a:cubicBezTo>
                  <a:cubicBezTo>
                    <a:pt x="16335" y="10642"/>
                    <a:pt x="16506" y="10015"/>
                    <a:pt x="16691" y="9515"/>
                  </a:cubicBezTo>
                  <a:cubicBezTo>
                    <a:pt x="16948" y="8816"/>
                    <a:pt x="17405" y="8417"/>
                    <a:pt x="17890" y="7875"/>
                  </a:cubicBezTo>
                  <a:cubicBezTo>
                    <a:pt x="18417" y="7233"/>
                    <a:pt x="18717" y="6434"/>
                    <a:pt x="18731" y="5621"/>
                  </a:cubicBezTo>
                  <a:cubicBezTo>
                    <a:pt x="18703" y="4736"/>
                    <a:pt x="18460" y="3881"/>
                    <a:pt x="18018" y="3124"/>
                  </a:cubicBezTo>
                  <a:close/>
                </a:path>
              </a:pathLst>
            </a:custGeom>
            <a:solidFill>
              <a:srgbClr val="E99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7"/>
            <p:cNvSpPr/>
            <p:nvPr/>
          </p:nvSpPr>
          <p:spPr>
            <a:xfrm>
              <a:off x="3738125" y="2321825"/>
              <a:ext cx="1143400" cy="1169425"/>
            </a:xfrm>
            <a:custGeom>
              <a:avLst/>
              <a:gdLst/>
              <a:ahLst/>
              <a:cxnLst/>
              <a:rect l="l" t="t" r="r" b="b"/>
              <a:pathLst>
                <a:path w="45736" h="46777" extrusionOk="0">
                  <a:moveTo>
                    <a:pt x="43767" y="29572"/>
                  </a:moveTo>
                  <a:cubicBezTo>
                    <a:pt x="43053" y="31142"/>
                    <a:pt x="41827" y="32625"/>
                    <a:pt x="39986" y="33952"/>
                  </a:cubicBezTo>
                  <a:cubicBezTo>
                    <a:pt x="33867" y="38360"/>
                    <a:pt x="26406" y="40528"/>
                    <a:pt x="19173" y="42169"/>
                  </a:cubicBezTo>
                  <a:cubicBezTo>
                    <a:pt x="16320" y="42811"/>
                    <a:pt x="13510" y="43881"/>
                    <a:pt x="10828" y="45022"/>
                  </a:cubicBezTo>
                  <a:cubicBezTo>
                    <a:pt x="9416" y="45607"/>
                    <a:pt x="7718" y="46776"/>
                    <a:pt x="6135" y="46291"/>
                  </a:cubicBezTo>
                  <a:cubicBezTo>
                    <a:pt x="4922" y="45921"/>
                    <a:pt x="4223" y="44637"/>
                    <a:pt x="3581" y="43652"/>
                  </a:cubicBezTo>
                  <a:cubicBezTo>
                    <a:pt x="1227" y="40000"/>
                    <a:pt x="1" y="36705"/>
                    <a:pt x="1" y="32240"/>
                  </a:cubicBezTo>
                  <a:cubicBezTo>
                    <a:pt x="1" y="19644"/>
                    <a:pt x="10400" y="9416"/>
                    <a:pt x="23225" y="9416"/>
                  </a:cubicBezTo>
                  <a:cubicBezTo>
                    <a:pt x="24352" y="9416"/>
                    <a:pt x="24623" y="8945"/>
                    <a:pt x="25307" y="8103"/>
                  </a:cubicBezTo>
                  <a:cubicBezTo>
                    <a:pt x="25921" y="7347"/>
                    <a:pt x="26377" y="7033"/>
                    <a:pt x="27390" y="6819"/>
                  </a:cubicBezTo>
                  <a:cubicBezTo>
                    <a:pt x="27818" y="6734"/>
                    <a:pt x="28403" y="6762"/>
                    <a:pt x="28774" y="6520"/>
                  </a:cubicBezTo>
                  <a:cubicBezTo>
                    <a:pt x="29045" y="6363"/>
                    <a:pt x="29073" y="5978"/>
                    <a:pt x="29130" y="5678"/>
                  </a:cubicBezTo>
                  <a:cubicBezTo>
                    <a:pt x="29259" y="4951"/>
                    <a:pt x="29059" y="4180"/>
                    <a:pt x="28389" y="3795"/>
                  </a:cubicBezTo>
                  <a:cubicBezTo>
                    <a:pt x="28032" y="3595"/>
                    <a:pt x="27533" y="3638"/>
                    <a:pt x="27376" y="3310"/>
                  </a:cubicBezTo>
                  <a:cubicBezTo>
                    <a:pt x="27262" y="3082"/>
                    <a:pt x="27247" y="2925"/>
                    <a:pt x="26976" y="2825"/>
                  </a:cubicBezTo>
                  <a:cubicBezTo>
                    <a:pt x="26691" y="2739"/>
                    <a:pt x="26292" y="2839"/>
                    <a:pt x="26021" y="2968"/>
                  </a:cubicBezTo>
                  <a:cubicBezTo>
                    <a:pt x="24380" y="3738"/>
                    <a:pt x="24936" y="6063"/>
                    <a:pt x="24323" y="7390"/>
                  </a:cubicBezTo>
                  <a:cubicBezTo>
                    <a:pt x="24152" y="7747"/>
                    <a:pt x="23838" y="7946"/>
                    <a:pt x="23610" y="8246"/>
                  </a:cubicBezTo>
                  <a:cubicBezTo>
                    <a:pt x="23382" y="8545"/>
                    <a:pt x="23310" y="8831"/>
                    <a:pt x="22968" y="9030"/>
                  </a:cubicBezTo>
                  <a:cubicBezTo>
                    <a:pt x="22654" y="9230"/>
                    <a:pt x="22340" y="9401"/>
                    <a:pt x="22012" y="9558"/>
                  </a:cubicBezTo>
                  <a:cubicBezTo>
                    <a:pt x="21327" y="9872"/>
                    <a:pt x="20457" y="9915"/>
                    <a:pt x="19744" y="10058"/>
                  </a:cubicBezTo>
                  <a:cubicBezTo>
                    <a:pt x="19302" y="10143"/>
                    <a:pt x="18774" y="10286"/>
                    <a:pt x="18317" y="10214"/>
                  </a:cubicBezTo>
                  <a:cubicBezTo>
                    <a:pt x="18132" y="10186"/>
                    <a:pt x="17533" y="10058"/>
                    <a:pt x="17461" y="9858"/>
                  </a:cubicBezTo>
                  <a:cubicBezTo>
                    <a:pt x="17390" y="9601"/>
                    <a:pt x="17889" y="9145"/>
                    <a:pt x="17989" y="8902"/>
                  </a:cubicBezTo>
                  <a:cubicBezTo>
                    <a:pt x="18118" y="8517"/>
                    <a:pt x="18203" y="8117"/>
                    <a:pt x="18217" y="7718"/>
                  </a:cubicBezTo>
                  <a:cubicBezTo>
                    <a:pt x="18274" y="7190"/>
                    <a:pt x="18246" y="6505"/>
                    <a:pt x="18574" y="6078"/>
                  </a:cubicBezTo>
                  <a:cubicBezTo>
                    <a:pt x="18945" y="5650"/>
                    <a:pt x="19373" y="5307"/>
                    <a:pt x="19872" y="5065"/>
                  </a:cubicBezTo>
                  <a:cubicBezTo>
                    <a:pt x="20614" y="4665"/>
                    <a:pt x="21284" y="4737"/>
                    <a:pt x="22083" y="4737"/>
                  </a:cubicBezTo>
                  <a:cubicBezTo>
                    <a:pt x="22440" y="4737"/>
                    <a:pt x="23096" y="4794"/>
                    <a:pt x="23153" y="5264"/>
                  </a:cubicBezTo>
                  <a:cubicBezTo>
                    <a:pt x="23182" y="5621"/>
                    <a:pt x="22697" y="5921"/>
                    <a:pt x="22397" y="5963"/>
                  </a:cubicBezTo>
                  <a:cubicBezTo>
                    <a:pt x="21912" y="6020"/>
                    <a:pt x="21456" y="5764"/>
                    <a:pt x="20971" y="5764"/>
                  </a:cubicBezTo>
                  <a:cubicBezTo>
                    <a:pt x="20471" y="5792"/>
                    <a:pt x="20029" y="6120"/>
                    <a:pt x="19886" y="6605"/>
                  </a:cubicBezTo>
                  <a:cubicBezTo>
                    <a:pt x="19801" y="6848"/>
                    <a:pt x="19772" y="7119"/>
                    <a:pt x="19787" y="7376"/>
                  </a:cubicBezTo>
                  <a:cubicBezTo>
                    <a:pt x="19772" y="7704"/>
                    <a:pt x="19644" y="8018"/>
                    <a:pt x="19673" y="8360"/>
                  </a:cubicBezTo>
                  <a:cubicBezTo>
                    <a:pt x="19787" y="9273"/>
                    <a:pt x="20999" y="8403"/>
                    <a:pt x="21441" y="8175"/>
                  </a:cubicBezTo>
                  <a:cubicBezTo>
                    <a:pt x="22026" y="7875"/>
                    <a:pt x="22511" y="7390"/>
                    <a:pt x="22839" y="6819"/>
                  </a:cubicBezTo>
                  <a:cubicBezTo>
                    <a:pt x="23011" y="6448"/>
                    <a:pt x="23168" y="6078"/>
                    <a:pt x="23282" y="5692"/>
                  </a:cubicBezTo>
                  <a:cubicBezTo>
                    <a:pt x="23567" y="4808"/>
                    <a:pt x="23981" y="3981"/>
                    <a:pt x="24537" y="3253"/>
                  </a:cubicBezTo>
                  <a:cubicBezTo>
                    <a:pt x="25650" y="1741"/>
                    <a:pt x="28503" y="1028"/>
                    <a:pt x="29986" y="2397"/>
                  </a:cubicBezTo>
                  <a:cubicBezTo>
                    <a:pt x="30628" y="2996"/>
                    <a:pt x="30700" y="3795"/>
                    <a:pt x="31670" y="4023"/>
                  </a:cubicBezTo>
                  <a:cubicBezTo>
                    <a:pt x="32312" y="4166"/>
                    <a:pt x="33096" y="4023"/>
                    <a:pt x="33496" y="3467"/>
                  </a:cubicBezTo>
                  <a:cubicBezTo>
                    <a:pt x="33852" y="3025"/>
                    <a:pt x="33852" y="2383"/>
                    <a:pt x="33496" y="1926"/>
                  </a:cubicBezTo>
                  <a:cubicBezTo>
                    <a:pt x="33196" y="1598"/>
                    <a:pt x="32625" y="1356"/>
                    <a:pt x="32954" y="842"/>
                  </a:cubicBezTo>
                  <a:cubicBezTo>
                    <a:pt x="33510" y="1"/>
                    <a:pt x="34523" y="1028"/>
                    <a:pt x="34722" y="1612"/>
                  </a:cubicBezTo>
                  <a:cubicBezTo>
                    <a:pt x="35051" y="2654"/>
                    <a:pt x="34965" y="3752"/>
                    <a:pt x="34138" y="4480"/>
                  </a:cubicBezTo>
                  <a:cubicBezTo>
                    <a:pt x="33467" y="5079"/>
                    <a:pt x="32868" y="4979"/>
                    <a:pt x="32069" y="5079"/>
                  </a:cubicBezTo>
                  <a:cubicBezTo>
                    <a:pt x="31613" y="5136"/>
                    <a:pt x="30728" y="5450"/>
                    <a:pt x="30728" y="6020"/>
                  </a:cubicBezTo>
                  <a:cubicBezTo>
                    <a:pt x="30728" y="6020"/>
                    <a:pt x="32568" y="5992"/>
                    <a:pt x="32725" y="5992"/>
                  </a:cubicBezTo>
                  <a:cubicBezTo>
                    <a:pt x="33638" y="6049"/>
                    <a:pt x="34851" y="6292"/>
                    <a:pt x="35507" y="6991"/>
                  </a:cubicBezTo>
                  <a:cubicBezTo>
                    <a:pt x="35750" y="7247"/>
                    <a:pt x="35821" y="7618"/>
                    <a:pt x="36063" y="7889"/>
                  </a:cubicBezTo>
                  <a:cubicBezTo>
                    <a:pt x="36392" y="8260"/>
                    <a:pt x="36777" y="8602"/>
                    <a:pt x="37091" y="9002"/>
                  </a:cubicBezTo>
                  <a:cubicBezTo>
                    <a:pt x="37433" y="9444"/>
                    <a:pt x="37775" y="9901"/>
                    <a:pt x="38232" y="10214"/>
                  </a:cubicBezTo>
                  <a:cubicBezTo>
                    <a:pt x="38460" y="10371"/>
                    <a:pt x="38703" y="10386"/>
                    <a:pt x="38917" y="10500"/>
                  </a:cubicBezTo>
                  <a:cubicBezTo>
                    <a:pt x="39202" y="10671"/>
                    <a:pt x="39430" y="10913"/>
                    <a:pt x="39587" y="11199"/>
                  </a:cubicBezTo>
                  <a:cubicBezTo>
                    <a:pt x="40414" y="12568"/>
                    <a:pt x="39330" y="14123"/>
                    <a:pt x="38403" y="15122"/>
                  </a:cubicBezTo>
                  <a:cubicBezTo>
                    <a:pt x="37918" y="14637"/>
                    <a:pt x="37775" y="14451"/>
                    <a:pt x="38303" y="14009"/>
                  </a:cubicBezTo>
                  <a:cubicBezTo>
                    <a:pt x="38717" y="13652"/>
                    <a:pt x="39116" y="13339"/>
                    <a:pt x="39245" y="12754"/>
                  </a:cubicBezTo>
                  <a:cubicBezTo>
                    <a:pt x="39416" y="11869"/>
                    <a:pt x="38531" y="10899"/>
                    <a:pt x="37647" y="10856"/>
                  </a:cubicBezTo>
                  <a:cubicBezTo>
                    <a:pt x="36720" y="10828"/>
                    <a:pt x="35436" y="11727"/>
                    <a:pt x="35236" y="12640"/>
                  </a:cubicBezTo>
                  <a:cubicBezTo>
                    <a:pt x="34922" y="12711"/>
                    <a:pt x="33881" y="11769"/>
                    <a:pt x="33867" y="11484"/>
                  </a:cubicBezTo>
                  <a:cubicBezTo>
                    <a:pt x="33852" y="11185"/>
                    <a:pt x="34623" y="10486"/>
                    <a:pt x="34765" y="10214"/>
                  </a:cubicBezTo>
                  <a:cubicBezTo>
                    <a:pt x="35293" y="9216"/>
                    <a:pt x="35578" y="8346"/>
                    <a:pt x="34437" y="7704"/>
                  </a:cubicBezTo>
                  <a:cubicBezTo>
                    <a:pt x="33367" y="7105"/>
                    <a:pt x="32497" y="7147"/>
                    <a:pt x="31299" y="7204"/>
                  </a:cubicBezTo>
                  <a:cubicBezTo>
                    <a:pt x="30243" y="7262"/>
                    <a:pt x="29330" y="7490"/>
                    <a:pt x="28303" y="7618"/>
                  </a:cubicBezTo>
                  <a:cubicBezTo>
                    <a:pt x="27576" y="7718"/>
                    <a:pt x="26891" y="8060"/>
                    <a:pt x="26392" y="8602"/>
                  </a:cubicBezTo>
                  <a:cubicBezTo>
                    <a:pt x="26063" y="8902"/>
                    <a:pt x="25692" y="9287"/>
                    <a:pt x="26106" y="9601"/>
                  </a:cubicBezTo>
                  <a:cubicBezTo>
                    <a:pt x="26634" y="9986"/>
                    <a:pt x="27333" y="9815"/>
                    <a:pt x="27946" y="9901"/>
                  </a:cubicBezTo>
                  <a:cubicBezTo>
                    <a:pt x="28232" y="9958"/>
                    <a:pt x="28431" y="10100"/>
                    <a:pt x="28702" y="10186"/>
                  </a:cubicBezTo>
                  <a:cubicBezTo>
                    <a:pt x="29088" y="10300"/>
                    <a:pt x="29544" y="10371"/>
                    <a:pt x="29944" y="10457"/>
                  </a:cubicBezTo>
                  <a:cubicBezTo>
                    <a:pt x="29972" y="10015"/>
                    <a:pt x="29359" y="8973"/>
                    <a:pt x="29059" y="8660"/>
                  </a:cubicBezTo>
                  <a:cubicBezTo>
                    <a:pt x="28931" y="8517"/>
                    <a:pt x="28389" y="8246"/>
                    <a:pt x="28446" y="8003"/>
                  </a:cubicBezTo>
                  <a:cubicBezTo>
                    <a:pt x="28588" y="7433"/>
                    <a:pt x="29772" y="9159"/>
                    <a:pt x="29872" y="9330"/>
                  </a:cubicBezTo>
                  <a:cubicBezTo>
                    <a:pt x="30129" y="9758"/>
                    <a:pt x="30414" y="10428"/>
                    <a:pt x="30842" y="10699"/>
                  </a:cubicBezTo>
                  <a:cubicBezTo>
                    <a:pt x="31285" y="10985"/>
                    <a:pt x="31827" y="11013"/>
                    <a:pt x="32283" y="11256"/>
                  </a:cubicBezTo>
                  <a:cubicBezTo>
                    <a:pt x="32740" y="11484"/>
                    <a:pt x="32055" y="11969"/>
                    <a:pt x="32383" y="12226"/>
                  </a:cubicBezTo>
                  <a:cubicBezTo>
                    <a:pt x="32625" y="12055"/>
                    <a:pt x="32611" y="11670"/>
                    <a:pt x="32740" y="11427"/>
                  </a:cubicBezTo>
                  <a:cubicBezTo>
                    <a:pt x="33153" y="11441"/>
                    <a:pt x="33567" y="11812"/>
                    <a:pt x="33924" y="11998"/>
                  </a:cubicBezTo>
                  <a:cubicBezTo>
                    <a:pt x="34680" y="12383"/>
                    <a:pt x="35421" y="12811"/>
                    <a:pt x="36135" y="13282"/>
                  </a:cubicBezTo>
                  <a:cubicBezTo>
                    <a:pt x="37533" y="14194"/>
                    <a:pt x="38831" y="15264"/>
                    <a:pt x="40001" y="16448"/>
                  </a:cubicBezTo>
                  <a:cubicBezTo>
                    <a:pt x="43867" y="20414"/>
                    <a:pt x="45735" y="25321"/>
                    <a:pt x="43767" y="29587"/>
                  </a:cubicBezTo>
                  <a:close/>
                </a:path>
              </a:pathLst>
            </a:custGeom>
            <a:solidFill>
              <a:srgbClr val="E96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7"/>
            <p:cNvSpPr/>
            <p:nvPr/>
          </p:nvSpPr>
          <p:spPr>
            <a:xfrm>
              <a:off x="3838700" y="2621750"/>
              <a:ext cx="452950" cy="401600"/>
            </a:xfrm>
            <a:custGeom>
              <a:avLst/>
              <a:gdLst/>
              <a:ahLst/>
              <a:cxnLst/>
              <a:rect l="l" t="t" r="r" b="b"/>
              <a:pathLst>
                <a:path w="18118" h="16064" extrusionOk="0">
                  <a:moveTo>
                    <a:pt x="12497" y="200"/>
                  </a:moveTo>
                  <a:cubicBezTo>
                    <a:pt x="13824" y="1"/>
                    <a:pt x="16192" y="1812"/>
                    <a:pt x="16862" y="2939"/>
                  </a:cubicBezTo>
                  <a:cubicBezTo>
                    <a:pt x="18117" y="5008"/>
                    <a:pt x="14993" y="6648"/>
                    <a:pt x="13624" y="8018"/>
                  </a:cubicBezTo>
                  <a:cubicBezTo>
                    <a:pt x="11883" y="9772"/>
                    <a:pt x="10043" y="11399"/>
                    <a:pt x="8602" y="13439"/>
                  </a:cubicBezTo>
                  <a:cubicBezTo>
                    <a:pt x="7861" y="14480"/>
                    <a:pt x="7532" y="15536"/>
                    <a:pt x="6206" y="15735"/>
                  </a:cubicBezTo>
                  <a:cubicBezTo>
                    <a:pt x="4080" y="16063"/>
                    <a:pt x="2226" y="14095"/>
                    <a:pt x="286" y="14109"/>
                  </a:cubicBezTo>
                  <a:cubicBezTo>
                    <a:pt x="0" y="11584"/>
                    <a:pt x="3210" y="7618"/>
                    <a:pt x="4851" y="5906"/>
                  </a:cubicBezTo>
                  <a:cubicBezTo>
                    <a:pt x="7233" y="3410"/>
                    <a:pt x="9630" y="1912"/>
                    <a:pt x="12640" y="343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7"/>
            <p:cNvSpPr/>
            <p:nvPr/>
          </p:nvSpPr>
          <p:spPr>
            <a:xfrm>
              <a:off x="3891475" y="2672400"/>
              <a:ext cx="761450" cy="761425"/>
            </a:xfrm>
            <a:custGeom>
              <a:avLst/>
              <a:gdLst/>
              <a:ahLst/>
              <a:cxnLst/>
              <a:rect l="l" t="t" r="r" b="b"/>
              <a:pathLst>
                <a:path w="30458" h="30457" extrusionOk="0">
                  <a:moveTo>
                    <a:pt x="15222" y="0"/>
                  </a:moveTo>
                  <a:cubicBezTo>
                    <a:pt x="6820" y="0"/>
                    <a:pt x="1" y="6819"/>
                    <a:pt x="1" y="15236"/>
                  </a:cubicBezTo>
                  <a:cubicBezTo>
                    <a:pt x="1" y="23638"/>
                    <a:pt x="6820" y="30457"/>
                    <a:pt x="15222" y="30457"/>
                  </a:cubicBezTo>
                  <a:cubicBezTo>
                    <a:pt x="23638" y="30457"/>
                    <a:pt x="30457" y="23638"/>
                    <a:pt x="30457" y="15236"/>
                  </a:cubicBezTo>
                  <a:cubicBezTo>
                    <a:pt x="30457" y="6819"/>
                    <a:pt x="23638" y="0"/>
                    <a:pt x="15222" y="0"/>
                  </a:cubicBezTo>
                  <a:close/>
                </a:path>
              </a:pathLst>
            </a:custGeom>
            <a:solidFill>
              <a:srgbClr val="FBD3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7"/>
            <p:cNvSpPr/>
            <p:nvPr/>
          </p:nvSpPr>
          <p:spPr>
            <a:xfrm>
              <a:off x="3935350" y="3069800"/>
              <a:ext cx="481825" cy="290975"/>
            </a:xfrm>
            <a:custGeom>
              <a:avLst/>
              <a:gdLst/>
              <a:ahLst/>
              <a:cxnLst/>
              <a:rect l="l" t="t" r="r" b="b"/>
              <a:pathLst>
                <a:path w="19273" h="11639" extrusionOk="0">
                  <a:moveTo>
                    <a:pt x="8442" y="0"/>
                  </a:moveTo>
                  <a:cubicBezTo>
                    <a:pt x="7844" y="0"/>
                    <a:pt x="7286" y="57"/>
                    <a:pt x="6791" y="181"/>
                  </a:cubicBezTo>
                  <a:lnTo>
                    <a:pt x="2240" y="752"/>
                  </a:lnTo>
                  <a:cubicBezTo>
                    <a:pt x="2212" y="751"/>
                    <a:pt x="2184" y="750"/>
                    <a:pt x="2155" y="750"/>
                  </a:cubicBezTo>
                  <a:cubicBezTo>
                    <a:pt x="1434" y="750"/>
                    <a:pt x="618" y="1091"/>
                    <a:pt x="0" y="1365"/>
                  </a:cubicBezTo>
                  <a:cubicBezTo>
                    <a:pt x="129" y="2121"/>
                    <a:pt x="542" y="3776"/>
                    <a:pt x="1213" y="4161"/>
                  </a:cubicBezTo>
                  <a:cubicBezTo>
                    <a:pt x="1142" y="3833"/>
                    <a:pt x="1313" y="3391"/>
                    <a:pt x="1256" y="3063"/>
                  </a:cubicBezTo>
                  <a:lnTo>
                    <a:pt x="1256" y="3063"/>
                  </a:lnTo>
                  <a:cubicBezTo>
                    <a:pt x="2602" y="3261"/>
                    <a:pt x="2898" y="5627"/>
                    <a:pt x="2304" y="5627"/>
                  </a:cubicBezTo>
                  <a:cubicBezTo>
                    <a:pt x="2129" y="5627"/>
                    <a:pt x="1879" y="5424"/>
                    <a:pt x="1555" y="4903"/>
                  </a:cubicBezTo>
                  <a:lnTo>
                    <a:pt x="1555" y="4903"/>
                  </a:lnTo>
                  <a:cubicBezTo>
                    <a:pt x="1427" y="5474"/>
                    <a:pt x="1712" y="6059"/>
                    <a:pt x="2240" y="6330"/>
                  </a:cubicBezTo>
                  <a:cubicBezTo>
                    <a:pt x="2311" y="6258"/>
                    <a:pt x="2340" y="6130"/>
                    <a:pt x="2397" y="6087"/>
                  </a:cubicBezTo>
                  <a:cubicBezTo>
                    <a:pt x="2438" y="6055"/>
                    <a:pt x="2481" y="6040"/>
                    <a:pt x="2525" y="6040"/>
                  </a:cubicBezTo>
                  <a:cubicBezTo>
                    <a:pt x="3132" y="6040"/>
                    <a:pt x="3960" y="8878"/>
                    <a:pt x="4465" y="9197"/>
                  </a:cubicBezTo>
                  <a:cubicBezTo>
                    <a:pt x="4686" y="9333"/>
                    <a:pt x="4940" y="9401"/>
                    <a:pt x="5154" y="9401"/>
                  </a:cubicBezTo>
                  <a:cubicBezTo>
                    <a:pt x="5591" y="9401"/>
                    <a:pt x="5866" y="9119"/>
                    <a:pt x="5378" y="8555"/>
                  </a:cubicBezTo>
                  <a:cubicBezTo>
                    <a:pt x="5321" y="8455"/>
                    <a:pt x="5550" y="8441"/>
                    <a:pt x="5492" y="8341"/>
                  </a:cubicBezTo>
                  <a:cubicBezTo>
                    <a:pt x="4669" y="7759"/>
                    <a:pt x="5527" y="6957"/>
                    <a:pt x="6409" y="6957"/>
                  </a:cubicBezTo>
                  <a:cubicBezTo>
                    <a:pt x="6672" y="6957"/>
                    <a:pt x="6938" y="7029"/>
                    <a:pt x="7162" y="7200"/>
                  </a:cubicBezTo>
                  <a:cubicBezTo>
                    <a:pt x="6581" y="7928"/>
                    <a:pt x="7149" y="8572"/>
                    <a:pt x="7655" y="8572"/>
                  </a:cubicBezTo>
                  <a:cubicBezTo>
                    <a:pt x="7932" y="8572"/>
                    <a:pt x="8191" y="8379"/>
                    <a:pt x="8231" y="7899"/>
                  </a:cubicBezTo>
                  <a:cubicBezTo>
                    <a:pt x="8973" y="7899"/>
                    <a:pt x="9672" y="8541"/>
                    <a:pt x="9087" y="9183"/>
                  </a:cubicBezTo>
                  <a:cubicBezTo>
                    <a:pt x="9301" y="9596"/>
                    <a:pt x="9387" y="10067"/>
                    <a:pt x="9316" y="10524"/>
                  </a:cubicBezTo>
                  <a:cubicBezTo>
                    <a:pt x="9360" y="10233"/>
                    <a:pt x="9101" y="10085"/>
                    <a:pt x="8795" y="10085"/>
                  </a:cubicBezTo>
                  <a:cubicBezTo>
                    <a:pt x="8410" y="10085"/>
                    <a:pt x="7949" y="10318"/>
                    <a:pt x="7918" y="10795"/>
                  </a:cubicBezTo>
                  <a:cubicBezTo>
                    <a:pt x="7876" y="11406"/>
                    <a:pt x="8305" y="11639"/>
                    <a:pt x="8680" y="11639"/>
                  </a:cubicBezTo>
                  <a:cubicBezTo>
                    <a:pt x="9075" y="11639"/>
                    <a:pt x="9410" y="11381"/>
                    <a:pt x="9073" y="11037"/>
                  </a:cubicBezTo>
                  <a:cubicBezTo>
                    <a:pt x="9208" y="10996"/>
                    <a:pt x="9361" y="10982"/>
                    <a:pt x="9519" y="10982"/>
                  </a:cubicBezTo>
                  <a:cubicBezTo>
                    <a:pt x="9747" y="10982"/>
                    <a:pt x="9984" y="11012"/>
                    <a:pt x="10186" y="11037"/>
                  </a:cubicBezTo>
                  <a:cubicBezTo>
                    <a:pt x="10793" y="11107"/>
                    <a:pt x="11067" y="11350"/>
                    <a:pt x="11550" y="11350"/>
                  </a:cubicBezTo>
                  <a:cubicBezTo>
                    <a:pt x="11760" y="11350"/>
                    <a:pt x="12008" y="11305"/>
                    <a:pt x="12340" y="11180"/>
                  </a:cubicBezTo>
                  <a:cubicBezTo>
                    <a:pt x="13182" y="10866"/>
                    <a:pt x="13980" y="10281"/>
                    <a:pt x="14779" y="9853"/>
                  </a:cubicBezTo>
                  <a:cubicBezTo>
                    <a:pt x="16805" y="8783"/>
                    <a:pt x="18260" y="6387"/>
                    <a:pt x="19273" y="4247"/>
                  </a:cubicBezTo>
                  <a:cubicBezTo>
                    <a:pt x="17144" y="2082"/>
                    <a:pt x="12046" y="0"/>
                    <a:pt x="8442" y="0"/>
                  </a:cubicBezTo>
                  <a:close/>
                </a:path>
              </a:pathLst>
            </a:custGeom>
            <a:solidFill>
              <a:srgbClr val="FFF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7"/>
            <p:cNvSpPr/>
            <p:nvPr/>
          </p:nvSpPr>
          <p:spPr>
            <a:xfrm>
              <a:off x="3935000" y="2715200"/>
              <a:ext cx="543525" cy="490300"/>
            </a:xfrm>
            <a:custGeom>
              <a:avLst/>
              <a:gdLst/>
              <a:ahLst/>
              <a:cxnLst/>
              <a:rect l="l" t="t" r="r" b="b"/>
              <a:pathLst>
                <a:path w="21741" h="19612" extrusionOk="0">
                  <a:moveTo>
                    <a:pt x="9358" y="0"/>
                  </a:moveTo>
                  <a:lnTo>
                    <a:pt x="9358" y="0"/>
                  </a:lnTo>
                  <a:cubicBezTo>
                    <a:pt x="6662" y="1855"/>
                    <a:pt x="3338" y="2497"/>
                    <a:pt x="1598" y="5692"/>
                  </a:cubicBezTo>
                  <a:cubicBezTo>
                    <a:pt x="100" y="8474"/>
                    <a:pt x="756" y="12468"/>
                    <a:pt x="0" y="15592"/>
                  </a:cubicBezTo>
                  <a:cubicBezTo>
                    <a:pt x="3083" y="18430"/>
                    <a:pt x="8312" y="19611"/>
                    <a:pt x="12554" y="19611"/>
                  </a:cubicBezTo>
                  <a:cubicBezTo>
                    <a:pt x="13004" y="19611"/>
                    <a:pt x="13442" y="19598"/>
                    <a:pt x="13866" y="19572"/>
                  </a:cubicBezTo>
                  <a:cubicBezTo>
                    <a:pt x="15578" y="19472"/>
                    <a:pt x="18245" y="19258"/>
                    <a:pt x="19544" y="17946"/>
                  </a:cubicBezTo>
                  <a:cubicBezTo>
                    <a:pt x="21084" y="16377"/>
                    <a:pt x="19957" y="15478"/>
                    <a:pt x="19886" y="13937"/>
                  </a:cubicBezTo>
                  <a:cubicBezTo>
                    <a:pt x="19672" y="9786"/>
                    <a:pt x="21740" y="6091"/>
                    <a:pt x="18174" y="2825"/>
                  </a:cubicBezTo>
                  <a:cubicBezTo>
                    <a:pt x="16040" y="874"/>
                    <a:pt x="14007" y="414"/>
                    <a:pt x="11715" y="414"/>
                  </a:cubicBezTo>
                  <a:cubicBezTo>
                    <a:pt x="10790" y="414"/>
                    <a:pt x="9822" y="489"/>
                    <a:pt x="8788" y="571"/>
                  </a:cubicBezTo>
                  <a:lnTo>
                    <a:pt x="9358" y="0"/>
                  </a:ln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7"/>
            <p:cNvSpPr/>
            <p:nvPr/>
          </p:nvSpPr>
          <p:spPr>
            <a:xfrm>
              <a:off x="3935000" y="2715200"/>
              <a:ext cx="543525" cy="496100"/>
            </a:xfrm>
            <a:custGeom>
              <a:avLst/>
              <a:gdLst/>
              <a:ahLst/>
              <a:cxnLst/>
              <a:rect l="l" t="t" r="r" b="b"/>
              <a:pathLst>
                <a:path w="21741" h="19844" fill="none" extrusionOk="0">
                  <a:moveTo>
                    <a:pt x="9358" y="0"/>
                  </a:moveTo>
                  <a:cubicBezTo>
                    <a:pt x="6662" y="1855"/>
                    <a:pt x="3338" y="2497"/>
                    <a:pt x="1598" y="5692"/>
                  </a:cubicBezTo>
                  <a:cubicBezTo>
                    <a:pt x="100" y="8474"/>
                    <a:pt x="756" y="12468"/>
                    <a:pt x="0" y="15592"/>
                  </a:cubicBezTo>
                  <a:cubicBezTo>
                    <a:pt x="3409" y="18731"/>
                    <a:pt x="9444" y="19843"/>
                    <a:pt x="13866" y="19572"/>
                  </a:cubicBezTo>
                  <a:cubicBezTo>
                    <a:pt x="15578" y="19472"/>
                    <a:pt x="18245" y="19258"/>
                    <a:pt x="19544" y="17946"/>
                  </a:cubicBezTo>
                  <a:cubicBezTo>
                    <a:pt x="21084" y="16377"/>
                    <a:pt x="19957" y="15478"/>
                    <a:pt x="19886" y="13937"/>
                  </a:cubicBezTo>
                  <a:cubicBezTo>
                    <a:pt x="19672" y="9786"/>
                    <a:pt x="21740" y="6091"/>
                    <a:pt x="18174" y="2825"/>
                  </a:cubicBezTo>
                  <a:cubicBezTo>
                    <a:pt x="15178" y="86"/>
                    <a:pt x="12382" y="285"/>
                    <a:pt x="8788" y="571"/>
                  </a:cubicBezTo>
                </a:path>
              </a:pathLst>
            </a:custGeom>
            <a:noFill/>
            <a:ln w="4625" cap="flat" cmpd="sng">
              <a:solidFill>
                <a:srgbClr val="FFFFBF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7"/>
            <p:cNvSpPr/>
            <p:nvPr/>
          </p:nvSpPr>
          <p:spPr>
            <a:xfrm>
              <a:off x="4073725" y="2785800"/>
              <a:ext cx="236100" cy="328125"/>
            </a:xfrm>
            <a:custGeom>
              <a:avLst/>
              <a:gdLst/>
              <a:ahLst/>
              <a:cxnLst/>
              <a:rect l="l" t="t" r="r" b="b"/>
              <a:pathLst>
                <a:path w="9444" h="13125" extrusionOk="0">
                  <a:moveTo>
                    <a:pt x="1241" y="10557"/>
                  </a:moveTo>
                  <a:cubicBezTo>
                    <a:pt x="2739" y="11128"/>
                    <a:pt x="6591" y="13125"/>
                    <a:pt x="8146" y="11770"/>
                  </a:cubicBezTo>
                  <a:cubicBezTo>
                    <a:pt x="9444" y="10643"/>
                    <a:pt x="8531" y="7247"/>
                    <a:pt x="7732" y="6006"/>
                  </a:cubicBezTo>
                  <a:cubicBezTo>
                    <a:pt x="3909" y="1"/>
                    <a:pt x="0" y="9887"/>
                    <a:pt x="1241" y="10557"/>
                  </a:cubicBezTo>
                  <a:close/>
                </a:path>
              </a:pathLst>
            </a:custGeom>
            <a:solidFill>
              <a:srgbClr val="FE7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7"/>
            <p:cNvSpPr/>
            <p:nvPr/>
          </p:nvSpPr>
          <p:spPr>
            <a:xfrm>
              <a:off x="3969575" y="3049725"/>
              <a:ext cx="120925" cy="35675"/>
            </a:xfrm>
            <a:custGeom>
              <a:avLst/>
              <a:gdLst/>
              <a:ahLst/>
              <a:cxnLst/>
              <a:rect l="l" t="t" r="r" b="b"/>
              <a:pathLst>
                <a:path w="4837" h="1427" fill="none" extrusionOk="0">
                  <a:moveTo>
                    <a:pt x="1" y="1427"/>
                  </a:moveTo>
                  <a:cubicBezTo>
                    <a:pt x="1627" y="856"/>
                    <a:pt x="3210" y="499"/>
                    <a:pt x="4837" y="0"/>
                  </a:cubicBezTo>
                </a:path>
              </a:pathLst>
            </a:custGeom>
            <a:noFill/>
            <a:ln w="4625" cap="flat" cmpd="sng">
              <a:solidFill>
                <a:srgbClr val="FE9F34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7"/>
            <p:cNvSpPr/>
            <p:nvPr/>
          </p:nvSpPr>
          <p:spPr>
            <a:xfrm>
              <a:off x="4195325" y="2757975"/>
              <a:ext cx="8950" cy="128075"/>
            </a:xfrm>
            <a:custGeom>
              <a:avLst/>
              <a:gdLst/>
              <a:ahLst/>
              <a:cxnLst/>
              <a:rect l="l" t="t" r="r" b="b"/>
              <a:pathLst>
                <a:path w="358" h="5123" fill="none" extrusionOk="0">
                  <a:moveTo>
                    <a:pt x="357" y="5122"/>
                  </a:moveTo>
                  <a:cubicBezTo>
                    <a:pt x="1" y="3582"/>
                    <a:pt x="357" y="1699"/>
                    <a:pt x="357" y="1"/>
                  </a:cubicBezTo>
                </a:path>
              </a:pathLst>
            </a:custGeom>
            <a:noFill/>
            <a:ln w="4625" cap="flat" cmpd="sng">
              <a:solidFill>
                <a:srgbClr val="FE9F34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7"/>
            <p:cNvSpPr/>
            <p:nvPr/>
          </p:nvSpPr>
          <p:spPr>
            <a:xfrm>
              <a:off x="4289850" y="3070750"/>
              <a:ext cx="106650" cy="42825"/>
            </a:xfrm>
            <a:custGeom>
              <a:avLst/>
              <a:gdLst/>
              <a:ahLst/>
              <a:cxnLst/>
              <a:rect l="l" t="t" r="r" b="b"/>
              <a:pathLst>
                <a:path w="4266" h="1713" fill="none" extrusionOk="0">
                  <a:moveTo>
                    <a:pt x="0" y="1"/>
                  </a:moveTo>
                  <a:cubicBezTo>
                    <a:pt x="1398" y="785"/>
                    <a:pt x="3081" y="785"/>
                    <a:pt x="4265" y="1712"/>
                  </a:cubicBezTo>
                </a:path>
              </a:pathLst>
            </a:custGeom>
            <a:noFill/>
            <a:ln w="4625" cap="flat" cmpd="sng">
              <a:solidFill>
                <a:srgbClr val="FE9F34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7"/>
            <p:cNvSpPr/>
            <p:nvPr/>
          </p:nvSpPr>
          <p:spPr>
            <a:xfrm>
              <a:off x="4497750" y="2949850"/>
              <a:ext cx="28925" cy="42125"/>
            </a:xfrm>
            <a:custGeom>
              <a:avLst/>
              <a:gdLst/>
              <a:ahLst/>
              <a:cxnLst/>
              <a:rect l="l" t="t" r="r" b="b"/>
              <a:pathLst>
                <a:path w="1157" h="1685" extrusionOk="0">
                  <a:moveTo>
                    <a:pt x="215" y="1"/>
                  </a:moveTo>
                  <a:cubicBezTo>
                    <a:pt x="1" y="628"/>
                    <a:pt x="1" y="1170"/>
                    <a:pt x="400" y="1684"/>
                  </a:cubicBezTo>
                  <a:cubicBezTo>
                    <a:pt x="999" y="1299"/>
                    <a:pt x="1156" y="414"/>
                    <a:pt x="500" y="1"/>
                  </a:cubicBezTo>
                  <a:close/>
                </a:path>
              </a:pathLst>
            </a:custGeom>
            <a:solidFill>
              <a:srgbClr val="FFF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7"/>
            <p:cNvSpPr/>
            <p:nvPr/>
          </p:nvSpPr>
          <p:spPr>
            <a:xfrm>
              <a:off x="4509525" y="2828950"/>
              <a:ext cx="28925" cy="38900"/>
            </a:xfrm>
            <a:custGeom>
              <a:avLst/>
              <a:gdLst/>
              <a:ahLst/>
              <a:cxnLst/>
              <a:rect l="l" t="t" r="r" b="b"/>
              <a:pathLst>
                <a:path w="1157" h="1556" extrusionOk="0">
                  <a:moveTo>
                    <a:pt x="172" y="1"/>
                  </a:moveTo>
                  <a:lnTo>
                    <a:pt x="172" y="1"/>
                  </a:lnTo>
                  <a:cubicBezTo>
                    <a:pt x="1" y="614"/>
                    <a:pt x="286" y="1270"/>
                    <a:pt x="856" y="1556"/>
                  </a:cubicBezTo>
                  <a:cubicBezTo>
                    <a:pt x="1156" y="1014"/>
                    <a:pt x="999" y="486"/>
                    <a:pt x="457" y="143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rgbClr val="FFF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7"/>
            <p:cNvSpPr/>
            <p:nvPr/>
          </p:nvSpPr>
          <p:spPr>
            <a:xfrm>
              <a:off x="4593700" y="2914550"/>
              <a:ext cx="22125" cy="35325"/>
            </a:xfrm>
            <a:custGeom>
              <a:avLst/>
              <a:gdLst/>
              <a:ahLst/>
              <a:cxnLst/>
              <a:rect l="l" t="t" r="r" b="b"/>
              <a:pathLst>
                <a:path w="885" h="1413" extrusionOk="0">
                  <a:moveTo>
                    <a:pt x="86" y="0"/>
                  </a:moveTo>
                  <a:cubicBezTo>
                    <a:pt x="0" y="699"/>
                    <a:pt x="171" y="1242"/>
                    <a:pt x="771" y="1413"/>
                  </a:cubicBezTo>
                  <a:cubicBezTo>
                    <a:pt x="885" y="899"/>
                    <a:pt x="728" y="371"/>
                    <a:pt x="371" y="0"/>
                  </a:cubicBezTo>
                  <a:close/>
                </a:path>
              </a:pathLst>
            </a:custGeom>
            <a:solidFill>
              <a:srgbClr val="FFF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7"/>
            <p:cNvSpPr/>
            <p:nvPr/>
          </p:nvSpPr>
          <p:spPr>
            <a:xfrm>
              <a:off x="4509875" y="3131375"/>
              <a:ext cx="27850" cy="38900"/>
            </a:xfrm>
            <a:custGeom>
              <a:avLst/>
              <a:gdLst/>
              <a:ahLst/>
              <a:cxnLst/>
              <a:rect l="l" t="t" r="r" b="b"/>
              <a:pathLst>
                <a:path w="1114" h="1556" extrusionOk="0">
                  <a:moveTo>
                    <a:pt x="1014" y="1"/>
                  </a:moveTo>
                  <a:cubicBezTo>
                    <a:pt x="386" y="300"/>
                    <a:pt x="1" y="928"/>
                    <a:pt x="329" y="1556"/>
                  </a:cubicBezTo>
                  <a:cubicBezTo>
                    <a:pt x="928" y="1427"/>
                    <a:pt x="1114" y="771"/>
                    <a:pt x="1014" y="143"/>
                  </a:cubicBezTo>
                  <a:lnTo>
                    <a:pt x="1014" y="1"/>
                  </a:lnTo>
                  <a:close/>
                </a:path>
              </a:pathLst>
            </a:custGeom>
            <a:solidFill>
              <a:srgbClr val="FFF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7"/>
            <p:cNvSpPr/>
            <p:nvPr/>
          </p:nvSpPr>
          <p:spPr>
            <a:xfrm>
              <a:off x="4559450" y="3195575"/>
              <a:ext cx="29275" cy="38900"/>
            </a:xfrm>
            <a:custGeom>
              <a:avLst/>
              <a:gdLst/>
              <a:ahLst/>
              <a:cxnLst/>
              <a:rect l="l" t="t" r="r" b="b"/>
              <a:pathLst>
                <a:path w="1171" h="1556" extrusionOk="0">
                  <a:moveTo>
                    <a:pt x="1028" y="1"/>
                  </a:moveTo>
                  <a:cubicBezTo>
                    <a:pt x="400" y="243"/>
                    <a:pt x="1" y="871"/>
                    <a:pt x="44" y="1555"/>
                  </a:cubicBezTo>
                  <a:cubicBezTo>
                    <a:pt x="628" y="1498"/>
                    <a:pt x="1028" y="1013"/>
                    <a:pt x="1170" y="428"/>
                  </a:cubicBezTo>
                  <a:lnTo>
                    <a:pt x="1028" y="1"/>
                  </a:lnTo>
                  <a:close/>
                </a:path>
              </a:pathLst>
            </a:custGeom>
            <a:solidFill>
              <a:srgbClr val="FFF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7"/>
            <p:cNvSpPr/>
            <p:nvPr/>
          </p:nvSpPr>
          <p:spPr>
            <a:xfrm>
              <a:off x="4403600" y="2733375"/>
              <a:ext cx="40550" cy="26600"/>
            </a:xfrm>
            <a:custGeom>
              <a:avLst/>
              <a:gdLst/>
              <a:ahLst/>
              <a:cxnLst/>
              <a:rect l="l" t="t" r="r" b="b"/>
              <a:pathLst>
                <a:path w="1622" h="1064" extrusionOk="0">
                  <a:moveTo>
                    <a:pt x="143" y="1"/>
                  </a:moveTo>
                  <a:lnTo>
                    <a:pt x="1" y="272"/>
                  </a:lnTo>
                  <a:cubicBezTo>
                    <a:pt x="166" y="858"/>
                    <a:pt x="481" y="1064"/>
                    <a:pt x="747" y="1064"/>
                  </a:cubicBezTo>
                  <a:cubicBezTo>
                    <a:pt x="1283" y="1064"/>
                    <a:pt x="1621" y="230"/>
                    <a:pt x="143" y="1"/>
                  </a:cubicBezTo>
                  <a:close/>
                </a:path>
              </a:pathLst>
            </a:custGeom>
            <a:solidFill>
              <a:srgbClr val="FFF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7"/>
            <p:cNvSpPr/>
            <p:nvPr/>
          </p:nvSpPr>
          <p:spPr>
            <a:xfrm>
              <a:off x="3904675" y="3014050"/>
              <a:ext cx="13575" cy="38550"/>
            </a:xfrm>
            <a:custGeom>
              <a:avLst/>
              <a:gdLst/>
              <a:ahLst/>
              <a:cxnLst/>
              <a:rect l="l" t="t" r="r" b="b"/>
              <a:pathLst>
                <a:path w="543" h="1542" extrusionOk="0">
                  <a:moveTo>
                    <a:pt x="329" y="0"/>
                  </a:moveTo>
                  <a:cubicBezTo>
                    <a:pt x="15" y="457"/>
                    <a:pt x="0" y="1056"/>
                    <a:pt x="286" y="1541"/>
                  </a:cubicBezTo>
                  <a:cubicBezTo>
                    <a:pt x="485" y="1099"/>
                    <a:pt x="543" y="614"/>
                    <a:pt x="471" y="143"/>
                  </a:cubicBezTo>
                  <a:lnTo>
                    <a:pt x="329" y="0"/>
                  </a:lnTo>
                  <a:close/>
                </a:path>
              </a:pathLst>
            </a:custGeom>
            <a:solidFill>
              <a:srgbClr val="FFF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7"/>
            <p:cNvSpPr/>
            <p:nvPr/>
          </p:nvSpPr>
          <p:spPr>
            <a:xfrm>
              <a:off x="4532350" y="3021175"/>
              <a:ext cx="19650" cy="46050"/>
            </a:xfrm>
            <a:custGeom>
              <a:avLst/>
              <a:gdLst/>
              <a:ahLst/>
              <a:cxnLst/>
              <a:rect l="l" t="t" r="r" b="b"/>
              <a:pathLst>
                <a:path w="786" h="1842" extrusionOk="0">
                  <a:moveTo>
                    <a:pt x="400" y="1"/>
                  </a:moveTo>
                  <a:cubicBezTo>
                    <a:pt x="43" y="557"/>
                    <a:pt x="1" y="1242"/>
                    <a:pt x="286" y="1841"/>
                  </a:cubicBezTo>
                  <a:cubicBezTo>
                    <a:pt x="671" y="1470"/>
                    <a:pt x="785" y="899"/>
                    <a:pt x="543" y="429"/>
                  </a:cubicBezTo>
                  <a:lnTo>
                    <a:pt x="400" y="1"/>
                  </a:lnTo>
                  <a:close/>
                </a:path>
              </a:pathLst>
            </a:custGeom>
            <a:solidFill>
              <a:srgbClr val="FFF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7"/>
            <p:cNvSpPr/>
            <p:nvPr/>
          </p:nvSpPr>
          <p:spPr>
            <a:xfrm>
              <a:off x="4169300" y="2682950"/>
              <a:ext cx="44950" cy="17875"/>
            </a:xfrm>
            <a:custGeom>
              <a:avLst/>
              <a:gdLst/>
              <a:ahLst/>
              <a:cxnLst/>
              <a:rect l="l" t="t" r="r" b="b"/>
              <a:pathLst>
                <a:path w="1798" h="715" extrusionOk="0">
                  <a:moveTo>
                    <a:pt x="1402" y="1"/>
                  </a:moveTo>
                  <a:cubicBezTo>
                    <a:pt x="1354" y="1"/>
                    <a:pt x="1305" y="2"/>
                    <a:pt x="1256" y="6"/>
                  </a:cubicBezTo>
                  <a:lnTo>
                    <a:pt x="1127" y="6"/>
                  </a:lnTo>
                  <a:cubicBezTo>
                    <a:pt x="614" y="78"/>
                    <a:pt x="214" y="292"/>
                    <a:pt x="0" y="705"/>
                  </a:cubicBezTo>
                  <a:cubicBezTo>
                    <a:pt x="58" y="712"/>
                    <a:pt x="116" y="715"/>
                    <a:pt x="173" y="715"/>
                  </a:cubicBezTo>
                  <a:cubicBezTo>
                    <a:pt x="756" y="715"/>
                    <a:pt x="1330" y="398"/>
                    <a:pt x="1798" y="35"/>
                  </a:cubicBezTo>
                  <a:cubicBezTo>
                    <a:pt x="1662" y="14"/>
                    <a:pt x="1534" y="1"/>
                    <a:pt x="1402" y="1"/>
                  </a:cubicBezTo>
                  <a:close/>
                </a:path>
              </a:pathLst>
            </a:custGeom>
            <a:solidFill>
              <a:srgbClr val="FFF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7"/>
            <p:cNvSpPr/>
            <p:nvPr/>
          </p:nvSpPr>
          <p:spPr>
            <a:xfrm>
              <a:off x="3731700" y="2375675"/>
              <a:ext cx="1220075" cy="1218650"/>
            </a:xfrm>
            <a:custGeom>
              <a:avLst/>
              <a:gdLst/>
              <a:ahLst/>
              <a:cxnLst/>
              <a:rect l="l" t="t" r="r" b="b"/>
              <a:pathLst>
                <a:path w="48803" h="48746" extrusionOk="0">
                  <a:moveTo>
                    <a:pt x="31427" y="9487"/>
                  </a:moveTo>
                  <a:cubicBezTo>
                    <a:pt x="30843" y="9316"/>
                    <a:pt x="28032" y="8645"/>
                    <a:pt x="27947" y="9787"/>
                  </a:cubicBezTo>
                  <a:cubicBezTo>
                    <a:pt x="27904" y="10272"/>
                    <a:pt x="31969" y="12326"/>
                    <a:pt x="32497" y="12782"/>
                  </a:cubicBezTo>
                  <a:cubicBezTo>
                    <a:pt x="33981" y="14009"/>
                    <a:pt x="35193" y="15521"/>
                    <a:pt x="36064" y="17219"/>
                  </a:cubicBezTo>
                  <a:cubicBezTo>
                    <a:pt x="36420" y="17932"/>
                    <a:pt x="36991" y="18431"/>
                    <a:pt x="36492" y="19187"/>
                  </a:cubicBezTo>
                  <a:cubicBezTo>
                    <a:pt x="36249" y="19544"/>
                    <a:pt x="34523" y="19758"/>
                    <a:pt x="34523" y="19787"/>
                  </a:cubicBezTo>
                  <a:cubicBezTo>
                    <a:pt x="34352" y="20628"/>
                    <a:pt x="35265" y="21670"/>
                    <a:pt x="35365" y="22611"/>
                  </a:cubicBezTo>
                  <a:cubicBezTo>
                    <a:pt x="35450" y="23538"/>
                    <a:pt x="35322" y="24537"/>
                    <a:pt x="35222" y="25464"/>
                  </a:cubicBezTo>
                  <a:cubicBezTo>
                    <a:pt x="34994" y="27476"/>
                    <a:pt x="34580" y="29473"/>
                    <a:pt x="33696" y="31327"/>
                  </a:cubicBezTo>
                  <a:cubicBezTo>
                    <a:pt x="32569" y="33681"/>
                    <a:pt x="31270" y="34751"/>
                    <a:pt x="28703" y="35379"/>
                  </a:cubicBezTo>
                  <a:cubicBezTo>
                    <a:pt x="28175" y="35507"/>
                    <a:pt x="26977" y="35478"/>
                    <a:pt x="26563" y="35807"/>
                  </a:cubicBezTo>
                  <a:cubicBezTo>
                    <a:pt x="25935" y="36334"/>
                    <a:pt x="26392" y="36020"/>
                    <a:pt x="26363" y="36705"/>
                  </a:cubicBezTo>
                  <a:cubicBezTo>
                    <a:pt x="26320" y="38018"/>
                    <a:pt x="27019" y="37904"/>
                    <a:pt x="25736" y="38631"/>
                  </a:cubicBezTo>
                  <a:cubicBezTo>
                    <a:pt x="24765" y="39202"/>
                    <a:pt x="22968" y="39430"/>
                    <a:pt x="21827" y="39630"/>
                  </a:cubicBezTo>
                  <a:cubicBezTo>
                    <a:pt x="18931" y="40115"/>
                    <a:pt x="15907" y="39872"/>
                    <a:pt x="13196" y="38688"/>
                  </a:cubicBezTo>
                  <a:cubicBezTo>
                    <a:pt x="12640" y="38446"/>
                    <a:pt x="12084" y="38160"/>
                    <a:pt x="11556" y="37846"/>
                  </a:cubicBezTo>
                  <a:cubicBezTo>
                    <a:pt x="9416" y="36534"/>
                    <a:pt x="7305" y="34965"/>
                    <a:pt x="6791" y="32397"/>
                  </a:cubicBezTo>
                  <a:cubicBezTo>
                    <a:pt x="6563" y="31270"/>
                    <a:pt x="6805" y="30058"/>
                    <a:pt x="6720" y="28902"/>
                  </a:cubicBezTo>
                  <a:cubicBezTo>
                    <a:pt x="6677" y="28374"/>
                    <a:pt x="6278" y="24765"/>
                    <a:pt x="5735" y="24622"/>
                  </a:cubicBezTo>
                  <a:cubicBezTo>
                    <a:pt x="4452" y="24309"/>
                    <a:pt x="4494" y="26591"/>
                    <a:pt x="3909" y="27319"/>
                  </a:cubicBezTo>
                  <a:cubicBezTo>
                    <a:pt x="3282" y="26220"/>
                    <a:pt x="3353" y="24223"/>
                    <a:pt x="3325" y="22911"/>
                  </a:cubicBezTo>
                  <a:cubicBezTo>
                    <a:pt x="3054" y="22768"/>
                    <a:pt x="2783" y="22640"/>
                    <a:pt x="2497" y="22525"/>
                  </a:cubicBezTo>
                  <a:cubicBezTo>
                    <a:pt x="1" y="23852"/>
                    <a:pt x="500" y="29030"/>
                    <a:pt x="500" y="31313"/>
                  </a:cubicBezTo>
                  <a:cubicBezTo>
                    <a:pt x="500" y="34908"/>
                    <a:pt x="1598" y="37818"/>
                    <a:pt x="2740" y="41142"/>
                  </a:cubicBezTo>
                  <a:cubicBezTo>
                    <a:pt x="3524" y="43453"/>
                    <a:pt x="6021" y="47361"/>
                    <a:pt x="8489" y="48117"/>
                  </a:cubicBezTo>
                  <a:cubicBezTo>
                    <a:pt x="10543" y="48745"/>
                    <a:pt x="13153" y="48389"/>
                    <a:pt x="15151" y="47804"/>
                  </a:cubicBezTo>
                  <a:cubicBezTo>
                    <a:pt x="21499" y="45906"/>
                    <a:pt x="27604" y="43339"/>
                    <a:pt x="33952" y="41399"/>
                  </a:cubicBezTo>
                  <a:cubicBezTo>
                    <a:pt x="38746" y="39929"/>
                    <a:pt x="43268" y="38160"/>
                    <a:pt x="46149" y="33824"/>
                  </a:cubicBezTo>
                  <a:cubicBezTo>
                    <a:pt x="48803" y="29801"/>
                    <a:pt x="45935" y="24009"/>
                    <a:pt x="44038" y="20186"/>
                  </a:cubicBezTo>
                  <a:cubicBezTo>
                    <a:pt x="42840" y="17761"/>
                    <a:pt x="41342" y="15464"/>
                    <a:pt x="39416" y="13538"/>
                  </a:cubicBezTo>
                  <a:cubicBezTo>
                    <a:pt x="38945" y="13068"/>
                    <a:pt x="38432" y="12526"/>
                    <a:pt x="37875" y="12169"/>
                  </a:cubicBezTo>
                  <a:cubicBezTo>
                    <a:pt x="37604" y="11998"/>
                    <a:pt x="37205" y="12012"/>
                    <a:pt x="37348" y="11613"/>
                  </a:cubicBezTo>
                  <a:cubicBezTo>
                    <a:pt x="37504" y="11170"/>
                    <a:pt x="38603" y="11013"/>
                    <a:pt x="38988" y="10871"/>
                  </a:cubicBezTo>
                  <a:cubicBezTo>
                    <a:pt x="39616" y="10642"/>
                    <a:pt x="40215" y="10314"/>
                    <a:pt x="40743" y="9901"/>
                  </a:cubicBezTo>
                  <a:cubicBezTo>
                    <a:pt x="41970" y="8888"/>
                    <a:pt x="42526" y="7119"/>
                    <a:pt x="41399" y="5792"/>
                  </a:cubicBezTo>
                  <a:cubicBezTo>
                    <a:pt x="41085" y="5421"/>
                    <a:pt x="40586" y="4837"/>
                    <a:pt x="40044" y="4779"/>
                  </a:cubicBezTo>
                  <a:cubicBezTo>
                    <a:pt x="39544" y="4722"/>
                    <a:pt x="39159" y="5207"/>
                    <a:pt x="39573" y="5593"/>
                  </a:cubicBezTo>
                  <a:cubicBezTo>
                    <a:pt x="39873" y="5878"/>
                    <a:pt x="40443" y="5678"/>
                    <a:pt x="40800" y="5949"/>
                  </a:cubicBezTo>
                  <a:cubicBezTo>
                    <a:pt x="41199" y="6277"/>
                    <a:pt x="41271" y="6805"/>
                    <a:pt x="41271" y="7290"/>
                  </a:cubicBezTo>
                  <a:cubicBezTo>
                    <a:pt x="41271" y="8317"/>
                    <a:pt x="40557" y="9273"/>
                    <a:pt x="39673" y="9758"/>
                  </a:cubicBezTo>
                  <a:cubicBezTo>
                    <a:pt x="38660" y="10314"/>
                    <a:pt x="36691" y="11056"/>
                    <a:pt x="35522" y="10799"/>
                  </a:cubicBezTo>
                  <a:cubicBezTo>
                    <a:pt x="34266" y="10514"/>
                    <a:pt x="34680" y="8431"/>
                    <a:pt x="34808" y="7547"/>
                  </a:cubicBezTo>
                  <a:cubicBezTo>
                    <a:pt x="34937" y="6605"/>
                    <a:pt x="35308" y="5379"/>
                    <a:pt x="35992" y="4694"/>
                  </a:cubicBezTo>
                  <a:cubicBezTo>
                    <a:pt x="37191" y="3496"/>
                    <a:pt x="37162" y="5778"/>
                    <a:pt x="36677" y="6477"/>
                  </a:cubicBezTo>
                  <a:cubicBezTo>
                    <a:pt x="36891" y="6662"/>
                    <a:pt x="37134" y="6876"/>
                    <a:pt x="37319" y="7090"/>
                  </a:cubicBezTo>
                  <a:cubicBezTo>
                    <a:pt x="37519" y="7319"/>
                    <a:pt x="37776" y="7747"/>
                    <a:pt x="38075" y="7875"/>
                  </a:cubicBezTo>
                  <a:cubicBezTo>
                    <a:pt x="38517" y="8060"/>
                    <a:pt x="38760" y="7433"/>
                    <a:pt x="39031" y="7076"/>
                  </a:cubicBezTo>
                  <a:cubicBezTo>
                    <a:pt x="39316" y="6734"/>
                    <a:pt x="39473" y="6491"/>
                    <a:pt x="39416" y="6049"/>
                  </a:cubicBezTo>
                  <a:cubicBezTo>
                    <a:pt x="39259" y="5079"/>
                    <a:pt x="39245" y="3667"/>
                    <a:pt x="38360" y="3053"/>
                  </a:cubicBezTo>
                  <a:cubicBezTo>
                    <a:pt x="38089" y="2868"/>
                    <a:pt x="37761" y="2825"/>
                    <a:pt x="37476" y="2654"/>
                  </a:cubicBezTo>
                  <a:cubicBezTo>
                    <a:pt x="37091" y="2397"/>
                    <a:pt x="36777" y="2055"/>
                    <a:pt x="36549" y="1655"/>
                  </a:cubicBezTo>
                  <a:cubicBezTo>
                    <a:pt x="36377" y="1313"/>
                    <a:pt x="36164" y="1013"/>
                    <a:pt x="35892" y="742"/>
                  </a:cubicBezTo>
                  <a:cubicBezTo>
                    <a:pt x="35778" y="614"/>
                    <a:pt x="35664" y="471"/>
                    <a:pt x="35564" y="343"/>
                  </a:cubicBezTo>
                  <a:cubicBezTo>
                    <a:pt x="35536" y="314"/>
                    <a:pt x="35193" y="1"/>
                    <a:pt x="35193" y="43"/>
                  </a:cubicBezTo>
                  <a:cubicBezTo>
                    <a:pt x="35236" y="414"/>
                    <a:pt x="35193" y="785"/>
                    <a:pt x="35065" y="1128"/>
                  </a:cubicBezTo>
                  <a:cubicBezTo>
                    <a:pt x="35465" y="1256"/>
                    <a:pt x="35807" y="1912"/>
                    <a:pt x="35835" y="2297"/>
                  </a:cubicBezTo>
                  <a:cubicBezTo>
                    <a:pt x="35878" y="2768"/>
                    <a:pt x="35693" y="3239"/>
                    <a:pt x="35465" y="3638"/>
                  </a:cubicBezTo>
                  <a:cubicBezTo>
                    <a:pt x="35108" y="4323"/>
                    <a:pt x="34509" y="4751"/>
                    <a:pt x="34223" y="5507"/>
                  </a:cubicBezTo>
                  <a:cubicBezTo>
                    <a:pt x="33753" y="6734"/>
                    <a:pt x="33524" y="8060"/>
                    <a:pt x="33125" y="9316"/>
                  </a:cubicBezTo>
                  <a:cubicBezTo>
                    <a:pt x="32968" y="9787"/>
                    <a:pt x="32811" y="10371"/>
                    <a:pt x="32526" y="10785"/>
                  </a:cubicBezTo>
                  <a:cubicBezTo>
                    <a:pt x="32355" y="11028"/>
                    <a:pt x="31784" y="11399"/>
                    <a:pt x="31841" y="10842"/>
                  </a:cubicBezTo>
                  <a:cubicBezTo>
                    <a:pt x="31870" y="10585"/>
                    <a:pt x="32098" y="10343"/>
                    <a:pt x="32126" y="10100"/>
                  </a:cubicBezTo>
                  <a:cubicBezTo>
                    <a:pt x="32169" y="9758"/>
                    <a:pt x="31684" y="9573"/>
                    <a:pt x="31413" y="9487"/>
                  </a:cubicBezTo>
                  <a:close/>
                </a:path>
              </a:pathLst>
            </a:custGeom>
            <a:solidFill>
              <a:srgbClr val="E96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7"/>
            <p:cNvSpPr/>
            <p:nvPr/>
          </p:nvSpPr>
          <p:spPr>
            <a:xfrm>
              <a:off x="3912875" y="3240875"/>
              <a:ext cx="255375" cy="160850"/>
            </a:xfrm>
            <a:custGeom>
              <a:avLst/>
              <a:gdLst/>
              <a:ahLst/>
              <a:cxnLst/>
              <a:rect l="l" t="t" r="r" b="b"/>
              <a:pathLst>
                <a:path w="10215" h="6434" extrusionOk="0">
                  <a:moveTo>
                    <a:pt x="714" y="328"/>
                  </a:moveTo>
                  <a:cubicBezTo>
                    <a:pt x="1" y="1241"/>
                    <a:pt x="2768" y="4979"/>
                    <a:pt x="3695" y="5578"/>
                  </a:cubicBezTo>
                  <a:cubicBezTo>
                    <a:pt x="4894" y="6334"/>
                    <a:pt x="6905" y="6420"/>
                    <a:pt x="8289" y="6420"/>
                  </a:cubicBezTo>
                  <a:cubicBezTo>
                    <a:pt x="9886" y="6434"/>
                    <a:pt x="10215" y="6391"/>
                    <a:pt x="10072" y="4793"/>
                  </a:cubicBezTo>
                  <a:cubicBezTo>
                    <a:pt x="9772" y="1584"/>
                    <a:pt x="8845" y="2097"/>
                    <a:pt x="6263" y="1626"/>
                  </a:cubicBezTo>
                  <a:cubicBezTo>
                    <a:pt x="4537" y="1298"/>
                    <a:pt x="2155" y="0"/>
                    <a:pt x="557" y="485"/>
                  </a:cubicBezTo>
                </a:path>
              </a:pathLst>
            </a:custGeom>
            <a:solidFill>
              <a:srgbClr val="FF7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7"/>
            <p:cNvSpPr/>
            <p:nvPr/>
          </p:nvSpPr>
          <p:spPr>
            <a:xfrm>
              <a:off x="4189975" y="3269400"/>
              <a:ext cx="207950" cy="146600"/>
            </a:xfrm>
            <a:custGeom>
              <a:avLst/>
              <a:gdLst/>
              <a:ahLst/>
              <a:cxnLst/>
              <a:rect l="l" t="t" r="r" b="b"/>
              <a:pathLst>
                <a:path w="8318" h="5864" extrusionOk="0">
                  <a:moveTo>
                    <a:pt x="871" y="1042"/>
                  </a:moveTo>
                  <a:cubicBezTo>
                    <a:pt x="386" y="1784"/>
                    <a:pt x="1" y="4209"/>
                    <a:pt x="686" y="4794"/>
                  </a:cubicBezTo>
                  <a:cubicBezTo>
                    <a:pt x="1969" y="5863"/>
                    <a:pt x="6292" y="3538"/>
                    <a:pt x="7262" y="2611"/>
                  </a:cubicBezTo>
                  <a:cubicBezTo>
                    <a:pt x="8318" y="1598"/>
                    <a:pt x="8260" y="657"/>
                    <a:pt x="6706" y="329"/>
                  </a:cubicBezTo>
                  <a:cubicBezTo>
                    <a:pt x="5065" y="0"/>
                    <a:pt x="2126" y="1028"/>
                    <a:pt x="571" y="1612"/>
                  </a:cubicBezTo>
                </a:path>
              </a:pathLst>
            </a:custGeom>
            <a:solidFill>
              <a:srgbClr val="FF7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7"/>
            <p:cNvSpPr/>
            <p:nvPr/>
          </p:nvSpPr>
          <p:spPr>
            <a:xfrm>
              <a:off x="3763800" y="3207350"/>
              <a:ext cx="540675" cy="326350"/>
            </a:xfrm>
            <a:custGeom>
              <a:avLst/>
              <a:gdLst/>
              <a:ahLst/>
              <a:cxnLst/>
              <a:rect l="l" t="t" r="r" b="b"/>
              <a:pathLst>
                <a:path w="21627" h="13054" extrusionOk="0">
                  <a:moveTo>
                    <a:pt x="5393" y="9216"/>
                  </a:moveTo>
                  <a:cubicBezTo>
                    <a:pt x="3981" y="8331"/>
                    <a:pt x="1" y="1955"/>
                    <a:pt x="2711" y="856"/>
                  </a:cubicBezTo>
                  <a:cubicBezTo>
                    <a:pt x="4822" y="0"/>
                    <a:pt x="5550" y="3938"/>
                    <a:pt x="7661" y="4380"/>
                  </a:cubicBezTo>
                  <a:cubicBezTo>
                    <a:pt x="8802" y="4608"/>
                    <a:pt x="10029" y="4594"/>
                    <a:pt x="11113" y="4908"/>
                  </a:cubicBezTo>
                  <a:cubicBezTo>
                    <a:pt x="12269" y="5250"/>
                    <a:pt x="13125" y="5678"/>
                    <a:pt x="14352" y="5806"/>
                  </a:cubicBezTo>
                  <a:cubicBezTo>
                    <a:pt x="15778" y="5949"/>
                    <a:pt x="20899" y="5378"/>
                    <a:pt x="21484" y="6933"/>
                  </a:cubicBezTo>
                  <a:cubicBezTo>
                    <a:pt x="21627" y="7333"/>
                    <a:pt x="20999" y="9758"/>
                    <a:pt x="20728" y="10043"/>
                  </a:cubicBezTo>
                  <a:cubicBezTo>
                    <a:pt x="19958" y="10856"/>
                    <a:pt x="16848" y="11398"/>
                    <a:pt x="15778" y="11755"/>
                  </a:cubicBezTo>
                  <a:cubicBezTo>
                    <a:pt x="11869" y="13053"/>
                    <a:pt x="8417" y="10685"/>
                    <a:pt x="5108" y="8930"/>
                  </a:cubicBezTo>
                </a:path>
              </a:pathLst>
            </a:custGeom>
            <a:solidFill>
              <a:srgbClr val="FF7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7"/>
            <p:cNvSpPr/>
            <p:nvPr/>
          </p:nvSpPr>
          <p:spPr>
            <a:xfrm>
              <a:off x="3735975" y="3105700"/>
              <a:ext cx="310300" cy="449750"/>
            </a:xfrm>
            <a:custGeom>
              <a:avLst/>
              <a:gdLst/>
              <a:ahLst/>
              <a:cxnLst/>
              <a:rect l="l" t="t" r="r" b="b"/>
              <a:pathLst>
                <a:path w="12412" h="17990" extrusionOk="0">
                  <a:moveTo>
                    <a:pt x="5108" y="8845"/>
                  </a:moveTo>
                  <a:cubicBezTo>
                    <a:pt x="4152" y="8360"/>
                    <a:pt x="3510" y="7490"/>
                    <a:pt x="3054" y="6548"/>
                  </a:cubicBezTo>
                  <a:cubicBezTo>
                    <a:pt x="2597" y="5607"/>
                    <a:pt x="1970" y="4765"/>
                    <a:pt x="1641" y="3781"/>
                  </a:cubicBezTo>
                  <a:cubicBezTo>
                    <a:pt x="1370" y="2954"/>
                    <a:pt x="1000" y="2169"/>
                    <a:pt x="814" y="1342"/>
                  </a:cubicBezTo>
                  <a:cubicBezTo>
                    <a:pt x="757" y="1028"/>
                    <a:pt x="786" y="186"/>
                    <a:pt x="457" y="43"/>
                  </a:cubicBezTo>
                  <a:cubicBezTo>
                    <a:pt x="358" y="1"/>
                    <a:pt x="101" y="1170"/>
                    <a:pt x="72" y="1342"/>
                  </a:cubicBezTo>
                  <a:cubicBezTo>
                    <a:pt x="1" y="1827"/>
                    <a:pt x="101" y="2169"/>
                    <a:pt x="229" y="2625"/>
                  </a:cubicBezTo>
                  <a:cubicBezTo>
                    <a:pt x="372" y="3196"/>
                    <a:pt x="386" y="3852"/>
                    <a:pt x="486" y="4437"/>
                  </a:cubicBezTo>
                  <a:cubicBezTo>
                    <a:pt x="728" y="5949"/>
                    <a:pt x="885" y="7490"/>
                    <a:pt x="1313" y="8974"/>
                  </a:cubicBezTo>
                  <a:cubicBezTo>
                    <a:pt x="1599" y="9958"/>
                    <a:pt x="2027" y="10885"/>
                    <a:pt x="2312" y="11869"/>
                  </a:cubicBezTo>
                  <a:cubicBezTo>
                    <a:pt x="2897" y="13838"/>
                    <a:pt x="3938" y="15564"/>
                    <a:pt x="5721" y="16634"/>
                  </a:cubicBezTo>
                  <a:cubicBezTo>
                    <a:pt x="7005" y="17419"/>
                    <a:pt x="8988" y="17989"/>
                    <a:pt x="10457" y="17419"/>
                  </a:cubicBezTo>
                  <a:cubicBezTo>
                    <a:pt x="10885" y="17262"/>
                    <a:pt x="11242" y="16962"/>
                    <a:pt x="11456" y="16563"/>
                  </a:cubicBezTo>
                  <a:cubicBezTo>
                    <a:pt x="12226" y="15108"/>
                    <a:pt x="12412" y="13396"/>
                    <a:pt x="12312" y="11741"/>
                  </a:cubicBezTo>
                  <a:cubicBezTo>
                    <a:pt x="9801" y="11641"/>
                    <a:pt x="7291" y="9929"/>
                    <a:pt x="5108" y="8845"/>
                  </a:cubicBezTo>
                  <a:close/>
                </a:path>
              </a:pathLst>
            </a:custGeom>
            <a:solidFill>
              <a:srgbClr val="FF7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7"/>
            <p:cNvSpPr/>
            <p:nvPr/>
          </p:nvSpPr>
          <p:spPr>
            <a:xfrm>
              <a:off x="4095475" y="3378175"/>
              <a:ext cx="358450" cy="194025"/>
            </a:xfrm>
            <a:custGeom>
              <a:avLst/>
              <a:gdLst/>
              <a:ahLst/>
              <a:cxnLst/>
              <a:rect l="l" t="t" r="r" b="b"/>
              <a:pathLst>
                <a:path w="14338" h="7761" extrusionOk="0">
                  <a:moveTo>
                    <a:pt x="1227" y="1256"/>
                  </a:moveTo>
                  <a:cubicBezTo>
                    <a:pt x="942" y="2697"/>
                    <a:pt x="0" y="5963"/>
                    <a:pt x="1327" y="6520"/>
                  </a:cubicBezTo>
                  <a:cubicBezTo>
                    <a:pt x="4351" y="7761"/>
                    <a:pt x="9729" y="5036"/>
                    <a:pt x="12155" y="3410"/>
                  </a:cubicBezTo>
                  <a:cubicBezTo>
                    <a:pt x="12682" y="3053"/>
                    <a:pt x="14337" y="2083"/>
                    <a:pt x="13738" y="1099"/>
                  </a:cubicBezTo>
                  <a:cubicBezTo>
                    <a:pt x="13068" y="0"/>
                    <a:pt x="8531" y="1284"/>
                    <a:pt x="7490" y="1498"/>
                  </a:cubicBezTo>
                  <a:cubicBezTo>
                    <a:pt x="5521" y="1912"/>
                    <a:pt x="3239" y="842"/>
                    <a:pt x="1370" y="1527"/>
                  </a:cubicBezTo>
                </a:path>
              </a:pathLst>
            </a:custGeom>
            <a:solidFill>
              <a:srgbClr val="FF7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7"/>
            <p:cNvSpPr/>
            <p:nvPr/>
          </p:nvSpPr>
          <p:spPr>
            <a:xfrm>
              <a:off x="4208925" y="2408075"/>
              <a:ext cx="384800" cy="224400"/>
            </a:xfrm>
            <a:custGeom>
              <a:avLst/>
              <a:gdLst/>
              <a:ahLst/>
              <a:cxnLst/>
              <a:rect l="l" t="t" r="r" b="b"/>
              <a:pathLst>
                <a:path w="15392" h="8976" extrusionOk="0">
                  <a:moveTo>
                    <a:pt x="9915" y="0"/>
                  </a:moveTo>
                  <a:cubicBezTo>
                    <a:pt x="8940" y="0"/>
                    <a:pt x="7975" y="273"/>
                    <a:pt x="7146" y="802"/>
                  </a:cubicBezTo>
                  <a:cubicBezTo>
                    <a:pt x="6433" y="1258"/>
                    <a:pt x="5919" y="1929"/>
                    <a:pt x="5220" y="2356"/>
                  </a:cubicBezTo>
                  <a:cubicBezTo>
                    <a:pt x="4678" y="2685"/>
                    <a:pt x="4136" y="2628"/>
                    <a:pt x="3551" y="2699"/>
                  </a:cubicBezTo>
                  <a:cubicBezTo>
                    <a:pt x="3230" y="2749"/>
                    <a:pt x="2909" y="2774"/>
                    <a:pt x="2588" y="2774"/>
                  </a:cubicBezTo>
                  <a:cubicBezTo>
                    <a:pt x="2267" y="2774"/>
                    <a:pt x="1946" y="2749"/>
                    <a:pt x="1625" y="2699"/>
                  </a:cubicBezTo>
                  <a:cubicBezTo>
                    <a:pt x="1539" y="2680"/>
                    <a:pt x="1423" y="2668"/>
                    <a:pt x="1298" y="2668"/>
                  </a:cubicBezTo>
                  <a:cubicBezTo>
                    <a:pt x="866" y="2668"/>
                    <a:pt x="313" y="2811"/>
                    <a:pt x="413" y="3298"/>
                  </a:cubicBezTo>
                  <a:cubicBezTo>
                    <a:pt x="488" y="3626"/>
                    <a:pt x="1056" y="3731"/>
                    <a:pt x="1373" y="3731"/>
                  </a:cubicBezTo>
                  <a:cubicBezTo>
                    <a:pt x="1414" y="3731"/>
                    <a:pt x="1451" y="3729"/>
                    <a:pt x="1482" y="3726"/>
                  </a:cubicBezTo>
                  <a:cubicBezTo>
                    <a:pt x="1753" y="3655"/>
                    <a:pt x="2039" y="3626"/>
                    <a:pt x="2310" y="3612"/>
                  </a:cubicBezTo>
                  <a:cubicBezTo>
                    <a:pt x="2589" y="3625"/>
                    <a:pt x="2891" y="3716"/>
                    <a:pt x="3175" y="3716"/>
                  </a:cubicBezTo>
                  <a:cubicBezTo>
                    <a:pt x="3210" y="3716"/>
                    <a:pt x="3245" y="3715"/>
                    <a:pt x="3280" y="3712"/>
                  </a:cubicBezTo>
                  <a:cubicBezTo>
                    <a:pt x="3480" y="3697"/>
                    <a:pt x="3708" y="3541"/>
                    <a:pt x="3893" y="3541"/>
                  </a:cubicBezTo>
                  <a:cubicBezTo>
                    <a:pt x="4450" y="3583"/>
                    <a:pt x="4635" y="4297"/>
                    <a:pt x="4721" y="4739"/>
                  </a:cubicBezTo>
                  <a:cubicBezTo>
                    <a:pt x="4778" y="5095"/>
                    <a:pt x="4749" y="5638"/>
                    <a:pt x="4278" y="5652"/>
                  </a:cubicBezTo>
                  <a:cubicBezTo>
                    <a:pt x="4273" y="5652"/>
                    <a:pt x="4267" y="5652"/>
                    <a:pt x="4261" y="5652"/>
                  </a:cubicBezTo>
                  <a:cubicBezTo>
                    <a:pt x="3701" y="5652"/>
                    <a:pt x="3375" y="4965"/>
                    <a:pt x="2923" y="4753"/>
                  </a:cubicBezTo>
                  <a:cubicBezTo>
                    <a:pt x="2812" y="4701"/>
                    <a:pt x="2713" y="4678"/>
                    <a:pt x="2622" y="4678"/>
                  </a:cubicBezTo>
                  <a:cubicBezTo>
                    <a:pt x="2294" y="4678"/>
                    <a:pt x="2086" y="4982"/>
                    <a:pt x="1896" y="5295"/>
                  </a:cubicBezTo>
                  <a:cubicBezTo>
                    <a:pt x="1611" y="5794"/>
                    <a:pt x="1112" y="5980"/>
                    <a:pt x="655" y="6279"/>
                  </a:cubicBezTo>
                  <a:cubicBezTo>
                    <a:pt x="1" y="6703"/>
                    <a:pt x="893" y="7034"/>
                    <a:pt x="1359" y="7034"/>
                  </a:cubicBezTo>
                  <a:cubicBezTo>
                    <a:pt x="1411" y="7034"/>
                    <a:pt x="1458" y="7030"/>
                    <a:pt x="1497" y="7021"/>
                  </a:cubicBezTo>
                  <a:lnTo>
                    <a:pt x="1497" y="7036"/>
                  </a:lnTo>
                  <a:cubicBezTo>
                    <a:pt x="1982" y="6921"/>
                    <a:pt x="2367" y="6693"/>
                    <a:pt x="2838" y="6565"/>
                  </a:cubicBezTo>
                  <a:cubicBezTo>
                    <a:pt x="3337" y="6451"/>
                    <a:pt x="3822" y="6379"/>
                    <a:pt x="4321" y="6365"/>
                  </a:cubicBezTo>
                  <a:cubicBezTo>
                    <a:pt x="4521" y="6350"/>
                    <a:pt x="4721" y="6342"/>
                    <a:pt x="4920" y="6342"/>
                  </a:cubicBezTo>
                  <a:cubicBezTo>
                    <a:pt x="5275" y="6342"/>
                    <a:pt x="5629" y="6367"/>
                    <a:pt x="5976" y="6422"/>
                  </a:cubicBezTo>
                  <a:cubicBezTo>
                    <a:pt x="6233" y="6451"/>
                    <a:pt x="6490" y="6508"/>
                    <a:pt x="6732" y="6579"/>
                  </a:cubicBezTo>
                  <a:cubicBezTo>
                    <a:pt x="7388" y="6750"/>
                    <a:pt x="8030" y="6964"/>
                    <a:pt x="8644" y="7235"/>
                  </a:cubicBezTo>
                  <a:cubicBezTo>
                    <a:pt x="9070" y="7406"/>
                    <a:pt x="9581" y="7519"/>
                    <a:pt x="9824" y="7915"/>
                  </a:cubicBezTo>
                  <a:lnTo>
                    <a:pt x="9824" y="7915"/>
                  </a:lnTo>
                  <a:cubicBezTo>
                    <a:pt x="9718" y="7748"/>
                    <a:pt x="9312" y="7699"/>
                    <a:pt x="9001" y="7699"/>
                  </a:cubicBezTo>
                  <a:cubicBezTo>
                    <a:pt x="8869" y="7699"/>
                    <a:pt x="8754" y="7708"/>
                    <a:pt x="8686" y="7720"/>
                  </a:cubicBezTo>
                  <a:cubicBezTo>
                    <a:pt x="8073" y="7849"/>
                    <a:pt x="8059" y="8462"/>
                    <a:pt x="8116" y="8976"/>
                  </a:cubicBezTo>
                  <a:cubicBezTo>
                    <a:pt x="8344" y="8391"/>
                    <a:pt x="8244" y="7834"/>
                    <a:pt x="9000" y="7834"/>
                  </a:cubicBezTo>
                  <a:cubicBezTo>
                    <a:pt x="9714" y="7834"/>
                    <a:pt x="10284" y="8348"/>
                    <a:pt x="10940" y="8548"/>
                  </a:cubicBezTo>
                  <a:cubicBezTo>
                    <a:pt x="11054" y="8584"/>
                    <a:pt x="11186" y="8604"/>
                    <a:pt x="11315" y="8604"/>
                  </a:cubicBezTo>
                  <a:cubicBezTo>
                    <a:pt x="11735" y="8604"/>
                    <a:pt x="12130" y="8397"/>
                    <a:pt x="11825" y="7906"/>
                  </a:cubicBezTo>
                  <a:cubicBezTo>
                    <a:pt x="11368" y="7164"/>
                    <a:pt x="10741" y="7192"/>
                    <a:pt x="10142" y="6750"/>
                  </a:cubicBezTo>
                  <a:cubicBezTo>
                    <a:pt x="9542" y="6322"/>
                    <a:pt x="9999" y="5538"/>
                    <a:pt x="9671" y="4939"/>
                  </a:cubicBezTo>
                  <a:cubicBezTo>
                    <a:pt x="9385" y="4382"/>
                    <a:pt x="8829" y="3997"/>
                    <a:pt x="8287" y="3712"/>
                  </a:cubicBezTo>
                  <a:cubicBezTo>
                    <a:pt x="7788" y="3441"/>
                    <a:pt x="7160" y="3098"/>
                    <a:pt x="7317" y="2414"/>
                  </a:cubicBezTo>
                  <a:cubicBezTo>
                    <a:pt x="7388" y="2057"/>
                    <a:pt x="7545" y="1729"/>
                    <a:pt x="7773" y="1444"/>
                  </a:cubicBezTo>
                  <a:cubicBezTo>
                    <a:pt x="8059" y="1087"/>
                    <a:pt x="8373" y="1058"/>
                    <a:pt x="8786" y="944"/>
                  </a:cubicBezTo>
                  <a:cubicBezTo>
                    <a:pt x="9150" y="834"/>
                    <a:pt x="9540" y="771"/>
                    <a:pt x="9929" y="771"/>
                  </a:cubicBezTo>
                  <a:cubicBezTo>
                    <a:pt x="10498" y="771"/>
                    <a:pt x="11064" y="907"/>
                    <a:pt x="11540" y="1230"/>
                  </a:cubicBezTo>
                  <a:cubicBezTo>
                    <a:pt x="12067" y="1600"/>
                    <a:pt x="12481" y="2128"/>
                    <a:pt x="12709" y="2727"/>
                  </a:cubicBezTo>
                  <a:cubicBezTo>
                    <a:pt x="12923" y="3298"/>
                    <a:pt x="12738" y="3526"/>
                    <a:pt x="12495" y="3997"/>
                  </a:cubicBezTo>
                  <a:cubicBezTo>
                    <a:pt x="12124" y="4739"/>
                    <a:pt x="12338" y="6237"/>
                    <a:pt x="12481" y="7050"/>
                  </a:cubicBezTo>
                  <a:cubicBezTo>
                    <a:pt x="12525" y="7334"/>
                    <a:pt x="12979" y="7945"/>
                    <a:pt x="13318" y="7945"/>
                  </a:cubicBezTo>
                  <a:cubicBezTo>
                    <a:pt x="13421" y="7945"/>
                    <a:pt x="13513" y="7889"/>
                    <a:pt x="13579" y="7749"/>
                  </a:cubicBezTo>
                  <a:cubicBezTo>
                    <a:pt x="13679" y="7549"/>
                    <a:pt x="13522" y="7207"/>
                    <a:pt x="13494" y="7050"/>
                  </a:cubicBezTo>
                  <a:cubicBezTo>
                    <a:pt x="13451" y="6793"/>
                    <a:pt x="13451" y="6536"/>
                    <a:pt x="13494" y="6294"/>
                  </a:cubicBezTo>
                  <a:cubicBezTo>
                    <a:pt x="13537" y="5580"/>
                    <a:pt x="13494" y="4867"/>
                    <a:pt x="13522" y="4154"/>
                  </a:cubicBezTo>
                  <a:cubicBezTo>
                    <a:pt x="13537" y="3512"/>
                    <a:pt x="14050" y="2984"/>
                    <a:pt x="14450" y="2513"/>
                  </a:cubicBezTo>
                  <a:cubicBezTo>
                    <a:pt x="14721" y="2185"/>
                    <a:pt x="15391" y="1643"/>
                    <a:pt x="15334" y="1187"/>
                  </a:cubicBezTo>
                  <a:lnTo>
                    <a:pt x="15334" y="1187"/>
                  </a:lnTo>
                  <a:cubicBezTo>
                    <a:pt x="15299" y="1192"/>
                    <a:pt x="15268" y="1194"/>
                    <a:pt x="15238" y="1194"/>
                  </a:cubicBezTo>
                  <a:cubicBezTo>
                    <a:pt x="15087" y="1194"/>
                    <a:pt x="15001" y="1138"/>
                    <a:pt x="14894" y="1138"/>
                  </a:cubicBezTo>
                  <a:cubicBezTo>
                    <a:pt x="14844" y="1138"/>
                    <a:pt x="14789" y="1150"/>
                    <a:pt x="14721" y="1187"/>
                  </a:cubicBezTo>
                  <a:cubicBezTo>
                    <a:pt x="14464" y="1329"/>
                    <a:pt x="14421" y="1629"/>
                    <a:pt x="14122" y="1757"/>
                  </a:cubicBezTo>
                  <a:cubicBezTo>
                    <a:pt x="14029" y="1791"/>
                    <a:pt x="13932" y="1807"/>
                    <a:pt x="13834" y="1807"/>
                  </a:cubicBezTo>
                  <a:cubicBezTo>
                    <a:pt x="13312" y="1807"/>
                    <a:pt x="12741" y="1376"/>
                    <a:pt x="12453" y="1016"/>
                  </a:cubicBezTo>
                  <a:cubicBezTo>
                    <a:pt x="12110" y="531"/>
                    <a:pt x="11582" y="217"/>
                    <a:pt x="11012" y="117"/>
                  </a:cubicBezTo>
                  <a:cubicBezTo>
                    <a:pt x="10649" y="39"/>
                    <a:pt x="10281" y="0"/>
                    <a:pt x="9915" y="0"/>
                  </a:cubicBezTo>
                  <a:close/>
                </a:path>
              </a:pathLst>
            </a:custGeom>
            <a:solidFill>
              <a:srgbClr val="942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7"/>
            <p:cNvSpPr/>
            <p:nvPr/>
          </p:nvSpPr>
          <p:spPr>
            <a:xfrm>
              <a:off x="3734200" y="2511525"/>
              <a:ext cx="954375" cy="924450"/>
            </a:xfrm>
            <a:custGeom>
              <a:avLst/>
              <a:gdLst/>
              <a:ahLst/>
              <a:cxnLst/>
              <a:rect l="l" t="t" r="r" b="b"/>
              <a:pathLst>
                <a:path w="38175" h="36978" extrusionOk="0">
                  <a:moveTo>
                    <a:pt x="18878" y="1"/>
                  </a:moveTo>
                  <a:cubicBezTo>
                    <a:pt x="18877" y="1"/>
                    <a:pt x="18875" y="1"/>
                    <a:pt x="18874" y="2"/>
                  </a:cubicBezTo>
                  <a:cubicBezTo>
                    <a:pt x="18603" y="130"/>
                    <a:pt x="18574" y="515"/>
                    <a:pt x="18517" y="786"/>
                  </a:cubicBezTo>
                  <a:cubicBezTo>
                    <a:pt x="18431" y="1157"/>
                    <a:pt x="18275" y="1742"/>
                    <a:pt x="17975" y="2013"/>
                  </a:cubicBezTo>
                  <a:cubicBezTo>
                    <a:pt x="17732" y="2241"/>
                    <a:pt x="17219" y="2241"/>
                    <a:pt x="16891" y="2241"/>
                  </a:cubicBezTo>
                  <a:cubicBezTo>
                    <a:pt x="16563" y="2241"/>
                    <a:pt x="16249" y="2298"/>
                    <a:pt x="15935" y="2412"/>
                  </a:cubicBezTo>
                  <a:cubicBezTo>
                    <a:pt x="15179" y="2712"/>
                    <a:pt x="14466" y="3026"/>
                    <a:pt x="13695" y="3325"/>
                  </a:cubicBezTo>
                  <a:cubicBezTo>
                    <a:pt x="10300" y="4624"/>
                    <a:pt x="8189" y="6564"/>
                    <a:pt x="5707" y="9303"/>
                  </a:cubicBezTo>
                  <a:cubicBezTo>
                    <a:pt x="2554" y="12769"/>
                    <a:pt x="457" y="17291"/>
                    <a:pt x="172" y="21999"/>
                  </a:cubicBezTo>
                  <a:cubicBezTo>
                    <a:pt x="1" y="24567"/>
                    <a:pt x="1042" y="27034"/>
                    <a:pt x="2255" y="29231"/>
                  </a:cubicBezTo>
                  <a:cubicBezTo>
                    <a:pt x="3267" y="31100"/>
                    <a:pt x="4665" y="33183"/>
                    <a:pt x="6506" y="34338"/>
                  </a:cubicBezTo>
                  <a:cubicBezTo>
                    <a:pt x="7749" y="35113"/>
                    <a:pt x="9901" y="36071"/>
                    <a:pt x="11668" y="36071"/>
                  </a:cubicBezTo>
                  <a:cubicBezTo>
                    <a:pt x="12213" y="36071"/>
                    <a:pt x="12720" y="35980"/>
                    <a:pt x="13153" y="35765"/>
                  </a:cubicBezTo>
                  <a:cubicBezTo>
                    <a:pt x="13353" y="35665"/>
                    <a:pt x="10643" y="34581"/>
                    <a:pt x="10400" y="34524"/>
                  </a:cubicBezTo>
                  <a:cubicBezTo>
                    <a:pt x="9344" y="34281"/>
                    <a:pt x="8431" y="34081"/>
                    <a:pt x="7461" y="33554"/>
                  </a:cubicBezTo>
                  <a:cubicBezTo>
                    <a:pt x="5821" y="32655"/>
                    <a:pt x="3595" y="31000"/>
                    <a:pt x="3310" y="29003"/>
                  </a:cubicBezTo>
                  <a:cubicBezTo>
                    <a:pt x="3310" y="29003"/>
                    <a:pt x="3482" y="28991"/>
                    <a:pt x="3737" y="28991"/>
                  </a:cubicBezTo>
                  <a:cubicBezTo>
                    <a:pt x="4459" y="28991"/>
                    <a:pt x="5846" y="29085"/>
                    <a:pt x="5878" y="29802"/>
                  </a:cubicBezTo>
                  <a:cubicBezTo>
                    <a:pt x="5707" y="29802"/>
                    <a:pt x="5536" y="29802"/>
                    <a:pt x="5350" y="29816"/>
                  </a:cubicBezTo>
                  <a:cubicBezTo>
                    <a:pt x="6063" y="30487"/>
                    <a:pt x="6577" y="31514"/>
                    <a:pt x="7433" y="32141"/>
                  </a:cubicBezTo>
                  <a:cubicBezTo>
                    <a:pt x="8588" y="32955"/>
                    <a:pt x="9858" y="32798"/>
                    <a:pt x="11185" y="33012"/>
                  </a:cubicBezTo>
                  <a:cubicBezTo>
                    <a:pt x="12839" y="33283"/>
                    <a:pt x="14437" y="33782"/>
                    <a:pt x="16106" y="33939"/>
                  </a:cubicBezTo>
                  <a:cubicBezTo>
                    <a:pt x="18232" y="34139"/>
                    <a:pt x="20300" y="34424"/>
                    <a:pt x="22483" y="34552"/>
                  </a:cubicBezTo>
                  <a:cubicBezTo>
                    <a:pt x="23353" y="36350"/>
                    <a:pt x="16449" y="35223"/>
                    <a:pt x="15664" y="36093"/>
                  </a:cubicBezTo>
                  <a:cubicBezTo>
                    <a:pt x="15379" y="36421"/>
                    <a:pt x="20286" y="36977"/>
                    <a:pt x="20728" y="36977"/>
                  </a:cubicBezTo>
                  <a:cubicBezTo>
                    <a:pt x="22083" y="36977"/>
                    <a:pt x="23467" y="36735"/>
                    <a:pt x="24794" y="36450"/>
                  </a:cubicBezTo>
                  <a:cubicBezTo>
                    <a:pt x="26834" y="36007"/>
                    <a:pt x="31128" y="35151"/>
                    <a:pt x="31741" y="32698"/>
                  </a:cubicBezTo>
                  <a:cubicBezTo>
                    <a:pt x="31464" y="32566"/>
                    <a:pt x="31174" y="32511"/>
                    <a:pt x="30874" y="32511"/>
                  </a:cubicBezTo>
                  <a:cubicBezTo>
                    <a:pt x="29421" y="32511"/>
                    <a:pt x="27746" y="33798"/>
                    <a:pt x="26227" y="33798"/>
                  </a:cubicBezTo>
                  <a:cubicBezTo>
                    <a:pt x="26095" y="33798"/>
                    <a:pt x="25964" y="33789"/>
                    <a:pt x="25835" y="33768"/>
                  </a:cubicBezTo>
                  <a:cubicBezTo>
                    <a:pt x="27419" y="32940"/>
                    <a:pt x="29202" y="32512"/>
                    <a:pt x="30871" y="31913"/>
                  </a:cubicBezTo>
                  <a:cubicBezTo>
                    <a:pt x="33867" y="30872"/>
                    <a:pt x="36292" y="29659"/>
                    <a:pt x="37276" y="26521"/>
                  </a:cubicBezTo>
                  <a:cubicBezTo>
                    <a:pt x="38175" y="23611"/>
                    <a:pt x="37975" y="20387"/>
                    <a:pt x="37519" y="17420"/>
                  </a:cubicBezTo>
                  <a:cubicBezTo>
                    <a:pt x="37105" y="14752"/>
                    <a:pt x="36449" y="10501"/>
                    <a:pt x="34380" y="8589"/>
                  </a:cubicBezTo>
                  <a:cubicBezTo>
                    <a:pt x="33838" y="8090"/>
                    <a:pt x="33282" y="7577"/>
                    <a:pt x="32640" y="7220"/>
                  </a:cubicBezTo>
                  <a:cubicBezTo>
                    <a:pt x="31912" y="6820"/>
                    <a:pt x="32511" y="6064"/>
                    <a:pt x="32911" y="5622"/>
                  </a:cubicBezTo>
                  <a:cubicBezTo>
                    <a:pt x="33068" y="5437"/>
                    <a:pt x="33410" y="5066"/>
                    <a:pt x="33253" y="4795"/>
                  </a:cubicBezTo>
                  <a:cubicBezTo>
                    <a:pt x="33196" y="4716"/>
                    <a:pt x="33111" y="4677"/>
                    <a:pt x="33027" y="4677"/>
                  </a:cubicBezTo>
                  <a:cubicBezTo>
                    <a:pt x="32943" y="4677"/>
                    <a:pt x="32861" y="4716"/>
                    <a:pt x="32811" y="4795"/>
                  </a:cubicBezTo>
                  <a:cubicBezTo>
                    <a:pt x="32725" y="4880"/>
                    <a:pt x="32711" y="5066"/>
                    <a:pt x="32668" y="5180"/>
                  </a:cubicBezTo>
                  <a:cubicBezTo>
                    <a:pt x="32611" y="5308"/>
                    <a:pt x="32540" y="5437"/>
                    <a:pt x="32454" y="5537"/>
                  </a:cubicBezTo>
                  <a:cubicBezTo>
                    <a:pt x="32157" y="5884"/>
                    <a:pt x="31853" y="6011"/>
                    <a:pt x="31544" y="6011"/>
                  </a:cubicBezTo>
                  <a:cubicBezTo>
                    <a:pt x="30980" y="6011"/>
                    <a:pt x="30402" y="5585"/>
                    <a:pt x="29830" y="5308"/>
                  </a:cubicBezTo>
                  <a:cubicBezTo>
                    <a:pt x="29345" y="5052"/>
                    <a:pt x="28831" y="4880"/>
                    <a:pt x="28303" y="4766"/>
                  </a:cubicBezTo>
                  <a:cubicBezTo>
                    <a:pt x="28156" y="4739"/>
                    <a:pt x="28008" y="4723"/>
                    <a:pt x="27861" y="4723"/>
                  </a:cubicBezTo>
                  <a:cubicBezTo>
                    <a:pt x="27780" y="4723"/>
                    <a:pt x="27699" y="4728"/>
                    <a:pt x="27618" y="4738"/>
                  </a:cubicBezTo>
                  <a:cubicBezTo>
                    <a:pt x="27561" y="4752"/>
                    <a:pt x="27105" y="4895"/>
                    <a:pt x="27105" y="4895"/>
                  </a:cubicBezTo>
                  <a:cubicBezTo>
                    <a:pt x="27661" y="5451"/>
                    <a:pt x="28132" y="5465"/>
                    <a:pt x="28831" y="5736"/>
                  </a:cubicBezTo>
                  <a:cubicBezTo>
                    <a:pt x="32212" y="7120"/>
                    <a:pt x="33738" y="8932"/>
                    <a:pt x="35136" y="12256"/>
                  </a:cubicBezTo>
                  <a:cubicBezTo>
                    <a:pt x="36406" y="15266"/>
                    <a:pt x="36962" y="19074"/>
                    <a:pt x="36520" y="22355"/>
                  </a:cubicBezTo>
                  <a:cubicBezTo>
                    <a:pt x="36206" y="24595"/>
                    <a:pt x="36306" y="27733"/>
                    <a:pt x="34494" y="29331"/>
                  </a:cubicBezTo>
                  <a:cubicBezTo>
                    <a:pt x="33829" y="29914"/>
                    <a:pt x="29379" y="32041"/>
                    <a:pt x="27386" y="32041"/>
                  </a:cubicBezTo>
                  <a:cubicBezTo>
                    <a:pt x="26987" y="32041"/>
                    <a:pt x="26686" y="31956"/>
                    <a:pt x="26534" y="31756"/>
                  </a:cubicBezTo>
                  <a:cubicBezTo>
                    <a:pt x="25807" y="30786"/>
                    <a:pt x="27761" y="30558"/>
                    <a:pt x="28360" y="30501"/>
                  </a:cubicBezTo>
                  <a:cubicBezTo>
                    <a:pt x="30657" y="30287"/>
                    <a:pt x="32283" y="30059"/>
                    <a:pt x="33439" y="27933"/>
                  </a:cubicBezTo>
                  <a:cubicBezTo>
                    <a:pt x="34694" y="25622"/>
                    <a:pt x="35550" y="22926"/>
                    <a:pt x="35664" y="20287"/>
                  </a:cubicBezTo>
                  <a:cubicBezTo>
                    <a:pt x="35716" y="19436"/>
                    <a:pt x="35394" y="14386"/>
                    <a:pt x="34414" y="14386"/>
                  </a:cubicBezTo>
                  <a:cubicBezTo>
                    <a:pt x="34311" y="14386"/>
                    <a:pt x="34200" y="14442"/>
                    <a:pt x="34081" y="14567"/>
                  </a:cubicBezTo>
                  <a:cubicBezTo>
                    <a:pt x="35208" y="16307"/>
                    <a:pt x="35065" y="19431"/>
                    <a:pt x="34666" y="21428"/>
                  </a:cubicBezTo>
                  <a:cubicBezTo>
                    <a:pt x="34409" y="22641"/>
                    <a:pt x="34038" y="23411"/>
                    <a:pt x="33496" y="24509"/>
                  </a:cubicBezTo>
                  <a:cubicBezTo>
                    <a:pt x="33054" y="25408"/>
                    <a:pt x="32982" y="26335"/>
                    <a:pt x="32497" y="27234"/>
                  </a:cubicBezTo>
                  <a:cubicBezTo>
                    <a:pt x="31370" y="29303"/>
                    <a:pt x="28360" y="29588"/>
                    <a:pt x="26277" y="30044"/>
                  </a:cubicBezTo>
                  <a:cubicBezTo>
                    <a:pt x="25917" y="30123"/>
                    <a:pt x="25474" y="30147"/>
                    <a:pt x="24987" y="30147"/>
                  </a:cubicBezTo>
                  <a:cubicBezTo>
                    <a:pt x="24249" y="30147"/>
                    <a:pt x="23407" y="30093"/>
                    <a:pt x="22587" y="30093"/>
                  </a:cubicBezTo>
                  <a:cubicBezTo>
                    <a:pt x="21211" y="30093"/>
                    <a:pt x="19897" y="30246"/>
                    <a:pt x="19245" y="31072"/>
                  </a:cubicBezTo>
                  <a:cubicBezTo>
                    <a:pt x="18539" y="31978"/>
                    <a:pt x="19535" y="32073"/>
                    <a:pt x="20358" y="32073"/>
                  </a:cubicBezTo>
                  <a:cubicBezTo>
                    <a:pt x="20467" y="32073"/>
                    <a:pt x="20573" y="32072"/>
                    <a:pt x="20671" y="32070"/>
                  </a:cubicBezTo>
                  <a:cubicBezTo>
                    <a:pt x="21709" y="32060"/>
                    <a:pt x="23565" y="31246"/>
                    <a:pt x="24913" y="31246"/>
                  </a:cubicBezTo>
                  <a:cubicBezTo>
                    <a:pt x="25473" y="31246"/>
                    <a:pt x="25946" y="31387"/>
                    <a:pt x="26235" y="31785"/>
                  </a:cubicBezTo>
                  <a:cubicBezTo>
                    <a:pt x="25145" y="33245"/>
                    <a:pt x="22786" y="33579"/>
                    <a:pt x="20488" y="33579"/>
                  </a:cubicBezTo>
                  <a:cubicBezTo>
                    <a:pt x="18814" y="33579"/>
                    <a:pt x="17172" y="33402"/>
                    <a:pt x="16078" y="33354"/>
                  </a:cubicBezTo>
                  <a:cubicBezTo>
                    <a:pt x="15479" y="33325"/>
                    <a:pt x="7433" y="31828"/>
                    <a:pt x="8018" y="30615"/>
                  </a:cubicBezTo>
                  <a:cubicBezTo>
                    <a:pt x="8120" y="30407"/>
                    <a:pt x="8414" y="30325"/>
                    <a:pt x="8822" y="30325"/>
                  </a:cubicBezTo>
                  <a:cubicBezTo>
                    <a:pt x="10292" y="30325"/>
                    <a:pt x="13249" y="31394"/>
                    <a:pt x="14109" y="31528"/>
                  </a:cubicBezTo>
                  <a:cubicBezTo>
                    <a:pt x="14376" y="31570"/>
                    <a:pt x="15382" y="31876"/>
                    <a:pt x="16041" y="31876"/>
                  </a:cubicBezTo>
                  <a:cubicBezTo>
                    <a:pt x="16508" y="31876"/>
                    <a:pt x="16800" y="31723"/>
                    <a:pt x="16534" y="31214"/>
                  </a:cubicBezTo>
                  <a:cubicBezTo>
                    <a:pt x="16477" y="31114"/>
                    <a:pt x="16377" y="31029"/>
                    <a:pt x="16277" y="30986"/>
                  </a:cubicBezTo>
                  <a:lnTo>
                    <a:pt x="16263" y="31000"/>
                  </a:lnTo>
                  <a:cubicBezTo>
                    <a:pt x="15550" y="30629"/>
                    <a:pt x="13781" y="30586"/>
                    <a:pt x="13282" y="30515"/>
                  </a:cubicBezTo>
                  <a:cubicBezTo>
                    <a:pt x="10628" y="30144"/>
                    <a:pt x="7761" y="28875"/>
                    <a:pt x="5892" y="26906"/>
                  </a:cubicBezTo>
                  <a:cubicBezTo>
                    <a:pt x="5008" y="25979"/>
                    <a:pt x="4252" y="24852"/>
                    <a:pt x="4252" y="23525"/>
                  </a:cubicBezTo>
                  <a:cubicBezTo>
                    <a:pt x="4252" y="22284"/>
                    <a:pt x="5393" y="21314"/>
                    <a:pt x="5250" y="20130"/>
                  </a:cubicBezTo>
                  <a:cubicBezTo>
                    <a:pt x="5188" y="19624"/>
                    <a:pt x="4999" y="19431"/>
                    <a:pt x="4755" y="19431"/>
                  </a:cubicBezTo>
                  <a:cubicBezTo>
                    <a:pt x="4166" y="19431"/>
                    <a:pt x="3257" y="20558"/>
                    <a:pt x="3025" y="21143"/>
                  </a:cubicBezTo>
                  <a:cubicBezTo>
                    <a:pt x="2599" y="22229"/>
                    <a:pt x="4731" y="27771"/>
                    <a:pt x="3018" y="27771"/>
                  </a:cubicBezTo>
                  <a:cubicBezTo>
                    <a:pt x="2955" y="27771"/>
                    <a:pt x="2886" y="27764"/>
                    <a:pt x="2811" y="27748"/>
                  </a:cubicBezTo>
                  <a:cubicBezTo>
                    <a:pt x="372" y="27234"/>
                    <a:pt x="1170" y="21927"/>
                    <a:pt x="1712" y="20387"/>
                  </a:cubicBezTo>
                  <a:cubicBezTo>
                    <a:pt x="2611" y="17776"/>
                    <a:pt x="2725" y="12227"/>
                    <a:pt x="6392" y="11628"/>
                  </a:cubicBezTo>
                  <a:lnTo>
                    <a:pt x="6392" y="11628"/>
                  </a:lnTo>
                  <a:cubicBezTo>
                    <a:pt x="7476" y="13525"/>
                    <a:pt x="3011" y="16392"/>
                    <a:pt x="4423" y="18703"/>
                  </a:cubicBezTo>
                  <a:cubicBezTo>
                    <a:pt x="5464" y="18518"/>
                    <a:pt x="5807" y="15722"/>
                    <a:pt x="6235" y="14766"/>
                  </a:cubicBezTo>
                  <a:cubicBezTo>
                    <a:pt x="6934" y="13240"/>
                    <a:pt x="7961" y="11828"/>
                    <a:pt x="9116" y="10587"/>
                  </a:cubicBezTo>
                  <a:cubicBezTo>
                    <a:pt x="10372" y="9203"/>
                    <a:pt x="12055" y="7676"/>
                    <a:pt x="13681" y="6763"/>
                  </a:cubicBezTo>
                  <a:cubicBezTo>
                    <a:pt x="14879" y="6079"/>
                    <a:pt x="16577" y="5922"/>
                    <a:pt x="17533" y="4923"/>
                  </a:cubicBezTo>
                  <a:cubicBezTo>
                    <a:pt x="17291" y="4691"/>
                    <a:pt x="16955" y="4596"/>
                    <a:pt x="16570" y="4596"/>
                  </a:cubicBezTo>
                  <a:cubicBezTo>
                    <a:pt x="15274" y="4596"/>
                    <a:pt x="13416" y="5671"/>
                    <a:pt x="12668" y="6221"/>
                  </a:cubicBezTo>
                  <a:cubicBezTo>
                    <a:pt x="11481" y="7109"/>
                    <a:pt x="9757" y="9891"/>
                    <a:pt x="8086" y="9891"/>
                  </a:cubicBezTo>
                  <a:cubicBezTo>
                    <a:pt x="8011" y="9891"/>
                    <a:pt x="7936" y="9885"/>
                    <a:pt x="7861" y="9873"/>
                  </a:cubicBezTo>
                  <a:cubicBezTo>
                    <a:pt x="7718" y="7420"/>
                    <a:pt x="13082" y="4923"/>
                    <a:pt x="14951" y="4210"/>
                  </a:cubicBezTo>
                  <a:cubicBezTo>
                    <a:pt x="16277" y="3696"/>
                    <a:pt x="17775" y="3682"/>
                    <a:pt x="19145" y="3354"/>
                  </a:cubicBezTo>
                  <a:cubicBezTo>
                    <a:pt x="19715" y="3226"/>
                    <a:pt x="20586" y="3040"/>
                    <a:pt x="20999" y="2584"/>
                  </a:cubicBezTo>
                  <a:cubicBezTo>
                    <a:pt x="21256" y="2284"/>
                    <a:pt x="21855" y="1157"/>
                    <a:pt x="21456" y="801"/>
                  </a:cubicBezTo>
                  <a:cubicBezTo>
                    <a:pt x="21450" y="795"/>
                    <a:pt x="21443" y="793"/>
                    <a:pt x="21436" y="793"/>
                  </a:cubicBezTo>
                  <a:cubicBezTo>
                    <a:pt x="21332" y="793"/>
                    <a:pt x="21155" y="1360"/>
                    <a:pt x="21142" y="1400"/>
                  </a:cubicBezTo>
                  <a:cubicBezTo>
                    <a:pt x="21071" y="1656"/>
                    <a:pt x="21014" y="1785"/>
                    <a:pt x="20771" y="1856"/>
                  </a:cubicBezTo>
                  <a:cubicBezTo>
                    <a:pt x="20549" y="1924"/>
                    <a:pt x="20234" y="1994"/>
                    <a:pt x="19933" y="1994"/>
                  </a:cubicBezTo>
                  <a:cubicBezTo>
                    <a:pt x="19598" y="1994"/>
                    <a:pt x="19281" y="1906"/>
                    <a:pt x="19130" y="1628"/>
                  </a:cubicBezTo>
                  <a:cubicBezTo>
                    <a:pt x="19046" y="1501"/>
                    <a:pt x="18989" y="1"/>
                    <a:pt x="18878" y="1"/>
                  </a:cubicBezTo>
                  <a:close/>
                </a:path>
              </a:pathLst>
            </a:custGeom>
            <a:solidFill>
              <a:srgbClr val="FED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7"/>
            <p:cNvSpPr/>
            <p:nvPr/>
          </p:nvSpPr>
          <p:spPr>
            <a:xfrm>
              <a:off x="4218075" y="2477700"/>
              <a:ext cx="100675" cy="18650"/>
            </a:xfrm>
            <a:custGeom>
              <a:avLst/>
              <a:gdLst/>
              <a:ahLst/>
              <a:cxnLst/>
              <a:rect l="l" t="t" r="r" b="b"/>
              <a:pathLst>
                <a:path w="4027" h="746" extrusionOk="0">
                  <a:moveTo>
                    <a:pt x="4025" y="679"/>
                  </a:moveTo>
                  <a:cubicBezTo>
                    <a:pt x="4025" y="681"/>
                    <a:pt x="4026" y="682"/>
                    <a:pt x="4027" y="684"/>
                  </a:cubicBezTo>
                  <a:cubicBezTo>
                    <a:pt x="4026" y="682"/>
                    <a:pt x="4026" y="681"/>
                    <a:pt x="4025" y="679"/>
                  </a:cubicBezTo>
                  <a:close/>
                  <a:moveTo>
                    <a:pt x="709" y="0"/>
                  </a:moveTo>
                  <a:cubicBezTo>
                    <a:pt x="537" y="0"/>
                    <a:pt x="380" y="56"/>
                    <a:pt x="261" y="228"/>
                  </a:cubicBezTo>
                  <a:cubicBezTo>
                    <a:pt x="0" y="605"/>
                    <a:pt x="334" y="745"/>
                    <a:pt x="686" y="745"/>
                  </a:cubicBezTo>
                  <a:cubicBezTo>
                    <a:pt x="720" y="745"/>
                    <a:pt x="755" y="744"/>
                    <a:pt x="788" y="741"/>
                  </a:cubicBezTo>
                  <a:cubicBezTo>
                    <a:pt x="1045" y="709"/>
                    <a:pt x="1294" y="693"/>
                    <a:pt x="1547" y="693"/>
                  </a:cubicBezTo>
                  <a:cubicBezTo>
                    <a:pt x="1631" y="693"/>
                    <a:pt x="1716" y="695"/>
                    <a:pt x="1801" y="698"/>
                  </a:cubicBezTo>
                  <a:cubicBezTo>
                    <a:pt x="1869" y="705"/>
                    <a:pt x="1932" y="708"/>
                    <a:pt x="1991" y="708"/>
                  </a:cubicBezTo>
                  <a:cubicBezTo>
                    <a:pt x="2326" y="708"/>
                    <a:pt x="2529" y="614"/>
                    <a:pt x="2857" y="542"/>
                  </a:cubicBezTo>
                  <a:lnTo>
                    <a:pt x="2942" y="542"/>
                  </a:lnTo>
                  <a:lnTo>
                    <a:pt x="2928" y="527"/>
                  </a:lnTo>
                  <a:cubicBezTo>
                    <a:pt x="2956" y="526"/>
                    <a:pt x="2988" y="525"/>
                    <a:pt x="3025" y="525"/>
                  </a:cubicBezTo>
                  <a:cubicBezTo>
                    <a:pt x="3347" y="525"/>
                    <a:pt x="3979" y="580"/>
                    <a:pt x="4025" y="679"/>
                  </a:cubicBezTo>
                  <a:lnTo>
                    <a:pt x="4025" y="679"/>
                  </a:lnTo>
                  <a:cubicBezTo>
                    <a:pt x="3876" y="263"/>
                    <a:pt x="3247" y="199"/>
                    <a:pt x="2642" y="199"/>
                  </a:cubicBezTo>
                  <a:cubicBezTo>
                    <a:pt x="2375" y="199"/>
                    <a:pt x="2112" y="212"/>
                    <a:pt x="1898" y="212"/>
                  </a:cubicBezTo>
                  <a:cubicBezTo>
                    <a:pt x="1790" y="212"/>
                    <a:pt x="1694" y="209"/>
                    <a:pt x="1616" y="199"/>
                  </a:cubicBezTo>
                  <a:cubicBezTo>
                    <a:pt x="1353" y="172"/>
                    <a:pt x="1008" y="0"/>
                    <a:pt x="709" y="0"/>
                  </a:cubicBezTo>
                  <a:close/>
                </a:path>
              </a:pathLst>
            </a:custGeom>
            <a:solidFill>
              <a:srgbClr val="FED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7"/>
            <p:cNvSpPr/>
            <p:nvPr/>
          </p:nvSpPr>
          <p:spPr>
            <a:xfrm>
              <a:off x="4512575" y="2514900"/>
              <a:ext cx="31550" cy="81400"/>
            </a:xfrm>
            <a:custGeom>
              <a:avLst/>
              <a:gdLst/>
              <a:ahLst/>
              <a:cxnLst/>
              <a:rect l="l" t="t" r="r" b="b"/>
              <a:pathLst>
                <a:path w="1262" h="3256" extrusionOk="0">
                  <a:moveTo>
                    <a:pt x="734" y="9"/>
                  </a:moveTo>
                  <a:lnTo>
                    <a:pt x="777" y="31"/>
                  </a:lnTo>
                  <a:lnTo>
                    <a:pt x="777" y="31"/>
                  </a:lnTo>
                  <a:cubicBezTo>
                    <a:pt x="763" y="23"/>
                    <a:pt x="749" y="16"/>
                    <a:pt x="734" y="9"/>
                  </a:cubicBezTo>
                  <a:close/>
                  <a:moveTo>
                    <a:pt x="601" y="1"/>
                  </a:moveTo>
                  <a:cubicBezTo>
                    <a:pt x="1" y="1"/>
                    <a:pt x="452" y="1589"/>
                    <a:pt x="478" y="1935"/>
                  </a:cubicBezTo>
                  <a:cubicBezTo>
                    <a:pt x="492" y="2306"/>
                    <a:pt x="478" y="2991"/>
                    <a:pt x="834" y="3219"/>
                  </a:cubicBezTo>
                  <a:cubicBezTo>
                    <a:pt x="871" y="3244"/>
                    <a:pt x="902" y="3255"/>
                    <a:pt x="928" y="3255"/>
                  </a:cubicBezTo>
                  <a:cubicBezTo>
                    <a:pt x="1186" y="3255"/>
                    <a:pt x="961" y="2138"/>
                    <a:pt x="948" y="1892"/>
                  </a:cubicBezTo>
                  <a:cubicBezTo>
                    <a:pt x="948" y="1429"/>
                    <a:pt x="1261" y="352"/>
                    <a:pt x="803" y="47"/>
                  </a:cubicBezTo>
                  <a:lnTo>
                    <a:pt x="803" y="47"/>
                  </a:lnTo>
                  <a:cubicBezTo>
                    <a:pt x="818" y="53"/>
                    <a:pt x="833" y="59"/>
                    <a:pt x="849" y="66"/>
                  </a:cubicBezTo>
                  <a:lnTo>
                    <a:pt x="777" y="31"/>
                  </a:lnTo>
                  <a:lnTo>
                    <a:pt x="777" y="31"/>
                  </a:lnTo>
                  <a:cubicBezTo>
                    <a:pt x="786" y="36"/>
                    <a:pt x="795" y="41"/>
                    <a:pt x="803" y="47"/>
                  </a:cubicBezTo>
                  <a:lnTo>
                    <a:pt x="803" y="47"/>
                  </a:lnTo>
                  <a:cubicBezTo>
                    <a:pt x="725" y="15"/>
                    <a:pt x="659" y="1"/>
                    <a:pt x="601" y="1"/>
                  </a:cubicBezTo>
                  <a:close/>
                </a:path>
              </a:pathLst>
            </a:custGeom>
            <a:solidFill>
              <a:srgbClr val="FED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7"/>
            <p:cNvSpPr/>
            <p:nvPr/>
          </p:nvSpPr>
          <p:spPr>
            <a:xfrm>
              <a:off x="2414650" y="1479425"/>
              <a:ext cx="2678000" cy="2436550"/>
            </a:xfrm>
            <a:custGeom>
              <a:avLst/>
              <a:gdLst/>
              <a:ahLst/>
              <a:cxnLst/>
              <a:rect l="l" t="t" r="r" b="b"/>
              <a:pathLst>
                <a:path w="107120" h="97462" extrusionOk="0">
                  <a:moveTo>
                    <a:pt x="56481" y="5631"/>
                  </a:moveTo>
                  <a:cubicBezTo>
                    <a:pt x="61169" y="5631"/>
                    <a:pt x="66149" y="7220"/>
                    <a:pt x="70472" y="8376"/>
                  </a:cubicBezTo>
                  <a:cubicBezTo>
                    <a:pt x="80543" y="11043"/>
                    <a:pt x="98261" y="9517"/>
                    <a:pt x="95208" y="24667"/>
                  </a:cubicBezTo>
                  <a:cubicBezTo>
                    <a:pt x="94652" y="27391"/>
                    <a:pt x="94808" y="30045"/>
                    <a:pt x="95308" y="32669"/>
                  </a:cubicBezTo>
                  <a:cubicBezTo>
                    <a:pt x="96321" y="37976"/>
                    <a:pt x="98746" y="43126"/>
                    <a:pt x="99573" y="48461"/>
                  </a:cubicBezTo>
                  <a:cubicBezTo>
                    <a:pt x="100757" y="56193"/>
                    <a:pt x="97248" y="64395"/>
                    <a:pt x="90971" y="69189"/>
                  </a:cubicBezTo>
                  <a:cubicBezTo>
                    <a:pt x="84980" y="73768"/>
                    <a:pt x="77505" y="76535"/>
                    <a:pt x="70286" y="78547"/>
                  </a:cubicBezTo>
                  <a:cubicBezTo>
                    <a:pt x="63624" y="80415"/>
                    <a:pt x="57233" y="80629"/>
                    <a:pt x="51342" y="84995"/>
                  </a:cubicBezTo>
                  <a:cubicBezTo>
                    <a:pt x="47541" y="87809"/>
                    <a:pt x="45683" y="89406"/>
                    <a:pt x="42487" y="89406"/>
                  </a:cubicBezTo>
                  <a:cubicBezTo>
                    <a:pt x="41293" y="89406"/>
                    <a:pt x="39913" y="89183"/>
                    <a:pt x="38175" y="88718"/>
                  </a:cubicBezTo>
                  <a:cubicBezTo>
                    <a:pt x="32055" y="87092"/>
                    <a:pt x="25878" y="85394"/>
                    <a:pt x="21113" y="80943"/>
                  </a:cubicBezTo>
                  <a:cubicBezTo>
                    <a:pt x="16606" y="76692"/>
                    <a:pt x="16106" y="71015"/>
                    <a:pt x="13567" y="65665"/>
                  </a:cubicBezTo>
                  <a:cubicBezTo>
                    <a:pt x="12012" y="62384"/>
                    <a:pt x="9730" y="59831"/>
                    <a:pt x="8959" y="56278"/>
                  </a:cubicBezTo>
                  <a:cubicBezTo>
                    <a:pt x="7490" y="49545"/>
                    <a:pt x="9073" y="41871"/>
                    <a:pt x="8132" y="34938"/>
                  </a:cubicBezTo>
                  <a:cubicBezTo>
                    <a:pt x="7091" y="27363"/>
                    <a:pt x="2897" y="21913"/>
                    <a:pt x="12925" y="20330"/>
                  </a:cubicBezTo>
                  <a:cubicBezTo>
                    <a:pt x="20101" y="19203"/>
                    <a:pt x="27733" y="17662"/>
                    <a:pt x="34537" y="15109"/>
                  </a:cubicBezTo>
                  <a:cubicBezTo>
                    <a:pt x="40629" y="12812"/>
                    <a:pt x="45593" y="8090"/>
                    <a:pt x="51927" y="6236"/>
                  </a:cubicBezTo>
                  <a:cubicBezTo>
                    <a:pt x="53389" y="5808"/>
                    <a:pt x="54919" y="5631"/>
                    <a:pt x="56481" y="5631"/>
                  </a:cubicBezTo>
                  <a:close/>
                  <a:moveTo>
                    <a:pt x="54490" y="0"/>
                  </a:moveTo>
                  <a:cubicBezTo>
                    <a:pt x="51657" y="0"/>
                    <a:pt x="49010" y="894"/>
                    <a:pt x="45179" y="3483"/>
                  </a:cubicBezTo>
                  <a:cubicBezTo>
                    <a:pt x="42112" y="5565"/>
                    <a:pt x="38503" y="6621"/>
                    <a:pt x="35393" y="8632"/>
                  </a:cubicBezTo>
                  <a:cubicBezTo>
                    <a:pt x="34514" y="9185"/>
                    <a:pt x="29324" y="13683"/>
                    <a:pt x="29246" y="13683"/>
                  </a:cubicBezTo>
                  <a:cubicBezTo>
                    <a:pt x="29245" y="13683"/>
                    <a:pt x="29245" y="13683"/>
                    <a:pt x="29245" y="13682"/>
                  </a:cubicBezTo>
                  <a:cubicBezTo>
                    <a:pt x="28995" y="13177"/>
                    <a:pt x="28602" y="12972"/>
                    <a:pt x="28204" y="12972"/>
                  </a:cubicBezTo>
                  <a:cubicBezTo>
                    <a:pt x="27512" y="12972"/>
                    <a:pt x="26805" y="13591"/>
                    <a:pt x="26805" y="14324"/>
                  </a:cubicBezTo>
                  <a:cubicBezTo>
                    <a:pt x="24705" y="14254"/>
                    <a:pt x="23058" y="13710"/>
                    <a:pt x="21110" y="13710"/>
                  </a:cubicBezTo>
                  <a:cubicBezTo>
                    <a:pt x="20690" y="13710"/>
                    <a:pt x="20257" y="13736"/>
                    <a:pt x="19801" y="13796"/>
                  </a:cubicBezTo>
                  <a:cubicBezTo>
                    <a:pt x="17889" y="14053"/>
                    <a:pt x="15978" y="14410"/>
                    <a:pt x="14095" y="14795"/>
                  </a:cubicBezTo>
                  <a:cubicBezTo>
                    <a:pt x="10357" y="15565"/>
                    <a:pt x="5849" y="16550"/>
                    <a:pt x="3310" y="19688"/>
                  </a:cubicBezTo>
                  <a:cubicBezTo>
                    <a:pt x="1926" y="21400"/>
                    <a:pt x="1" y="25822"/>
                    <a:pt x="1299" y="27819"/>
                  </a:cubicBezTo>
                  <a:lnTo>
                    <a:pt x="885" y="27406"/>
                  </a:lnTo>
                  <a:lnTo>
                    <a:pt x="885" y="27406"/>
                  </a:lnTo>
                  <a:cubicBezTo>
                    <a:pt x="4223" y="34752"/>
                    <a:pt x="4765" y="42199"/>
                    <a:pt x="2568" y="49816"/>
                  </a:cubicBezTo>
                  <a:cubicBezTo>
                    <a:pt x="1969" y="51913"/>
                    <a:pt x="2340" y="53853"/>
                    <a:pt x="2568" y="56050"/>
                  </a:cubicBezTo>
                  <a:cubicBezTo>
                    <a:pt x="2811" y="58333"/>
                    <a:pt x="2626" y="61942"/>
                    <a:pt x="3810" y="63953"/>
                  </a:cubicBezTo>
                  <a:cubicBezTo>
                    <a:pt x="4494" y="65123"/>
                    <a:pt x="5707" y="65280"/>
                    <a:pt x="6663" y="66093"/>
                  </a:cubicBezTo>
                  <a:cubicBezTo>
                    <a:pt x="7889" y="67120"/>
                    <a:pt x="8203" y="68062"/>
                    <a:pt x="8660" y="69659"/>
                  </a:cubicBezTo>
                  <a:cubicBezTo>
                    <a:pt x="9273" y="71785"/>
                    <a:pt x="9202" y="73910"/>
                    <a:pt x="9416" y="76150"/>
                  </a:cubicBezTo>
                  <a:cubicBezTo>
                    <a:pt x="9787" y="80045"/>
                    <a:pt x="9815" y="79802"/>
                    <a:pt x="12312" y="81928"/>
                  </a:cubicBezTo>
                  <a:cubicBezTo>
                    <a:pt x="16021" y="85080"/>
                    <a:pt x="21841" y="86992"/>
                    <a:pt x="26178" y="89203"/>
                  </a:cubicBezTo>
                  <a:cubicBezTo>
                    <a:pt x="30842" y="91571"/>
                    <a:pt x="35793" y="94666"/>
                    <a:pt x="40671" y="96464"/>
                  </a:cubicBezTo>
                  <a:cubicBezTo>
                    <a:pt x="42542" y="97152"/>
                    <a:pt x="44174" y="97461"/>
                    <a:pt x="45660" y="97461"/>
                  </a:cubicBezTo>
                  <a:cubicBezTo>
                    <a:pt x="49407" y="97461"/>
                    <a:pt x="52215" y="95493"/>
                    <a:pt x="55536" y="92684"/>
                  </a:cubicBezTo>
                  <a:cubicBezTo>
                    <a:pt x="60543" y="88461"/>
                    <a:pt x="63639" y="85323"/>
                    <a:pt x="70129" y="84267"/>
                  </a:cubicBezTo>
                  <a:cubicBezTo>
                    <a:pt x="78560" y="82926"/>
                    <a:pt x="89644" y="81528"/>
                    <a:pt x="96477" y="76064"/>
                  </a:cubicBezTo>
                  <a:cubicBezTo>
                    <a:pt x="107119" y="67562"/>
                    <a:pt x="106877" y="54495"/>
                    <a:pt x="105037" y="41899"/>
                  </a:cubicBezTo>
                  <a:cubicBezTo>
                    <a:pt x="104323" y="37049"/>
                    <a:pt x="103154" y="32256"/>
                    <a:pt x="102383" y="27420"/>
                  </a:cubicBezTo>
                  <a:cubicBezTo>
                    <a:pt x="101613" y="22570"/>
                    <a:pt x="103781" y="17776"/>
                    <a:pt x="102940" y="13297"/>
                  </a:cubicBezTo>
                  <a:cubicBezTo>
                    <a:pt x="101542" y="5979"/>
                    <a:pt x="92911" y="5451"/>
                    <a:pt x="87034" y="4667"/>
                  </a:cubicBezTo>
                  <a:cubicBezTo>
                    <a:pt x="79245" y="3625"/>
                    <a:pt x="71613" y="3368"/>
                    <a:pt x="63967" y="1671"/>
                  </a:cubicBezTo>
                  <a:cubicBezTo>
                    <a:pt x="59914" y="771"/>
                    <a:pt x="57121" y="0"/>
                    <a:pt x="54490" y="0"/>
                  </a:cubicBez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7"/>
            <p:cNvSpPr/>
            <p:nvPr/>
          </p:nvSpPr>
          <p:spPr>
            <a:xfrm>
              <a:off x="2414650" y="1441650"/>
              <a:ext cx="2678000" cy="2510000"/>
            </a:xfrm>
            <a:custGeom>
              <a:avLst/>
              <a:gdLst/>
              <a:ahLst/>
              <a:cxnLst/>
              <a:rect l="l" t="t" r="r" b="b"/>
              <a:pathLst>
                <a:path w="107120" h="100400" fill="none" extrusionOk="0">
                  <a:moveTo>
                    <a:pt x="1299" y="29330"/>
                  </a:moveTo>
                  <a:cubicBezTo>
                    <a:pt x="1" y="27333"/>
                    <a:pt x="1926" y="22911"/>
                    <a:pt x="3310" y="21199"/>
                  </a:cubicBezTo>
                  <a:cubicBezTo>
                    <a:pt x="5849" y="18061"/>
                    <a:pt x="10357" y="17076"/>
                    <a:pt x="14095" y="16306"/>
                  </a:cubicBezTo>
                  <a:cubicBezTo>
                    <a:pt x="15978" y="15921"/>
                    <a:pt x="17889" y="15564"/>
                    <a:pt x="19801" y="15307"/>
                  </a:cubicBezTo>
                  <a:cubicBezTo>
                    <a:pt x="22369" y="14965"/>
                    <a:pt x="24252" y="15750"/>
                    <a:pt x="26805" y="15835"/>
                  </a:cubicBezTo>
                  <a:cubicBezTo>
                    <a:pt x="26805" y="14680"/>
                    <a:pt x="28560" y="13810"/>
                    <a:pt x="29245" y="15193"/>
                  </a:cubicBezTo>
                  <a:cubicBezTo>
                    <a:pt x="29259" y="15250"/>
                    <a:pt x="34509" y="10700"/>
                    <a:pt x="35393" y="10143"/>
                  </a:cubicBezTo>
                  <a:cubicBezTo>
                    <a:pt x="38503" y="8132"/>
                    <a:pt x="42112" y="7076"/>
                    <a:pt x="45179" y="4994"/>
                  </a:cubicBezTo>
                  <a:cubicBezTo>
                    <a:pt x="52569" y="1"/>
                    <a:pt x="55550" y="1313"/>
                    <a:pt x="63967" y="3182"/>
                  </a:cubicBezTo>
                  <a:cubicBezTo>
                    <a:pt x="71613" y="4879"/>
                    <a:pt x="79245" y="5136"/>
                    <a:pt x="87034" y="6178"/>
                  </a:cubicBezTo>
                  <a:cubicBezTo>
                    <a:pt x="92911" y="6962"/>
                    <a:pt x="101542" y="7490"/>
                    <a:pt x="102940" y="14808"/>
                  </a:cubicBezTo>
                  <a:cubicBezTo>
                    <a:pt x="103781" y="19287"/>
                    <a:pt x="101613" y="24081"/>
                    <a:pt x="102383" y="28931"/>
                  </a:cubicBezTo>
                  <a:cubicBezTo>
                    <a:pt x="103154" y="33767"/>
                    <a:pt x="104323" y="38560"/>
                    <a:pt x="105037" y="43410"/>
                  </a:cubicBezTo>
                  <a:cubicBezTo>
                    <a:pt x="106877" y="56006"/>
                    <a:pt x="107119" y="69073"/>
                    <a:pt x="96477" y="77575"/>
                  </a:cubicBezTo>
                  <a:cubicBezTo>
                    <a:pt x="89644" y="83039"/>
                    <a:pt x="78560" y="84437"/>
                    <a:pt x="70129" y="85778"/>
                  </a:cubicBezTo>
                  <a:cubicBezTo>
                    <a:pt x="63639" y="86834"/>
                    <a:pt x="60543" y="89972"/>
                    <a:pt x="55536" y="94195"/>
                  </a:cubicBezTo>
                  <a:cubicBezTo>
                    <a:pt x="50900" y="98118"/>
                    <a:pt x="47262" y="100400"/>
                    <a:pt x="40671" y="97975"/>
                  </a:cubicBezTo>
                  <a:cubicBezTo>
                    <a:pt x="35793" y="96177"/>
                    <a:pt x="30842" y="93082"/>
                    <a:pt x="26178" y="90714"/>
                  </a:cubicBezTo>
                  <a:cubicBezTo>
                    <a:pt x="21841" y="88503"/>
                    <a:pt x="16021" y="86591"/>
                    <a:pt x="12312" y="83439"/>
                  </a:cubicBezTo>
                  <a:cubicBezTo>
                    <a:pt x="9815" y="81313"/>
                    <a:pt x="9787" y="81556"/>
                    <a:pt x="9416" y="77661"/>
                  </a:cubicBezTo>
                  <a:cubicBezTo>
                    <a:pt x="9202" y="75421"/>
                    <a:pt x="9273" y="73296"/>
                    <a:pt x="8660" y="71170"/>
                  </a:cubicBezTo>
                  <a:cubicBezTo>
                    <a:pt x="8203" y="69573"/>
                    <a:pt x="7889" y="68631"/>
                    <a:pt x="6663" y="67604"/>
                  </a:cubicBezTo>
                  <a:cubicBezTo>
                    <a:pt x="5707" y="66791"/>
                    <a:pt x="4494" y="66634"/>
                    <a:pt x="3810" y="65464"/>
                  </a:cubicBezTo>
                  <a:cubicBezTo>
                    <a:pt x="2626" y="63453"/>
                    <a:pt x="2811" y="59844"/>
                    <a:pt x="2568" y="57561"/>
                  </a:cubicBezTo>
                  <a:cubicBezTo>
                    <a:pt x="2340" y="55364"/>
                    <a:pt x="1969" y="53424"/>
                    <a:pt x="2568" y="51327"/>
                  </a:cubicBezTo>
                  <a:cubicBezTo>
                    <a:pt x="4765" y="43710"/>
                    <a:pt x="4223" y="36263"/>
                    <a:pt x="885" y="28917"/>
                  </a:cubicBezTo>
                  <a:moveTo>
                    <a:pt x="95208" y="26178"/>
                  </a:moveTo>
                  <a:cubicBezTo>
                    <a:pt x="98261" y="11028"/>
                    <a:pt x="80543" y="12554"/>
                    <a:pt x="70472" y="9887"/>
                  </a:cubicBezTo>
                  <a:cubicBezTo>
                    <a:pt x="64708" y="8346"/>
                    <a:pt x="57775" y="6035"/>
                    <a:pt x="51927" y="7747"/>
                  </a:cubicBezTo>
                  <a:cubicBezTo>
                    <a:pt x="45593" y="9601"/>
                    <a:pt x="40629" y="14323"/>
                    <a:pt x="34537" y="16620"/>
                  </a:cubicBezTo>
                  <a:cubicBezTo>
                    <a:pt x="27733" y="19173"/>
                    <a:pt x="20101" y="20714"/>
                    <a:pt x="12925" y="21841"/>
                  </a:cubicBezTo>
                  <a:cubicBezTo>
                    <a:pt x="2897" y="23424"/>
                    <a:pt x="7091" y="28874"/>
                    <a:pt x="8132" y="36449"/>
                  </a:cubicBezTo>
                  <a:cubicBezTo>
                    <a:pt x="9073" y="43382"/>
                    <a:pt x="7490" y="51056"/>
                    <a:pt x="8959" y="57789"/>
                  </a:cubicBezTo>
                  <a:cubicBezTo>
                    <a:pt x="9730" y="61342"/>
                    <a:pt x="12012" y="63895"/>
                    <a:pt x="13567" y="67176"/>
                  </a:cubicBezTo>
                  <a:cubicBezTo>
                    <a:pt x="16106" y="72526"/>
                    <a:pt x="16606" y="78203"/>
                    <a:pt x="21113" y="82454"/>
                  </a:cubicBezTo>
                  <a:cubicBezTo>
                    <a:pt x="25878" y="86905"/>
                    <a:pt x="32055" y="88603"/>
                    <a:pt x="38175" y="90229"/>
                  </a:cubicBezTo>
                  <a:cubicBezTo>
                    <a:pt x="44566" y="91941"/>
                    <a:pt x="46121" y="90371"/>
                    <a:pt x="51342" y="86506"/>
                  </a:cubicBezTo>
                  <a:cubicBezTo>
                    <a:pt x="57233" y="82140"/>
                    <a:pt x="63624" y="81926"/>
                    <a:pt x="70286" y="80058"/>
                  </a:cubicBezTo>
                  <a:cubicBezTo>
                    <a:pt x="77505" y="78046"/>
                    <a:pt x="84980" y="75279"/>
                    <a:pt x="90971" y="70700"/>
                  </a:cubicBezTo>
                  <a:cubicBezTo>
                    <a:pt x="97248" y="65906"/>
                    <a:pt x="100757" y="57704"/>
                    <a:pt x="99573" y="49972"/>
                  </a:cubicBezTo>
                  <a:cubicBezTo>
                    <a:pt x="98746" y="44637"/>
                    <a:pt x="96321" y="39487"/>
                    <a:pt x="95308" y="34180"/>
                  </a:cubicBezTo>
                  <a:cubicBezTo>
                    <a:pt x="94808" y="31556"/>
                    <a:pt x="94652" y="28902"/>
                    <a:pt x="95208" y="26178"/>
                  </a:cubicBezTo>
                  <a:close/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7"/>
            <p:cNvSpPr/>
            <p:nvPr/>
          </p:nvSpPr>
          <p:spPr>
            <a:xfrm>
              <a:off x="2476350" y="1577775"/>
              <a:ext cx="2584200" cy="2206000"/>
            </a:xfrm>
            <a:custGeom>
              <a:avLst/>
              <a:gdLst/>
              <a:ahLst/>
              <a:cxnLst/>
              <a:rect l="l" t="t" r="r" b="b"/>
              <a:pathLst>
                <a:path w="103368" h="88240" extrusionOk="0">
                  <a:moveTo>
                    <a:pt x="53990" y="1840"/>
                  </a:moveTo>
                  <a:cubicBezTo>
                    <a:pt x="58680" y="1840"/>
                    <a:pt x="63664" y="3425"/>
                    <a:pt x="67975" y="4570"/>
                  </a:cubicBezTo>
                  <a:cubicBezTo>
                    <a:pt x="78047" y="7252"/>
                    <a:pt x="95764" y="5725"/>
                    <a:pt x="92711" y="20875"/>
                  </a:cubicBezTo>
                  <a:lnTo>
                    <a:pt x="92726" y="20875"/>
                  </a:lnTo>
                  <a:cubicBezTo>
                    <a:pt x="92184" y="23600"/>
                    <a:pt x="92340" y="26253"/>
                    <a:pt x="92840" y="28878"/>
                  </a:cubicBezTo>
                  <a:cubicBezTo>
                    <a:pt x="93853" y="34185"/>
                    <a:pt x="96278" y="39335"/>
                    <a:pt x="97105" y="44670"/>
                  </a:cubicBezTo>
                  <a:cubicBezTo>
                    <a:pt x="98289" y="52402"/>
                    <a:pt x="94780" y="60604"/>
                    <a:pt x="88503" y="65397"/>
                  </a:cubicBezTo>
                  <a:cubicBezTo>
                    <a:pt x="82512" y="69976"/>
                    <a:pt x="75037" y="72744"/>
                    <a:pt x="67818" y="74755"/>
                  </a:cubicBezTo>
                  <a:cubicBezTo>
                    <a:pt x="61156" y="76624"/>
                    <a:pt x="54765" y="76838"/>
                    <a:pt x="48874" y="81203"/>
                  </a:cubicBezTo>
                  <a:cubicBezTo>
                    <a:pt x="45073" y="84018"/>
                    <a:pt x="43215" y="85615"/>
                    <a:pt x="40019" y="85615"/>
                  </a:cubicBezTo>
                  <a:cubicBezTo>
                    <a:pt x="38825" y="85615"/>
                    <a:pt x="37445" y="85392"/>
                    <a:pt x="35707" y="84926"/>
                  </a:cubicBezTo>
                  <a:cubicBezTo>
                    <a:pt x="29587" y="83300"/>
                    <a:pt x="23410" y="81603"/>
                    <a:pt x="18645" y="77152"/>
                  </a:cubicBezTo>
                  <a:cubicBezTo>
                    <a:pt x="14138" y="72901"/>
                    <a:pt x="13638" y="67223"/>
                    <a:pt x="11099" y="61874"/>
                  </a:cubicBezTo>
                  <a:cubicBezTo>
                    <a:pt x="9544" y="58593"/>
                    <a:pt x="7262" y="56025"/>
                    <a:pt x="6491" y="52487"/>
                  </a:cubicBezTo>
                  <a:cubicBezTo>
                    <a:pt x="5022" y="45754"/>
                    <a:pt x="6605" y="38079"/>
                    <a:pt x="5664" y="31146"/>
                  </a:cubicBezTo>
                  <a:cubicBezTo>
                    <a:pt x="4623" y="23571"/>
                    <a:pt x="429" y="18122"/>
                    <a:pt x="10457" y="16539"/>
                  </a:cubicBezTo>
                  <a:cubicBezTo>
                    <a:pt x="17633" y="15412"/>
                    <a:pt x="25265" y="13857"/>
                    <a:pt x="32069" y="11317"/>
                  </a:cubicBezTo>
                  <a:cubicBezTo>
                    <a:pt x="38161" y="9021"/>
                    <a:pt x="43125" y="4299"/>
                    <a:pt x="49430" y="2444"/>
                  </a:cubicBezTo>
                  <a:cubicBezTo>
                    <a:pt x="50893" y="2016"/>
                    <a:pt x="52425" y="1840"/>
                    <a:pt x="53990" y="1840"/>
                  </a:cubicBezTo>
                  <a:close/>
                  <a:moveTo>
                    <a:pt x="56184" y="1"/>
                  </a:moveTo>
                  <a:cubicBezTo>
                    <a:pt x="50852" y="1"/>
                    <a:pt x="46462" y="2121"/>
                    <a:pt x="41170" y="5126"/>
                  </a:cubicBezTo>
                  <a:cubicBezTo>
                    <a:pt x="37647" y="7138"/>
                    <a:pt x="34623" y="8735"/>
                    <a:pt x="30657" y="9720"/>
                  </a:cubicBezTo>
                  <a:cubicBezTo>
                    <a:pt x="29909" y="9899"/>
                    <a:pt x="28470" y="10699"/>
                    <a:pt x="27446" y="10699"/>
                  </a:cubicBezTo>
                  <a:cubicBezTo>
                    <a:pt x="27083" y="10699"/>
                    <a:pt x="26772" y="10598"/>
                    <a:pt x="26563" y="10333"/>
                  </a:cubicBezTo>
                  <a:lnTo>
                    <a:pt x="26563" y="10319"/>
                  </a:lnTo>
                  <a:cubicBezTo>
                    <a:pt x="27248" y="9617"/>
                    <a:pt x="26895" y="9401"/>
                    <a:pt x="26234" y="9401"/>
                  </a:cubicBezTo>
                  <a:cubicBezTo>
                    <a:pt x="25171" y="9401"/>
                    <a:pt x="23311" y="9962"/>
                    <a:pt x="23714" y="9962"/>
                  </a:cubicBezTo>
                  <a:cubicBezTo>
                    <a:pt x="23717" y="9962"/>
                    <a:pt x="23721" y="9962"/>
                    <a:pt x="23724" y="9962"/>
                  </a:cubicBezTo>
                  <a:cubicBezTo>
                    <a:pt x="23749" y="9962"/>
                    <a:pt x="23773" y="9962"/>
                    <a:pt x="23797" y="9962"/>
                  </a:cubicBezTo>
                  <a:cubicBezTo>
                    <a:pt x="26356" y="9962"/>
                    <a:pt x="24441" y="11465"/>
                    <a:pt x="23267" y="11974"/>
                  </a:cubicBezTo>
                  <a:cubicBezTo>
                    <a:pt x="21770" y="12630"/>
                    <a:pt x="20186" y="13044"/>
                    <a:pt x="18574" y="13215"/>
                  </a:cubicBezTo>
                  <a:cubicBezTo>
                    <a:pt x="13439" y="13785"/>
                    <a:pt x="8160" y="13800"/>
                    <a:pt x="3809" y="17052"/>
                  </a:cubicBezTo>
                  <a:cubicBezTo>
                    <a:pt x="1" y="19891"/>
                    <a:pt x="2825" y="25283"/>
                    <a:pt x="3610" y="29006"/>
                  </a:cubicBezTo>
                  <a:cubicBezTo>
                    <a:pt x="4109" y="31432"/>
                    <a:pt x="4323" y="33899"/>
                    <a:pt x="4423" y="36353"/>
                  </a:cubicBezTo>
                  <a:cubicBezTo>
                    <a:pt x="4523" y="38493"/>
                    <a:pt x="5165" y="41460"/>
                    <a:pt x="4808" y="43529"/>
                  </a:cubicBezTo>
                  <a:cubicBezTo>
                    <a:pt x="4637" y="44513"/>
                    <a:pt x="3824" y="44955"/>
                    <a:pt x="3467" y="45811"/>
                  </a:cubicBezTo>
                  <a:cubicBezTo>
                    <a:pt x="2468" y="48165"/>
                    <a:pt x="3253" y="50804"/>
                    <a:pt x="3510" y="53400"/>
                  </a:cubicBezTo>
                  <a:cubicBezTo>
                    <a:pt x="3710" y="55255"/>
                    <a:pt x="3467" y="58179"/>
                    <a:pt x="5051" y="59491"/>
                  </a:cubicBezTo>
                  <a:cubicBezTo>
                    <a:pt x="5764" y="60076"/>
                    <a:pt x="7262" y="59962"/>
                    <a:pt x="8061" y="60590"/>
                  </a:cubicBezTo>
                  <a:cubicBezTo>
                    <a:pt x="9145" y="61460"/>
                    <a:pt x="10100" y="63300"/>
                    <a:pt x="10671" y="64541"/>
                  </a:cubicBezTo>
                  <a:cubicBezTo>
                    <a:pt x="12126" y="67780"/>
                    <a:pt x="12454" y="71560"/>
                    <a:pt x="13339" y="75112"/>
                  </a:cubicBezTo>
                  <a:lnTo>
                    <a:pt x="13767" y="75112"/>
                  </a:lnTo>
                  <a:cubicBezTo>
                    <a:pt x="18525" y="80462"/>
                    <a:pt x="31654" y="88240"/>
                    <a:pt x="40409" y="88240"/>
                  </a:cubicBezTo>
                  <a:cubicBezTo>
                    <a:pt x="41786" y="88240"/>
                    <a:pt x="43055" y="88047"/>
                    <a:pt x="44166" y="87623"/>
                  </a:cubicBezTo>
                  <a:cubicBezTo>
                    <a:pt x="47034" y="86538"/>
                    <a:pt x="49216" y="84013"/>
                    <a:pt x="51755" y="82373"/>
                  </a:cubicBezTo>
                  <a:cubicBezTo>
                    <a:pt x="55807" y="79762"/>
                    <a:pt x="60272" y="78093"/>
                    <a:pt x="64994" y="77237"/>
                  </a:cubicBezTo>
                  <a:cubicBezTo>
                    <a:pt x="73182" y="75740"/>
                    <a:pt x="80443" y="73571"/>
                    <a:pt x="87619" y="69548"/>
                  </a:cubicBezTo>
                  <a:cubicBezTo>
                    <a:pt x="103368" y="60718"/>
                    <a:pt x="99830" y="43657"/>
                    <a:pt x="95750" y="29021"/>
                  </a:cubicBezTo>
                  <a:cubicBezTo>
                    <a:pt x="94323" y="23928"/>
                    <a:pt x="95022" y="21189"/>
                    <a:pt x="95322" y="16111"/>
                  </a:cubicBezTo>
                  <a:cubicBezTo>
                    <a:pt x="95935" y="5854"/>
                    <a:pt x="85878" y="4627"/>
                    <a:pt x="77775" y="3914"/>
                  </a:cubicBezTo>
                  <a:cubicBezTo>
                    <a:pt x="72241" y="3414"/>
                    <a:pt x="68146" y="2473"/>
                    <a:pt x="62526" y="918"/>
                  </a:cubicBezTo>
                  <a:cubicBezTo>
                    <a:pt x="60224" y="286"/>
                    <a:pt x="58141" y="1"/>
                    <a:pt x="56184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7"/>
            <p:cNvSpPr/>
            <p:nvPr/>
          </p:nvSpPr>
          <p:spPr>
            <a:xfrm>
              <a:off x="2476350" y="1541875"/>
              <a:ext cx="2584200" cy="2304575"/>
            </a:xfrm>
            <a:custGeom>
              <a:avLst/>
              <a:gdLst/>
              <a:ahLst/>
              <a:cxnLst/>
              <a:rect l="l" t="t" r="r" b="b"/>
              <a:pathLst>
                <a:path w="103368" h="92183" fill="none" extrusionOk="0">
                  <a:moveTo>
                    <a:pt x="13339" y="76548"/>
                  </a:moveTo>
                  <a:cubicBezTo>
                    <a:pt x="12454" y="72996"/>
                    <a:pt x="12126" y="69216"/>
                    <a:pt x="10671" y="65977"/>
                  </a:cubicBezTo>
                  <a:cubicBezTo>
                    <a:pt x="10100" y="64736"/>
                    <a:pt x="9145" y="62896"/>
                    <a:pt x="8061" y="62026"/>
                  </a:cubicBezTo>
                  <a:cubicBezTo>
                    <a:pt x="7262" y="61398"/>
                    <a:pt x="5764" y="61512"/>
                    <a:pt x="5051" y="60927"/>
                  </a:cubicBezTo>
                  <a:cubicBezTo>
                    <a:pt x="3467" y="59615"/>
                    <a:pt x="3710" y="56691"/>
                    <a:pt x="3510" y="54836"/>
                  </a:cubicBezTo>
                  <a:cubicBezTo>
                    <a:pt x="3253" y="52240"/>
                    <a:pt x="2468" y="49601"/>
                    <a:pt x="3467" y="47247"/>
                  </a:cubicBezTo>
                  <a:cubicBezTo>
                    <a:pt x="3824" y="46391"/>
                    <a:pt x="4637" y="45949"/>
                    <a:pt x="4808" y="44965"/>
                  </a:cubicBezTo>
                  <a:cubicBezTo>
                    <a:pt x="5165" y="42896"/>
                    <a:pt x="4523" y="39929"/>
                    <a:pt x="4423" y="37789"/>
                  </a:cubicBezTo>
                  <a:cubicBezTo>
                    <a:pt x="4323" y="35335"/>
                    <a:pt x="4109" y="32868"/>
                    <a:pt x="3610" y="30442"/>
                  </a:cubicBezTo>
                  <a:cubicBezTo>
                    <a:pt x="2825" y="26719"/>
                    <a:pt x="1" y="21327"/>
                    <a:pt x="3809" y="18488"/>
                  </a:cubicBezTo>
                  <a:cubicBezTo>
                    <a:pt x="8160" y="15236"/>
                    <a:pt x="13439" y="15221"/>
                    <a:pt x="18574" y="14651"/>
                  </a:cubicBezTo>
                  <a:cubicBezTo>
                    <a:pt x="20186" y="14480"/>
                    <a:pt x="21770" y="14066"/>
                    <a:pt x="23267" y="13410"/>
                  </a:cubicBezTo>
                  <a:cubicBezTo>
                    <a:pt x="24451" y="12896"/>
                    <a:pt x="26392" y="11370"/>
                    <a:pt x="23724" y="11398"/>
                  </a:cubicBezTo>
                  <a:cubicBezTo>
                    <a:pt x="23011" y="11413"/>
                    <a:pt x="28360" y="9915"/>
                    <a:pt x="26563" y="11755"/>
                  </a:cubicBezTo>
                  <a:lnTo>
                    <a:pt x="26563" y="11769"/>
                  </a:lnTo>
                  <a:cubicBezTo>
                    <a:pt x="27362" y="12782"/>
                    <a:pt x="29644" y="11398"/>
                    <a:pt x="30657" y="11156"/>
                  </a:cubicBezTo>
                  <a:cubicBezTo>
                    <a:pt x="34623" y="10171"/>
                    <a:pt x="37647" y="8574"/>
                    <a:pt x="41170" y="6562"/>
                  </a:cubicBezTo>
                  <a:cubicBezTo>
                    <a:pt x="48403" y="2454"/>
                    <a:pt x="53952" y="0"/>
                    <a:pt x="62526" y="2354"/>
                  </a:cubicBezTo>
                  <a:cubicBezTo>
                    <a:pt x="68146" y="3909"/>
                    <a:pt x="72241" y="4850"/>
                    <a:pt x="77775" y="5350"/>
                  </a:cubicBezTo>
                  <a:cubicBezTo>
                    <a:pt x="85878" y="6063"/>
                    <a:pt x="95935" y="7290"/>
                    <a:pt x="95322" y="17547"/>
                  </a:cubicBezTo>
                  <a:cubicBezTo>
                    <a:pt x="95022" y="22625"/>
                    <a:pt x="94323" y="25364"/>
                    <a:pt x="95750" y="30457"/>
                  </a:cubicBezTo>
                  <a:cubicBezTo>
                    <a:pt x="99830" y="45093"/>
                    <a:pt x="103368" y="62154"/>
                    <a:pt x="87619" y="70984"/>
                  </a:cubicBezTo>
                  <a:cubicBezTo>
                    <a:pt x="80443" y="75007"/>
                    <a:pt x="73182" y="77176"/>
                    <a:pt x="64994" y="78673"/>
                  </a:cubicBezTo>
                  <a:cubicBezTo>
                    <a:pt x="60272" y="79529"/>
                    <a:pt x="55807" y="81198"/>
                    <a:pt x="51755" y="83809"/>
                  </a:cubicBezTo>
                  <a:cubicBezTo>
                    <a:pt x="49216" y="85449"/>
                    <a:pt x="47034" y="87974"/>
                    <a:pt x="44166" y="89059"/>
                  </a:cubicBezTo>
                  <a:cubicBezTo>
                    <a:pt x="35992" y="92183"/>
                    <a:pt x="19273" y="82739"/>
                    <a:pt x="13767" y="76548"/>
                  </a:cubicBezTo>
                  <a:moveTo>
                    <a:pt x="92711" y="22311"/>
                  </a:moveTo>
                  <a:cubicBezTo>
                    <a:pt x="95764" y="7161"/>
                    <a:pt x="78047" y="8688"/>
                    <a:pt x="67975" y="6006"/>
                  </a:cubicBezTo>
                  <a:cubicBezTo>
                    <a:pt x="62226" y="4480"/>
                    <a:pt x="55279" y="2169"/>
                    <a:pt x="49430" y="3880"/>
                  </a:cubicBezTo>
                  <a:cubicBezTo>
                    <a:pt x="43125" y="5735"/>
                    <a:pt x="38161" y="10457"/>
                    <a:pt x="32069" y="12753"/>
                  </a:cubicBezTo>
                  <a:cubicBezTo>
                    <a:pt x="25265" y="15293"/>
                    <a:pt x="17633" y="16848"/>
                    <a:pt x="10457" y="17975"/>
                  </a:cubicBezTo>
                  <a:cubicBezTo>
                    <a:pt x="429" y="19558"/>
                    <a:pt x="4623" y="25007"/>
                    <a:pt x="5664" y="32582"/>
                  </a:cubicBezTo>
                  <a:cubicBezTo>
                    <a:pt x="6605" y="39515"/>
                    <a:pt x="5022" y="47190"/>
                    <a:pt x="6491" y="53923"/>
                  </a:cubicBezTo>
                  <a:cubicBezTo>
                    <a:pt x="7262" y="57461"/>
                    <a:pt x="9544" y="60029"/>
                    <a:pt x="11099" y="63310"/>
                  </a:cubicBezTo>
                  <a:cubicBezTo>
                    <a:pt x="13638" y="68659"/>
                    <a:pt x="14138" y="74337"/>
                    <a:pt x="18645" y="78588"/>
                  </a:cubicBezTo>
                  <a:cubicBezTo>
                    <a:pt x="23410" y="83039"/>
                    <a:pt x="29587" y="84736"/>
                    <a:pt x="35707" y="86362"/>
                  </a:cubicBezTo>
                  <a:cubicBezTo>
                    <a:pt x="42098" y="88074"/>
                    <a:pt x="43653" y="86505"/>
                    <a:pt x="48874" y="82639"/>
                  </a:cubicBezTo>
                  <a:cubicBezTo>
                    <a:pt x="54765" y="78274"/>
                    <a:pt x="61156" y="78060"/>
                    <a:pt x="67818" y="76191"/>
                  </a:cubicBezTo>
                  <a:cubicBezTo>
                    <a:pt x="75037" y="74180"/>
                    <a:pt x="82512" y="71412"/>
                    <a:pt x="88503" y="66833"/>
                  </a:cubicBezTo>
                  <a:cubicBezTo>
                    <a:pt x="94780" y="62040"/>
                    <a:pt x="98289" y="53838"/>
                    <a:pt x="97105" y="46106"/>
                  </a:cubicBezTo>
                  <a:cubicBezTo>
                    <a:pt x="96278" y="40771"/>
                    <a:pt x="93853" y="35621"/>
                    <a:pt x="92840" y="30314"/>
                  </a:cubicBezTo>
                  <a:cubicBezTo>
                    <a:pt x="92340" y="27689"/>
                    <a:pt x="92184" y="25036"/>
                    <a:pt x="92726" y="22311"/>
                  </a:cubicBezTo>
                  <a:close/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7"/>
            <p:cNvSpPr/>
            <p:nvPr/>
          </p:nvSpPr>
          <p:spPr>
            <a:xfrm>
              <a:off x="4608675" y="2866050"/>
              <a:ext cx="19625" cy="19625"/>
            </a:xfrm>
            <a:custGeom>
              <a:avLst/>
              <a:gdLst/>
              <a:ahLst/>
              <a:cxnLst/>
              <a:rect l="l" t="t" r="r" b="b"/>
              <a:pathLst>
                <a:path w="785" h="785" extrusionOk="0">
                  <a:moveTo>
                    <a:pt x="386" y="0"/>
                  </a:moveTo>
                  <a:cubicBezTo>
                    <a:pt x="172" y="0"/>
                    <a:pt x="0" y="172"/>
                    <a:pt x="0" y="386"/>
                  </a:cubicBezTo>
                  <a:cubicBezTo>
                    <a:pt x="0" y="614"/>
                    <a:pt x="172" y="785"/>
                    <a:pt x="386" y="785"/>
                  </a:cubicBezTo>
                  <a:cubicBezTo>
                    <a:pt x="614" y="785"/>
                    <a:pt x="785" y="614"/>
                    <a:pt x="785" y="386"/>
                  </a:cubicBezTo>
                  <a:cubicBezTo>
                    <a:pt x="785" y="172"/>
                    <a:pt x="614" y="0"/>
                    <a:pt x="3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7"/>
            <p:cNvSpPr/>
            <p:nvPr/>
          </p:nvSpPr>
          <p:spPr>
            <a:xfrm>
              <a:off x="4627925" y="3040075"/>
              <a:ext cx="19650" cy="19650"/>
            </a:xfrm>
            <a:custGeom>
              <a:avLst/>
              <a:gdLst/>
              <a:ahLst/>
              <a:cxnLst/>
              <a:rect l="l" t="t" r="r" b="b"/>
              <a:pathLst>
                <a:path w="786" h="786" extrusionOk="0">
                  <a:moveTo>
                    <a:pt x="400" y="1"/>
                  </a:moveTo>
                  <a:cubicBezTo>
                    <a:pt x="186" y="1"/>
                    <a:pt x="1" y="186"/>
                    <a:pt x="1" y="400"/>
                  </a:cubicBezTo>
                  <a:cubicBezTo>
                    <a:pt x="1" y="614"/>
                    <a:pt x="186" y="785"/>
                    <a:pt x="400" y="785"/>
                  </a:cubicBezTo>
                  <a:cubicBezTo>
                    <a:pt x="614" y="785"/>
                    <a:pt x="785" y="614"/>
                    <a:pt x="785" y="400"/>
                  </a:cubicBezTo>
                  <a:cubicBezTo>
                    <a:pt x="785" y="186"/>
                    <a:pt x="614" y="1"/>
                    <a:pt x="4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7"/>
            <p:cNvSpPr/>
            <p:nvPr/>
          </p:nvSpPr>
          <p:spPr>
            <a:xfrm>
              <a:off x="4382925" y="2650650"/>
              <a:ext cx="19625" cy="19625"/>
            </a:xfrm>
            <a:custGeom>
              <a:avLst/>
              <a:gdLst/>
              <a:ahLst/>
              <a:cxnLst/>
              <a:rect l="l" t="t" r="r" b="b"/>
              <a:pathLst>
                <a:path w="785" h="785" extrusionOk="0">
                  <a:moveTo>
                    <a:pt x="400" y="0"/>
                  </a:moveTo>
                  <a:cubicBezTo>
                    <a:pt x="172" y="0"/>
                    <a:pt x="0" y="171"/>
                    <a:pt x="0" y="385"/>
                  </a:cubicBezTo>
                  <a:cubicBezTo>
                    <a:pt x="0" y="614"/>
                    <a:pt x="172" y="785"/>
                    <a:pt x="400" y="785"/>
                  </a:cubicBezTo>
                  <a:cubicBezTo>
                    <a:pt x="614" y="785"/>
                    <a:pt x="785" y="614"/>
                    <a:pt x="785" y="385"/>
                  </a:cubicBezTo>
                  <a:cubicBezTo>
                    <a:pt x="785" y="171"/>
                    <a:pt x="614" y="0"/>
                    <a:pt x="40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7"/>
            <p:cNvSpPr/>
            <p:nvPr/>
          </p:nvSpPr>
          <p:spPr>
            <a:xfrm>
              <a:off x="4659675" y="2821825"/>
              <a:ext cx="19625" cy="19650"/>
            </a:xfrm>
            <a:custGeom>
              <a:avLst/>
              <a:gdLst/>
              <a:ahLst/>
              <a:cxnLst/>
              <a:rect l="l" t="t" r="r" b="b"/>
              <a:pathLst>
                <a:path w="785" h="786" extrusionOk="0">
                  <a:moveTo>
                    <a:pt x="400" y="0"/>
                  </a:moveTo>
                  <a:cubicBezTo>
                    <a:pt x="186" y="0"/>
                    <a:pt x="0" y="186"/>
                    <a:pt x="0" y="400"/>
                  </a:cubicBezTo>
                  <a:cubicBezTo>
                    <a:pt x="0" y="614"/>
                    <a:pt x="186" y="785"/>
                    <a:pt x="400" y="785"/>
                  </a:cubicBezTo>
                  <a:cubicBezTo>
                    <a:pt x="614" y="785"/>
                    <a:pt x="785" y="614"/>
                    <a:pt x="785" y="400"/>
                  </a:cubicBezTo>
                  <a:cubicBezTo>
                    <a:pt x="785" y="186"/>
                    <a:pt x="614" y="0"/>
                    <a:pt x="40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7"/>
            <p:cNvSpPr/>
            <p:nvPr/>
          </p:nvSpPr>
          <p:spPr>
            <a:xfrm>
              <a:off x="4493825" y="2684525"/>
              <a:ext cx="19650" cy="19275"/>
            </a:xfrm>
            <a:custGeom>
              <a:avLst/>
              <a:gdLst/>
              <a:ahLst/>
              <a:cxnLst/>
              <a:rect l="l" t="t" r="r" b="b"/>
              <a:pathLst>
                <a:path w="786" h="771" extrusionOk="0">
                  <a:moveTo>
                    <a:pt x="386" y="0"/>
                  </a:moveTo>
                  <a:cubicBezTo>
                    <a:pt x="172" y="0"/>
                    <a:pt x="1" y="172"/>
                    <a:pt x="1" y="385"/>
                  </a:cubicBezTo>
                  <a:cubicBezTo>
                    <a:pt x="1" y="599"/>
                    <a:pt x="172" y="771"/>
                    <a:pt x="386" y="771"/>
                  </a:cubicBezTo>
                  <a:cubicBezTo>
                    <a:pt x="600" y="771"/>
                    <a:pt x="785" y="599"/>
                    <a:pt x="785" y="385"/>
                  </a:cubicBezTo>
                  <a:cubicBezTo>
                    <a:pt x="785" y="172"/>
                    <a:pt x="600" y="0"/>
                    <a:pt x="3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7"/>
            <p:cNvSpPr/>
            <p:nvPr/>
          </p:nvSpPr>
          <p:spPr>
            <a:xfrm>
              <a:off x="4713875" y="2812900"/>
              <a:ext cx="19650" cy="19650"/>
            </a:xfrm>
            <a:custGeom>
              <a:avLst/>
              <a:gdLst/>
              <a:ahLst/>
              <a:cxnLst/>
              <a:rect l="l" t="t" r="r" b="b"/>
              <a:pathLst>
                <a:path w="786" h="786" extrusionOk="0">
                  <a:moveTo>
                    <a:pt x="400" y="1"/>
                  </a:moveTo>
                  <a:cubicBezTo>
                    <a:pt x="186" y="1"/>
                    <a:pt x="1" y="186"/>
                    <a:pt x="1" y="400"/>
                  </a:cubicBezTo>
                  <a:cubicBezTo>
                    <a:pt x="1" y="614"/>
                    <a:pt x="186" y="785"/>
                    <a:pt x="400" y="785"/>
                  </a:cubicBezTo>
                  <a:cubicBezTo>
                    <a:pt x="614" y="785"/>
                    <a:pt x="785" y="614"/>
                    <a:pt x="785" y="400"/>
                  </a:cubicBezTo>
                  <a:cubicBezTo>
                    <a:pt x="785" y="186"/>
                    <a:pt x="614" y="1"/>
                    <a:pt x="4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7"/>
            <p:cNvSpPr/>
            <p:nvPr/>
          </p:nvSpPr>
          <p:spPr>
            <a:xfrm>
              <a:off x="4569450" y="2774025"/>
              <a:ext cx="19625" cy="19650"/>
            </a:xfrm>
            <a:custGeom>
              <a:avLst/>
              <a:gdLst/>
              <a:ahLst/>
              <a:cxnLst/>
              <a:rect l="l" t="t" r="r" b="b"/>
              <a:pathLst>
                <a:path w="785" h="786" extrusionOk="0">
                  <a:moveTo>
                    <a:pt x="385" y="1"/>
                  </a:moveTo>
                  <a:cubicBezTo>
                    <a:pt x="171" y="1"/>
                    <a:pt x="0" y="186"/>
                    <a:pt x="0" y="400"/>
                  </a:cubicBezTo>
                  <a:cubicBezTo>
                    <a:pt x="0" y="614"/>
                    <a:pt x="171" y="786"/>
                    <a:pt x="385" y="786"/>
                  </a:cubicBezTo>
                  <a:cubicBezTo>
                    <a:pt x="599" y="786"/>
                    <a:pt x="785" y="614"/>
                    <a:pt x="785" y="400"/>
                  </a:cubicBezTo>
                  <a:cubicBezTo>
                    <a:pt x="785" y="186"/>
                    <a:pt x="599" y="1"/>
                    <a:pt x="3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7"/>
            <p:cNvSpPr/>
            <p:nvPr/>
          </p:nvSpPr>
          <p:spPr>
            <a:xfrm>
              <a:off x="4627925" y="2751200"/>
              <a:ext cx="19650" cy="19650"/>
            </a:xfrm>
            <a:custGeom>
              <a:avLst/>
              <a:gdLst/>
              <a:ahLst/>
              <a:cxnLst/>
              <a:rect l="l" t="t" r="r" b="b"/>
              <a:pathLst>
                <a:path w="786" h="786" extrusionOk="0">
                  <a:moveTo>
                    <a:pt x="400" y="1"/>
                  </a:moveTo>
                  <a:cubicBezTo>
                    <a:pt x="186" y="1"/>
                    <a:pt x="1" y="172"/>
                    <a:pt x="1" y="386"/>
                  </a:cubicBezTo>
                  <a:cubicBezTo>
                    <a:pt x="1" y="600"/>
                    <a:pt x="186" y="786"/>
                    <a:pt x="400" y="786"/>
                  </a:cubicBezTo>
                  <a:cubicBezTo>
                    <a:pt x="614" y="786"/>
                    <a:pt x="785" y="600"/>
                    <a:pt x="785" y="386"/>
                  </a:cubicBezTo>
                  <a:cubicBezTo>
                    <a:pt x="785" y="172"/>
                    <a:pt x="614" y="1"/>
                    <a:pt x="4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7"/>
            <p:cNvSpPr/>
            <p:nvPr/>
          </p:nvSpPr>
          <p:spPr>
            <a:xfrm>
              <a:off x="4620075" y="2908125"/>
              <a:ext cx="19650" cy="19650"/>
            </a:xfrm>
            <a:custGeom>
              <a:avLst/>
              <a:gdLst/>
              <a:ahLst/>
              <a:cxnLst/>
              <a:rect l="l" t="t" r="r" b="b"/>
              <a:pathLst>
                <a:path w="786" h="786" extrusionOk="0">
                  <a:moveTo>
                    <a:pt x="400" y="1"/>
                  </a:moveTo>
                  <a:cubicBezTo>
                    <a:pt x="186" y="1"/>
                    <a:pt x="1" y="186"/>
                    <a:pt x="1" y="400"/>
                  </a:cubicBezTo>
                  <a:cubicBezTo>
                    <a:pt x="1" y="614"/>
                    <a:pt x="186" y="785"/>
                    <a:pt x="400" y="785"/>
                  </a:cubicBezTo>
                  <a:cubicBezTo>
                    <a:pt x="614" y="785"/>
                    <a:pt x="785" y="614"/>
                    <a:pt x="785" y="400"/>
                  </a:cubicBezTo>
                  <a:cubicBezTo>
                    <a:pt x="785" y="186"/>
                    <a:pt x="614" y="1"/>
                    <a:pt x="4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7"/>
            <p:cNvSpPr/>
            <p:nvPr/>
          </p:nvSpPr>
          <p:spPr>
            <a:xfrm>
              <a:off x="4554100" y="2667400"/>
              <a:ext cx="19650" cy="19650"/>
            </a:xfrm>
            <a:custGeom>
              <a:avLst/>
              <a:gdLst/>
              <a:ahLst/>
              <a:cxnLst/>
              <a:rect l="l" t="t" r="r" b="b"/>
              <a:pathLst>
                <a:path w="786" h="786" extrusionOk="0">
                  <a:moveTo>
                    <a:pt x="400" y="1"/>
                  </a:moveTo>
                  <a:cubicBezTo>
                    <a:pt x="172" y="1"/>
                    <a:pt x="1" y="186"/>
                    <a:pt x="1" y="400"/>
                  </a:cubicBezTo>
                  <a:cubicBezTo>
                    <a:pt x="1" y="614"/>
                    <a:pt x="172" y="785"/>
                    <a:pt x="400" y="785"/>
                  </a:cubicBezTo>
                  <a:cubicBezTo>
                    <a:pt x="614" y="785"/>
                    <a:pt x="785" y="614"/>
                    <a:pt x="785" y="400"/>
                  </a:cubicBezTo>
                  <a:cubicBezTo>
                    <a:pt x="785" y="186"/>
                    <a:pt x="614" y="1"/>
                    <a:pt x="4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7"/>
            <p:cNvSpPr/>
            <p:nvPr/>
          </p:nvSpPr>
          <p:spPr>
            <a:xfrm>
              <a:off x="4632925" y="2706625"/>
              <a:ext cx="19625" cy="19650"/>
            </a:xfrm>
            <a:custGeom>
              <a:avLst/>
              <a:gdLst/>
              <a:ahLst/>
              <a:cxnLst/>
              <a:rect l="l" t="t" r="r" b="b"/>
              <a:pathLst>
                <a:path w="785" h="786" extrusionOk="0">
                  <a:moveTo>
                    <a:pt x="386" y="1"/>
                  </a:moveTo>
                  <a:cubicBezTo>
                    <a:pt x="172" y="1"/>
                    <a:pt x="0" y="172"/>
                    <a:pt x="0" y="400"/>
                  </a:cubicBezTo>
                  <a:cubicBezTo>
                    <a:pt x="0" y="614"/>
                    <a:pt x="172" y="785"/>
                    <a:pt x="386" y="785"/>
                  </a:cubicBezTo>
                  <a:cubicBezTo>
                    <a:pt x="614" y="785"/>
                    <a:pt x="785" y="614"/>
                    <a:pt x="785" y="400"/>
                  </a:cubicBezTo>
                  <a:cubicBezTo>
                    <a:pt x="785" y="172"/>
                    <a:pt x="614" y="1"/>
                    <a:pt x="38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7"/>
            <p:cNvSpPr/>
            <p:nvPr/>
          </p:nvSpPr>
          <p:spPr>
            <a:xfrm>
              <a:off x="4597975" y="2651000"/>
              <a:ext cx="19625" cy="19625"/>
            </a:xfrm>
            <a:custGeom>
              <a:avLst/>
              <a:gdLst/>
              <a:ahLst/>
              <a:cxnLst/>
              <a:rect l="l" t="t" r="r" b="b"/>
              <a:pathLst>
                <a:path w="785" h="785" extrusionOk="0">
                  <a:moveTo>
                    <a:pt x="386" y="0"/>
                  </a:moveTo>
                  <a:cubicBezTo>
                    <a:pt x="172" y="0"/>
                    <a:pt x="0" y="172"/>
                    <a:pt x="0" y="400"/>
                  </a:cubicBezTo>
                  <a:cubicBezTo>
                    <a:pt x="0" y="614"/>
                    <a:pt x="172" y="785"/>
                    <a:pt x="386" y="785"/>
                  </a:cubicBezTo>
                  <a:cubicBezTo>
                    <a:pt x="600" y="785"/>
                    <a:pt x="785" y="614"/>
                    <a:pt x="785" y="400"/>
                  </a:cubicBezTo>
                  <a:cubicBezTo>
                    <a:pt x="785" y="172"/>
                    <a:pt x="600" y="0"/>
                    <a:pt x="3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7"/>
            <p:cNvSpPr/>
            <p:nvPr/>
          </p:nvSpPr>
          <p:spPr>
            <a:xfrm>
              <a:off x="4504900" y="2627450"/>
              <a:ext cx="19625" cy="19650"/>
            </a:xfrm>
            <a:custGeom>
              <a:avLst/>
              <a:gdLst/>
              <a:ahLst/>
              <a:cxnLst/>
              <a:rect l="l" t="t" r="r" b="b"/>
              <a:pathLst>
                <a:path w="785" h="786" extrusionOk="0">
                  <a:moveTo>
                    <a:pt x="385" y="1"/>
                  </a:moveTo>
                  <a:cubicBezTo>
                    <a:pt x="171" y="1"/>
                    <a:pt x="0" y="172"/>
                    <a:pt x="0" y="386"/>
                  </a:cubicBezTo>
                  <a:cubicBezTo>
                    <a:pt x="0" y="600"/>
                    <a:pt x="171" y="785"/>
                    <a:pt x="385" y="785"/>
                  </a:cubicBezTo>
                  <a:cubicBezTo>
                    <a:pt x="614" y="785"/>
                    <a:pt x="785" y="600"/>
                    <a:pt x="785" y="386"/>
                  </a:cubicBezTo>
                  <a:cubicBezTo>
                    <a:pt x="785" y="172"/>
                    <a:pt x="614" y="1"/>
                    <a:pt x="3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7"/>
            <p:cNvSpPr/>
            <p:nvPr/>
          </p:nvSpPr>
          <p:spPr>
            <a:xfrm>
              <a:off x="4125425" y="3424525"/>
              <a:ext cx="19650" cy="19650"/>
            </a:xfrm>
            <a:custGeom>
              <a:avLst/>
              <a:gdLst/>
              <a:ahLst/>
              <a:cxnLst/>
              <a:rect l="l" t="t" r="r" b="b"/>
              <a:pathLst>
                <a:path w="786" h="786" extrusionOk="0">
                  <a:moveTo>
                    <a:pt x="400" y="1"/>
                  </a:moveTo>
                  <a:cubicBezTo>
                    <a:pt x="186" y="1"/>
                    <a:pt x="1" y="172"/>
                    <a:pt x="1" y="386"/>
                  </a:cubicBezTo>
                  <a:cubicBezTo>
                    <a:pt x="1" y="600"/>
                    <a:pt x="186" y="785"/>
                    <a:pt x="400" y="785"/>
                  </a:cubicBezTo>
                  <a:cubicBezTo>
                    <a:pt x="614" y="785"/>
                    <a:pt x="785" y="600"/>
                    <a:pt x="785" y="386"/>
                  </a:cubicBezTo>
                  <a:cubicBezTo>
                    <a:pt x="785" y="172"/>
                    <a:pt x="614" y="1"/>
                    <a:pt x="4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7"/>
            <p:cNvSpPr/>
            <p:nvPr/>
          </p:nvSpPr>
          <p:spPr>
            <a:xfrm>
              <a:off x="4519150" y="3201650"/>
              <a:ext cx="19650" cy="19625"/>
            </a:xfrm>
            <a:custGeom>
              <a:avLst/>
              <a:gdLst/>
              <a:ahLst/>
              <a:cxnLst/>
              <a:rect l="l" t="t" r="r" b="b"/>
              <a:pathLst>
                <a:path w="786" h="785" extrusionOk="0">
                  <a:moveTo>
                    <a:pt x="386" y="0"/>
                  </a:moveTo>
                  <a:cubicBezTo>
                    <a:pt x="172" y="0"/>
                    <a:pt x="1" y="171"/>
                    <a:pt x="1" y="385"/>
                  </a:cubicBezTo>
                  <a:cubicBezTo>
                    <a:pt x="1" y="599"/>
                    <a:pt x="172" y="785"/>
                    <a:pt x="386" y="785"/>
                  </a:cubicBezTo>
                  <a:cubicBezTo>
                    <a:pt x="600" y="785"/>
                    <a:pt x="785" y="599"/>
                    <a:pt x="785" y="385"/>
                  </a:cubicBezTo>
                  <a:cubicBezTo>
                    <a:pt x="785" y="171"/>
                    <a:pt x="600" y="0"/>
                    <a:pt x="38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7"/>
            <p:cNvSpPr/>
            <p:nvPr/>
          </p:nvSpPr>
          <p:spPr>
            <a:xfrm>
              <a:off x="4510250" y="3270475"/>
              <a:ext cx="20350" cy="15700"/>
            </a:xfrm>
            <a:custGeom>
              <a:avLst/>
              <a:gdLst/>
              <a:ahLst/>
              <a:cxnLst/>
              <a:rect l="l" t="t" r="r" b="b"/>
              <a:pathLst>
                <a:path w="814" h="628" extrusionOk="0">
                  <a:moveTo>
                    <a:pt x="385" y="0"/>
                  </a:moveTo>
                  <a:cubicBezTo>
                    <a:pt x="171" y="0"/>
                    <a:pt x="0" y="186"/>
                    <a:pt x="0" y="400"/>
                  </a:cubicBezTo>
                  <a:cubicBezTo>
                    <a:pt x="0" y="572"/>
                    <a:pt x="68" y="627"/>
                    <a:pt x="160" y="627"/>
                  </a:cubicBezTo>
                  <a:cubicBezTo>
                    <a:pt x="267" y="627"/>
                    <a:pt x="407" y="553"/>
                    <a:pt x="514" y="500"/>
                  </a:cubicBezTo>
                  <a:cubicBezTo>
                    <a:pt x="599" y="471"/>
                    <a:pt x="685" y="428"/>
                    <a:pt x="756" y="371"/>
                  </a:cubicBezTo>
                  <a:cubicBezTo>
                    <a:pt x="785" y="357"/>
                    <a:pt x="799" y="328"/>
                    <a:pt x="813" y="300"/>
                  </a:cubicBezTo>
                  <a:cubicBezTo>
                    <a:pt x="813" y="143"/>
                    <a:pt x="499" y="0"/>
                    <a:pt x="38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7"/>
            <p:cNvSpPr/>
            <p:nvPr/>
          </p:nvSpPr>
          <p:spPr>
            <a:xfrm>
              <a:off x="4411800" y="3299700"/>
              <a:ext cx="19650" cy="19650"/>
            </a:xfrm>
            <a:custGeom>
              <a:avLst/>
              <a:gdLst/>
              <a:ahLst/>
              <a:cxnLst/>
              <a:rect l="l" t="t" r="r" b="b"/>
              <a:pathLst>
                <a:path w="786" h="786" extrusionOk="0">
                  <a:moveTo>
                    <a:pt x="386" y="1"/>
                  </a:moveTo>
                  <a:cubicBezTo>
                    <a:pt x="172" y="1"/>
                    <a:pt x="1" y="172"/>
                    <a:pt x="1" y="386"/>
                  </a:cubicBezTo>
                  <a:cubicBezTo>
                    <a:pt x="1" y="600"/>
                    <a:pt x="172" y="786"/>
                    <a:pt x="386" y="786"/>
                  </a:cubicBezTo>
                  <a:cubicBezTo>
                    <a:pt x="600" y="786"/>
                    <a:pt x="785" y="600"/>
                    <a:pt x="785" y="386"/>
                  </a:cubicBezTo>
                  <a:cubicBezTo>
                    <a:pt x="785" y="172"/>
                    <a:pt x="600" y="1"/>
                    <a:pt x="38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7"/>
            <p:cNvSpPr/>
            <p:nvPr/>
          </p:nvSpPr>
          <p:spPr>
            <a:xfrm>
              <a:off x="4429275" y="3338225"/>
              <a:ext cx="19650" cy="19650"/>
            </a:xfrm>
            <a:custGeom>
              <a:avLst/>
              <a:gdLst/>
              <a:ahLst/>
              <a:cxnLst/>
              <a:rect l="l" t="t" r="r" b="b"/>
              <a:pathLst>
                <a:path w="786" h="786" extrusionOk="0">
                  <a:moveTo>
                    <a:pt x="386" y="1"/>
                  </a:moveTo>
                  <a:cubicBezTo>
                    <a:pt x="172" y="1"/>
                    <a:pt x="1" y="186"/>
                    <a:pt x="1" y="400"/>
                  </a:cubicBezTo>
                  <a:cubicBezTo>
                    <a:pt x="1" y="614"/>
                    <a:pt x="172" y="785"/>
                    <a:pt x="386" y="785"/>
                  </a:cubicBezTo>
                  <a:cubicBezTo>
                    <a:pt x="600" y="785"/>
                    <a:pt x="785" y="614"/>
                    <a:pt x="785" y="400"/>
                  </a:cubicBezTo>
                  <a:cubicBezTo>
                    <a:pt x="785" y="186"/>
                    <a:pt x="600" y="1"/>
                    <a:pt x="38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7"/>
            <p:cNvSpPr/>
            <p:nvPr/>
          </p:nvSpPr>
          <p:spPr>
            <a:xfrm>
              <a:off x="4320150" y="3309700"/>
              <a:ext cx="19650" cy="19650"/>
            </a:xfrm>
            <a:custGeom>
              <a:avLst/>
              <a:gdLst/>
              <a:ahLst/>
              <a:cxnLst/>
              <a:rect l="l" t="t" r="r" b="b"/>
              <a:pathLst>
                <a:path w="786" h="786" extrusionOk="0">
                  <a:moveTo>
                    <a:pt x="400" y="0"/>
                  </a:moveTo>
                  <a:cubicBezTo>
                    <a:pt x="186" y="0"/>
                    <a:pt x="1" y="172"/>
                    <a:pt x="1" y="386"/>
                  </a:cubicBezTo>
                  <a:cubicBezTo>
                    <a:pt x="1" y="614"/>
                    <a:pt x="186" y="785"/>
                    <a:pt x="400" y="785"/>
                  </a:cubicBezTo>
                  <a:cubicBezTo>
                    <a:pt x="614" y="785"/>
                    <a:pt x="785" y="614"/>
                    <a:pt x="785" y="386"/>
                  </a:cubicBezTo>
                  <a:cubicBezTo>
                    <a:pt x="785" y="172"/>
                    <a:pt x="614" y="0"/>
                    <a:pt x="40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7"/>
            <p:cNvSpPr/>
            <p:nvPr/>
          </p:nvSpPr>
          <p:spPr>
            <a:xfrm>
              <a:off x="4605825" y="3137100"/>
              <a:ext cx="19625" cy="19625"/>
            </a:xfrm>
            <a:custGeom>
              <a:avLst/>
              <a:gdLst/>
              <a:ahLst/>
              <a:cxnLst/>
              <a:rect l="l" t="t" r="r" b="b"/>
              <a:pathLst>
                <a:path w="785" h="785" extrusionOk="0">
                  <a:moveTo>
                    <a:pt x="400" y="0"/>
                  </a:moveTo>
                  <a:cubicBezTo>
                    <a:pt x="171" y="0"/>
                    <a:pt x="0" y="171"/>
                    <a:pt x="0" y="399"/>
                  </a:cubicBezTo>
                  <a:cubicBezTo>
                    <a:pt x="0" y="613"/>
                    <a:pt x="171" y="785"/>
                    <a:pt x="400" y="785"/>
                  </a:cubicBezTo>
                  <a:cubicBezTo>
                    <a:pt x="614" y="785"/>
                    <a:pt x="785" y="613"/>
                    <a:pt x="785" y="399"/>
                  </a:cubicBezTo>
                  <a:cubicBezTo>
                    <a:pt x="785" y="171"/>
                    <a:pt x="614" y="0"/>
                    <a:pt x="40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7"/>
            <p:cNvSpPr/>
            <p:nvPr/>
          </p:nvSpPr>
          <p:spPr>
            <a:xfrm>
              <a:off x="4593700" y="3033300"/>
              <a:ext cx="19625" cy="19650"/>
            </a:xfrm>
            <a:custGeom>
              <a:avLst/>
              <a:gdLst/>
              <a:ahLst/>
              <a:cxnLst/>
              <a:rect l="l" t="t" r="r" b="b"/>
              <a:pathLst>
                <a:path w="785" h="786" extrusionOk="0">
                  <a:moveTo>
                    <a:pt x="385" y="1"/>
                  </a:moveTo>
                  <a:cubicBezTo>
                    <a:pt x="171" y="1"/>
                    <a:pt x="0" y="172"/>
                    <a:pt x="0" y="386"/>
                  </a:cubicBezTo>
                  <a:cubicBezTo>
                    <a:pt x="0" y="614"/>
                    <a:pt x="171" y="785"/>
                    <a:pt x="385" y="785"/>
                  </a:cubicBezTo>
                  <a:cubicBezTo>
                    <a:pt x="599" y="785"/>
                    <a:pt x="785" y="614"/>
                    <a:pt x="785" y="386"/>
                  </a:cubicBezTo>
                  <a:cubicBezTo>
                    <a:pt x="785" y="172"/>
                    <a:pt x="599" y="1"/>
                    <a:pt x="38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7"/>
            <p:cNvSpPr/>
            <p:nvPr/>
          </p:nvSpPr>
          <p:spPr>
            <a:xfrm>
              <a:off x="4674300" y="3184875"/>
              <a:ext cx="19625" cy="19650"/>
            </a:xfrm>
            <a:custGeom>
              <a:avLst/>
              <a:gdLst/>
              <a:ahLst/>
              <a:cxnLst/>
              <a:rect l="l" t="t" r="r" b="b"/>
              <a:pathLst>
                <a:path w="785" h="786" extrusionOk="0">
                  <a:moveTo>
                    <a:pt x="400" y="1"/>
                  </a:moveTo>
                  <a:cubicBezTo>
                    <a:pt x="186" y="1"/>
                    <a:pt x="0" y="172"/>
                    <a:pt x="0" y="400"/>
                  </a:cubicBezTo>
                  <a:cubicBezTo>
                    <a:pt x="0" y="614"/>
                    <a:pt x="186" y="785"/>
                    <a:pt x="400" y="785"/>
                  </a:cubicBezTo>
                  <a:cubicBezTo>
                    <a:pt x="614" y="785"/>
                    <a:pt x="785" y="614"/>
                    <a:pt x="785" y="400"/>
                  </a:cubicBezTo>
                  <a:cubicBezTo>
                    <a:pt x="785" y="172"/>
                    <a:pt x="614" y="1"/>
                    <a:pt x="4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7"/>
            <p:cNvSpPr/>
            <p:nvPr/>
          </p:nvSpPr>
          <p:spPr>
            <a:xfrm>
              <a:off x="4248125" y="3377100"/>
              <a:ext cx="19625" cy="19650"/>
            </a:xfrm>
            <a:custGeom>
              <a:avLst/>
              <a:gdLst/>
              <a:ahLst/>
              <a:cxnLst/>
              <a:rect l="l" t="t" r="r" b="b"/>
              <a:pathLst>
                <a:path w="785" h="786" extrusionOk="0">
                  <a:moveTo>
                    <a:pt x="399" y="1"/>
                  </a:moveTo>
                  <a:cubicBezTo>
                    <a:pt x="185" y="1"/>
                    <a:pt x="0" y="186"/>
                    <a:pt x="0" y="400"/>
                  </a:cubicBezTo>
                  <a:cubicBezTo>
                    <a:pt x="0" y="614"/>
                    <a:pt x="185" y="785"/>
                    <a:pt x="399" y="785"/>
                  </a:cubicBezTo>
                  <a:cubicBezTo>
                    <a:pt x="613" y="785"/>
                    <a:pt x="785" y="614"/>
                    <a:pt x="785" y="400"/>
                  </a:cubicBezTo>
                  <a:cubicBezTo>
                    <a:pt x="785" y="186"/>
                    <a:pt x="613" y="1"/>
                    <a:pt x="399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4144325" y="3332875"/>
              <a:ext cx="22850" cy="13650"/>
            </a:xfrm>
            <a:custGeom>
              <a:avLst/>
              <a:gdLst/>
              <a:ahLst/>
              <a:cxnLst/>
              <a:rect l="l" t="t" r="r" b="b"/>
              <a:pathLst>
                <a:path w="914" h="546" extrusionOk="0">
                  <a:moveTo>
                    <a:pt x="486" y="1"/>
                  </a:moveTo>
                  <a:cubicBezTo>
                    <a:pt x="286" y="1"/>
                    <a:pt x="1" y="215"/>
                    <a:pt x="129" y="400"/>
                  </a:cubicBezTo>
                  <a:cubicBezTo>
                    <a:pt x="199" y="508"/>
                    <a:pt x="372" y="545"/>
                    <a:pt x="544" y="545"/>
                  </a:cubicBezTo>
                  <a:cubicBezTo>
                    <a:pt x="690" y="545"/>
                    <a:pt x="835" y="518"/>
                    <a:pt x="914" y="486"/>
                  </a:cubicBezTo>
                  <a:cubicBezTo>
                    <a:pt x="900" y="443"/>
                    <a:pt x="885" y="414"/>
                    <a:pt x="885" y="386"/>
                  </a:cubicBezTo>
                  <a:cubicBezTo>
                    <a:pt x="828" y="186"/>
                    <a:pt x="743" y="1"/>
                    <a:pt x="48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4592975" y="3207700"/>
              <a:ext cx="19650" cy="19650"/>
            </a:xfrm>
            <a:custGeom>
              <a:avLst/>
              <a:gdLst/>
              <a:ahLst/>
              <a:cxnLst/>
              <a:rect l="l" t="t" r="r" b="b"/>
              <a:pathLst>
                <a:path w="786" h="786" extrusionOk="0">
                  <a:moveTo>
                    <a:pt x="386" y="1"/>
                  </a:moveTo>
                  <a:cubicBezTo>
                    <a:pt x="172" y="1"/>
                    <a:pt x="1" y="172"/>
                    <a:pt x="1" y="400"/>
                  </a:cubicBezTo>
                  <a:cubicBezTo>
                    <a:pt x="1" y="614"/>
                    <a:pt x="172" y="785"/>
                    <a:pt x="386" y="785"/>
                  </a:cubicBezTo>
                  <a:cubicBezTo>
                    <a:pt x="600" y="785"/>
                    <a:pt x="785" y="614"/>
                    <a:pt x="785" y="400"/>
                  </a:cubicBezTo>
                  <a:cubicBezTo>
                    <a:pt x="785" y="172"/>
                    <a:pt x="600" y="1"/>
                    <a:pt x="38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4215650" y="3321100"/>
              <a:ext cx="19650" cy="19650"/>
            </a:xfrm>
            <a:custGeom>
              <a:avLst/>
              <a:gdLst/>
              <a:ahLst/>
              <a:cxnLst/>
              <a:rect l="l" t="t" r="r" b="b"/>
              <a:pathLst>
                <a:path w="786" h="786" extrusionOk="0">
                  <a:moveTo>
                    <a:pt x="400" y="1"/>
                  </a:moveTo>
                  <a:cubicBezTo>
                    <a:pt x="186" y="1"/>
                    <a:pt x="1" y="172"/>
                    <a:pt x="1" y="386"/>
                  </a:cubicBezTo>
                  <a:cubicBezTo>
                    <a:pt x="1" y="600"/>
                    <a:pt x="186" y="786"/>
                    <a:pt x="400" y="786"/>
                  </a:cubicBezTo>
                  <a:cubicBezTo>
                    <a:pt x="614" y="786"/>
                    <a:pt x="785" y="600"/>
                    <a:pt x="785" y="386"/>
                  </a:cubicBezTo>
                  <a:cubicBezTo>
                    <a:pt x="785" y="172"/>
                    <a:pt x="614" y="1"/>
                    <a:pt x="40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7"/>
            <p:cNvSpPr/>
            <p:nvPr/>
          </p:nvSpPr>
          <p:spPr>
            <a:xfrm>
              <a:off x="3906100" y="2109975"/>
              <a:ext cx="106650" cy="106675"/>
            </a:xfrm>
            <a:custGeom>
              <a:avLst/>
              <a:gdLst/>
              <a:ahLst/>
              <a:cxnLst/>
              <a:rect l="l" t="t" r="r" b="b"/>
              <a:pathLst>
                <a:path w="4266" h="4267" extrusionOk="0">
                  <a:moveTo>
                    <a:pt x="2126" y="1"/>
                  </a:moveTo>
                  <a:cubicBezTo>
                    <a:pt x="956" y="1"/>
                    <a:pt x="1" y="957"/>
                    <a:pt x="1" y="2126"/>
                  </a:cubicBezTo>
                  <a:cubicBezTo>
                    <a:pt x="1" y="3310"/>
                    <a:pt x="956" y="4266"/>
                    <a:pt x="2126" y="4266"/>
                  </a:cubicBezTo>
                  <a:cubicBezTo>
                    <a:pt x="3310" y="4266"/>
                    <a:pt x="4266" y="3310"/>
                    <a:pt x="4266" y="2126"/>
                  </a:cubicBezTo>
                  <a:cubicBezTo>
                    <a:pt x="4266" y="957"/>
                    <a:pt x="3310" y="1"/>
                    <a:pt x="2126" y="1"/>
                  </a:cubicBezTo>
                  <a:close/>
                </a:path>
              </a:pathLst>
            </a:custGeom>
            <a:solidFill>
              <a:srgbClr val="0A5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7"/>
            <p:cNvSpPr/>
            <p:nvPr/>
          </p:nvSpPr>
          <p:spPr>
            <a:xfrm>
              <a:off x="3899675" y="2116750"/>
              <a:ext cx="94550" cy="74575"/>
            </a:xfrm>
            <a:custGeom>
              <a:avLst/>
              <a:gdLst/>
              <a:ahLst/>
              <a:cxnLst/>
              <a:rect l="l" t="t" r="r" b="b"/>
              <a:pathLst>
                <a:path w="3782" h="2983" extrusionOk="0">
                  <a:moveTo>
                    <a:pt x="1984" y="186"/>
                  </a:moveTo>
                  <a:cubicBezTo>
                    <a:pt x="1" y="72"/>
                    <a:pt x="115" y="2982"/>
                    <a:pt x="1984" y="2954"/>
                  </a:cubicBezTo>
                  <a:cubicBezTo>
                    <a:pt x="3753" y="2940"/>
                    <a:pt x="3781" y="1"/>
                    <a:pt x="1984" y="186"/>
                  </a:cubicBezTo>
                  <a:close/>
                </a:path>
              </a:pathLst>
            </a:custGeom>
            <a:solidFill>
              <a:srgbClr val="80CFC5"/>
            </a:solidFill>
            <a:ln w="2150" cap="flat" cmpd="sng">
              <a:solidFill>
                <a:srgbClr val="0D3795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7"/>
            <p:cNvSpPr/>
            <p:nvPr/>
          </p:nvSpPr>
          <p:spPr>
            <a:xfrm>
              <a:off x="3857600" y="1680600"/>
              <a:ext cx="367725" cy="302650"/>
            </a:xfrm>
            <a:custGeom>
              <a:avLst/>
              <a:gdLst/>
              <a:ahLst/>
              <a:cxnLst/>
              <a:rect l="l" t="t" r="r" b="b"/>
              <a:pathLst>
                <a:path w="14709" h="12106" extrusionOk="0">
                  <a:moveTo>
                    <a:pt x="4259" y="0"/>
                  </a:moveTo>
                  <a:cubicBezTo>
                    <a:pt x="3644" y="0"/>
                    <a:pt x="3041" y="146"/>
                    <a:pt x="2468" y="500"/>
                  </a:cubicBezTo>
                  <a:lnTo>
                    <a:pt x="2682" y="500"/>
                  </a:lnTo>
                  <a:cubicBezTo>
                    <a:pt x="0" y="4280"/>
                    <a:pt x="3396" y="6919"/>
                    <a:pt x="6106" y="9016"/>
                  </a:cubicBezTo>
                  <a:cubicBezTo>
                    <a:pt x="7444" y="10065"/>
                    <a:pt x="9118" y="12106"/>
                    <a:pt x="10721" y="12106"/>
                  </a:cubicBezTo>
                  <a:cubicBezTo>
                    <a:pt x="11408" y="12106"/>
                    <a:pt x="12082" y="11731"/>
                    <a:pt x="12711" y="10742"/>
                  </a:cubicBezTo>
                  <a:cubicBezTo>
                    <a:pt x="14708" y="7604"/>
                    <a:pt x="13110" y="4023"/>
                    <a:pt x="10143" y="2468"/>
                  </a:cubicBezTo>
                  <a:cubicBezTo>
                    <a:pt x="8467" y="1592"/>
                    <a:pt x="6294" y="0"/>
                    <a:pt x="4259" y="0"/>
                  </a:cubicBezTo>
                  <a:close/>
                </a:path>
              </a:pathLst>
            </a:custGeom>
            <a:solidFill>
              <a:srgbClr val="D6E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7"/>
            <p:cNvSpPr/>
            <p:nvPr/>
          </p:nvSpPr>
          <p:spPr>
            <a:xfrm>
              <a:off x="3857600" y="1654925"/>
              <a:ext cx="367725" cy="376625"/>
            </a:xfrm>
            <a:custGeom>
              <a:avLst/>
              <a:gdLst/>
              <a:ahLst/>
              <a:cxnLst/>
              <a:rect l="l" t="t" r="r" b="b"/>
              <a:pathLst>
                <a:path w="14709" h="15065" fill="none" extrusionOk="0">
                  <a:moveTo>
                    <a:pt x="2682" y="1527"/>
                  </a:moveTo>
                  <a:cubicBezTo>
                    <a:pt x="0" y="5307"/>
                    <a:pt x="3396" y="7946"/>
                    <a:pt x="6106" y="10043"/>
                  </a:cubicBezTo>
                  <a:cubicBezTo>
                    <a:pt x="8018" y="11541"/>
                    <a:pt x="10614" y="15065"/>
                    <a:pt x="12711" y="11769"/>
                  </a:cubicBezTo>
                  <a:cubicBezTo>
                    <a:pt x="14708" y="8631"/>
                    <a:pt x="13110" y="5050"/>
                    <a:pt x="10143" y="3495"/>
                  </a:cubicBezTo>
                  <a:cubicBezTo>
                    <a:pt x="7961" y="2354"/>
                    <a:pt x="4936" y="0"/>
                    <a:pt x="2468" y="1527"/>
                  </a:cubicBezTo>
                </a:path>
              </a:pathLst>
            </a:custGeom>
            <a:noFill/>
            <a:ln w="4625" cap="flat" cmpd="sng">
              <a:solidFill>
                <a:srgbClr val="ADDFB6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7"/>
            <p:cNvSpPr/>
            <p:nvPr/>
          </p:nvSpPr>
          <p:spPr>
            <a:xfrm>
              <a:off x="3897900" y="1704150"/>
              <a:ext cx="282825" cy="278550"/>
            </a:xfrm>
            <a:custGeom>
              <a:avLst/>
              <a:gdLst/>
              <a:ahLst/>
              <a:cxnLst/>
              <a:rect l="l" t="t" r="r" b="b"/>
              <a:pathLst>
                <a:path w="11313" h="11142" extrusionOk="0">
                  <a:moveTo>
                    <a:pt x="1824" y="0"/>
                  </a:moveTo>
                  <a:cubicBezTo>
                    <a:pt x="1520" y="0"/>
                    <a:pt x="1223" y="105"/>
                    <a:pt x="942" y="357"/>
                  </a:cubicBezTo>
                  <a:lnTo>
                    <a:pt x="1028" y="143"/>
                  </a:lnTo>
                  <a:lnTo>
                    <a:pt x="1028" y="143"/>
                  </a:lnTo>
                  <a:cubicBezTo>
                    <a:pt x="0" y="1070"/>
                    <a:pt x="371" y="2782"/>
                    <a:pt x="885" y="3852"/>
                  </a:cubicBezTo>
                  <a:cubicBezTo>
                    <a:pt x="1598" y="5392"/>
                    <a:pt x="2896" y="6476"/>
                    <a:pt x="4223" y="7461"/>
                  </a:cubicBezTo>
                  <a:cubicBezTo>
                    <a:pt x="5036" y="8088"/>
                    <a:pt x="5806" y="8787"/>
                    <a:pt x="6491" y="9558"/>
                  </a:cubicBezTo>
                  <a:cubicBezTo>
                    <a:pt x="7107" y="10197"/>
                    <a:pt x="7910" y="11142"/>
                    <a:pt x="8834" y="11142"/>
                  </a:cubicBezTo>
                  <a:cubicBezTo>
                    <a:pt x="9023" y="11142"/>
                    <a:pt x="9217" y="11102"/>
                    <a:pt x="9416" y="11013"/>
                  </a:cubicBezTo>
                  <a:cubicBezTo>
                    <a:pt x="10785" y="10385"/>
                    <a:pt x="11313" y="8359"/>
                    <a:pt x="10771" y="7033"/>
                  </a:cubicBezTo>
                  <a:cubicBezTo>
                    <a:pt x="9872" y="4807"/>
                    <a:pt x="7333" y="3709"/>
                    <a:pt x="5436" y="2496"/>
                  </a:cubicBezTo>
                  <a:cubicBezTo>
                    <a:pt x="4557" y="1918"/>
                    <a:pt x="3125" y="0"/>
                    <a:pt x="1824" y="0"/>
                  </a:cubicBezTo>
                  <a:close/>
                </a:path>
              </a:pathLst>
            </a:custGeom>
            <a:solidFill>
              <a:srgbClr val="FFF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7"/>
            <p:cNvSpPr/>
            <p:nvPr/>
          </p:nvSpPr>
          <p:spPr>
            <a:xfrm>
              <a:off x="3913600" y="1720550"/>
              <a:ext cx="240375" cy="230850"/>
            </a:xfrm>
            <a:custGeom>
              <a:avLst/>
              <a:gdLst/>
              <a:ahLst/>
              <a:cxnLst/>
              <a:rect l="l" t="t" r="r" b="b"/>
              <a:pathLst>
                <a:path w="9615" h="9234" extrusionOk="0">
                  <a:moveTo>
                    <a:pt x="770" y="0"/>
                  </a:moveTo>
                  <a:cubicBezTo>
                    <a:pt x="0" y="799"/>
                    <a:pt x="285" y="1940"/>
                    <a:pt x="628" y="2839"/>
                  </a:cubicBezTo>
                  <a:cubicBezTo>
                    <a:pt x="852" y="3448"/>
                    <a:pt x="1005" y="3661"/>
                    <a:pt x="1148" y="3661"/>
                  </a:cubicBezTo>
                  <a:cubicBezTo>
                    <a:pt x="1433" y="3661"/>
                    <a:pt x="1674" y="2815"/>
                    <a:pt x="2340" y="2596"/>
                  </a:cubicBezTo>
                  <a:lnTo>
                    <a:pt x="2340" y="2596"/>
                  </a:lnTo>
                  <a:cubicBezTo>
                    <a:pt x="2511" y="3181"/>
                    <a:pt x="1712" y="3495"/>
                    <a:pt x="1683" y="4052"/>
                  </a:cubicBezTo>
                  <a:cubicBezTo>
                    <a:pt x="1655" y="4551"/>
                    <a:pt x="2168" y="4922"/>
                    <a:pt x="2482" y="5221"/>
                  </a:cubicBezTo>
                  <a:cubicBezTo>
                    <a:pt x="2804" y="5543"/>
                    <a:pt x="3160" y="6143"/>
                    <a:pt x="3666" y="6143"/>
                  </a:cubicBezTo>
                  <a:cubicBezTo>
                    <a:pt x="3721" y="6143"/>
                    <a:pt x="3779" y="6135"/>
                    <a:pt x="3837" y="6120"/>
                  </a:cubicBezTo>
                  <a:cubicBezTo>
                    <a:pt x="4398" y="5977"/>
                    <a:pt x="4661" y="4891"/>
                    <a:pt x="5334" y="4891"/>
                  </a:cubicBezTo>
                  <a:cubicBezTo>
                    <a:pt x="5397" y="4891"/>
                    <a:pt x="5464" y="4901"/>
                    <a:pt x="5535" y="4922"/>
                  </a:cubicBezTo>
                  <a:cubicBezTo>
                    <a:pt x="5364" y="6091"/>
                    <a:pt x="3994" y="6020"/>
                    <a:pt x="5007" y="7290"/>
                  </a:cubicBezTo>
                  <a:cubicBezTo>
                    <a:pt x="5250" y="7589"/>
                    <a:pt x="5692" y="8131"/>
                    <a:pt x="6077" y="8274"/>
                  </a:cubicBezTo>
                  <a:cubicBezTo>
                    <a:pt x="6166" y="8308"/>
                    <a:pt x="6247" y="8322"/>
                    <a:pt x="6323" y="8322"/>
                  </a:cubicBezTo>
                  <a:cubicBezTo>
                    <a:pt x="6775" y="8322"/>
                    <a:pt x="7044" y="7812"/>
                    <a:pt x="7556" y="7812"/>
                  </a:cubicBezTo>
                  <a:cubicBezTo>
                    <a:pt x="7612" y="7812"/>
                    <a:pt x="7670" y="7818"/>
                    <a:pt x="7732" y="7832"/>
                  </a:cubicBezTo>
                  <a:cubicBezTo>
                    <a:pt x="7732" y="8274"/>
                    <a:pt x="7161" y="8616"/>
                    <a:pt x="6876" y="8916"/>
                  </a:cubicBezTo>
                  <a:cubicBezTo>
                    <a:pt x="7086" y="9138"/>
                    <a:pt x="7365" y="9233"/>
                    <a:pt x="7662" y="9233"/>
                  </a:cubicBezTo>
                  <a:cubicBezTo>
                    <a:pt x="8455" y="9233"/>
                    <a:pt x="9384" y="8556"/>
                    <a:pt x="9529" y="7789"/>
                  </a:cubicBezTo>
                  <a:cubicBezTo>
                    <a:pt x="9615" y="7275"/>
                    <a:pt x="9258" y="6149"/>
                    <a:pt x="8773" y="5906"/>
                  </a:cubicBezTo>
                  <a:cubicBezTo>
                    <a:pt x="8682" y="5859"/>
                    <a:pt x="8590" y="5838"/>
                    <a:pt x="8498" y="5838"/>
                  </a:cubicBezTo>
                  <a:cubicBezTo>
                    <a:pt x="7871" y="5838"/>
                    <a:pt x="7219" y="6803"/>
                    <a:pt x="6448" y="6890"/>
                  </a:cubicBezTo>
                  <a:cubicBezTo>
                    <a:pt x="6548" y="6220"/>
                    <a:pt x="7504" y="5778"/>
                    <a:pt x="7589" y="5178"/>
                  </a:cubicBezTo>
                  <a:cubicBezTo>
                    <a:pt x="7689" y="4579"/>
                    <a:pt x="6676" y="4037"/>
                    <a:pt x="6263" y="3723"/>
                  </a:cubicBezTo>
                  <a:cubicBezTo>
                    <a:pt x="5901" y="3449"/>
                    <a:pt x="5594" y="3055"/>
                    <a:pt x="5151" y="3055"/>
                  </a:cubicBezTo>
                  <a:cubicBezTo>
                    <a:pt x="5087" y="3055"/>
                    <a:pt x="5020" y="3063"/>
                    <a:pt x="4950" y="3081"/>
                  </a:cubicBezTo>
                  <a:cubicBezTo>
                    <a:pt x="4338" y="3235"/>
                    <a:pt x="4051" y="4067"/>
                    <a:pt x="3388" y="4067"/>
                  </a:cubicBezTo>
                  <a:cubicBezTo>
                    <a:pt x="3371" y="4067"/>
                    <a:pt x="3355" y="4067"/>
                    <a:pt x="3338" y="4066"/>
                  </a:cubicBezTo>
                  <a:cubicBezTo>
                    <a:pt x="3538" y="3395"/>
                    <a:pt x="4522" y="2839"/>
                    <a:pt x="4151" y="2126"/>
                  </a:cubicBezTo>
                  <a:cubicBezTo>
                    <a:pt x="4013" y="1862"/>
                    <a:pt x="2757" y="939"/>
                    <a:pt x="2332" y="939"/>
                  </a:cubicBezTo>
                  <a:cubicBezTo>
                    <a:pt x="2320" y="939"/>
                    <a:pt x="2308" y="940"/>
                    <a:pt x="2297" y="942"/>
                  </a:cubicBezTo>
                  <a:cubicBezTo>
                    <a:pt x="2049" y="983"/>
                    <a:pt x="1867" y="1543"/>
                    <a:pt x="1573" y="1543"/>
                  </a:cubicBezTo>
                  <a:cubicBezTo>
                    <a:pt x="1562" y="1543"/>
                    <a:pt x="1552" y="1542"/>
                    <a:pt x="1541" y="1541"/>
                  </a:cubicBezTo>
                  <a:cubicBezTo>
                    <a:pt x="1027" y="1470"/>
                    <a:pt x="1626" y="1042"/>
                    <a:pt x="1655" y="842"/>
                  </a:cubicBezTo>
                  <a:cubicBezTo>
                    <a:pt x="1737" y="329"/>
                    <a:pt x="1446" y="111"/>
                    <a:pt x="1010" y="111"/>
                  </a:cubicBezTo>
                  <a:cubicBezTo>
                    <a:pt x="913" y="111"/>
                    <a:pt x="808" y="122"/>
                    <a:pt x="699" y="143"/>
                  </a:cubicBezTo>
                  <a:lnTo>
                    <a:pt x="770" y="0"/>
                  </a:lnTo>
                  <a:close/>
                </a:path>
              </a:pathLst>
            </a:custGeom>
            <a:solidFill>
              <a:srgbClr val="ADDF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7"/>
            <p:cNvSpPr/>
            <p:nvPr/>
          </p:nvSpPr>
          <p:spPr>
            <a:xfrm>
              <a:off x="2807350" y="2228000"/>
              <a:ext cx="32450" cy="62850"/>
            </a:xfrm>
            <a:custGeom>
              <a:avLst/>
              <a:gdLst/>
              <a:ahLst/>
              <a:cxnLst/>
              <a:rect l="l" t="t" r="r" b="b"/>
              <a:pathLst>
                <a:path w="1298" h="2514" extrusionOk="0">
                  <a:moveTo>
                    <a:pt x="875" y="0"/>
                  </a:moveTo>
                  <a:cubicBezTo>
                    <a:pt x="555" y="0"/>
                    <a:pt x="151" y="1346"/>
                    <a:pt x="99" y="1657"/>
                  </a:cubicBezTo>
                  <a:cubicBezTo>
                    <a:pt x="54" y="1924"/>
                    <a:pt x="1" y="2514"/>
                    <a:pt x="170" y="2514"/>
                  </a:cubicBezTo>
                  <a:cubicBezTo>
                    <a:pt x="218" y="2514"/>
                    <a:pt x="282" y="2468"/>
                    <a:pt x="370" y="2356"/>
                  </a:cubicBezTo>
                  <a:cubicBezTo>
                    <a:pt x="612" y="2056"/>
                    <a:pt x="1297" y="358"/>
                    <a:pt x="969" y="45"/>
                  </a:cubicBezTo>
                  <a:cubicBezTo>
                    <a:pt x="939" y="14"/>
                    <a:pt x="907" y="0"/>
                    <a:pt x="87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7"/>
            <p:cNvSpPr/>
            <p:nvPr/>
          </p:nvSpPr>
          <p:spPr>
            <a:xfrm>
              <a:off x="2954600" y="2181875"/>
              <a:ext cx="44600" cy="50100"/>
            </a:xfrm>
            <a:custGeom>
              <a:avLst/>
              <a:gdLst/>
              <a:ahLst/>
              <a:cxnLst/>
              <a:rect l="l" t="t" r="r" b="b"/>
              <a:pathLst>
                <a:path w="1784" h="2004" extrusionOk="0">
                  <a:moveTo>
                    <a:pt x="1055" y="0"/>
                  </a:moveTo>
                  <a:cubicBezTo>
                    <a:pt x="823" y="0"/>
                    <a:pt x="794" y="318"/>
                    <a:pt x="728" y="463"/>
                  </a:cubicBezTo>
                  <a:cubicBezTo>
                    <a:pt x="585" y="791"/>
                    <a:pt x="0" y="1875"/>
                    <a:pt x="685" y="2004"/>
                  </a:cubicBezTo>
                  <a:cubicBezTo>
                    <a:pt x="842" y="1775"/>
                    <a:pt x="1784" y="121"/>
                    <a:pt x="1113" y="7"/>
                  </a:cubicBezTo>
                  <a:cubicBezTo>
                    <a:pt x="1092" y="2"/>
                    <a:pt x="1073" y="0"/>
                    <a:pt x="105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7"/>
            <p:cNvSpPr/>
            <p:nvPr/>
          </p:nvSpPr>
          <p:spPr>
            <a:xfrm>
              <a:off x="3756675" y="3473750"/>
              <a:ext cx="39250" cy="39250"/>
            </a:xfrm>
            <a:custGeom>
              <a:avLst/>
              <a:gdLst/>
              <a:ahLst/>
              <a:cxnLst/>
              <a:rect l="l" t="t" r="r" b="b"/>
              <a:pathLst>
                <a:path w="1570" h="1570" extrusionOk="0">
                  <a:moveTo>
                    <a:pt x="785" y="0"/>
                  </a:moveTo>
                  <a:cubicBezTo>
                    <a:pt x="343" y="0"/>
                    <a:pt x="0" y="357"/>
                    <a:pt x="0" y="785"/>
                  </a:cubicBezTo>
                  <a:cubicBezTo>
                    <a:pt x="0" y="1213"/>
                    <a:pt x="343" y="1570"/>
                    <a:pt x="785" y="1570"/>
                  </a:cubicBezTo>
                  <a:cubicBezTo>
                    <a:pt x="1213" y="1570"/>
                    <a:pt x="1570" y="1213"/>
                    <a:pt x="1570" y="785"/>
                  </a:cubicBezTo>
                  <a:cubicBezTo>
                    <a:pt x="1570" y="357"/>
                    <a:pt x="1213" y="0"/>
                    <a:pt x="785" y="0"/>
                  </a:cubicBez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7"/>
            <p:cNvSpPr/>
            <p:nvPr/>
          </p:nvSpPr>
          <p:spPr>
            <a:xfrm>
              <a:off x="3643975" y="3546150"/>
              <a:ext cx="42475" cy="40075"/>
            </a:xfrm>
            <a:custGeom>
              <a:avLst/>
              <a:gdLst/>
              <a:ahLst/>
              <a:cxnLst/>
              <a:rect l="l" t="t" r="r" b="b"/>
              <a:pathLst>
                <a:path w="1699" h="1603" extrusionOk="0">
                  <a:moveTo>
                    <a:pt x="990" y="0"/>
                  </a:moveTo>
                  <a:cubicBezTo>
                    <a:pt x="745" y="0"/>
                    <a:pt x="487" y="126"/>
                    <a:pt x="300" y="357"/>
                  </a:cubicBezTo>
                  <a:cubicBezTo>
                    <a:pt x="0" y="714"/>
                    <a:pt x="0" y="1213"/>
                    <a:pt x="314" y="1470"/>
                  </a:cubicBezTo>
                  <a:cubicBezTo>
                    <a:pt x="426" y="1560"/>
                    <a:pt x="562" y="1603"/>
                    <a:pt x="706" y="1603"/>
                  </a:cubicBezTo>
                  <a:cubicBezTo>
                    <a:pt x="949" y="1603"/>
                    <a:pt x="1210" y="1480"/>
                    <a:pt x="1398" y="1256"/>
                  </a:cubicBezTo>
                  <a:cubicBezTo>
                    <a:pt x="1698" y="885"/>
                    <a:pt x="1698" y="385"/>
                    <a:pt x="1398" y="143"/>
                  </a:cubicBezTo>
                  <a:cubicBezTo>
                    <a:pt x="1280" y="46"/>
                    <a:pt x="1137" y="0"/>
                    <a:pt x="990" y="0"/>
                  </a:cubicBez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7"/>
            <p:cNvSpPr/>
            <p:nvPr/>
          </p:nvSpPr>
          <p:spPr>
            <a:xfrm>
              <a:off x="3471000" y="3498350"/>
              <a:ext cx="39250" cy="38900"/>
            </a:xfrm>
            <a:custGeom>
              <a:avLst/>
              <a:gdLst/>
              <a:ahLst/>
              <a:cxnLst/>
              <a:rect l="l" t="t" r="r" b="b"/>
              <a:pathLst>
                <a:path w="1570" h="1556" extrusionOk="0">
                  <a:moveTo>
                    <a:pt x="785" y="1"/>
                  </a:moveTo>
                  <a:cubicBezTo>
                    <a:pt x="343" y="1"/>
                    <a:pt x="1" y="343"/>
                    <a:pt x="1" y="771"/>
                  </a:cubicBezTo>
                  <a:cubicBezTo>
                    <a:pt x="1" y="1213"/>
                    <a:pt x="343" y="1556"/>
                    <a:pt x="785" y="1556"/>
                  </a:cubicBezTo>
                  <a:cubicBezTo>
                    <a:pt x="1213" y="1556"/>
                    <a:pt x="1570" y="1213"/>
                    <a:pt x="1570" y="771"/>
                  </a:cubicBezTo>
                  <a:cubicBezTo>
                    <a:pt x="1570" y="343"/>
                    <a:pt x="1213" y="1"/>
                    <a:pt x="785" y="1"/>
                  </a:cubicBez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7"/>
            <p:cNvSpPr/>
            <p:nvPr/>
          </p:nvSpPr>
          <p:spPr>
            <a:xfrm>
              <a:off x="3620425" y="3341800"/>
              <a:ext cx="35350" cy="42450"/>
            </a:xfrm>
            <a:custGeom>
              <a:avLst/>
              <a:gdLst/>
              <a:ahLst/>
              <a:cxnLst/>
              <a:rect l="l" t="t" r="r" b="b"/>
              <a:pathLst>
                <a:path w="1414" h="1698" extrusionOk="0">
                  <a:moveTo>
                    <a:pt x="700" y="0"/>
                  </a:moveTo>
                  <a:cubicBezTo>
                    <a:pt x="315" y="0"/>
                    <a:pt x="1" y="371"/>
                    <a:pt x="1" y="856"/>
                  </a:cubicBezTo>
                  <a:cubicBezTo>
                    <a:pt x="1" y="1327"/>
                    <a:pt x="315" y="1698"/>
                    <a:pt x="700" y="1698"/>
                  </a:cubicBezTo>
                  <a:cubicBezTo>
                    <a:pt x="1099" y="1698"/>
                    <a:pt x="1413" y="1327"/>
                    <a:pt x="1413" y="856"/>
                  </a:cubicBezTo>
                  <a:cubicBezTo>
                    <a:pt x="1413" y="371"/>
                    <a:pt x="1099" y="0"/>
                    <a:pt x="700" y="0"/>
                  </a:cubicBez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7"/>
            <p:cNvSpPr/>
            <p:nvPr/>
          </p:nvSpPr>
          <p:spPr>
            <a:xfrm>
              <a:off x="4655025" y="2251200"/>
              <a:ext cx="35700" cy="42825"/>
            </a:xfrm>
            <a:custGeom>
              <a:avLst/>
              <a:gdLst/>
              <a:ahLst/>
              <a:cxnLst/>
              <a:rect l="l" t="t" r="r" b="b"/>
              <a:pathLst>
                <a:path w="1428" h="1713" extrusionOk="0">
                  <a:moveTo>
                    <a:pt x="714" y="1"/>
                  </a:moveTo>
                  <a:cubicBezTo>
                    <a:pt x="329" y="1"/>
                    <a:pt x="1" y="386"/>
                    <a:pt x="1" y="857"/>
                  </a:cubicBezTo>
                  <a:cubicBezTo>
                    <a:pt x="1" y="1328"/>
                    <a:pt x="329" y="1713"/>
                    <a:pt x="714" y="1713"/>
                  </a:cubicBezTo>
                  <a:cubicBezTo>
                    <a:pt x="1114" y="1713"/>
                    <a:pt x="1427" y="1328"/>
                    <a:pt x="1427" y="857"/>
                  </a:cubicBezTo>
                  <a:cubicBezTo>
                    <a:pt x="1427" y="386"/>
                    <a:pt x="1114" y="1"/>
                    <a:pt x="714" y="1"/>
                  </a:cubicBez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7"/>
            <p:cNvSpPr/>
            <p:nvPr/>
          </p:nvSpPr>
          <p:spPr>
            <a:xfrm>
              <a:off x="3339400" y="3202700"/>
              <a:ext cx="245400" cy="370925"/>
            </a:xfrm>
            <a:custGeom>
              <a:avLst/>
              <a:gdLst/>
              <a:ahLst/>
              <a:cxnLst/>
              <a:rect l="l" t="t" r="r" b="b"/>
              <a:pathLst>
                <a:path w="9816" h="14837" extrusionOk="0">
                  <a:moveTo>
                    <a:pt x="1399" y="5636"/>
                  </a:moveTo>
                  <a:cubicBezTo>
                    <a:pt x="1213" y="8075"/>
                    <a:pt x="1" y="10628"/>
                    <a:pt x="1399" y="12397"/>
                  </a:cubicBezTo>
                  <a:cubicBezTo>
                    <a:pt x="3325" y="14837"/>
                    <a:pt x="6092" y="11199"/>
                    <a:pt x="7447" y="10272"/>
                  </a:cubicBezTo>
                  <a:cubicBezTo>
                    <a:pt x="8375" y="9630"/>
                    <a:pt x="9002" y="10300"/>
                    <a:pt x="9159" y="8574"/>
                  </a:cubicBezTo>
                  <a:cubicBezTo>
                    <a:pt x="9316" y="6648"/>
                    <a:pt x="9815" y="4808"/>
                    <a:pt x="9402" y="2954"/>
                  </a:cubicBezTo>
                  <a:cubicBezTo>
                    <a:pt x="9002" y="1213"/>
                    <a:pt x="7305" y="429"/>
                    <a:pt x="5864" y="457"/>
                  </a:cubicBezTo>
                  <a:cubicBezTo>
                    <a:pt x="4808" y="486"/>
                    <a:pt x="3125" y="1"/>
                    <a:pt x="2412" y="842"/>
                  </a:cubicBezTo>
                  <a:cubicBezTo>
                    <a:pt x="2055" y="1256"/>
                    <a:pt x="1827" y="2126"/>
                    <a:pt x="1841" y="3425"/>
                  </a:cubicBezTo>
                </a:path>
              </a:pathLst>
            </a:custGeom>
            <a:solidFill>
              <a:srgbClr val="EE6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7"/>
            <p:cNvSpPr/>
            <p:nvPr/>
          </p:nvSpPr>
          <p:spPr>
            <a:xfrm>
              <a:off x="3462800" y="3281175"/>
              <a:ext cx="281050" cy="314200"/>
            </a:xfrm>
            <a:custGeom>
              <a:avLst/>
              <a:gdLst/>
              <a:ahLst/>
              <a:cxnLst/>
              <a:rect l="l" t="t" r="r" b="b"/>
              <a:pathLst>
                <a:path w="11242" h="12568" extrusionOk="0">
                  <a:moveTo>
                    <a:pt x="7019" y="12468"/>
                  </a:moveTo>
                  <a:cubicBezTo>
                    <a:pt x="8560" y="12568"/>
                    <a:pt x="10001" y="11726"/>
                    <a:pt x="10685" y="10343"/>
                  </a:cubicBezTo>
                  <a:cubicBezTo>
                    <a:pt x="10885" y="9972"/>
                    <a:pt x="11242" y="6291"/>
                    <a:pt x="11199" y="5849"/>
                  </a:cubicBezTo>
                  <a:cubicBezTo>
                    <a:pt x="11071" y="4736"/>
                    <a:pt x="10700" y="2910"/>
                    <a:pt x="10043" y="2126"/>
                  </a:cubicBezTo>
                  <a:cubicBezTo>
                    <a:pt x="9587" y="1569"/>
                    <a:pt x="9045" y="870"/>
                    <a:pt x="8374" y="457"/>
                  </a:cubicBezTo>
                  <a:cubicBezTo>
                    <a:pt x="7618" y="0"/>
                    <a:pt x="7119" y="29"/>
                    <a:pt x="7290" y="1113"/>
                  </a:cubicBezTo>
                  <a:cubicBezTo>
                    <a:pt x="7618" y="3024"/>
                    <a:pt x="5379" y="4323"/>
                    <a:pt x="3382" y="5592"/>
                  </a:cubicBezTo>
                  <a:cubicBezTo>
                    <a:pt x="329" y="7518"/>
                    <a:pt x="1" y="5036"/>
                    <a:pt x="657" y="6277"/>
                  </a:cubicBezTo>
                  <a:cubicBezTo>
                    <a:pt x="1128" y="7147"/>
                    <a:pt x="5208" y="12411"/>
                    <a:pt x="7019" y="12468"/>
                  </a:cubicBezTo>
                  <a:close/>
                </a:path>
              </a:pathLst>
            </a:custGeom>
            <a:solidFill>
              <a:srgbClr val="EE6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7"/>
            <p:cNvSpPr/>
            <p:nvPr/>
          </p:nvSpPr>
          <p:spPr>
            <a:xfrm>
              <a:off x="3382200" y="3199275"/>
              <a:ext cx="227925" cy="96550"/>
            </a:xfrm>
            <a:custGeom>
              <a:avLst/>
              <a:gdLst/>
              <a:ahLst/>
              <a:cxnLst/>
              <a:rect l="l" t="t" r="r" b="b"/>
              <a:pathLst>
                <a:path w="9117" h="3862" extrusionOk="0">
                  <a:moveTo>
                    <a:pt x="3345" y="1"/>
                  </a:moveTo>
                  <a:cubicBezTo>
                    <a:pt x="2894" y="1"/>
                    <a:pt x="2414" y="77"/>
                    <a:pt x="1898" y="252"/>
                  </a:cubicBezTo>
                  <a:cubicBezTo>
                    <a:pt x="1242" y="466"/>
                    <a:pt x="1" y="894"/>
                    <a:pt x="1056" y="1365"/>
                  </a:cubicBezTo>
                  <a:cubicBezTo>
                    <a:pt x="1160" y="1411"/>
                    <a:pt x="1258" y="1431"/>
                    <a:pt x="1352" y="1431"/>
                  </a:cubicBezTo>
                  <a:cubicBezTo>
                    <a:pt x="1801" y="1431"/>
                    <a:pt x="2153" y="973"/>
                    <a:pt x="2554" y="808"/>
                  </a:cubicBezTo>
                  <a:cubicBezTo>
                    <a:pt x="2977" y="626"/>
                    <a:pt x="3342" y="553"/>
                    <a:pt x="3678" y="553"/>
                  </a:cubicBezTo>
                  <a:cubicBezTo>
                    <a:pt x="4339" y="553"/>
                    <a:pt x="4888" y="834"/>
                    <a:pt x="5550" y="1108"/>
                  </a:cubicBezTo>
                  <a:cubicBezTo>
                    <a:pt x="5978" y="1293"/>
                    <a:pt x="6349" y="1579"/>
                    <a:pt x="6634" y="1935"/>
                  </a:cubicBezTo>
                  <a:cubicBezTo>
                    <a:pt x="7091" y="2506"/>
                    <a:pt x="6948" y="3661"/>
                    <a:pt x="7961" y="3861"/>
                  </a:cubicBezTo>
                  <a:cubicBezTo>
                    <a:pt x="9116" y="2920"/>
                    <a:pt x="8232" y="2420"/>
                    <a:pt x="7490" y="1892"/>
                  </a:cubicBezTo>
                  <a:cubicBezTo>
                    <a:pt x="6248" y="1008"/>
                    <a:pt x="4988" y="1"/>
                    <a:pt x="3345" y="1"/>
                  </a:cubicBezTo>
                  <a:close/>
                </a:path>
              </a:pathLst>
            </a:custGeom>
            <a:solidFill>
              <a:srgbClr val="FF0000"/>
            </a:solidFill>
            <a:ln w="350" cap="flat" cmpd="sng">
              <a:solidFill>
                <a:srgbClr val="FFFFBF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7"/>
            <p:cNvSpPr/>
            <p:nvPr/>
          </p:nvSpPr>
          <p:spPr>
            <a:xfrm>
              <a:off x="3338350" y="3281875"/>
              <a:ext cx="96650" cy="89900"/>
            </a:xfrm>
            <a:custGeom>
              <a:avLst/>
              <a:gdLst/>
              <a:ahLst/>
              <a:cxnLst/>
              <a:rect l="l" t="t" r="r" b="b"/>
              <a:pathLst>
                <a:path w="3866" h="3596" extrusionOk="0">
                  <a:moveTo>
                    <a:pt x="2924" y="1185"/>
                  </a:moveTo>
                  <a:cubicBezTo>
                    <a:pt x="1883" y="1"/>
                    <a:pt x="0" y="1570"/>
                    <a:pt x="1156" y="2697"/>
                  </a:cubicBezTo>
                  <a:cubicBezTo>
                    <a:pt x="2054" y="3596"/>
                    <a:pt x="3866" y="2269"/>
                    <a:pt x="2924" y="1185"/>
                  </a:cubicBezTo>
                  <a:close/>
                </a:path>
              </a:pathLst>
            </a:custGeom>
            <a:solidFill>
              <a:srgbClr val="FC80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7"/>
            <p:cNvSpPr/>
            <p:nvPr/>
          </p:nvSpPr>
          <p:spPr>
            <a:xfrm>
              <a:off x="3373650" y="3234800"/>
              <a:ext cx="340250" cy="407300"/>
            </a:xfrm>
            <a:custGeom>
              <a:avLst/>
              <a:gdLst/>
              <a:ahLst/>
              <a:cxnLst/>
              <a:rect l="l" t="t" r="r" b="b"/>
              <a:pathLst>
                <a:path w="13610" h="16292" extrusionOk="0">
                  <a:moveTo>
                    <a:pt x="885" y="6035"/>
                  </a:moveTo>
                  <a:cubicBezTo>
                    <a:pt x="885" y="8917"/>
                    <a:pt x="0" y="11042"/>
                    <a:pt x="642" y="12297"/>
                  </a:cubicBezTo>
                  <a:cubicBezTo>
                    <a:pt x="2226" y="13966"/>
                    <a:pt x="3895" y="14979"/>
                    <a:pt x="7818" y="15008"/>
                  </a:cubicBezTo>
                  <a:cubicBezTo>
                    <a:pt x="8360" y="15008"/>
                    <a:pt x="11826" y="16292"/>
                    <a:pt x="12511" y="14166"/>
                  </a:cubicBezTo>
                  <a:cubicBezTo>
                    <a:pt x="13053" y="12497"/>
                    <a:pt x="13467" y="12126"/>
                    <a:pt x="13538" y="9616"/>
                  </a:cubicBezTo>
                  <a:cubicBezTo>
                    <a:pt x="13609" y="7276"/>
                    <a:pt x="12211" y="4394"/>
                    <a:pt x="10699" y="2925"/>
                  </a:cubicBezTo>
                  <a:cubicBezTo>
                    <a:pt x="9772" y="2012"/>
                    <a:pt x="7133" y="685"/>
                    <a:pt x="4508" y="814"/>
                  </a:cubicBezTo>
                  <a:cubicBezTo>
                    <a:pt x="2055" y="942"/>
                    <a:pt x="2682" y="1"/>
                    <a:pt x="1912" y="1527"/>
                  </a:cubicBezTo>
                </a:path>
              </a:pathLst>
            </a:custGeom>
            <a:solidFill>
              <a:srgbClr val="EE6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7"/>
            <p:cNvSpPr/>
            <p:nvPr/>
          </p:nvSpPr>
          <p:spPr>
            <a:xfrm>
              <a:off x="3382550" y="3311850"/>
              <a:ext cx="286775" cy="338100"/>
            </a:xfrm>
            <a:custGeom>
              <a:avLst/>
              <a:gdLst/>
              <a:ahLst/>
              <a:cxnLst/>
              <a:rect l="l" t="t" r="r" b="b"/>
              <a:pathLst>
                <a:path w="11471" h="13524" extrusionOk="0">
                  <a:moveTo>
                    <a:pt x="10629" y="3566"/>
                  </a:moveTo>
                  <a:cubicBezTo>
                    <a:pt x="10486" y="1755"/>
                    <a:pt x="9031" y="942"/>
                    <a:pt x="7105" y="271"/>
                  </a:cubicBezTo>
                  <a:cubicBezTo>
                    <a:pt x="6492" y="57"/>
                    <a:pt x="4323" y="0"/>
                    <a:pt x="3211" y="57"/>
                  </a:cubicBezTo>
                  <a:cubicBezTo>
                    <a:pt x="1784" y="414"/>
                    <a:pt x="1285" y="2411"/>
                    <a:pt x="1199" y="3295"/>
                  </a:cubicBezTo>
                  <a:cubicBezTo>
                    <a:pt x="928" y="6063"/>
                    <a:pt x="1" y="7290"/>
                    <a:pt x="1513" y="8930"/>
                  </a:cubicBezTo>
                  <a:cubicBezTo>
                    <a:pt x="4209" y="11840"/>
                    <a:pt x="3995" y="11755"/>
                    <a:pt x="6677" y="11626"/>
                  </a:cubicBezTo>
                  <a:cubicBezTo>
                    <a:pt x="7462" y="11583"/>
                    <a:pt x="9773" y="13524"/>
                    <a:pt x="10586" y="12026"/>
                  </a:cubicBezTo>
                  <a:cubicBezTo>
                    <a:pt x="11470" y="10357"/>
                    <a:pt x="10800" y="5407"/>
                    <a:pt x="10629" y="3566"/>
                  </a:cubicBezTo>
                  <a:close/>
                </a:path>
              </a:pathLst>
            </a:custGeom>
            <a:solidFill>
              <a:srgbClr val="EE6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7"/>
            <p:cNvSpPr/>
            <p:nvPr/>
          </p:nvSpPr>
          <p:spPr>
            <a:xfrm>
              <a:off x="3381125" y="3440225"/>
              <a:ext cx="53875" cy="49950"/>
            </a:xfrm>
            <a:custGeom>
              <a:avLst/>
              <a:gdLst/>
              <a:ahLst/>
              <a:cxnLst/>
              <a:rect l="l" t="t" r="r" b="b"/>
              <a:pathLst>
                <a:path w="2155" h="1998" extrusionOk="0">
                  <a:moveTo>
                    <a:pt x="1627" y="657"/>
                  </a:moveTo>
                  <a:cubicBezTo>
                    <a:pt x="1057" y="1"/>
                    <a:pt x="1" y="871"/>
                    <a:pt x="643" y="1498"/>
                  </a:cubicBezTo>
                  <a:cubicBezTo>
                    <a:pt x="1142" y="1998"/>
                    <a:pt x="2155" y="1256"/>
                    <a:pt x="1627" y="657"/>
                  </a:cubicBezTo>
                  <a:close/>
                </a:path>
              </a:pathLst>
            </a:custGeom>
            <a:solidFill>
              <a:srgbClr val="FC80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7"/>
            <p:cNvSpPr/>
            <p:nvPr/>
          </p:nvSpPr>
          <p:spPr>
            <a:xfrm>
              <a:off x="3444325" y="3296725"/>
              <a:ext cx="225700" cy="183475"/>
            </a:xfrm>
            <a:custGeom>
              <a:avLst/>
              <a:gdLst/>
              <a:ahLst/>
              <a:cxnLst/>
              <a:rect l="l" t="t" r="r" b="b"/>
              <a:pathLst>
                <a:path w="9028" h="7339" extrusionOk="0">
                  <a:moveTo>
                    <a:pt x="2089" y="0"/>
                  </a:moveTo>
                  <a:cubicBezTo>
                    <a:pt x="1692" y="0"/>
                    <a:pt x="1300" y="70"/>
                    <a:pt x="939" y="248"/>
                  </a:cubicBezTo>
                  <a:cubicBezTo>
                    <a:pt x="640" y="405"/>
                    <a:pt x="112" y="733"/>
                    <a:pt x="55" y="1019"/>
                  </a:cubicBezTo>
                  <a:cubicBezTo>
                    <a:pt x="0" y="1260"/>
                    <a:pt x="266" y="1358"/>
                    <a:pt x="547" y="1358"/>
                  </a:cubicBezTo>
                  <a:cubicBezTo>
                    <a:pt x="631" y="1358"/>
                    <a:pt x="718" y="1349"/>
                    <a:pt x="797" y="1333"/>
                  </a:cubicBezTo>
                  <a:lnTo>
                    <a:pt x="811" y="1333"/>
                  </a:lnTo>
                  <a:cubicBezTo>
                    <a:pt x="1424" y="1218"/>
                    <a:pt x="1681" y="733"/>
                    <a:pt x="2466" y="662"/>
                  </a:cubicBezTo>
                  <a:cubicBezTo>
                    <a:pt x="2548" y="656"/>
                    <a:pt x="2632" y="653"/>
                    <a:pt x="2718" y="653"/>
                  </a:cubicBezTo>
                  <a:cubicBezTo>
                    <a:pt x="4043" y="653"/>
                    <a:pt x="5636" y="1359"/>
                    <a:pt x="6360" y="1989"/>
                  </a:cubicBezTo>
                  <a:cubicBezTo>
                    <a:pt x="7316" y="2802"/>
                    <a:pt x="7772" y="4014"/>
                    <a:pt x="7887" y="5141"/>
                  </a:cubicBezTo>
                  <a:cubicBezTo>
                    <a:pt x="7958" y="5798"/>
                    <a:pt x="7045" y="7167"/>
                    <a:pt x="8343" y="7338"/>
                  </a:cubicBezTo>
                  <a:cubicBezTo>
                    <a:pt x="9028" y="6853"/>
                    <a:pt x="8700" y="5298"/>
                    <a:pt x="8557" y="4713"/>
                  </a:cubicBezTo>
                  <a:cubicBezTo>
                    <a:pt x="8343" y="3786"/>
                    <a:pt x="7872" y="2916"/>
                    <a:pt x="7216" y="2217"/>
                  </a:cubicBezTo>
                  <a:cubicBezTo>
                    <a:pt x="6546" y="1518"/>
                    <a:pt x="5447" y="990"/>
                    <a:pt x="4449" y="576"/>
                  </a:cubicBezTo>
                  <a:cubicBezTo>
                    <a:pt x="3799" y="315"/>
                    <a:pt x="2932" y="0"/>
                    <a:pt x="2089" y="0"/>
                  </a:cubicBezTo>
                  <a:close/>
                </a:path>
              </a:pathLst>
            </a:custGeom>
            <a:solidFill>
              <a:srgbClr val="FF0000"/>
            </a:solidFill>
            <a:ln w="725" cap="flat" cmpd="sng">
              <a:solidFill>
                <a:srgbClr val="FFFFBF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7"/>
            <p:cNvSpPr/>
            <p:nvPr/>
          </p:nvSpPr>
          <p:spPr>
            <a:xfrm>
              <a:off x="3416450" y="3360350"/>
              <a:ext cx="205075" cy="269625"/>
            </a:xfrm>
            <a:custGeom>
              <a:avLst/>
              <a:gdLst/>
              <a:ahLst/>
              <a:cxnLst/>
              <a:rect l="l" t="t" r="r" b="b"/>
              <a:pathLst>
                <a:path w="8203" h="10785" extrusionOk="0">
                  <a:moveTo>
                    <a:pt x="614" y="7732"/>
                  </a:moveTo>
                  <a:cubicBezTo>
                    <a:pt x="1912" y="10471"/>
                    <a:pt x="5064" y="10785"/>
                    <a:pt x="6619" y="10157"/>
                  </a:cubicBezTo>
                  <a:cubicBezTo>
                    <a:pt x="7689" y="9715"/>
                    <a:pt x="7946" y="8431"/>
                    <a:pt x="8046" y="7518"/>
                  </a:cubicBezTo>
                  <a:cubicBezTo>
                    <a:pt x="8203" y="6847"/>
                    <a:pt x="7860" y="5435"/>
                    <a:pt x="7917" y="3552"/>
                  </a:cubicBezTo>
                  <a:cubicBezTo>
                    <a:pt x="7946" y="2539"/>
                    <a:pt x="5778" y="442"/>
                    <a:pt x="4351" y="186"/>
                  </a:cubicBezTo>
                  <a:cubicBezTo>
                    <a:pt x="3310" y="0"/>
                    <a:pt x="2012" y="29"/>
                    <a:pt x="970" y="556"/>
                  </a:cubicBezTo>
                  <a:cubicBezTo>
                    <a:pt x="0" y="1056"/>
                    <a:pt x="856" y="2111"/>
                    <a:pt x="557" y="3367"/>
                  </a:cubicBezTo>
                </a:path>
              </a:pathLst>
            </a:custGeom>
            <a:solidFill>
              <a:srgbClr val="EE6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7"/>
            <p:cNvSpPr/>
            <p:nvPr/>
          </p:nvSpPr>
          <p:spPr>
            <a:xfrm>
              <a:off x="3446050" y="3343825"/>
              <a:ext cx="186900" cy="122450"/>
            </a:xfrm>
            <a:custGeom>
              <a:avLst/>
              <a:gdLst/>
              <a:ahLst/>
              <a:cxnLst/>
              <a:rect l="l" t="t" r="r" b="b"/>
              <a:pathLst>
                <a:path w="7476" h="4898" extrusionOk="0">
                  <a:moveTo>
                    <a:pt x="2629" y="1"/>
                  </a:moveTo>
                  <a:cubicBezTo>
                    <a:pt x="2440" y="1"/>
                    <a:pt x="2239" y="16"/>
                    <a:pt x="2026" y="48"/>
                  </a:cubicBezTo>
                  <a:cubicBezTo>
                    <a:pt x="1341" y="162"/>
                    <a:pt x="0" y="433"/>
                    <a:pt x="328" y="818"/>
                  </a:cubicBezTo>
                  <a:cubicBezTo>
                    <a:pt x="505" y="1020"/>
                    <a:pt x="743" y="1085"/>
                    <a:pt x="1001" y="1085"/>
                  </a:cubicBezTo>
                  <a:cubicBezTo>
                    <a:pt x="1307" y="1085"/>
                    <a:pt x="1640" y="994"/>
                    <a:pt x="1926" y="932"/>
                  </a:cubicBezTo>
                  <a:cubicBezTo>
                    <a:pt x="2210" y="869"/>
                    <a:pt x="2462" y="841"/>
                    <a:pt x="2691" y="841"/>
                  </a:cubicBezTo>
                  <a:cubicBezTo>
                    <a:pt x="3551" y="841"/>
                    <a:pt x="4073" y="1243"/>
                    <a:pt x="4693" y="1717"/>
                  </a:cubicBezTo>
                  <a:cubicBezTo>
                    <a:pt x="5050" y="1974"/>
                    <a:pt x="5307" y="2330"/>
                    <a:pt x="5464" y="2744"/>
                  </a:cubicBezTo>
                  <a:cubicBezTo>
                    <a:pt x="5692" y="3400"/>
                    <a:pt x="5179" y="4513"/>
                    <a:pt x="6077" y="4898"/>
                  </a:cubicBezTo>
                  <a:cubicBezTo>
                    <a:pt x="7475" y="4170"/>
                    <a:pt x="6805" y="3514"/>
                    <a:pt x="6277" y="2858"/>
                  </a:cubicBezTo>
                  <a:cubicBezTo>
                    <a:pt x="5251" y="1559"/>
                    <a:pt x="4544" y="1"/>
                    <a:pt x="2629" y="1"/>
                  </a:cubicBezTo>
                  <a:close/>
                </a:path>
              </a:pathLst>
            </a:custGeom>
            <a:solidFill>
              <a:srgbClr val="FF0000"/>
            </a:solidFill>
            <a:ln w="350" cap="flat" cmpd="sng">
              <a:solidFill>
                <a:srgbClr val="FFFFBF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7"/>
            <p:cNvSpPr/>
            <p:nvPr/>
          </p:nvSpPr>
          <p:spPr>
            <a:xfrm>
              <a:off x="3421800" y="3235175"/>
              <a:ext cx="360750" cy="271775"/>
            </a:xfrm>
            <a:custGeom>
              <a:avLst/>
              <a:gdLst/>
              <a:ahLst/>
              <a:cxnLst/>
              <a:rect l="l" t="t" r="r" b="b"/>
              <a:pathLst>
                <a:path w="14430" h="10871" extrusionOk="0">
                  <a:moveTo>
                    <a:pt x="2697" y="0"/>
                  </a:moveTo>
                  <a:cubicBezTo>
                    <a:pt x="2056" y="0"/>
                    <a:pt x="1407" y="136"/>
                    <a:pt x="870" y="485"/>
                  </a:cubicBezTo>
                  <a:cubicBezTo>
                    <a:pt x="514" y="713"/>
                    <a:pt x="0" y="1155"/>
                    <a:pt x="14" y="1498"/>
                  </a:cubicBezTo>
                  <a:cubicBezTo>
                    <a:pt x="26" y="1784"/>
                    <a:pt x="376" y="1923"/>
                    <a:pt x="742" y="1923"/>
                  </a:cubicBezTo>
                  <a:cubicBezTo>
                    <a:pt x="833" y="1923"/>
                    <a:pt x="925" y="1914"/>
                    <a:pt x="1013" y="1897"/>
                  </a:cubicBezTo>
                  <a:lnTo>
                    <a:pt x="999" y="1897"/>
                  </a:lnTo>
                  <a:cubicBezTo>
                    <a:pt x="1826" y="1740"/>
                    <a:pt x="2168" y="1041"/>
                    <a:pt x="3210" y="956"/>
                  </a:cubicBezTo>
                  <a:cubicBezTo>
                    <a:pt x="3283" y="951"/>
                    <a:pt x="3360" y="948"/>
                    <a:pt x="3441" y="948"/>
                  </a:cubicBezTo>
                  <a:cubicBezTo>
                    <a:pt x="4264" y="948"/>
                    <a:pt x="5435" y="1216"/>
                    <a:pt x="5578" y="1826"/>
                  </a:cubicBezTo>
                  <a:cubicBezTo>
                    <a:pt x="5333" y="1803"/>
                    <a:pt x="5079" y="1759"/>
                    <a:pt x="4837" y="1759"/>
                  </a:cubicBezTo>
                  <a:cubicBezTo>
                    <a:pt x="4629" y="1759"/>
                    <a:pt x="4429" y="1792"/>
                    <a:pt x="4251" y="1897"/>
                  </a:cubicBezTo>
                  <a:cubicBezTo>
                    <a:pt x="4751" y="2282"/>
                    <a:pt x="5635" y="2397"/>
                    <a:pt x="6263" y="2696"/>
                  </a:cubicBezTo>
                  <a:cubicBezTo>
                    <a:pt x="6890" y="2996"/>
                    <a:pt x="7418" y="3524"/>
                    <a:pt x="8117" y="3766"/>
                  </a:cubicBezTo>
                  <a:cubicBezTo>
                    <a:pt x="7846" y="2839"/>
                    <a:pt x="6134" y="2767"/>
                    <a:pt x="5977" y="1812"/>
                  </a:cubicBezTo>
                  <a:cubicBezTo>
                    <a:pt x="6099" y="1763"/>
                    <a:pt x="6226" y="1741"/>
                    <a:pt x="6356" y="1741"/>
                  </a:cubicBezTo>
                  <a:cubicBezTo>
                    <a:pt x="7170" y="1741"/>
                    <a:pt x="8098" y="2600"/>
                    <a:pt x="8517" y="2981"/>
                  </a:cubicBezTo>
                  <a:cubicBezTo>
                    <a:pt x="9815" y="4194"/>
                    <a:pt x="10457" y="5991"/>
                    <a:pt x="10628" y="7646"/>
                  </a:cubicBezTo>
                  <a:cubicBezTo>
                    <a:pt x="10728" y="8602"/>
                    <a:pt x="9529" y="10599"/>
                    <a:pt x="11298" y="10870"/>
                  </a:cubicBezTo>
                  <a:cubicBezTo>
                    <a:pt x="13481" y="9201"/>
                    <a:pt x="9957" y="6648"/>
                    <a:pt x="11341" y="5135"/>
                  </a:cubicBezTo>
                  <a:lnTo>
                    <a:pt x="11341" y="5135"/>
                  </a:lnTo>
                  <a:cubicBezTo>
                    <a:pt x="12696" y="5435"/>
                    <a:pt x="11783" y="7218"/>
                    <a:pt x="12753" y="7746"/>
                  </a:cubicBezTo>
                  <a:cubicBezTo>
                    <a:pt x="14429" y="6596"/>
                    <a:pt x="11358" y="1856"/>
                    <a:pt x="9402" y="1856"/>
                  </a:cubicBezTo>
                  <a:cubicBezTo>
                    <a:pt x="9344" y="1856"/>
                    <a:pt x="9286" y="1860"/>
                    <a:pt x="9230" y="1869"/>
                  </a:cubicBezTo>
                  <a:cubicBezTo>
                    <a:pt x="9301" y="2939"/>
                    <a:pt x="10956" y="3509"/>
                    <a:pt x="11013" y="4636"/>
                  </a:cubicBezTo>
                  <a:cubicBezTo>
                    <a:pt x="10228" y="4608"/>
                    <a:pt x="10014" y="3723"/>
                    <a:pt x="9672" y="3324"/>
                  </a:cubicBezTo>
                  <a:cubicBezTo>
                    <a:pt x="9073" y="2653"/>
                    <a:pt x="8203" y="2111"/>
                    <a:pt x="7361" y="1612"/>
                  </a:cubicBezTo>
                  <a:cubicBezTo>
                    <a:pt x="6263" y="941"/>
                    <a:pt x="5064" y="442"/>
                    <a:pt x="3809" y="128"/>
                  </a:cubicBezTo>
                  <a:cubicBezTo>
                    <a:pt x="3458" y="49"/>
                    <a:pt x="3079" y="0"/>
                    <a:pt x="2697" y="0"/>
                  </a:cubicBezTo>
                  <a:close/>
                </a:path>
              </a:pathLst>
            </a:custGeom>
            <a:solidFill>
              <a:srgbClr val="FF0000"/>
            </a:solidFill>
            <a:ln w="1075" cap="flat" cmpd="sng">
              <a:solidFill>
                <a:srgbClr val="FFFFBF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7"/>
            <p:cNvSpPr/>
            <p:nvPr/>
          </p:nvSpPr>
          <p:spPr>
            <a:xfrm>
              <a:off x="3096900" y="3410975"/>
              <a:ext cx="96675" cy="89550"/>
            </a:xfrm>
            <a:custGeom>
              <a:avLst/>
              <a:gdLst/>
              <a:ahLst/>
              <a:cxnLst/>
              <a:rect l="l" t="t" r="r" b="b"/>
              <a:pathLst>
                <a:path w="3867" h="3582" extrusionOk="0">
                  <a:moveTo>
                    <a:pt x="2925" y="1185"/>
                  </a:moveTo>
                  <a:cubicBezTo>
                    <a:pt x="1883" y="1"/>
                    <a:pt x="0" y="1556"/>
                    <a:pt x="1156" y="2697"/>
                  </a:cubicBezTo>
                  <a:cubicBezTo>
                    <a:pt x="2055" y="3581"/>
                    <a:pt x="3866" y="2269"/>
                    <a:pt x="2925" y="1185"/>
                  </a:cubicBezTo>
                  <a:close/>
                </a:path>
              </a:pathLst>
            </a:custGeom>
            <a:solidFill>
              <a:srgbClr val="FC80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7"/>
            <p:cNvSpPr/>
            <p:nvPr/>
          </p:nvSpPr>
          <p:spPr>
            <a:xfrm>
              <a:off x="3119225" y="3435900"/>
              <a:ext cx="36375" cy="39950"/>
            </a:xfrm>
            <a:custGeom>
              <a:avLst/>
              <a:gdLst/>
              <a:ahLst/>
              <a:cxnLst/>
              <a:rect l="l" t="t" r="r" b="b"/>
              <a:pathLst>
                <a:path w="1455" h="1598" extrusionOk="0">
                  <a:moveTo>
                    <a:pt x="728" y="1"/>
                  </a:moveTo>
                  <a:cubicBezTo>
                    <a:pt x="201" y="1"/>
                    <a:pt x="1" y="1152"/>
                    <a:pt x="434" y="1486"/>
                  </a:cubicBezTo>
                  <a:cubicBezTo>
                    <a:pt x="541" y="1564"/>
                    <a:pt x="639" y="1598"/>
                    <a:pt x="729" y="1598"/>
                  </a:cubicBezTo>
                  <a:cubicBezTo>
                    <a:pt x="1260" y="1598"/>
                    <a:pt x="1455" y="393"/>
                    <a:pt x="990" y="88"/>
                  </a:cubicBezTo>
                  <a:cubicBezTo>
                    <a:pt x="896" y="28"/>
                    <a:pt x="808" y="1"/>
                    <a:pt x="728" y="1"/>
                  </a:cubicBezTo>
                  <a:close/>
                </a:path>
              </a:pathLst>
            </a:custGeom>
            <a:solidFill>
              <a:srgbClr val="FF0000"/>
            </a:solidFill>
            <a:ln w="1075" cap="flat" cmpd="sng">
              <a:solidFill>
                <a:srgbClr val="FFFFBF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7"/>
            <p:cNvSpPr/>
            <p:nvPr/>
          </p:nvSpPr>
          <p:spPr>
            <a:xfrm>
              <a:off x="3190700" y="3495150"/>
              <a:ext cx="96675" cy="89900"/>
            </a:xfrm>
            <a:custGeom>
              <a:avLst/>
              <a:gdLst/>
              <a:ahLst/>
              <a:cxnLst/>
              <a:rect l="l" t="t" r="r" b="b"/>
              <a:pathLst>
                <a:path w="3867" h="3596" extrusionOk="0">
                  <a:moveTo>
                    <a:pt x="2910" y="1184"/>
                  </a:moveTo>
                  <a:cubicBezTo>
                    <a:pt x="1883" y="0"/>
                    <a:pt x="0" y="1570"/>
                    <a:pt x="1156" y="2711"/>
                  </a:cubicBezTo>
                  <a:cubicBezTo>
                    <a:pt x="2069" y="3595"/>
                    <a:pt x="3866" y="2269"/>
                    <a:pt x="2910" y="1184"/>
                  </a:cubicBezTo>
                  <a:close/>
                </a:path>
              </a:pathLst>
            </a:custGeom>
            <a:solidFill>
              <a:srgbClr val="FC80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7"/>
            <p:cNvSpPr/>
            <p:nvPr/>
          </p:nvSpPr>
          <p:spPr>
            <a:xfrm>
              <a:off x="3212675" y="3520550"/>
              <a:ext cx="36675" cy="39825"/>
            </a:xfrm>
            <a:custGeom>
              <a:avLst/>
              <a:gdLst/>
              <a:ahLst/>
              <a:cxnLst/>
              <a:rect l="l" t="t" r="r" b="b"/>
              <a:pathLst>
                <a:path w="1467" h="1593" extrusionOk="0">
                  <a:moveTo>
                    <a:pt x="736" y="0"/>
                  </a:moveTo>
                  <a:cubicBezTo>
                    <a:pt x="213" y="0"/>
                    <a:pt x="1" y="1146"/>
                    <a:pt x="448" y="1481"/>
                  </a:cubicBezTo>
                  <a:cubicBezTo>
                    <a:pt x="552" y="1558"/>
                    <a:pt x="648" y="1592"/>
                    <a:pt x="736" y="1592"/>
                  </a:cubicBezTo>
                  <a:cubicBezTo>
                    <a:pt x="1262" y="1592"/>
                    <a:pt x="1467" y="376"/>
                    <a:pt x="990" y="83"/>
                  </a:cubicBezTo>
                  <a:cubicBezTo>
                    <a:pt x="899" y="25"/>
                    <a:pt x="814" y="0"/>
                    <a:pt x="736" y="0"/>
                  </a:cubicBezTo>
                  <a:close/>
                </a:path>
              </a:pathLst>
            </a:custGeom>
            <a:solidFill>
              <a:srgbClr val="FF0000"/>
            </a:solidFill>
            <a:ln w="1075" cap="flat" cmpd="sng">
              <a:solidFill>
                <a:srgbClr val="FFFFBF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7"/>
            <p:cNvSpPr/>
            <p:nvPr/>
          </p:nvSpPr>
          <p:spPr>
            <a:xfrm>
              <a:off x="3539825" y="3469475"/>
              <a:ext cx="71000" cy="78475"/>
            </a:xfrm>
            <a:custGeom>
              <a:avLst/>
              <a:gdLst/>
              <a:ahLst/>
              <a:cxnLst/>
              <a:rect l="l" t="t" r="r" b="b"/>
              <a:pathLst>
                <a:path w="2840" h="3139" extrusionOk="0">
                  <a:moveTo>
                    <a:pt x="2155" y="1042"/>
                  </a:moveTo>
                  <a:cubicBezTo>
                    <a:pt x="1385" y="0"/>
                    <a:pt x="1" y="1370"/>
                    <a:pt x="857" y="2368"/>
                  </a:cubicBezTo>
                  <a:cubicBezTo>
                    <a:pt x="1513" y="3139"/>
                    <a:pt x="2840" y="1983"/>
                    <a:pt x="2155" y="1042"/>
                  </a:cubicBezTo>
                  <a:close/>
                </a:path>
              </a:pathLst>
            </a:custGeom>
            <a:solidFill>
              <a:srgbClr val="FC80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7"/>
            <p:cNvSpPr/>
            <p:nvPr/>
          </p:nvSpPr>
          <p:spPr>
            <a:xfrm>
              <a:off x="3299825" y="3444850"/>
              <a:ext cx="96325" cy="89550"/>
            </a:xfrm>
            <a:custGeom>
              <a:avLst/>
              <a:gdLst/>
              <a:ahLst/>
              <a:cxnLst/>
              <a:rect l="l" t="t" r="r" b="b"/>
              <a:pathLst>
                <a:path w="3853" h="3582" extrusionOk="0">
                  <a:moveTo>
                    <a:pt x="2911" y="1185"/>
                  </a:moveTo>
                  <a:cubicBezTo>
                    <a:pt x="1883" y="1"/>
                    <a:pt x="0" y="1556"/>
                    <a:pt x="1156" y="2697"/>
                  </a:cubicBezTo>
                  <a:cubicBezTo>
                    <a:pt x="2055" y="3582"/>
                    <a:pt x="3852" y="2255"/>
                    <a:pt x="2911" y="1185"/>
                  </a:cubicBezTo>
                  <a:close/>
                </a:path>
              </a:pathLst>
            </a:custGeom>
            <a:solidFill>
              <a:srgbClr val="FC80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7"/>
            <p:cNvSpPr/>
            <p:nvPr/>
          </p:nvSpPr>
          <p:spPr>
            <a:xfrm>
              <a:off x="3273775" y="3387075"/>
              <a:ext cx="63875" cy="59250"/>
            </a:xfrm>
            <a:custGeom>
              <a:avLst/>
              <a:gdLst/>
              <a:ahLst/>
              <a:cxnLst/>
              <a:rect l="l" t="t" r="r" b="b"/>
              <a:pathLst>
                <a:path w="2555" h="2370" extrusionOk="0">
                  <a:moveTo>
                    <a:pt x="1927" y="786"/>
                  </a:moveTo>
                  <a:cubicBezTo>
                    <a:pt x="1242" y="1"/>
                    <a:pt x="1" y="1028"/>
                    <a:pt x="757" y="1784"/>
                  </a:cubicBezTo>
                  <a:cubicBezTo>
                    <a:pt x="1356" y="2369"/>
                    <a:pt x="2555" y="1499"/>
                    <a:pt x="1927" y="786"/>
                  </a:cubicBezTo>
                  <a:close/>
                </a:path>
              </a:pathLst>
            </a:custGeom>
            <a:solidFill>
              <a:srgbClr val="FC80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7"/>
            <p:cNvSpPr/>
            <p:nvPr/>
          </p:nvSpPr>
          <p:spPr>
            <a:xfrm>
              <a:off x="3484925" y="3540800"/>
              <a:ext cx="56375" cy="52800"/>
            </a:xfrm>
            <a:custGeom>
              <a:avLst/>
              <a:gdLst/>
              <a:ahLst/>
              <a:cxnLst/>
              <a:rect l="l" t="t" r="r" b="b"/>
              <a:pathLst>
                <a:path w="2255" h="2112" extrusionOk="0">
                  <a:moveTo>
                    <a:pt x="1712" y="699"/>
                  </a:moveTo>
                  <a:cubicBezTo>
                    <a:pt x="1099" y="0"/>
                    <a:pt x="0" y="913"/>
                    <a:pt x="671" y="1584"/>
                  </a:cubicBezTo>
                  <a:cubicBezTo>
                    <a:pt x="1198" y="2112"/>
                    <a:pt x="2254" y="1327"/>
                    <a:pt x="1712" y="699"/>
                  </a:cubicBezTo>
                  <a:close/>
                </a:path>
              </a:pathLst>
            </a:custGeom>
            <a:solidFill>
              <a:srgbClr val="FC80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7"/>
            <p:cNvSpPr/>
            <p:nvPr/>
          </p:nvSpPr>
          <p:spPr>
            <a:xfrm>
              <a:off x="2270225" y="888875"/>
              <a:ext cx="870925" cy="859150"/>
            </a:xfrm>
            <a:custGeom>
              <a:avLst/>
              <a:gdLst/>
              <a:ahLst/>
              <a:cxnLst/>
              <a:rect l="l" t="t" r="r" b="b"/>
              <a:pathLst>
                <a:path w="34837" h="34366" fill="none" extrusionOk="0">
                  <a:moveTo>
                    <a:pt x="0" y="0"/>
                  </a:moveTo>
                  <a:lnTo>
                    <a:pt x="34836" y="34366"/>
                  </a:ln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7"/>
            <p:cNvSpPr/>
            <p:nvPr/>
          </p:nvSpPr>
          <p:spPr>
            <a:xfrm>
              <a:off x="2270225" y="888875"/>
              <a:ext cx="1500025" cy="464350"/>
            </a:xfrm>
            <a:custGeom>
              <a:avLst/>
              <a:gdLst/>
              <a:ahLst/>
              <a:cxnLst/>
              <a:rect l="l" t="t" r="r" b="b"/>
              <a:pathLst>
                <a:path w="60001" h="18574" fill="none" extrusionOk="0">
                  <a:moveTo>
                    <a:pt x="0" y="0"/>
                  </a:moveTo>
                  <a:lnTo>
                    <a:pt x="60000" y="18574"/>
                  </a:ln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7"/>
            <p:cNvSpPr/>
            <p:nvPr/>
          </p:nvSpPr>
          <p:spPr>
            <a:xfrm>
              <a:off x="4205675" y="3017975"/>
              <a:ext cx="1469000" cy="1551025"/>
            </a:xfrm>
            <a:custGeom>
              <a:avLst/>
              <a:gdLst/>
              <a:ahLst/>
              <a:cxnLst/>
              <a:rect l="l" t="t" r="r" b="b"/>
              <a:pathLst>
                <a:path w="58760" h="62041" fill="none" extrusionOk="0">
                  <a:moveTo>
                    <a:pt x="58760" y="62040"/>
                  </a:moveTo>
                  <a:lnTo>
                    <a:pt x="0" y="0"/>
                  </a:lnTo>
                  <a:lnTo>
                    <a:pt x="200" y="871"/>
                  </a:ln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7"/>
            <p:cNvSpPr/>
            <p:nvPr/>
          </p:nvSpPr>
          <p:spPr>
            <a:xfrm>
              <a:off x="4461750" y="3183450"/>
              <a:ext cx="1223975" cy="1230775"/>
            </a:xfrm>
            <a:custGeom>
              <a:avLst/>
              <a:gdLst/>
              <a:ahLst/>
              <a:cxnLst/>
              <a:rect l="l" t="t" r="r" b="b"/>
              <a:pathLst>
                <a:path w="48959" h="49231" fill="none" extrusionOk="0">
                  <a:moveTo>
                    <a:pt x="48959" y="49230"/>
                  </a:moveTo>
                  <a:lnTo>
                    <a:pt x="0" y="1"/>
                  </a:lnTo>
                  <a:lnTo>
                    <a:pt x="1027" y="543"/>
                  </a:ln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7"/>
            <p:cNvSpPr/>
            <p:nvPr/>
          </p:nvSpPr>
          <p:spPr>
            <a:xfrm>
              <a:off x="4546975" y="3055425"/>
              <a:ext cx="1138750" cy="1191525"/>
            </a:xfrm>
            <a:custGeom>
              <a:avLst/>
              <a:gdLst/>
              <a:ahLst/>
              <a:cxnLst/>
              <a:rect l="l" t="t" r="r" b="b"/>
              <a:pathLst>
                <a:path w="45550" h="47661" fill="none" extrusionOk="0">
                  <a:moveTo>
                    <a:pt x="45550" y="47661"/>
                  </a:moveTo>
                  <a:lnTo>
                    <a:pt x="0" y="0"/>
                  </a:lnTo>
                  <a:lnTo>
                    <a:pt x="1042" y="542"/>
                  </a:ln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7"/>
            <p:cNvSpPr/>
            <p:nvPr/>
          </p:nvSpPr>
          <p:spPr>
            <a:xfrm>
              <a:off x="5703175" y="4151000"/>
              <a:ext cx="981850" cy="526775"/>
            </a:xfrm>
            <a:custGeom>
              <a:avLst/>
              <a:gdLst/>
              <a:ahLst/>
              <a:cxnLst/>
              <a:rect l="l" t="t" r="r" b="b"/>
              <a:pathLst>
                <a:path w="39274" h="21071" fill="none" extrusionOk="0">
                  <a:moveTo>
                    <a:pt x="1" y="0"/>
                  </a:moveTo>
                  <a:lnTo>
                    <a:pt x="39273" y="0"/>
                  </a:lnTo>
                  <a:lnTo>
                    <a:pt x="39273" y="21070"/>
                  </a:lnTo>
                  <a:lnTo>
                    <a:pt x="1" y="21070"/>
                  </a:lnTo>
                </a:path>
              </a:pathLst>
            </a:custGeom>
            <a:noFill/>
            <a:ln w="4625" cap="flat" cmpd="sng">
              <a:solidFill>
                <a:srgbClr val="009245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7"/>
            <p:cNvSpPr/>
            <p:nvPr/>
          </p:nvSpPr>
          <p:spPr>
            <a:xfrm>
              <a:off x="4755950" y="2600000"/>
              <a:ext cx="1534275" cy="329550"/>
            </a:xfrm>
            <a:custGeom>
              <a:avLst/>
              <a:gdLst/>
              <a:ahLst/>
              <a:cxnLst/>
              <a:rect l="l" t="t" r="r" b="b"/>
              <a:pathLst>
                <a:path w="61371" h="13182" fill="none" extrusionOk="0">
                  <a:moveTo>
                    <a:pt x="828" y="13182"/>
                  </a:moveTo>
                  <a:lnTo>
                    <a:pt x="1" y="12868"/>
                  </a:lnTo>
                  <a:lnTo>
                    <a:pt x="61371" y="0"/>
                  </a:lnTo>
                  <a:lnTo>
                    <a:pt x="2683" y="6320"/>
                  </a:lnTo>
                  <a:lnTo>
                    <a:pt x="3311" y="5692"/>
                  </a:ln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7"/>
            <p:cNvSpPr/>
            <p:nvPr/>
          </p:nvSpPr>
          <p:spPr>
            <a:xfrm>
              <a:off x="3757375" y="3259775"/>
              <a:ext cx="159800" cy="1343100"/>
            </a:xfrm>
            <a:custGeom>
              <a:avLst/>
              <a:gdLst/>
              <a:ahLst/>
              <a:cxnLst/>
              <a:rect l="l" t="t" r="r" b="b"/>
              <a:pathLst>
                <a:path w="6392" h="53724" fill="none" extrusionOk="0">
                  <a:moveTo>
                    <a:pt x="1" y="53723"/>
                  </a:moveTo>
                  <a:lnTo>
                    <a:pt x="6392" y="0"/>
                  </a:lnTo>
                  <a:lnTo>
                    <a:pt x="5907" y="756"/>
                  </a:ln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7"/>
            <p:cNvSpPr/>
            <p:nvPr/>
          </p:nvSpPr>
          <p:spPr>
            <a:xfrm>
              <a:off x="1468150" y="1764050"/>
              <a:ext cx="1474350" cy="401950"/>
            </a:xfrm>
            <a:custGeom>
              <a:avLst/>
              <a:gdLst/>
              <a:ahLst/>
              <a:cxnLst/>
              <a:rect l="l" t="t" r="r" b="b"/>
              <a:pathLst>
                <a:path w="58974" h="16078" fill="none" extrusionOk="0">
                  <a:moveTo>
                    <a:pt x="58973" y="12098"/>
                  </a:moveTo>
                  <a:lnTo>
                    <a:pt x="0" y="1"/>
                  </a:lnTo>
                  <a:lnTo>
                    <a:pt x="58132" y="16078"/>
                  </a:ln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7"/>
            <p:cNvSpPr/>
            <p:nvPr/>
          </p:nvSpPr>
          <p:spPr>
            <a:xfrm>
              <a:off x="2268425" y="1091450"/>
              <a:ext cx="563875" cy="864500"/>
            </a:xfrm>
            <a:custGeom>
              <a:avLst/>
              <a:gdLst/>
              <a:ahLst/>
              <a:cxnLst/>
              <a:rect l="l" t="t" r="r" b="b"/>
              <a:pathLst>
                <a:path w="22555" h="34580" fill="none" extrusionOk="0">
                  <a:moveTo>
                    <a:pt x="1" y="0"/>
                  </a:moveTo>
                  <a:lnTo>
                    <a:pt x="22554" y="34579"/>
                  </a:lnTo>
                  <a:lnTo>
                    <a:pt x="21114" y="33880"/>
                  </a:ln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7"/>
            <p:cNvSpPr/>
            <p:nvPr/>
          </p:nvSpPr>
          <p:spPr>
            <a:xfrm>
              <a:off x="2220300" y="1321125"/>
              <a:ext cx="411225" cy="603075"/>
            </a:xfrm>
            <a:custGeom>
              <a:avLst/>
              <a:gdLst/>
              <a:ahLst/>
              <a:cxnLst/>
              <a:rect l="l" t="t" r="r" b="b"/>
              <a:pathLst>
                <a:path w="16449" h="24123" fill="none" extrusionOk="0">
                  <a:moveTo>
                    <a:pt x="0" y="0"/>
                  </a:moveTo>
                  <a:lnTo>
                    <a:pt x="16448" y="24123"/>
                  </a:lnTo>
                </a:path>
              </a:pathLst>
            </a:custGeom>
            <a:noFill/>
            <a:ln w="4625" cap="rnd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7"/>
            <p:cNvSpPr/>
            <p:nvPr/>
          </p:nvSpPr>
          <p:spPr>
            <a:xfrm>
              <a:off x="240250" y="1636025"/>
              <a:ext cx="1195475" cy="419775"/>
            </a:xfrm>
            <a:custGeom>
              <a:avLst/>
              <a:gdLst/>
              <a:ahLst/>
              <a:cxnLst/>
              <a:rect l="l" t="t" r="r" b="b"/>
              <a:pathLst>
                <a:path w="47819" h="16791" fill="none" extrusionOk="0">
                  <a:moveTo>
                    <a:pt x="47818" y="16791"/>
                  </a:moveTo>
                  <a:lnTo>
                    <a:pt x="1" y="16791"/>
                  </a:lnTo>
                  <a:lnTo>
                    <a:pt x="1" y="0"/>
                  </a:lnTo>
                  <a:lnTo>
                    <a:pt x="47818" y="0"/>
                  </a:lnTo>
                </a:path>
              </a:pathLst>
            </a:custGeom>
            <a:noFill/>
            <a:ln w="4625" cap="flat" cmpd="sng">
              <a:solidFill>
                <a:srgbClr val="009245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7"/>
            <p:cNvSpPr/>
            <p:nvPr/>
          </p:nvSpPr>
          <p:spPr>
            <a:xfrm>
              <a:off x="1464225" y="1940225"/>
              <a:ext cx="1336325" cy="329200"/>
            </a:xfrm>
            <a:custGeom>
              <a:avLst/>
              <a:gdLst/>
              <a:ahLst/>
              <a:cxnLst/>
              <a:rect l="l" t="t" r="r" b="b"/>
              <a:pathLst>
                <a:path w="53453" h="13168" fill="none" extrusionOk="0">
                  <a:moveTo>
                    <a:pt x="0" y="1"/>
                  </a:moveTo>
                  <a:lnTo>
                    <a:pt x="53453" y="13168"/>
                  </a:lnTo>
                  <a:lnTo>
                    <a:pt x="52939" y="12797"/>
                  </a:ln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7"/>
            <p:cNvSpPr/>
            <p:nvPr/>
          </p:nvSpPr>
          <p:spPr>
            <a:xfrm>
              <a:off x="1330850" y="2932725"/>
              <a:ext cx="1483250" cy="42475"/>
            </a:xfrm>
            <a:custGeom>
              <a:avLst/>
              <a:gdLst/>
              <a:ahLst/>
              <a:cxnLst/>
              <a:rect l="l" t="t" r="r" b="b"/>
              <a:pathLst>
                <a:path w="59330" h="1699" fill="none" extrusionOk="0">
                  <a:moveTo>
                    <a:pt x="0" y="1"/>
                  </a:moveTo>
                  <a:lnTo>
                    <a:pt x="59330" y="1699"/>
                  </a:ln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7"/>
            <p:cNvSpPr/>
            <p:nvPr/>
          </p:nvSpPr>
          <p:spPr>
            <a:xfrm>
              <a:off x="2943900" y="3257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7"/>
            <p:cNvSpPr/>
            <p:nvPr/>
          </p:nvSpPr>
          <p:spPr>
            <a:xfrm>
              <a:off x="1277350" y="2575025"/>
              <a:ext cx="1840975" cy="10725"/>
            </a:xfrm>
            <a:custGeom>
              <a:avLst/>
              <a:gdLst/>
              <a:ahLst/>
              <a:cxnLst/>
              <a:rect l="l" t="t" r="r" b="b"/>
              <a:pathLst>
                <a:path w="73639" h="429" fill="none" extrusionOk="0">
                  <a:moveTo>
                    <a:pt x="0" y="429"/>
                  </a:moveTo>
                  <a:lnTo>
                    <a:pt x="73638" y="1"/>
                  </a:ln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7"/>
            <p:cNvSpPr/>
            <p:nvPr/>
          </p:nvSpPr>
          <p:spPr>
            <a:xfrm>
              <a:off x="1266650" y="2436300"/>
              <a:ext cx="2257525" cy="10725"/>
            </a:xfrm>
            <a:custGeom>
              <a:avLst/>
              <a:gdLst/>
              <a:ahLst/>
              <a:cxnLst/>
              <a:rect l="l" t="t" r="r" b="b"/>
              <a:pathLst>
                <a:path w="90301" h="429" fill="none" extrusionOk="0">
                  <a:moveTo>
                    <a:pt x="0" y="1"/>
                  </a:moveTo>
                  <a:lnTo>
                    <a:pt x="90300" y="429"/>
                  </a:ln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7"/>
            <p:cNvSpPr/>
            <p:nvPr/>
          </p:nvSpPr>
          <p:spPr>
            <a:xfrm>
              <a:off x="603675" y="2351075"/>
              <a:ext cx="661575" cy="309575"/>
            </a:xfrm>
            <a:custGeom>
              <a:avLst/>
              <a:gdLst/>
              <a:ahLst/>
              <a:cxnLst/>
              <a:rect l="l" t="t" r="r" b="b"/>
              <a:pathLst>
                <a:path w="26463" h="12383" fill="none" extrusionOk="0">
                  <a:moveTo>
                    <a:pt x="26462" y="12383"/>
                  </a:moveTo>
                  <a:lnTo>
                    <a:pt x="0" y="12383"/>
                  </a:lnTo>
                  <a:lnTo>
                    <a:pt x="0" y="0"/>
                  </a:lnTo>
                  <a:lnTo>
                    <a:pt x="26462" y="0"/>
                  </a:lnTo>
                </a:path>
              </a:pathLst>
            </a:custGeom>
            <a:noFill/>
            <a:ln w="4625" cap="flat" cmpd="sng">
              <a:solidFill>
                <a:srgbClr val="009245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7"/>
            <p:cNvSpPr/>
            <p:nvPr/>
          </p:nvSpPr>
          <p:spPr>
            <a:xfrm>
              <a:off x="4488475" y="2201650"/>
              <a:ext cx="1723650" cy="299950"/>
            </a:xfrm>
            <a:custGeom>
              <a:avLst/>
              <a:gdLst/>
              <a:ahLst/>
              <a:cxnLst/>
              <a:rect l="l" t="t" r="r" b="b"/>
              <a:pathLst>
                <a:path w="68946" h="11998" fill="none" extrusionOk="0">
                  <a:moveTo>
                    <a:pt x="68946" y="0"/>
                  </a:moveTo>
                  <a:lnTo>
                    <a:pt x="1" y="11569"/>
                  </a:lnTo>
                  <a:lnTo>
                    <a:pt x="786" y="11997"/>
                  </a:ln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7"/>
            <p:cNvSpPr/>
            <p:nvPr/>
          </p:nvSpPr>
          <p:spPr>
            <a:xfrm>
              <a:off x="2100450" y="3458050"/>
              <a:ext cx="1130925" cy="824575"/>
            </a:xfrm>
            <a:custGeom>
              <a:avLst/>
              <a:gdLst/>
              <a:ahLst/>
              <a:cxnLst/>
              <a:rect l="l" t="t" r="r" b="b"/>
              <a:pathLst>
                <a:path w="45237" h="32983" fill="none" extrusionOk="0">
                  <a:moveTo>
                    <a:pt x="45236" y="3196"/>
                  </a:moveTo>
                  <a:lnTo>
                    <a:pt x="1" y="32982"/>
                  </a:lnTo>
                  <a:lnTo>
                    <a:pt x="41542" y="1"/>
                  </a:ln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7"/>
            <p:cNvSpPr/>
            <p:nvPr/>
          </p:nvSpPr>
          <p:spPr>
            <a:xfrm>
              <a:off x="2971350" y="3398150"/>
              <a:ext cx="571725" cy="1139100"/>
            </a:xfrm>
            <a:custGeom>
              <a:avLst/>
              <a:gdLst/>
              <a:ahLst/>
              <a:cxnLst/>
              <a:rect l="l" t="t" r="r" b="b"/>
              <a:pathLst>
                <a:path w="22869" h="45564" fill="none" extrusionOk="0">
                  <a:moveTo>
                    <a:pt x="1" y="45564"/>
                  </a:moveTo>
                  <a:lnTo>
                    <a:pt x="22868" y="0"/>
                  </a:ln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7"/>
            <p:cNvSpPr/>
            <p:nvPr/>
          </p:nvSpPr>
          <p:spPr>
            <a:xfrm>
              <a:off x="4554825" y="1174900"/>
              <a:ext cx="1564225" cy="977900"/>
            </a:xfrm>
            <a:custGeom>
              <a:avLst/>
              <a:gdLst/>
              <a:ahLst/>
              <a:cxnLst/>
              <a:rect l="l" t="t" r="r" b="b"/>
              <a:pathLst>
                <a:path w="62569" h="39116" fill="none" extrusionOk="0">
                  <a:moveTo>
                    <a:pt x="1812" y="31855"/>
                  </a:moveTo>
                  <a:lnTo>
                    <a:pt x="62568" y="0"/>
                  </a:lnTo>
                  <a:lnTo>
                    <a:pt x="0" y="39116"/>
                  </a:lnTo>
                </a:path>
              </a:pathLst>
            </a:custGeom>
            <a:noFill/>
            <a:ln w="4625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7"/>
            <p:cNvSpPr/>
            <p:nvPr/>
          </p:nvSpPr>
          <p:spPr>
            <a:xfrm>
              <a:off x="6178225" y="1102500"/>
              <a:ext cx="51375" cy="69200"/>
            </a:xfrm>
            <a:custGeom>
              <a:avLst/>
              <a:gdLst/>
              <a:ahLst/>
              <a:cxnLst/>
              <a:rect l="l" t="t" r="r" b="b"/>
              <a:pathLst>
                <a:path w="2055" h="2768" extrusionOk="0">
                  <a:moveTo>
                    <a:pt x="72" y="0"/>
                  </a:moveTo>
                  <a:cubicBezTo>
                    <a:pt x="29" y="0"/>
                    <a:pt x="0" y="43"/>
                    <a:pt x="0" y="115"/>
                  </a:cubicBezTo>
                  <a:cubicBezTo>
                    <a:pt x="0" y="271"/>
                    <a:pt x="57" y="657"/>
                    <a:pt x="172" y="1299"/>
                  </a:cubicBezTo>
                  <a:cubicBezTo>
                    <a:pt x="300" y="1926"/>
                    <a:pt x="385" y="2340"/>
                    <a:pt x="457" y="2511"/>
                  </a:cubicBezTo>
                  <a:cubicBezTo>
                    <a:pt x="485" y="2582"/>
                    <a:pt x="528" y="2639"/>
                    <a:pt x="571" y="2682"/>
                  </a:cubicBezTo>
                  <a:cubicBezTo>
                    <a:pt x="614" y="2739"/>
                    <a:pt x="657" y="2768"/>
                    <a:pt x="685" y="2768"/>
                  </a:cubicBezTo>
                  <a:cubicBezTo>
                    <a:pt x="742" y="2768"/>
                    <a:pt x="813" y="2682"/>
                    <a:pt x="885" y="2525"/>
                  </a:cubicBezTo>
                  <a:cubicBezTo>
                    <a:pt x="928" y="2440"/>
                    <a:pt x="970" y="2340"/>
                    <a:pt x="1013" y="2254"/>
                  </a:cubicBezTo>
                  <a:cubicBezTo>
                    <a:pt x="1056" y="2154"/>
                    <a:pt x="1113" y="2026"/>
                    <a:pt x="1199" y="1869"/>
                  </a:cubicBezTo>
                  <a:cubicBezTo>
                    <a:pt x="1270" y="1698"/>
                    <a:pt x="1341" y="1541"/>
                    <a:pt x="1427" y="1370"/>
                  </a:cubicBezTo>
                  <a:cubicBezTo>
                    <a:pt x="1512" y="1199"/>
                    <a:pt x="1612" y="1013"/>
                    <a:pt x="1741" y="814"/>
                  </a:cubicBezTo>
                  <a:cubicBezTo>
                    <a:pt x="1855" y="600"/>
                    <a:pt x="1940" y="457"/>
                    <a:pt x="1983" y="357"/>
                  </a:cubicBezTo>
                  <a:cubicBezTo>
                    <a:pt x="2026" y="257"/>
                    <a:pt x="2055" y="200"/>
                    <a:pt x="2055" y="157"/>
                  </a:cubicBezTo>
                  <a:cubicBezTo>
                    <a:pt x="2055" y="115"/>
                    <a:pt x="2040" y="72"/>
                    <a:pt x="1997" y="43"/>
                  </a:cubicBezTo>
                  <a:cubicBezTo>
                    <a:pt x="1955" y="15"/>
                    <a:pt x="1912" y="0"/>
                    <a:pt x="1869" y="0"/>
                  </a:cubicBezTo>
                  <a:cubicBezTo>
                    <a:pt x="1783" y="0"/>
                    <a:pt x="1612" y="257"/>
                    <a:pt x="1341" y="756"/>
                  </a:cubicBezTo>
                  <a:cubicBezTo>
                    <a:pt x="1084" y="1270"/>
                    <a:pt x="871" y="1769"/>
                    <a:pt x="699" y="2240"/>
                  </a:cubicBezTo>
                  <a:cubicBezTo>
                    <a:pt x="614" y="1940"/>
                    <a:pt x="542" y="1555"/>
                    <a:pt x="485" y="1085"/>
                  </a:cubicBezTo>
                  <a:cubicBezTo>
                    <a:pt x="428" y="600"/>
                    <a:pt x="385" y="343"/>
                    <a:pt x="371" y="300"/>
                  </a:cubicBezTo>
                  <a:cubicBezTo>
                    <a:pt x="343" y="214"/>
                    <a:pt x="300" y="143"/>
                    <a:pt x="229" y="86"/>
                  </a:cubicBezTo>
                  <a:cubicBezTo>
                    <a:pt x="172" y="29"/>
                    <a:pt x="129" y="0"/>
                    <a:pt x="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7"/>
            <p:cNvSpPr/>
            <p:nvPr/>
          </p:nvSpPr>
          <p:spPr>
            <a:xfrm>
              <a:off x="6229925" y="1103200"/>
              <a:ext cx="53175" cy="68150"/>
            </a:xfrm>
            <a:custGeom>
              <a:avLst/>
              <a:gdLst/>
              <a:ahLst/>
              <a:cxnLst/>
              <a:rect l="l" t="t" r="r" b="b"/>
              <a:pathLst>
                <a:path w="2127" h="2726" extrusionOk="0">
                  <a:moveTo>
                    <a:pt x="1327" y="1"/>
                  </a:moveTo>
                  <a:cubicBezTo>
                    <a:pt x="814" y="1"/>
                    <a:pt x="529" y="44"/>
                    <a:pt x="472" y="144"/>
                  </a:cubicBezTo>
                  <a:cubicBezTo>
                    <a:pt x="472" y="172"/>
                    <a:pt x="457" y="201"/>
                    <a:pt x="457" y="229"/>
                  </a:cubicBezTo>
                  <a:cubicBezTo>
                    <a:pt x="457" y="429"/>
                    <a:pt x="429" y="686"/>
                    <a:pt x="343" y="971"/>
                  </a:cubicBezTo>
                  <a:cubicBezTo>
                    <a:pt x="272" y="1271"/>
                    <a:pt x="186" y="1542"/>
                    <a:pt x="115" y="1798"/>
                  </a:cubicBezTo>
                  <a:cubicBezTo>
                    <a:pt x="29" y="2069"/>
                    <a:pt x="1" y="2241"/>
                    <a:pt x="1" y="2355"/>
                  </a:cubicBezTo>
                  <a:cubicBezTo>
                    <a:pt x="1" y="2455"/>
                    <a:pt x="44" y="2554"/>
                    <a:pt x="129" y="2626"/>
                  </a:cubicBezTo>
                  <a:cubicBezTo>
                    <a:pt x="215" y="2697"/>
                    <a:pt x="329" y="2726"/>
                    <a:pt x="443" y="2726"/>
                  </a:cubicBezTo>
                  <a:cubicBezTo>
                    <a:pt x="714" y="2726"/>
                    <a:pt x="999" y="2683"/>
                    <a:pt x="1285" y="2583"/>
                  </a:cubicBezTo>
                  <a:cubicBezTo>
                    <a:pt x="1570" y="2483"/>
                    <a:pt x="1713" y="2383"/>
                    <a:pt x="1713" y="2283"/>
                  </a:cubicBezTo>
                  <a:cubicBezTo>
                    <a:pt x="1713" y="2226"/>
                    <a:pt x="1698" y="2198"/>
                    <a:pt x="1656" y="2198"/>
                  </a:cubicBezTo>
                  <a:cubicBezTo>
                    <a:pt x="1641" y="2198"/>
                    <a:pt x="1570" y="2226"/>
                    <a:pt x="1456" y="2255"/>
                  </a:cubicBezTo>
                  <a:cubicBezTo>
                    <a:pt x="1085" y="2355"/>
                    <a:pt x="757" y="2397"/>
                    <a:pt x="457" y="2397"/>
                  </a:cubicBezTo>
                  <a:cubicBezTo>
                    <a:pt x="429" y="2397"/>
                    <a:pt x="400" y="2383"/>
                    <a:pt x="386" y="2369"/>
                  </a:cubicBezTo>
                  <a:cubicBezTo>
                    <a:pt x="357" y="2355"/>
                    <a:pt x="357" y="2326"/>
                    <a:pt x="357" y="2283"/>
                  </a:cubicBezTo>
                  <a:cubicBezTo>
                    <a:pt x="357" y="2198"/>
                    <a:pt x="429" y="1927"/>
                    <a:pt x="557" y="1485"/>
                  </a:cubicBezTo>
                  <a:cubicBezTo>
                    <a:pt x="842" y="1485"/>
                    <a:pt x="1099" y="1456"/>
                    <a:pt x="1313" y="1413"/>
                  </a:cubicBezTo>
                  <a:cubicBezTo>
                    <a:pt x="1527" y="1370"/>
                    <a:pt x="1627" y="1299"/>
                    <a:pt x="1627" y="1213"/>
                  </a:cubicBezTo>
                  <a:cubicBezTo>
                    <a:pt x="1627" y="1171"/>
                    <a:pt x="1599" y="1156"/>
                    <a:pt x="1513" y="1156"/>
                  </a:cubicBezTo>
                  <a:cubicBezTo>
                    <a:pt x="1442" y="1156"/>
                    <a:pt x="1327" y="1156"/>
                    <a:pt x="1171" y="1171"/>
                  </a:cubicBezTo>
                  <a:cubicBezTo>
                    <a:pt x="1014" y="1185"/>
                    <a:pt x="900" y="1185"/>
                    <a:pt x="814" y="1185"/>
                  </a:cubicBezTo>
                  <a:lnTo>
                    <a:pt x="657" y="1185"/>
                  </a:lnTo>
                  <a:cubicBezTo>
                    <a:pt x="743" y="828"/>
                    <a:pt x="800" y="557"/>
                    <a:pt x="800" y="386"/>
                  </a:cubicBezTo>
                  <a:lnTo>
                    <a:pt x="800" y="372"/>
                  </a:lnTo>
                  <a:cubicBezTo>
                    <a:pt x="1042" y="329"/>
                    <a:pt x="1185" y="300"/>
                    <a:pt x="1256" y="300"/>
                  </a:cubicBezTo>
                  <a:cubicBezTo>
                    <a:pt x="1313" y="300"/>
                    <a:pt x="1427" y="286"/>
                    <a:pt x="1570" y="272"/>
                  </a:cubicBezTo>
                  <a:cubicBezTo>
                    <a:pt x="1727" y="258"/>
                    <a:pt x="1855" y="243"/>
                    <a:pt x="1955" y="215"/>
                  </a:cubicBezTo>
                  <a:cubicBezTo>
                    <a:pt x="2069" y="201"/>
                    <a:pt x="2126" y="172"/>
                    <a:pt x="2126" y="115"/>
                  </a:cubicBezTo>
                  <a:cubicBezTo>
                    <a:pt x="2126" y="44"/>
                    <a:pt x="1855" y="1"/>
                    <a:pt x="13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7"/>
            <p:cNvSpPr/>
            <p:nvPr/>
          </p:nvSpPr>
          <p:spPr>
            <a:xfrm>
              <a:off x="6281650" y="1102150"/>
              <a:ext cx="49225" cy="68500"/>
            </a:xfrm>
            <a:custGeom>
              <a:avLst/>
              <a:gdLst/>
              <a:ahLst/>
              <a:cxnLst/>
              <a:rect l="l" t="t" r="r" b="b"/>
              <a:pathLst>
                <a:path w="1969" h="2740" extrusionOk="0">
                  <a:moveTo>
                    <a:pt x="1698" y="0"/>
                  </a:moveTo>
                  <a:cubicBezTo>
                    <a:pt x="1555" y="0"/>
                    <a:pt x="1370" y="57"/>
                    <a:pt x="1156" y="143"/>
                  </a:cubicBezTo>
                  <a:cubicBezTo>
                    <a:pt x="942" y="243"/>
                    <a:pt x="785" y="342"/>
                    <a:pt x="671" y="457"/>
                  </a:cubicBezTo>
                  <a:cubicBezTo>
                    <a:pt x="642" y="485"/>
                    <a:pt x="614" y="542"/>
                    <a:pt x="585" y="614"/>
                  </a:cubicBezTo>
                  <a:cubicBezTo>
                    <a:pt x="571" y="685"/>
                    <a:pt x="557" y="756"/>
                    <a:pt x="557" y="828"/>
                  </a:cubicBezTo>
                  <a:cubicBezTo>
                    <a:pt x="557" y="885"/>
                    <a:pt x="599" y="984"/>
                    <a:pt x="685" y="1099"/>
                  </a:cubicBezTo>
                  <a:cubicBezTo>
                    <a:pt x="785" y="1198"/>
                    <a:pt x="885" y="1313"/>
                    <a:pt x="999" y="1412"/>
                  </a:cubicBezTo>
                  <a:cubicBezTo>
                    <a:pt x="1113" y="1512"/>
                    <a:pt x="1227" y="1612"/>
                    <a:pt x="1313" y="1726"/>
                  </a:cubicBezTo>
                  <a:cubicBezTo>
                    <a:pt x="1413" y="1826"/>
                    <a:pt x="1455" y="1926"/>
                    <a:pt x="1455" y="1997"/>
                  </a:cubicBezTo>
                  <a:cubicBezTo>
                    <a:pt x="1455" y="2097"/>
                    <a:pt x="1384" y="2197"/>
                    <a:pt x="1241" y="2297"/>
                  </a:cubicBezTo>
                  <a:cubicBezTo>
                    <a:pt x="1099" y="2397"/>
                    <a:pt x="942" y="2439"/>
                    <a:pt x="756" y="2439"/>
                  </a:cubicBezTo>
                  <a:cubicBezTo>
                    <a:pt x="671" y="2439"/>
                    <a:pt x="585" y="2425"/>
                    <a:pt x="500" y="2382"/>
                  </a:cubicBezTo>
                  <a:cubicBezTo>
                    <a:pt x="428" y="2340"/>
                    <a:pt x="357" y="2297"/>
                    <a:pt x="314" y="2254"/>
                  </a:cubicBezTo>
                  <a:cubicBezTo>
                    <a:pt x="186" y="2126"/>
                    <a:pt x="100" y="2069"/>
                    <a:pt x="57" y="2069"/>
                  </a:cubicBezTo>
                  <a:cubicBezTo>
                    <a:pt x="15" y="2069"/>
                    <a:pt x="0" y="2111"/>
                    <a:pt x="0" y="2183"/>
                  </a:cubicBezTo>
                  <a:cubicBezTo>
                    <a:pt x="0" y="2297"/>
                    <a:pt x="72" y="2425"/>
                    <a:pt x="243" y="2554"/>
                  </a:cubicBezTo>
                  <a:cubicBezTo>
                    <a:pt x="400" y="2682"/>
                    <a:pt x="599" y="2739"/>
                    <a:pt x="856" y="2739"/>
                  </a:cubicBezTo>
                  <a:cubicBezTo>
                    <a:pt x="1099" y="2739"/>
                    <a:pt x="1327" y="2668"/>
                    <a:pt x="1527" y="2525"/>
                  </a:cubicBezTo>
                  <a:cubicBezTo>
                    <a:pt x="1712" y="2382"/>
                    <a:pt x="1812" y="2197"/>
                    <a:pt x="1812" y="1983"/>
                  </a:cubicBezTo>
                  <a:cubicBezTo>
                    <a:pt x="1812" y="1883"/>
                    <a:pt x="1755" y="1755"/>
                    <a:pt x="1669" y="1626"/>
                  </a:cubicBezTo>
                  <a:cubicBezTo>
                    <a:pt x="1569" y="1484"/>
                    <a:pt x="1470" y="1370"/>
                    <a:pt x="1341" y="1270"/>
                  </a:cubicBezTo>
                  <a:cubicBezTo>
                    <a:pt x="1042" y="999"/>
                    <a:pt x="885" y="842"/>
                    <a:pt x="885" y="785"/>
                  </a:cubicBezTo>
                  <a:cubicBezTo>
                    <a:pt x="885" y="671"/>
                    <a:pt x="1042" y="571"/>
                    <a:pt x="1341" y="442"/>
                  </a:cubicBezTo>
                  <a:cubicBezTo>
                    <a:pt x="1427" y="414"/>
                    <a:pt x="1527" y="385"/>
                    <a:pt x="1627" y="357"/>
                  </a:cubicBezTo>
                  <a:cubicBezTo>
                    <a:pt x="1741" y="342"/>
                    <a:pt x="1826" y="314"/>
                    <a:pt x="1883" y="300"/>
                  </a:cubicBezTo>
                  <a:cubicBezTo>
                    <a:pt x="1940" y="285"/>
                    <a:pt x="1969" y="257"/>
                    <a:pt x="1969" y="243"/>
                  </a:cubicBezTo>
                  <a:cubicBezTo>
                    <a:pt x="1969" y="186"/>
                    <a:pt x="1940" y="129"/>
                    <a:pt x="1883" y="86"/>
                  </a:cubicBezTo>
                  <a:cubicBezTo>
                    <a:pt x="1841" y="29"/>
                    <a:pt x="1769" y="0"/>
                    <a:pt x="16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7"/>
            <p:cNvSpPr/>
            <p:nvPr/>
          </p:nvSpPr>
          <p:spPr>
            <a:xfrm>
              <a:off x="6339775" y="1102500"/>
              <a:ext cx="20000" cy="68500"/>
            </a:xfrm>
            <a:custGeom>
              <a:avLst/>
              <a:gdLst/>
              <a:ahLst/>
              <a:cxnLst/>
              <a:rect l="l" t="t" r="r" b="b"/>
              <a:pathLst>
                <a:path w="800" h="2740" extrusionOk="0">
                  <a:moveTo>
                    <a:pt x="557" y="0"/>
                  </a:moveTo>
                  <a:cubicBezTo>
                    <a:pt x="528" y="0"/>
                    <a:pt x="500" y="0"/>
                    <a:pt x="486" y="29"/>
                  </a:cubicBezTo>
                  <a:cubicBezTo>
                    <a:pt x="471" y="43"/>
                    <a:pt x="471" y="72"/>
                    <a:pt x="471" y="115"/>
                  </a:cubicBezTo>
                  <a:cubicBezTo>
                    <a:pt x="471" y="271"/>
                    <a:pt x="386" y="699"/>
                    <a:pt x="229" y="1370"/>
                  </a:cubicBezTo>
                  <a:cubicBezTo>
                    <a:pt x="72" y="2055"/>
                    <a:pt x="1" y="2425"/>
                    <a:pt x="1" y="2468"/>
                  </a:cubicBezTo>
                  <a:cubicBezTo>
                    <a:pt x="1" y="2525"/>
                    <a:pt x="29" y="2582"/>
                    <a:pt x="72" y="2639"/>
                  </a:cubicBezTo>
                  <a:cubicBezTo>
                    <a:pt x="129" y="2711"/>
                    <a:pt x="172" y="2739"/>
                    <a:pt x="200" y="2739"/>
                  </a:cubicBezTo>
                  <a:cubicBezTo>
                    <a:pt x="229" y="2739"/>
                    <a:pt x="272" y="2654"/>
                    <a:pt x="314" y="2511"/>
                  </a:cubicBezTo>
                  <a:cubicBezTo>
                    <a:pt x="329" y="2425"/>
                    <a:pt x="357" y="2340"/>
                    <a:pt x="371" y="2269"/>
                  </a:cubicBezTo>
                  <a:cubicBezTo>
                    <a:pt x="386" y="2197"/>
                    <a:pt x="414" y="2097"/>
                    <a:pt x="443" y="1969"/>
                  </a:cubicBezTo>
                  <a:cubicBezTo>
                    <a:pt x="471" y="1841"/>
                    <a:pt x="500" y="1741"/>
                    <a:pt x="514" y="1669"/>
                  </a:cubicBezTo>
                  <a:cubicBezTo>
                    <a:pt x="714" y="899"/>
                    <a:pt x="799" y="471"/>
                    <a:pt x="799" y="386"/>
                  </a:cubicBezTo>
                  <a:cubicBezTo>
                    <a:pt x="799" y="286"/>
                    <a:pt x="771" y="200"/>
                    <a:pt x="714" y="115"/>
                  </a:cubicBezTo>
                  <a:cubicBezTo>
                    <a:pt x="642" y="43"/>
                    <a:pt x="600" y="0"/>
                    <a:pt x="5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7"/>
            <p:cNvSpPr/>
            <p:nvPr/>
          </p:nvSpPr>
          <p:spPr>
            <a:xfrm>
              <a:off x="6369725" y="1102500"/>
              <a:ext cx="47825" cy="68150"/>
            </a:xfrm>
            <a:custGeom>
              <a:avLst/>
              <a:gdLst/>
              <a:ahLst/>
              <a:cxnLst/>
              <a:rect l="l" t="t" r="r" b="b"/>
              <a:pathLst>
                <a:path w="1913" h="2726" extrusionOk="0">
                  <a:moveTo>
                    <a:pt x="1599" y="0"/>
                  </a:moveTo>
                  <a:cubicBezTo>
                    <a:pt x="1356" y="0"/>
                    <a:pt x="1114" y="115"/>
                    <a:pt x="871" y="328"/>
                  </a:cubicBezTo>
                  <a:cubicBezTo>
                    <a:pt x="614" y="557"/>
                    <a:pt x="400" y="828"/>
                    <a:pt x="243" y="1142"/>
                  </a:cubicBezTo>
                  <a:cubicBezTo>
                    <a:pt x="86" y="1441"/>
                    <a:pt x="1" y="1726"/>
                    <a:pt x="1" y="1969"/>
                  </a:cubicBezTo>
                  <a:cubicBezTo>
                    <a:pt x="1" y="2154"/>
                    <a:pt x="86" y="2340"/>
                    <a:pt x="243" y="2497"/>
                  </a:cubicBezTo>
                  <a:cubicBezTo>
                    <a:pt x="415" y="2654"/>
                    <a:pt x="586" y="2725"/>
                    <a:pt x="771" y="2725"/>
                  </a:cubicBezTo>
                  <a:cubicBezTo>
                    <a:pt x="914" y="2725"/>
                    <a:pt x="1071" y="2697"/>
                    <a:pt x="1242" y="2611"/>
                  </a:cubicBezTo>
                  <a:cubicBezTo>
                    <a:pt x="1427" y="2540"/>
                    <a:pt x="1570" y="2440"/>
                    <a:pt x="1698" y="2354"/>
                  </a:cubicBezTo>
                  <a:cubicBezTo>
                    <a:pt x="1813" y="2254"/>
                    <a:pt x="1870" y="2169"/>
                    <a:pt x="1870" y="2112"/>
                  </a:cubicBezTo>
                  <a:cubicBezTo>
                    <a:pt x="1870" y="2055"/>
                    <a:pt x="1855" y="2026"/>
                    <a:pt x="1813" y="2026"/>
                  </a:cubicBezTo>
                  <a:cubicBezTo>
                    <a:pt x="1784" y="2026"/>
                    <a:pt x="1670" y="2083"/>
                    <a:pt x="1456" y="2197"/>
                  </a:cubicBezTo>
                  <a:cubicBezTo>
                    <a:pt x="1385" y="2240"/>
                    <a:pt x="1270" y="2283"/>
                    <a:pt x="1142" y="2311"/>
                  </a:cubicBezTo>
                  <a:cubicBezTo>
                    <a:pt x="1014" y="2354"/>
                    <a:pt x="900" y="2368"/>
                    <a:pt x="771" y="2368"/>
                  </a:cubicBezTo>
                  <a:cubicBezTo>
                    <a:pt x="657" y="2368"/>
                    <a:pt x="557" y="2326"/>
                    <a:pt x="486" y="2269"/>
                  </a:cubicBezTo>
                  <a:cubicBezTo>
                    <a:pt x="400" y="2197"/>
                    <a:pt x="372" y="2097"/>
                    <a:pt x="372" y="1955"/>
                  </a:cubicBezTo>
                  <a:cubicBezTo>
                    <a:pt x="372" y="1812"/>
                    <a:pt x="415" y="1641"/>
                    <a:pt x="514" y="1441"/>
                  </a:cubicBezTo>
                  <a:cubicBezTo>
                    <a:pt x="600" y="1241"/>
                    <a:pt x="714" y="1070"/>
                    <a:pt x="842" y="913"/>
                  </a:cubicBezTo>
                  <a:cubicBezTo>
                    <a:pt x="971" y="756"/>
                    <a:pt x="1099" y="628"/>
                    <a:pt x="1242" y="528"/>
                  </a:cubicBezTo>
                  <a:cubicBezTo>
                    <a:pt x="1399" y="414"/>
                    <a:pt x="1513" y="371"/>
                    <a:pt x="1627" y="371"/>
                  </a:cubicBezTo>
                  <a:cubicBezTo>
                    <a:pt x="1670" y="371"/>
                    <a:pt x="1713" y="371"/>
                    <a:pt x="1770" y="400"/>
                  </a:cubicBezTo>
                  <a:cubicBezTo>
                    <a:pt x="1827" y="414"/>
                    <a:pt x="1855" y="428"/>
                    <a:pt x="1884" y="428"/>
                  </a:cubicBezTo>
                  <a:cubicBezTo>
                    <a:pt x="1898" y="428"/>
                    <a:pt x="1912" y="400"/>
                    <a:pt x="1912" y="343"/>
                  </a:cubicBezTo>
                  <a:cubicBezTo>
                    <a:pt x="1912" y="286"/>
                    <a:pt x="1870" y="214"/>
                    <a:pt x="1798" y="129"/>
                  </a:cubicBezTo>
                  <a:cubicBezTo>
                    <a:pt x="1727" y="43"/>
                    <a:pt x="1656" y="0"/>
                    <a:pt x="15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7"/>
            <p:cNvSpPr/>
            <p:nvPr/>
          </p:nvSpPr>
          <p:spPr>
            <a:xfrm>
              <a:off x="6428225" y="1101775"/>
              <a:ext cx="42100" cy="69225"/>
            </a:xfrm>
            <a:custGeom>
              <a:avLst/>
              <a:gdLst/>
              <a:ahLst/>
              <a:cxnLst/>
              <a:rect l="l" t="t" r="r" b="b"/>
              <a:pathLst>
                <a:path w="1684" h="2769" extrusionOk="0">
                  <a:moveTo>
                    <a:pt x="628" y="1"/>
                  </a:moveTo>
                  <a:cubicBezTo>
                    <a:pt x="600" y="1"/>
                    <a:pt x="571" y="1"/>
                    <a:pt x="557" y="29"/>
                  </a:cubicBezTo>
                  <a:cubicBezTo>
                    <a:pt x="542" y="44"/>
                    <a:pt x="542" y="72"/>
                    <a:pt x="542" y="115"/>
                  </a:cubicBezTo>
                  <a:cubicBezTo>
                    <a:pt x="542" y="300"/>
                    <a:pt x="457" y="700"/>
                    <a:pt x="271" y="1313"/>
                  </a:cubicBezTo>
                  <a:cubicBezTo>
                    <a:pt x="86" y="1941"/>
                    <a:pt x="0" y="2298"/>
                    <a:pt x="0" y="2412"/>
                  </a:cubicBezTo>
                  <a:cubicBezTo>
                    <a:pt x="0" y="2512"/>
                    <a:pt x="43" y="2597"/>
                    <a:pt x="143" y="2668"/>
                  </a:cubicBezTo>
                  <a:cubicBezTo>
                    <a:pt x="229" y="2740"/>
                    <a:pt x="343" y="2768"/>
                    <a:pt x="471" y="2768"/>
                  </a:cubicBezTo>
                  <a:cubicBezTo>
                    <a:pt x="742" y="2768"/>
                    <a:pt x="1013" y="2726"/>
                    <a:pt x="1284" y="2626"/>
                  </a:cubicBezTo>
                  <a:cubicBezTo>
                    <a:pt x="1555" y="2526"/>
                    <a:pt x="1684" y="2426"/>
                    <a:pt x="1684" y="2326"/>
                  </a:cubicBezTo>
                  <a:cubicBezTo>
                    <a:pt x="1684" y="2298"/>
                    <a:pt x="1684" y="2283"/>
                    <a:pt x="1684" y="2269"/>
                  </a:cubicBezTo>
                  <a:cubicBezTo>
                    <a:pt x="1669" y="2255"/>
                    <a:pt x="1655" y="2255"/>
                    <a:pt x="1627" y="2255"/>
                  </a:cubicBezTo>
                  <a:cubicBezTo>
                    <a:pt x="1612" y="2255"/>
                    <a:pt x="1541" y="2269"/>
                    <a:pt x="1427" y="2298"/>
                  </a:cubicBezTo>
                  <a:cubicBezTo>
                    <a:pt x="1085" y="2397"/>
                    <a:pt x="756" y="2440"/>
                    <a:pt x="457" y="2440"/>
                  </a:cubicBezTo>
                  <a:cubicBezTo>
                    <a:pt x="386" y="2440"/>
                    <a:pt x="357" y="2412"/>
                    <a:pt x="357" y="2340"/>
                  </a:cubicBezTo>
                  <a:cubicBezTo>
                    <a:pt x="357" y="2269"/>
                    <a:pt x="414" y="2055"/>
                    <a:pt x="528" y="1698"/>
                  </a:cubicBezTo>
                  <a:cubicBezTo>
                    <a:pt x="756" y="942"/>
                    <a:pt x="856" y="486"/>
                    <a:pt x="856" y="300"/>
                  </a:cubicBezTo>
                  <a:cubicBezTo>
                    <a:pt x="856" y="229"/>
                    <a:pt x="828" y="158"/>
                    <a:pt x="771" y="101"/>
                  </a:cubicBezTo>
                  <a:cubicBezTo>
                    <a:pt x="714" y="29"/>
                    <a:pt x="671" y="1"/>
                    <a:pt x="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7"/>
            <p:cNvSpPr/>
            <p:nvPr/>
          </p:nvSpPr>
          <p:spPr>
            <a:xfrm>
              <a:off x="6482075" y="1103200"/>
              <a:ext cx="53150" cy="68150"/>
            </a:xfrm>
            <a:custGeom>
              <a:avLst/>
              <a:gdLst/>
              <a:ahLst/>
              <a:cxnLst/>
              <a:rect l="l" t="t" r="r" b="b"/>
              <a:pathLst>
                <a:path w="2126" h="2726" extrusionOk="0">
                  <a:moveTo>
                    <a:pt x="1327" y="1"/>
                  </a:moveTo>
                  <a:cubicBezTo>
                    <a:pt x="814" y="1"/>
                    <a:pt x="528" y="44"/>
                    <a:pt x="471" y="144"/>
                  </a:cubicBezTo>
                  <a:cubicBezTo>
                    <a:pt x="471" y="172"/>
                    <a:pt x="457" y="201"/>
                    <a:pt x="457" y="229"/>
                  </a:cubicBezTo>
                  <a:cubicBezTo>
                    <a:pt x="457" y="429"/>
                    <a:pt x="428" y="686"/>
                    <a:pt x="343" y="971"/>
                  </a:cubicBezTo>
                  <a:cubicBezTo>
                    <a:pt x="271" y="1271"/>
                    <a:pt x="186" y="1542"/>
                    <a:pt x="115" y="1798"/>
                  </a:cubicBezTo>
                  <a:cubicBezTo>
                    <a:pt x="29" y="2069"/>
                    <a:pt x="0" y="2241"/>
                    <a:pt x="0" y="2355"/>
                  </a:cubicBezTo>
                  <a:cubicBezTo>
                    <a:pt x="0" y="2455"/>
                    <a:pt x="43" y="2554"/>
                    <a:pt x="129" y="2626"/>
                  </a:cubicBezTo>
                  <a:cubicBezTo>
                    <a:pt x="214" y="2697"/>
                    <a:pt x="329" y="2726"/>
                    <a:pt x="443" y="2726"/>
                  </a:cubicBezTo>
                  <a:cubicBezTo>
                    <a:pt x="714" y="2726"/>
                    <a:pt x="999" y="2683"/>
                    <a:pt x="1284" y="2583"/>
                  </a:cubicBezTo>
                  <a:cubicBezTo>
                    <a:pt x="1570" y="2483"/>
                    <a:pt x="1712" y="2383"/>
                    <a:pt x="1712" y="2283"/>
                  </a:cubicBezTo>
                  <a:cubicBezTo>
                    <a:pt x="1712" y="2226"/>
                    <a:pt x="1698" y="2198"/>
                    <a:pt x="1655" y="2198"/>
                  </a:cubicBezTo>
                  <a:cubicBezTo>
                    <a:pt x="1641" y="2198"/>
                    <a:pt x="1570" y="2226"/>
                    <a:pt x="1456" y="2255"/>
                  </a:cubicBezTo>
                  <a:cubicBezTo>
                    <a:pt x="1085" y="2355"/>
                    <a:pt x="756" y="2397"/>
                    <a:pt x="457" y="2397"/>
                  </a:cubicBezTo>
                  <a:cubicBezTo>
                    <a:pt x="428" y="2397"/>
                    <a:pt x="400" y="2383"/>
                    <a:pt x="386" y="2369"/>
                  </a:cubicBezTo>
                  <a:cubicBezTo>
                    <a:pt x="357" y="2355"/>
                    <a:pt x="357" y="2326"/>
                    <a:pt x="357" y="2283"/>
                  </a:cubicBezTo>
                  <a:cubicBezTo>
                    <a:pt x="357" y="2198"/>
                    <a:pt x="428" y="1927"/>
                    <a:pt x="571" y="1485"/>
                  </a:cubicBezTo>
                  <a:cubicBezTo>
                    <a:pt x="842" y="1485"/>
                    <a:pt x="1099" y="1456"/>
                    <a:pt x="1313" y="1413"/>
                  </a:cubicBezTo>
                  <a:cubicBezTo>
                    <a:pt x="1527" y="1370"/>
                    <a:pt x="1627" y="1299"/>
                    <a:pt x="1627" y="1213"/>
                  </a:cubicBezTo>
                  <a:cubicBezTo>
                    <a:pt x="1627" y="1171"/>
                    <a:pt x="1598" y="1156"/>
                    <a:pt x="1513" y="1156"/>
                  </a:cubicBezTo>
                  <a:cubicBezTo>
                    <a:pt x="1441" y="1156"/>
                    <a:pt x="1327" y="1156"/>
                    <a:pt x="1170" y="1171"/>
                  </a:cubicBezTo>
                  <a:cubicBezTo>
                    <a:pt x="1028" y="1185"/>
                    <a:pt x="899" y="1185"/>
                    <a:pt x="814" y="1185"/>
                  </a:cubicBezTo>
                  <a:lnTo>
                    <a:pt x="657" y="1185"/>
                  </a:lnTo>
                  <a:cubicBezTo>
                    <a:pt x="742" y="828"/>
                    <a:pt x="799" y="557"/>
                    <a:pt x="799" y="386"/>
                  </a:cubicBezTo>
                  <a:lnTo>
                    <a:pt x="799" y="372"/>
                  </a:lnTo>
                  <a:cubicBezTo>
                    <a:pt x="1042" y="329"/>
                    <a:pt x="1184" y="300"/>
                    <a:pt x="1256" y="300"/>
                  </a:cubicBezTo>
                  <a:cubicBezTo>
                    <a:pt x="1313" y="300"/>
                    <a:pt x="1427" y="286"/>
                    <a:pt x="1570" y="272"/>
                  </a:cubicBezTo>
                  <a:cubicBezTo>
                    <a:pt x="1727" y="258"/>
                    <a:pt x="1855" y="243"/>
                    <a:pt x="1955" y="215"/>
                  </a:cubicBezTo>
                  <a:cubicBezTo>
                    <a:pt x="2069" y="201"/>
                    <a:pt x="2126" y="172"/>
                    <a:pt x="2126" y="115"/>
                  </a:cubicBezTo>
                  <a:cubicBezTo>
                    <a:pt x="2126" y="44"/>
                    <a:pt x="1855" y="1"/>
                    <a:pt x="13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7"/>
            <p:cNvSpPr/>
            <p:nvPr/>
          </p:nvSpPr>
          <p:spPr>
            <a:xfrm>
              <a:off x="6533775" y="1102150"/>
              <a:ext cx="49250" cy="68500"/>
            </a:xfrm>
            <a:custGeom>
              <a:avLst/>
              <a:gdLst/>
              <a:ahLst/>
              <a:cxnLst/>
              <a:rect l="l" t="t" r="r" b="b"/>
              <a:pathLst>
                <a:path w="1970" h="2740" extrusionOk="0">
                  <a:moveTo>
                    <a:pt x="1699" y="0"/>
                  </a:moveTo>
                  <a:cubicBezTo>
                    <a:pt x="1556" y="0"/>
                    <a:pt x="1370" y="57"/>
                    <a:pt x="1156" y="143"/>
                  </a:cubicBezTo>
                  <a:cubicBezTo>
                    <a:pt x="942" y="243"/>
                    <a:pt x="786" y="342"/>
                    <a:pt x="671" y="457"/>
                  </a:cubicBezTo>
                  <a:cubicBezTo>
                    <a:pt x="643" y="485"/>
                    <a:pt x="614" y="542"/>
                    <a:pt x="586" y="614"/>
                  </a:cubicBezTo>
                  <a:cubicBezTo>
                    <a:pt x="572" y="685"/>
                    <a:pt x="557" y="756"/>
                    <a:pt x="557" y="828"/>
                  </a:cubicBezTo>
                  <a:cubicBezTo>
                    <a:pt x="557" y="885"/>
                    <a:pt x="600" y="984"/>
                    <a:pt x="700" y="1099"/>
                  </a:cubicBezTo>
                  <a:cubicBezTo>
                    <a:pt x="786" y="1198"/>
                    <a:pt x="885" y="1313"/>
                    <a:pt x="999" y="1412"/>
                  </a:cubicBezTo>
                  <a:cubicBezTo>
                    <a:pt x="1114" y="1512"/>
                    <a:pt x="1228" y="1612"/>
                    <a:pt x="1313" y="1726"/>
                  </a:cubicBezTo>
                  <a:cubicBezTo>
                    <a:pt x="1413" y="1826"/>
                    <a:pt x="1456" y="1926"/>
                    <a:pt x="1456" y="1997"/>
                  </a:cubicBezTo>
                  <a:cubicBezTo>
                    <a:pt x="1456" y="2097"/>
                    <a:pt x="1385" y="2197"/>
                    <a:pt x="1242" y="2297"/>
                  </a:cubicBezTo>
                  <a:cubicBezTo>
                    <a:pt x="1099" y="2397"/>
                    <a:pt x="942" y="2439"/>
                    <a:pt x="757" y="2439"/>
                  </a:cubicBezTo>
                  <a:cubicBezTo>
                    <a:pt x="671" y="2439"/>
                    <a:pt x="586" y="2425"/>
                    <a:pt x="500" y="2382"/>
                  </a:cubicBezTo>
                  <a:cubicBezTo>
                    <a:pt x="429" y="2340"/>
                    <a:pt x="358" y="2297"/>
                    <a:pt x="315" y="2254"/>
                  </a:cubicBezTo>
                  <a:cubicBezTo>
                    <a:pt x="186" y="2126"/>
                    <a:pt x="101" y="2069"/>
                    <a:pt x="72" y="2069"/>
                  </a:cubicBezTo>
                  <a:cubicBezTo>
                    <a:pt x="15" y="2069"/>
                    <a:pt x="1" y="2111"/>
                    <a:pt x="1" y="2183"/>
                  </a:cubicBezTo>
                  <a:cubicBezTo>
                    <a:pt x="1" y="2297"/>
                    <a:pt x="72" y="2425"/>
                    <a:pt x="243" y="2554"/>
                  </a:cubicBezTo>
                  <a:cubicBezTo>
                    <a:pt x="400" y="2682"/>
                    <a:pt x="600" y="2739"/>
                    <a:pt x="857" y="2739"/>
                  </a:cubicBezTo>
                  <a:cubicBezTo>
                    <a:pt x="1099" y="2739"/>
                    <a:pt x="1328" y="2668"/>
                    <a:pt x="1527" y="2525"/>
                  </a:cubicBezTo>
                  <a:cubicBezTo>
                    <a:pt x="1713" y="2382"/>
                    <a:pt x="1813" y="2197"/>
                    <a:pt x="1813" y="1983"/>
                  </a:cubicBezTo>
                  <a:cubicBezTo>
                    <a:pt x="1813" y="1883"/>
                    <a:pt x="1770" y="1755"/>
                    <a:pt x="1670" y="1626"/>
                  </a:cubicBezTo>
                  <a:cubicBezTo>
                    <a:pt x="1570" y="1484"/>
                    <a:pt x="1470" y="1370"/>
                    <a:pt x="1342" y="1270"/>
                  </a:cubicBezTo>
                  <a:cubicBezTo>
                    <a:pt x="1042" y="999"/>
                    <a:pt x="885" y="842"/>
                    <a:pt x="885" y="785"/>
                  </a:cubicBezTo>
                  <a:cubicBezTo>
                    <a:pt x="885" y="671"/>
                    <a:pt x="1042" y="571"/>
                    <a:pt x="1342" y="442"/>
                  </a:cubicBezTo>
                  <a:cubicBezTo>
                    <a:pt x="1427" y="414"/>
                    <a:pt x="1527" y="385"/>
                    <a:pt x="1641" y="357"/>
                  </a:cubicBezTo>
                  <a:cubicBezTo>
                    <a:pt x="1741" y="342"/>
                    <a:pt x="1827" y="314"/>
                    <a:pt x="1884" y="300"/>
                  </a:cubicBezTo>
                  <a:cubicBezTo>
                    <a:pt x="1941" y="285"/>
                    <a:pt x="1970" y="257"/>
                    <a:pt x="1970" y="243"/>
                  </a:cubicBezTo>
                  <a:cubicBezTo>
                    <a:pt x="1970" y="186"/>
                    <a:pt x="1941" y="129"/>
                    <a:pt x="1884" y="86"/>
                  </a:cubicBezTo>
                  <a:cubicBezTo>
                    <a:pt x="1841" y="29"/>
                    <a:pt x="1770" y="0"/>
                    <a:pt x="16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7"/>
            <p:cNvSpPr/>
            <p:nvPr/>
          </p:nvSpPr>
          <p:spPr>
            <a:xfrm>
              <a:off x="6290200" y="2101075"/>
              <a:ext cx="49250" cy="68500"/>
            </a:xfrm>
            <a:custGeom>
              <a:avLst/>
              <a:gdLst/>
              <a:ahLst/>
              <a:cxnLst/>
              <a:rect l="l" t="t" r="r" b="b"/>
              <a:pathLst>
                <a:path w="1970" h="2740" extrusionOk="0">
                  <a:moveTo>
                    <a:pt x="1698" y="0"/>
                  </a:moveTo>
                  <a:cubicBezTo>
                    <a:pt x="1556" y="0"/>
                    <a:pt x="1370" y="43"/>
                    <a:pt x="1156" y="143"/>
                  </a:cubicBezTo>
                  <a:cubicBezTo>
                    <a:pt x="942" y="243"/>
                    <a:pt x="785" y="343"/>
                    <a:pt x="685" y="457"/>
                  </a:cubicBezTo>
                  <a:cubicBezTo>
                    <a:pt x="657" y="485"/>
                    <a:pt x="628" y="542"/>
                    <a:pt x="600" y="614"/>
                  </a:cubicBezTo>
                  <a:cubicBezTo>
                    <a:pt x="571" y="685"/>
                    <a:pt x="557" y="756"/>
                    <a:pt x="557" y="828"/>
                  </a:cubicBezTo>
                  <a:cubicBezTo>
                    <a:pt x="557" y="885"/>
                    <a:pt x="600" y="970"/>
                    <a:pt x="700" y="1084"/>
                  </a:cubicBezTo>
                  <a:cubicBezTo>
                    <a:pt x="785" y="1199"/>
                    <a:pt x="899" y="1313"/>
                    <a:pt x="1013" y="1413"/>
                  </a:cubicBezTo>
                  <a:cubicBezTo>
                    <a:pt x="1128" y="1498"/>
                    <a:pt x="1227" y="1612"/>
                    <a:pt x="1327" y="1712"/>
                  </a:cubicBezTo>
                  <a:cubicBezTo>
                    <a:pt x="1413" y="1826"/>
                    <a:pt x="1456" y="1912"/>
                    <a:pt x="1456" y="1983"/>
                  </a:cubicBezTo>
                  <a:cubicBezTo>
                    <a:pt x="1456" y="2097"/>
                    <a:pt x="1384" y="2197"/>
                    <a:pt x="1242" y="2297"/>
                  </a:cubicBezTo>
                  <a:cubicBezTo>
                    <a:pt x="1099" y="2383"/>
                    <a:pt x="942" y="2440"/>
                    <a:pt x="757" y="2440"/>
                  </a:cubicBezTo>
                  <a:cubicBezTo>
                    <a:pt x="671" y="2440"/>
                    <a:pt x="586" y="2411"/>
                    <a:pt x="500" y="2383"/>
                  </a:cubicBezTo>
                  <a:cubicBezTo>
                    <a:pt x="429" y="2340"/>
                    <a:pt x="357" y="2297"/>
                    <a:pt x="314" y="2254"/>
                  </a:cubicBezTo>
                  <a:cubicBezTo>
                    <a:pt x="200" y="2126"/>
                    <a:pt x="115" y="2069"/>
                    <a:pt x="72" y="2069"/>
                  </a:cubicBezTo>
                  <a:cubicBezTo>
                    <a:pt x="29" y="2069"/>
                    <a:pt x="1" y="2097"/>
                    <a:pt x="1" y="2183"/>
                  </a:cubicBezTo>
                  <a:cubicBezTo>
                    <a:pt x="1" y="2297"/>
                    <a:pt x="86" y="2411"/>
                    <a:pt x="243" y="2554"/>
                  </a:cubicBezTo>
                  <a:cubicBezTo>
                    <a:pt x="400" y="2682"/>
                    <a:pt x="614" y="2739"/>
                    <a:pt x="857" y="2739"/>
                  </a:cubicBezTo>
                  <a:cubicBezTo>
                    <a:pt x="1113" y="2739"/>
                    <a:pt x="1327" y="2668"/>
                    <a:pt x="1527" y="2525"/>
                  </a:cubicBezTo>
                  <a:cubicBezTo>
                    <a:pt x="1712" y="2383"/>
                    <a:pt x="1812" y="2197"/>
                    <a:pt x="1812" y="1983"/>
                  </a:cubicBezTo>
                  <a:cubicBezTo>
                    <a:pt x="1812" y="1869"/>
                    <a:pt x="1770" y="1755"/>
                    <a:pt x="1670" y="1612"/>
                  </a:cubicBezTo>
                  <a:cubicBezTo>
                    <a:pt x="1570" y="1484"/>
                    <a:pt x="1470" y="1370"/>
                    <a:pt x="1356" y="1256"/>
                  </a:cubicBezTo>
                  <a:cubicBezTo>
                    <a:pt x="1042" y="999"/>
                    <a:pt x="899" y="842"/>
                    <a:pt x="899" y="785"/>
                  </a:cubicBezTo>
                  <a:cubicBezTo>
                    <a:pt x="899" y="671"/>
                    <a:pt x="1042" y="557"/>
                    <a:pt x="1342" y="442"/>
                  </a:cubicBezTo>
                  <a:cubicBezTo>
                    <a:pt x="1427" y="414"/>
                    <a:pt x="1527" y="385"/>
                    <a:pt x="1641" y="357"/>
                  </a:cubicBezTo>
                  <a:cubicBezTo>
                    <a:pt x="1755" y="328"/>
                    <a:pt x="1841" y="314"/>
                    <a:pt x="1884" y="300"/>
                  </a:cubicBezTo>
                  <a:cubicBezTo>
                    <a:pt x="1941" y="286"/>
                    <a:pt x="1969" y="257"/>
                    <a:pt x="1969" y="229"/>
                  </a:cubicBezTo>
                  <a:cubicBezTo>
                    <a:pt x="1969" y="186"/>
                    <a:pt x="1941" y="129"/>
                    <a:pt x="1898" y="72"/>
                  </a:cubicBezTo>
                  <a:cubicBezTo>
                    <a:pt x="1841" y="29"/>
                    <a:pt x="1784" y="0"/>
                    <a:pt x="16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7"/>
            <p:cNvSpPr/>
            <p:nvPr/>
          </p:nvSpPr>
          <p:spPr>
            <a:xfrm>
              <a:off x="6347275" y="2101075"/>
              <a:ext cx="71350" cy="68500"/>
            </a:xfrm>
            <a:custGeom>
              <a:avLst/>
              <a:gdLst/>
              <a:ahLst/>
              <a:cxnLst/>
              <a:rect l="l" t="t" r="r" b="b"/>
              <a:pathLst>
                <a:path w="2854" h="2740" extrusionOk="0">
                  <a:moveTo>
                    <a:pt x="585" y="0"/>
                  </a:moveTo>
                  <a:cubicBezTo>
                    <a:pt x="556" y="0"/>
                    <a:pt x="528" y="15"/>
                    <a:pt x="514" y="29"/>
                  </a:cubicBezTo>
                  <a:cubicBezTo>
                    <a:pt x="514" y="43"/>
                    <a:pt x="499" y="86"/>
                    <a:pt x="499" y="129"/>
                  </a:cubicBezTo>
                  <a:cubicBezTo>
                    <a:pt x="499" y="286"/>
                    <a:pt x="414" y="699"/>
                    <a:pt x="257" y="1370"/>
                  </a:cubicBezTo>
                  <a:cubicBezTo>
                    <a:pt x="86" y="2026"/>
                    <a:pt x="0" y="2383"/>
                    <a:pt x="0" y="2440"/>
                  </a:cubicBezTo>
                  <a:cubicBezTo>
                    <a:pt x="0" y="2511"/>
                    <a:pt x="29" y="2568"/>
                    <a:pt x="71" y="2639"/>
                  </a:cubicBezTo>
                  <a:cubicBezTo>
                    <a:pt x="114" y="2711"/>
                    <a:pt x="157" y="2739"/>
                    <a:pt x="186" y="2739"/>
                  </a:cubicBezTo>
                  <a:cubicBezTo>
                    <a:pt x="200" y="2739"/>
                    <a:pt x="214" y="2725"/>
                    <a:pt x="228" y="2682"/>
                  </a:cubicBezTo>
                  <a:cubicBezTo>
                    <a:pt x="243" y="2654"/>
                    <a:pt x="257" y="2625"/>
                    <a:pt x="257" y="2597"/>
                  </a:cubicBezTo>
                  <a:cubicBezTo>
                    <a:pt x="271" y="2582"/>
                    <a:pt x="285" y="2540"/>
                    <a:pt x="300" y="2497"/>
                  </a:cubicBezTo>
                  <a:cubicBezTo>
                    <a:pt x="314" y="2454"/>
                    <a:pt x="328" y="2411"/>
                    <a:pt x="328" y="2383"/>
                  </a:cubicBezTo>
                  <a:cubicBezTo>
                    <a:pt x="342" y="2340"/>
                    <a:pt x="357" y="2297"/>
                    <a:pt x="371" y="2240"/>
                  </a:cubicBezTo>
                  <a:cubicBezTo>
                    <a:pt x="385" y="2183"/>
                    <a:pt x="400" y="2140"/>
                    <a:pt x="414" y="2097"/>
                  </a:cubicBezTo>
                  <a:cubicBezTo>
                    <a:pt x="428" y="2054"/>
                    <a:pt x="442" y="1997"/>
                    <a:pt x="457" y="1940"/>
                  </a:cubicBezTo>
                  <a:cubicBezTo>
                    <a:pt x="471" y="1869"/>
                    <a:pt x="514" y="1741"/>
                    <a:pt x="571" y="1555"/>
                  </a:cubicBezTo>
                  <a:cubicBezTo>
                    <a:pt x="614" y="1355"/>
                    <a:pt x="671" y="1113"/>
                    <a:pt x="713" y="842"/>
                  </a:cubicBezTo>
                  <a:cubicBezTo>
                    <a:pt x="870" y="1355"/>
                    <a:pt x="999" y="1669"/>
                    <a:pt x="1099" y="1812"/>
                  </a:cubicBezTo>
                  <a:cubicBezTo>
                    <a:pt x="1156" y="1883"/>
                    <a:pt x="1227" y="1926"/>
                    <a:pt x="1298" y="1926"/>
                  </a:cubicBezTo>
                  <a:cubicBezTo>
                    <a:pt x="1370" y="1926"/>
                    <a:pt x="1455" y="1869"/>
                    <a:pt x="1569" y="1755"/>
                  </a:cubicBezTo>
                  <a:cubicBezTo>
                    <a:pt x="1683" y="1641"/>
                    <a:pt x="1983" y="1270"/>
                    <a:pt x="2454" y="671"/>
                  </a:cubicBezTo>
                  <a:lnTo>
                    <a:pt x="2454" y="671"/>
                  </a:lnTo>
                  <a:cubicBezTo>
                    <a:pt x="2354" y="956"/>
                    <a:pt x="2254" y="1284"/>
                    <a:pt x="2168" y="1669"/>
                  </a:cubicBezTo>
                  <a:cubicBezTo>
                    <a:pt x="2069" y="2054"/>
                    <a:pt x="2026" y="2297"/>
                    <a:pt x="2026" y="2397"/>
                  </a:cubicBezTo>
                  <a:cubicBezTo>
                    <a:pt x="2026" y="2511"/>
                    <a:pt x="2054" y="2582"/>
                    <a:pt x="2083" y="2654"/>
                  </a:cubicBezTo>
                  <a:cubicBezTo>
                    <a:pt x="2111" y="2711"/>
                    <a:pt x="2154" y="2739"/>
                    <a:pt x="2183" y="2739"/>
                  </a:cubicBezTo>
                  <a:cubicBezTo>
                    <a:pt x="2226" y="2739"/>
                    <a:pt x="2254" y="2668"/>
                    <a:pt x="2297" y="2511"/>
                  </a:cubicBezTo>
                  <a:cubicBezTo>
                    <a:pt x="2325" y="2440"/>
                    <a:pt x="2340" y="2354"/>
                    <a:pt x="2354" y="2283"/>
                  </a:cubicBezTo>
                  <a:cubicBezTo>
                    <a:pt x="2382" y="2197"/>
                    <a:pt x="2397" y="2083"/>
                    <a:pt x="2439" y="1955"/>
                  </a:cubicBezTo>
                  <a:cubicBezTo>
                    <a:pt x="2468" y="1826"/>
                    <a:pt x="2497" y="1726"/>
                    <a:pt x="2511" y="1627"/>
                  </a:cubicBezTo>
                  <a:cubicBezTo>
                    <a:pt x="2539" y="1541"/>
                    <a:pt x="2582" y="1413"/>
                    <a:pt x="2625" y="1270"/>
                  </a:cubicBezTo>
                  <a:cubicBezTo>
                    <a:pt x="2668" y="1113"/>
                    <a:pt x="2696" y="999"/>
                    <a:pt x="2711" y="928"/>
                  </a:cubicBezTo>
                  <a:cubicBezTo>
                    <a:pt x="2739" y="856"/>
                    <a:pt x="2753" y="771"/>
                    <a:pt x="2782" y="671"/>
                  </a:cubicBezTo>
                  <a:cubicBezTo>
                    <a:pt x="2810" y="571"/>
                    <a:pt x="2825" y="500"/>
                    <a:pt x="2839" y="442"/>
                  </a:cubicBezTo>
                  <a:cubicBezTo>
                    <a:pt x="2839" y="371"/>
                    <a:pt x="2853" y="328"/>
                    <a:pt x="2853" y="271"/>
                  </a:cubicBezTo>
                  <a:cubicBezTo>
                    <a:pt x="2853" y="229"/>
                    <a:pt x="2825" y="186"/>
                    <a:pt x="2768" y="129"/>
                  </a:cubicBezTo>
                  <a:cubicBezTo>
                    <a:pt x="2725" y="72"/>
                    <a:pt x="2668" y="43"/>
                    <a:pt x="2625" y="43"/>
                  </a:cubicBezTo>
                  <a:cubicBezTo>
                    <a:pt x="2582" y="43"/>
                    <a:pt x="2497" y="114"/>
                    <a:pt x="2397" y="229"/>
                  </a:cubicBezTo>
                  <a:cubicBezTo>
                    <a:pt x="2283" y="357"/>
                    <a:pt x="2126" y="557"/>
                    <a:pt x="1897" y="842"/>
                  </a:cubicBezTo>
                  <a:cubicBezTo>
                    <a:pt x="1669" y="1127"/>
                    <a:pt x="1498" y="1355"/>
                    <a:pt x="1341" y="1527"/>
                  </a:cubicBezTo>
                  <a:cubicBezTo>
                    <a:pt x="1227" y="1284"/>
                    <a:pt x="1127" y="1042"/>
                    <a:pt x="1041" y="799"/>
                  </a:cubicBezTo>
                  <a:cubicBezTo>
                    <a:pt x="956" y="557"/>
                    <a:pt x="899" y="400"/>
                    <a:pt x="885" y="300"/>
                  </a:cubicBezTo>
                  <a:cubicBezTo>
                    <a:pt x="885" y="243"/>
                    <a:pt x="842" y="186"/>
                    <a:pt x="756" y="114"/>
                  </a:cubicBezTo>
                  <a:cubicBezTo>
                    <a:pt x="685" y="43"/>
                    <a:pt x="628" y="0"/>
                    <a:pt x="5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7"/>
            <p:cNvSpPr/>
            <p:nvPr/>
          </p:nvSpPr>
          <p:spPr>
            <a:xfrm>
              <a:off x="6424300" y="2100725"/>
              <a:ext cx="52800" cy="69200"/>
            </a:xfrm>
            <a:custGeom>
              <a:avLst/>
              <a:gdLst/>
              <a:ahLst/>
              <a:cxnLst/>
              <a:rect l="l" t="t" r="r" b="b"/>
              <a:pathLst>
                <a:path w="2112" h="2768" extrusionOk="0">
                  <a:moveTo>
                    <a:pt x="1370" y="342"/>
                  </a:moveTo>
                  <a:cubicBezTo>
                    <a:pt x="1470" y="342"/>
                    <a:pt x="1555" y="399"/>
                    <a:pt x="1641" y="528"/>
                  </a:cubicBezTo>
                  <a:cubicBezTo>
                    <a:pt x="1712" y="656"/>
                    <a:pt x="1755" y="813"/>
                    <a:pt x="1755" y="1013"/>
                  </a:cubicBezTo>
                  <a:cubicBezTo>
                    <a:pt x="1755" y="1213"/>
                    <a:pt x="1698" y="1427"/>
                    <a:pt x="1570" y="1655"/>
                  </a:cubicBezTo>
                  <a:cubicBezTo>
                    <a:pt x="1441" y="1883"/>
                    <a:pt x="1299" y="2068"/>
                    <a:pt x="1127" y="2225"/>
                  </a:cubicBezTo>
                  <a:cubicBezTo>
                    <a:pt x="956" y="2382"/>
                    <a:pt x="814" y="2454"/>
                    <a:pt x="671" y="2454"/>
                  </a:cubicBezTo>
                  <a:cubicBezTo>
                    <a:pt x="600" y="2454"/>
                    <a:pt x="514" y="2411"/>
                    <a:pt x="457" y="2325"/>
                  </a:cubicBezTo>
                  <a:cubicBezTo>
                    <a:pt x="400" y="2240"/>
                    <a:pt x="357" y="2111"/>
                    <a:pt x="357" y="1969"/>
                  </a:cubicBezTo>
                  <a:cubicBezTo>
                    <a:pt x="357" y="1740"/>
                    <a:pt x="428" y="1484"/>
                    <a:pt x="557" y="1227"/>
                  </a:cubicBezTo>
                  <a:cubicBezTo>
                    <a:pt x="671" y="956"/>
                    <a:pt x="814" y="742"/>
                    <a:pt x="970" y="585"/>
                  </a:cubicBezTo>
                  <a:cubicBezTo>
                    <a:pt x="1127" y="414"/>
                    <a:pt x="1256" y="342"/>
                    <a:pt x="1370" y="342"/>
                  </a:cubicBezTo>
                  <a:close/>
                  <a:moveTo>
                    <a:pt x="1341" y="0"/>
                  </a:moveTo>
                  <a:cubicBezTo>
                    <a:pt x="1213" y="0"/>
                    <a:pt x="1070" y="57"/>
                    <a:pt x="899" y="185"/>
                  </a:cubicBezTo>
                  <a:cubicBezTo>
                    <a:pt x="742" y="300"/>
                    <a:pt x="600" y="442"/>
                    <a:pt x="471" y="628"/>
                  </a:cubicBezTo>
                  <a:cubicBezTo>
                    <a:pt x="329" y="813"/>
                    <a:pt x="229" y="1027"/>
                    <a:pt x="129" y="1270"/>
                  </a:cubicBezTo>
                  <a:cubicBezTo>
                    <a:pt x="43" y="1512"/>
                    <a:pt x="0" y="1755"/>
                    <a:pt x="0" y="1997"/>
                  </a:cubicBezTo>
                  <a:cubicBezTo>
                    <a:pt x="0" y="2168"/>
                    <a:pt x="72" y="2340"/>
                    <a:pt x="200" y="2511"/>
                  </a:cubicBezTo>
                  <a:cubicBezTo>
                    <a:pt x="329" y="2682"/>
                    <a:pt x="485" y="2767"/>
                    <a:pt x="657" y="2767"/>
                  </a:cubicBezTo>
                  <a:cubicBezTo>
                    <a:pt x="885" y="2767"/>
                    <a:pt x="1127" y="2668"/>
                    <a:pt x="1356" y="2482"/>
                  </a:cubicBezTo>
                  <a:cubicBezTo>
                    <a:pt x="1584" y="2282"/>
                    <a:pt x="1769" y="2054"/>
                    <a:pt x="1912" y="1769"/>
                  </a:cubicBezTo>
                  <a:cubicBezTo>
                    <a:pt x="2040" y="1498"/>
                    <a:pt x="2112" y="1227"/>
                    <a:pt x="2112" y="984"/>
                  </a:cubicBezTo>
                  <a:cubicBezTo>
                    <a:pt x="2112" y="728"/>
                    <a:pt x="2040" y="499"/>
                    <a:pt x="1898" y="314"/>
                  </a:cubicBezTo>
                  <a:cubicBezTo>
                    <a:pt x="1755" y="100"/>
                    <a:pt x="1570" y="0"/>
                    <a:pt x="13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7"/>
            <p:cNvSpPr/>
            <p:nvPr/>
          </p:nvSpPr>
          <p:spPr>
            <a:xfrm>
              <a:off x="6484575" y="2100725"/>
              <a:ext cx="52800" cy="69200"/>
            </a:xfrm>
            <a:custGeom>
              <a:avLst/>
              <a:gdLst/>
              <a:ahLst/>
              <a:cxnLst/>
              <a:rect l="l" t="t" r="r" b="b"/>
              <a:pathLst>
                <a:path w="2112" h="2768" extrusionOk="0">
                  <a:moveTo>
                    <a:pt x="1356" y="342"/>
                  </a:moveTo>
                  <a:cubicBezTo>
                    <a:pt x="1470" y="342"/>
                    <a:pt x="1555" y="399"/>
                    <a:pt x="1627" y="528"/>
                  </a:cubicBezTo>
                  <a:cubicBezTo>
                    <a:pt x="1712" y="656"/>
                    <a:pt x="1755" y="813"/>
                    <a:pt x="1755" y="1013"/>
                  </a:cubicBezTo>
                  <a:cubicBezTo>
                    <a:pt x="1755" y="1213"/>
                    <a:pt x="1684" y="1427"/>
                    <a:pt x="1569" y="1655"/>
                  </a:cubicBezTo>
                  <a:cubicBezTo>
                    <a:pt x="1441" y="1883"/>
                    <a:pt x="1298" y="2068"/>
                    <a:pt x="1127" y="2225"/>
                  </a:cubicBezTo>
                  <a:cubicBezTo>
                    <a:pt x="956" y="2382"/>
                    <a:pt x="799" y="2454"/>
                    <a:pt x="671" y="2454"/>
                  </a:cubicBezTo>
                  <a:cubicBezTo>
                    <a:pt x="585" y="2454"/>
                    <a:pt x="514" y="2411"/>
                    <a:pt x="457" y="2325"/>
                  </a:cubicBezTo>
                  <a:cubicBezTo>
                    <a:pt x="385" y="2240"/>
                    <a:pt x="357" y="2111"/>
                    <a:pt x="357" y="1969"/>
                  </a:cubicBezTo>
                  <a:cubicBezTo>
                    <a:pt x="357" y="1740"/>
                    <a:pt x="414" y="1484"/>
                    <a:pt x="542" y="1227"/>
                  </a:cubicBezTo>
                  <a:cubicBezTo>
                    <a:pt x="671" y="956"/>
                    <a:pt x="813" y="742"/>
                    <a:pt x="970" y="585"/>
                  </a:cubicBezTo>
                  <a:cubicBezTo>
                    <a:pt x="1127" y="414"/>
                    <a:pt x="1256" y="342"/>
                    <a:pt x="1356" y="342"/>
                  </a:cubicBezTo>
                  <a:close/>
                  <a:moveTo>
                    <a:pt x="1341" y="0"/>
                  </a:moveTo>
                  <a:cubicBezTo>
                    <a:pt x="1199" y="0"/>
                    <a:pt x="1056" y="57"/>
                    <a:pt x="899" y="185"/>
                  </a:cubicBezTo>
                  <a:cubicBezTo>
                    <a:pt x="742" y="300"/>
                    <a:pt x="585" y="442"/>
                    <a:pt x="457" y="628"/>
                  </a:cubicBezTo>
                  <a:cubicBezTo>
                    <a:pt x="328" y="813"/>
                    <a:pt x="214" y="1027"/>
                    <a:pt x="129" y="1270"/>
                  </a:cubicBezTo>
                  <a:cubicBezTo>
                    <a:pt x="43" y="1512"/>
                    <a:pt x="0" y="1755"/>
                    <a:pt x="0" y="1997"/>
                  </a:cubicBezTo>
                  <a:cubicBezTo>
                    <a:pt x="0" y="2168"/>
                    <a:pt x="57" y="2340"/>
                    <a:pt x="186" y="2511"/>
                  </a:cubicBezTo>
                  <a:cubicBezTo>
                    <a:pt x="328" y="2682"/>
                    <a:pt x="471" y="2767"/>
                    <a:pt x="642" y="2767"/>
                  </a:cubicBezTo>
                  <a:cubicBezTo>
                    <a:pt x="885" y="2767"/>
                    <a:pt x="1113" y="2668"/>
                    <a:pt x="1341" y="2482"/>
                  </a:cubicBezTo>
                  <a:cubicBezTo>
                    <a:pt x="1584" y="2282"/>
                    <a:pt x="1769" y="2054"/>
                    <a:pt x="1898" y="1769"/>
                  </a:cubicBezTo>
                  <a:cubicBezTo>
                    <a:pt x="2040" y="1498"/>
                    <a:pt x="2112" y="1227"/>
                    <a:pt x="2112" y="984"/>
                  </a:cubicBezTo>
                  <a:cubicBezTo>
                    <a:pt x="2112" y="728"/>
                    <a:pt x="2040" y="499"/>
                    <a:pt x="1883" y="314"/>
                  </a:cubicBezTo>
                  <a:cubicBezTo>
                    <a:pt x="1741" y="100"/>
                    <a:pt x="1555" y="0"/>
                    <a:pt x="13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7"/>
            <p:cNvSpPr/>
            <p:nvPr/>
          </p:nvSpPr>
          <p:spPr>
            <a:xfrm>
              <a:off x="6545550" y="2101775"/>
              <a:ext cx="53175" cy="68150"/>
            </a:xfrm>
            <a:custGeom>
              <a:avLst/>
              <a:gdLst/>
              <a:ahLst/>
              <a:cxnLst/>
              <a:rect l="l" t="t" r="r" b="b"/>
              <a:pathLst>
                <a:path w="2127" h="2726" extrusionOk="0">
                  <a:moveTo>
                    <a:pt x="1213" y="1"/>
                  </a:moveTo>
                  <a:cubicBezTo>
                    <a:pt x="700" y="1"/>
                    <a:pt x="372" y="1"/>
                    <a:pt x="229" y="15"/>
                  </a:cubicBezTo>
                  <a:cubicBezTo>
                    <a:pt x="72" y="29"/>
                    <a:pt x="1" y="58"/>
                    <a:pt x="1" y="101"/>
                  </a:cubicBezTo>
                  <a:cubicBezTo>
                    <a:pt x="1" y="158"/>
                    <a:pt x="29" y="215"/>
                    <a:pt x="72" y="272"/>
                  </a:cubicBezTo>
                  <a:cubicBezTo>
                    <a:pt x="115" y="315"/>
                    <a:pt x="158" y="343"/>
                    <a:pt x="200" y="343"/>
                  </a:cubicBezTo>
                  <a:lnTo>
                    <a:pt x="871" y="315"/>
                  </a:lnTo>
                  <a:lnTo>
                    <a:pt x="871" y="315"/>
                  </a:lnTo>
                  <a:cubicBezTo>
                    <a:pt x="842" y="557"/>
                    <a:pt x="757" y="971"/>
                    <a:pt x="614" y="1527"/>
                  </a:cubicBezTo>
                  <a:cubicBezTo>
                    <a:pt x="486" y="2084"/>
                    <a:pt x="414" y="2397"/>
                    <a:pt x="414" y="2454"/>
                  </a:cubicBezTo>
                  <a:cubicBezTo>
                    <a:pt x="414" y="2512"/>
                    <a:pt x="429" y="2569"/>
                    <a:pt x="486" y="2640"/>
                  </a:cubicBezTo>
                  <a:cubicBezTo>
                    <a:pt x="528" y="2697"/>
                    <a:pt x="571" y="2725"/>
                    <a:pt x="614" y="2725"/>
                  </a:cubicBezTo>
                  <a:cubicBezTo>
                    <a:pt x="643" y="2725"/>
                    <a:pt x="671" y="2654"/>
                    <a:pt x="714" y="2512"/>
                  </a:cubicBezTo>
                  <a:cubicBezTo>
                    <a:pt x="728" y="2440"/>
                    <a:pt x="757" y="2312"/>
                    <a:pt x="800" y="2141"/>
                  </a:cubicBezTo>
                  <a:cubicBezTo>
                    <a:pt x="842" y="1955"/>
                    <a:pt x="871" y="1827"/>
                    <a:pt x="899" y="1741"/>
                  </a:cubicBezTo>
                  <a:cubicBezTo>
                    <a:pt x="1099" y="942"/>
                    <a:pt x="1199" y="500"/>
                    <a:pt x="1199" y="400"/>
                  </a:cubicBezTo>
                  <a:cubicBezTo>
                    <a:pt x="1199" y="372"/>
                    <a:pt x="1199" y="343"/>
                    <a:pt x="1199" y="315"/>
                  </a:cubicBezTo>
                  <a:cubicBezTo>
                    <a:pt x="1327" y="315"/>
                    <a:pt x="1484" y="315"/>
                    <a:pt x="1641" y="329"/>
                  </a:cubicBezTo>
                  <a:cubicBezTo>
                    <a:pt x="1784" y="343"/>
                    <a:pt x="1912" y="343"/>
                    <a:pt x="1998" y="343"/>
                  </a:cubicBezTo>
                  <a:cubicBezTo>
                    <a:pt x="2083" y="343"/>
                    <a:pt x="2126" y="329"/>
                    <a:pt x="2126" y="272"/>
                  </a:cubicBezTo>
                  <a:cubicBezTo>
                    <a:pt x="2126" y="201"/>
                    <a:pt x="2041" y="143"/>
                    <a:pt x="1869" y="86"/>
                  </a:cubicBezTo>
                  <a:cubicBezTo>
                    <a:pt x="1698" y="29"/>
                    <a:pt x="1484" y="1"/>
                    <a:pt x="1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7"/>
            <p:cNvSpPr/>
            <p:nvPr/>
          </p:nvSpPr>
          <p:spPr>
            <a:xfrm>
              <a:off x="6598325" y="2101075"/>
              <a:ext cx="54600" cy="68850"/>
            </a:xfrm>
            <a:custGeom>
              <a:avLst/>
              <a:gdLst/>
              <a:ahLst/>
              <a:cxnLst/>
              <a:rect l="l" t="t" r="r" b="b"/>
              <a:pathLst>
                <a:path w="2184" h="2754" extrusionOk="0">
                  <a:moveTo>
                    <a:pt x="600" y="0"/>
                  </a:moveTo>
                  <a:cubicBezTo>
                    <a:pt x="572" y="0"/>
                    <a:pt x="543" y="15"/>
                    <a:pt x="529" y="29"/>
                  </a:cubicBezTo>
                  <a:cubicBezTo>
                    <a:pt x="515" y="43"/>
                    <a:pt x="515" y="72"/>
                    <a:pt x="515" y="114"/>
                  </a:cubicBezTo>
                  <a:cubicBezTo>
                    <a:pt x="515" y="286"/>
                    <a:pt x="429" y="699"/>
                    <a:pt x="258" y="1398"/>
                  </a:cubicBezTo>
                  <a:cubicBezTo>
                    <a:pt x="115" y="1427"/>
                    <a:pt x="44" y="1470"/>
                    <a:pt x="44" y="1498"/>
                  </a:cubicBezTo>
                  <a:cubicBezTo>
                    <a:pt x="44" y="1541"/>
                    <a:pt x="58" y="1584"/>
                    <a:pt x="87" y="1612"/>
                  </a:cubicBezTo>
                  <a:cubicBezTo>
                    <a:pt x="115" y="1655"/>
                    <a:pt x="144" y="1669"/>
                    <a:pt x="172" y="1684"/>
                  </a:cubicBezTo>
                  <a:cubicBezTo>
                    <a:pt x="58" y="2140"/>
                    <a:pt x="1" y="2397"/>
                    <a:pt x="1" y="2454"/>
                  </a:cubicBezTo>
                  <a:cubicBezTo>
                    <a:pt x="1" y="2511"/>
                    <a:pt x="29" y="2582"/>
                    <a:pt x="87" y="2654"/>
                  </a:cubicBezTo>
                  <a:cubicBezTo>
                    <a:pt x="144" y="2725"/>
                    <a:pt x="186" y="2753"/>
                    <a:pt x="215" y="2753"/>
                  </a:cubicBezTo>
                  <a:cubicBezTo>
                    <a:pt x="243" y="2753"/>
                    <a:pt x="272" y="2682"/>
                    <a:pt x="301" y="2554"/>
                  </a:cubicBezTo>
                  <a:cubicBezTo>
                    <a:pt x="329" y="2482"/>
                    <a:pt x="343" y="2411"/>
                    <a:pt x="358" y="2340"/>
                  </a:cubicBezTo>
                  <a:cubicBezTo>
                    <a:pt x="386" y="2268"/>
                    <a:pt x="415" y="2169"/>
                    <a:pt x="443" y="2040"/>
                  </a:cubicBezTo>
                  <a:cubicBezTo>
                    <a:pt x="472" y="1912"/>
                    <a:pt x="515" y="1783"/>
                    <a:pt x="543" y="1641"/>
                  </a:cubicBezTo>
                  <a:cubicBezTo>
                    <a:pt x="857" y="1584"/>
                    <a:pt x="1199" y="1512"/>
                    <a:pt x="1570" y="1470"/>
                  </a:cubicBezTo>
                  <a:lnTo>
                    <a:pt x="1570" y="1470"/>
                  </a:lnTo>
                  <a:cubicBezTo>
                    <a:pt x="1413" y="2069"/>
                    <a:pt x="1342" y="2411"/>
                    <a:pt x="1342" y="2468"/>
                  </a:cubicBezTo>
                  <a:cubicBezTo>
                    <a:pt x="1342" y="2540"/>
                    <a:pt x="1370" y="2597"/>
                    <a:pt x="1413" y="2668"/>
                  </a:cubicBezTo>
                  <a:cubicBezTo>
                    <a:pt x="1456" y="2725"/>
                    <a:pt x="1499" y="2753"/>
                    <a:pt x="1542" y="2753"/>
                  </a:cubicBezTo>
                  <a:cubicBezTo>
                    <a:pt x="1570" y="2753"/>
                    <a:pt x="1599" y="2682"/>
                    <a:pt x="1641" y="2554"/>
                  </a:cubicBezTo>
                  <a:cubicBezTo>
                    <a:pt x="1656" y="2482"/>
                    <a:pt x="1684" y="2411"/>
                    <a:pt x="1699" y="2340"/>
                  </a:cubicBezTo>
                  <a:cubicBezTo>
                    <a:pt x="1713" y="2268"/>
                    <a:pt x="1741" y="2169"/>
                    <a:pt x="1770" y="2054"/>
                  </a:cubicBezTo>
                  <a:cubicBezTo>
                    <a:pt x="1798" y="1940"/>
                    <a:pt x="1855" y="1726"/>
                    <a:pt x="1941" y="1413"/>
                  </a:cubicBezTo>
                  <a:cubicBezTo>
                    <a:pt x="2098" y="1370"/>
                    <a:pt x="2184" y="1327"/>
                    <a:pt x="2184" y="1284"/>
                  </a:cubicBezTo>
                  <a:cubicBezTo>
                    <a:pt x="2184" y="1227"/>
                    <a:pt x="2126" y="1184"/>
                    <a:pt x="1998" y="1170"/>
                  </a:cubicBezTo>
                  <a:cubicBezTo>
                    <a:pt x="2126" y="728"/>
                    <a:pt x="2184" y="457"/>
                    <a:pt x="2184" y="371"/>
                  </a:cubicBezTo>
                  <a:cubicBezTo>
                    <a:pt x="2184" y="286"/>
                    <a:pt x="2155" y="200"/>
                    <a:pt x="2084" y="114"/>
                  </a:cubicBezTo>
                  <a:cubicBezTo>
                    <a:pt x="2027" y="43"/>
                    <a:pt x="1984" y="0"/>
                    <a:pt x="1927" y="0"/>
                  </a:cubicBezTo>
                  <a:cubicBezTo>
                    <a:pt x="1884" y="0"/>
                    <a:pt x="1855" y="43"/>
                    <a:pt x="1855" y="114"/>
                  </a:cubicBezTo>
                  <a:cubicBezTo>
                    <a:pt x="1855" y="271"/>
                    <a:pt x="1784" y="614"/>
                    <a:pt x="1656" y="1170"/>
                  </a:cubicBezTo>
                  <a:cubicBezTo>
                    <a:pt x="1328" y="1184"/>
                    <a:pt x="985" y="1227"/>
                    <a:pt x="643" y="1298"/>
                  </a:cubicBezTo>
                  <a:cubicBezTo>
                    <a:pt x="771" y="799"/>
                    <a:pt x="828" y="500"/>
                    <a:pt x="828" y="400"/>
                  </a:cubicBezTo>
                  <a:cubicBezTo>
                    <a:pt x="828" y="286"/>
                    <a:pt x="800" y="200"/>
                    <a:pt x="743" y="114"/>
                  </a:cubicBezTo>
                  <a:cubicBezTo>
                    <a:pt x="686" y="43"/>
                    <a:pt x="643" y="0"/>
                    <a:pt x="6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7"/>
            <p:cNvSpPr/>
            <p:nvPr/>
          </p:nvSpPr>
          <p:spPr>
            <a:xfrm>
              <a:off x="6703175" y="2102150"/>
              <a:ext cx="53175" cy="68125"/>
            </a:xfrm>
            <a:custGeom>
              <a:avLst/>
              <a:gdLst/>
              <a:ahLst/>
              <a:cxnLst/>
              <a:rect l="l" t="t" r="r" b="b"/>
              <a:pathLst>
                <a:path w="2127" h="2725" extrusionOk="0">
                  <a:moveTo>
                    <a:pt x="1328" y="0"/>
                  </a:moveTo>
                  <a:cubicBezTo>
                    <a:pt x="814" y="0"/>
                    <a:pt x="529" y="43"/>
                    <a:pt x="472" y="143"/>
                  </a:cubicBezTo>
                  <a:cubicBezTo>
                    <a:pt x="472" y="171"/>
                    <a:pt x="457" y="200"/>
                    <a:pt x="457" y="228"/>
                  </a:cubicBezTo>
                  <a:cubicBezTo>
                    <a:pt x="457" y="428"/>
                    <a:pt x="429" y="685"/>
                    <a:pt x="343" y="970"/>
                  </a:cubicBezTo>
                  <a:cubicBezTo>
                    <a:pt x="272" y="1270"/>
                    <a:pt x="186" y="1541"/>
                    <a:pt x="115" y="1798"/>
                  </a:cubicBezTo>
                  <a:cubicBezTo>
                    <a:pt x="30" y="2054"/>
                    <a:pt x="1" y="2240"/>
                    <a:pt x="1" y="2354"/>
                  </a:cubicBezTo>
                  <a:cubicBezTo>
                    <a:pt x="1" y="2454"/>
                    <a:pt x="44" y="2539"/>
                    <a:pt x="129" y="2611"/>
                  </a:cubicBezTo>
                  <a:cubicBezTo>
                    <a:pt x="215" y="2682"/>
                    <a:pt x="329" y="2725"/>
                    <a:pt x="443" y="2725"/>
                  </a:cubicBezTo>
                  <a:cubicBezTo>
                    <a:pt x="714" y="2725"/>
                    <a:pt x="1000" y="2668"/>
                    <a:pt x="1285" y="2568"/>
                  </a:cubicBezTo>
                  <a:cubicBezTo>
                    <a:pt x="1570" y="2468"/>
                    <a:pt x="1713" y="2382"/>
                    <a:pt x="1713" y="2283"/>
                  </a:cubicBezTo>
                  <a:cubicBezTo>
                    <a:pt x="1713" y="2225"/>
                    <a:pt x="1699" y="2197"/>
                    <a:pt x="1656" y="2197"/>
                  </a:cubicBezTo>
                  <a:cubicBezTo>
                    <a:pt x="1642" y="2197"/>
                    <a:pt x="1570" y="2211"/>
                    <a:pt x="1456" y="2240"/>
                  </a:cubicBezTo>
                  <a:cubicBezTo>
                    <a:pt x="1085" y="2340"/>
                    <a:pt x="757" y="2397"/>
                    <a:pt x="457" y="2397"/>
                  </a:cubicBezTo>
                  <a:cubicBezTo>
                    <a:pt x="429" y="2397"/>
                    <a:pt x="400" y="2382"/>
                    <a:pt x="386" y="2368"/>
                  </a:cubicBezTo>
                  <a:cubicBezTo>
                    <a:pt x="358" y="2340"/>
                    <a:pt x="358" y="2311"/>
                    <a:pt x="358" y="2283"/>
                  </a:cubicBezTo>
                  <a:cubicBezTo>
                    <a:pt x="358" y="2197"/>
                    <a:pt x="429" y="1926"/>
                    <a:pt x="557" y="1469"/>
                  </a:cubicBezTo>
                  <a:cubicBezTo>
                    <a:pt x="843" y="1469"/>
                    <a:pt x="1099" y="1455"/>
                    <a:pt x="1313" y="1412"/>
                  </a:cubicBezTo>
                  <a:cubicBezTo>
                    <a:pt x="1527" y="1370"/>
                    <a:pt x="1627" y="1298"/>
                    <a:pt x="1627" y="1198"/>
                  </a:cubicBezTo>
                  <a:cubicBezTo>
                    <a:pt x="1627" y="1170"/>
                    <a:pt x="1599" y="1141"/>
                    <a:pt x="1513" y="1141"/>
                  </a:cubicBezTo>
                  <a:cubicBezTo>
                    <a:pt x="1442" y="1141"/>
                    <a:pt x="1328" y="1156"/>
                    <a:pt x="1171" y="1170"/>
                  </a:cubicBezTo>
                  <a:cubicBezTo>
                    <a:pt x="1014" y="1184"/>
                    <a:pt x="900" y="1184"/>
                    <a:pt x="814" y="1184"/>
                  </a:cubicBezTo>
                  <a:lnTo>
                    <a:pt x="657" y="1184"/>
                  </a:lnTo>
                  <a:cubicBezTo>
                    <a:pt x="743" y="827"/>
                    <a:pt x="800" y="556"/>
                    <a:pt x="800" y="385"/>
                  </a:cubicBezTo>
                  <a:lnTo>
                    <a:pt x="800" y="371"/>
                  </a:lnTo>
                  <a:cubicBezTo>
                    <a:pt x="1042" y="328"/>
                    <a:pt x="1185" y="300"/>
                    <a:pt x="1256" y="300"/>
                  </a:cubicBezTo>
                  <a:cubicBezTo>
                    <a:pt x="1313" y="285"/>
                    <a:pt x="1428" y="285"/>
                    <a:pt x="1570" y="271"/>
                  </a:cubicBezTo>
                  <a:cubicBezTo>
                    <a:pt x="1727" y="257"/>
                    <a:pt x="1855" y="228"/>
                    <a:pt x="1955" y="214"/>
                  </a:cubicBezTo>
                  <a:cubicBezTo>
                    <a:pt x="2069" y="200"/>
                    <a:pt x="2127" y="157"/>
                    <a:pt x="2127" y="114"/>
                  </a:cubicBezTo>
                  <a:cubicBezTo>
                    <a:pt x="2127" y="29"/>
                    <a:pt x="1855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7"/>
            <p:cNvSpPr/>
            <p:nvPr/>
          </p:nvSpPr>
          <p:spPr>
            <a:xfrm>
              <a:off x="6759525" y="2100725"/>
              <a:ext cx="58175" cy="69200"/>
            </a:xfrm>
            <a:custGeom>
              <a:avLst/>
              <a:gdLst/>
              <a:ahLst/>
              <a:cxnLst/>
              <a:rect l="l" t="t" r="r" b="b"/>
              <a:pathLst>
                <a:path w="2327" h="2768" extrusionOk="0">
                  <a:moveTo>
                    <a:pt x="2069" y="0"/>
                  </a:moveTo>
                  <a:cubicBezTo>
                    <a:pt x="2027" y="0"/>
                    <a:pt x="1998" y="57"/>
                    <a:pt x="1998" y="171"/>
                  </a:cubicBezTo>
                  <a:cubicBezTo>
                    <a:pt x="1998" y="200"/>
                    <a:pt x="1984" y="342"/>
                    <a:pt x="1955" y="642"/>
                  </a:cubicBezTo>
                  <a:cubicBezTo>
                    <a:pt x="1898" y="1255"/>
                    <a:pt x="1784" y="1797"/>
                    <a:pt x="1613" y="2254"/>
                  </a:cubicBezTo>
                  <a:cubicBezTo>
                    <a:pt x="1499" y="1997"/>
                    <a:pt x="1228" y="1327"/>
                    <a:pt x="814" y="243"/>
                  </a:cubicBezTo>
                  <a:cubicBezTo>
                    <a:pt x="786" y="185"/>
                    <a:pt x="757" y="128"/>
                    <a:pt x="700" y="86"/>
                  </a:cubicBezTo>
                  <a:cubicBezTo>
                    <a:pt x="643" y="29"/>
                    <a:pt x="614" y="14"/>
                    <a:pt x="586" y="14"/>
                  </a:cubicBezTo>
                  <a:cubicBezTo>
                    <a:pt x="543" y="14"/>
                    <a:pt x="514" y="57"/>
                    <a:pt x="514" y="128"/>
                  </a:cubicBezTo>
                  <a:cubicBezTo>
                    <a:pt x="514" y="300"/>
                    <a:pt x="429" y="728"/>
                    <a:pt x="258" y="1398"/>
                  </a:cubicBezTo>
                  <a:cubicBezTo>
                    <a:pt x="87" y="2068"/>
                    <a:pt x="1" y="2439"/>
                    <a:pt x="1" y="2496"/>
                  </a:cubicBezTo>
                  <a:cubicBezTo>
                    <a:pt x="1" y="2568"/>
                    <a:pt x="15" y="2625"/>
                    <a:pt x="72" y="2682"/>
                  </a:cubicBezTo>
                  <a:cubicBezTo>
                    <a:pt x="115" y="2739"/>
                    <a:pt x="158" y="2767"/>
                    <a:pt x="186" y="2767"/>
                  </a:cubicBezTo>
                  <a:cubicBezTo>
                    <a:pt x="215" y="2767"/>
                    <a:pt x="243" y="2725"/>
                    <a:pt x="272" y="2611"/>
                  </a:cubicBezTo>
                  <a:cubicBezTo>
                    <a:pt x="300" y="2511"/>
                    <a:pt x="372" y="2268"/>
                    <a:pt x="457" y="1883"/>
                  </a:cubicBezTo>
                  <a:cubicBezTo>
                    <a:pt x="557" y="1498"/>
                    <a:pt x="643" y="1155"/>
                    <a:pt x="728" y="856"/>
                  </a:cubicBezTo>
                  <a:cubicBezTo>
                    <a:pt x="1114" y="1826"/>
                    <a:pt x="1342" y="2411"/>
                    <a:pt x="1427" y="2596"/>
                  </a:cubicBezTo>
                  <a:cubicBezTo>
                    <a:pt x="1442" y="2639"/>
                    <a:pt x="1485" y="2682"/>
                    <a:pt x="1513" y="2725"/>
                  </a:cubicBezTo>
                  <a:cubicBezTo>
                    <a:pt x="1570" y="2753"/>
                    <a:pt x="1599" y="2767"/>
                    <a:pt x="1641" y="2767"/>
                  </a:cubicBezTo>
                  <a:cubicBezTo>
                    <a:pt x="1741" y="2767"/>
                    <a:pt x="1841" y="2596"/>
                    <a:pt x="1955" y="2268"/>
                  </a:cubicBezTo>
                  <a:cubicBezTo>
                    <a:pt x="2069" y="1926"/>
                    <a:pt x="2155" y="1555"/>
                    <a:pt x="2212" y="1170"/>
                  </a:cubicBezTo>
                  <a:cubicBezTo>
                    <a:pt x="2283" y="770"/>
                    <a:pt x="2326" y="471"/>
                    <a:pt x="2326" y="257"/>
                  </a:cubicBezTo>
                  <a:cubicBezTo>
                    <a:pt x="2326" y="200"/>
                    <a:pt x="2298" y="157"/>
                    <a:pt x="2226" y="86"/>
                  </a:cubicBezTo>
                  <a:cubicBezTo>
                    <a:pt x="2169" y="29"/>
                    <a:pt x="2126" y="0"/>
                    <a:pt x="20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7"/>
            <p:cNvSpPr/>
            <p:nvPr/>
          </p:nvSpPr>
          <p:spPr>
            <a:xfrm>
              <a:off x="6828375" y="2101075"/>
              <a:ext cx="52450" cy="69200"/>
            </a:xfrm>
            <a:custGeom>
              <a:avLst/>
              <a:gdLst/>
              <a:ahLst/>
              <a:cxnLst/>
              <a:rect l="l" t="t" r="r" b="b"/>
              <a:pathLst>
                <a:path w="2098" h="2768" extrusionOk="0">
                  <a:moveTo>
                    <a:pt x="770" y="442"/>
                  </a:moveTo>
                  <a:cubicBezTo>
                    <a:pt x="1027" y="528"/>
                    <a:pt x="1241" y="656"/>
                    <a:pt x="1441" y="856"/>
                  </a:cubicBezTo>
                  <a:cubicBezTo>
                    <a:pt x="1641" y="1042"/>
                    <a:pt x="1726" y="1213"/>
                    <a:pt x="1726" y="1384"/>
                  </a:cubicBezTo>
                  <a:cubicBezTo>
                    <a:pt x="1726" y="1470"/>
                    <a:pt x="1655" y="1584"/>
                    <a:pt x="1512" y="1741"/>
                  </a:cubicBezTo>
                  <a:cubicBezTo>
                    <a:pt x="1355" y="1898"/>
                    <a:pt x="1170" y="2040"/>
                    <a:pt x="956" y="2183"/>
                  </a:cubicBezTo>
                  <a:cubicBezTo>
                    <a:pt x="728" y="2311"/>
                    <a:pt x="528" y="2397"/>
                    <a:pt x="343" y="2411"/>
                  </a:cubicBezTo>
                  <a:cubicBezTo>
                    <a:pt x="371" y="2211"/>
                    <a:pt x="414" y="2026"/>
                    <a:pt x="471" y="1841"/>
                  </a:cubicBezTo>
                  <a:cubicBezTo>
                    <a:pt x="585" y="1441"/>
                    <a:pt x="671" y="1141"/>
                    <a:pt x="713" y="970"/>
                  </a:cubicBezTo>
                  <a:cubicBezTo>
                    <a:pt x="756" y="799"/>
                    <a:pt x="785" y="671"/>
                    <a:pt x="785" y="614"/>
                  </a:cubicBezTo>
                  <a:cubicBezTo>
                    <a:pt x="785" y="542"/>
                    <a:pt x="785" y="485"/>
                    <a:pt x="770" y="442"/>
                  </a:cubicBezTo>
                  <a:close/>
                  <a:moveTo>
                    <a:pt x="285" y="0"/>
                  </a:moveTo>
                  <a:cubicBezTo>
                    <a:pt x="228" y="0"/>
                    <a:pt x="200" y="15"/>
                    <a:pt x="200" y="72"/>
                  </a:cubicBezTo>
                  <a:cubicBezTo>
                    <a:pt x="200" y="114"/>
                    <a:pt x="228" y="171"/>
                    <a:pt x="285" y="229"/>
                  </a:cubicBezTo>
                  <a:cubicBezTo>
                    <a:pt x="328" y="286"/>
                    <a:pt x="400" y="328"/>
                    <a:pt x="485" y="357"/>
                  </a:cubicBezTo>
                  <a:cubicBezTo>
                    <a:pt x="471" y="528"/>
                    <a:pt x="385" y="885"/>
                    <a:pt x="228" y="1441"/>
                  </a:cubicBezTo>
                  <a:cubicBezTo>
                    <a:pt x="86" y="1983"/>
                    <a:pt x="0" y="2297"/>
                    <a:pt x="0" y="2383"/>
                  </a:cubicBezTo>
                  <a:cubicBezTo>
                    <a:pt x="0" y="2468"/>
                    <a:pt x="43" y="2554"/>
                    <a:pt x="100" y="2639"/>
                  </a:cubicBezTo>
                  <a:cubicBezTo>
                    <a:pt x="171" y="2725"/>
                    <a:pt x="228" y="2768"/>
                    <a:pt x="271" y="2768"/>
                  </a:cubicBezTo>
                  <a:cubicBezTo>
                    <a:pt x="457" y="2768"/>
                    <a:pt x="699" y="2696"/>
                    <a:pt x="999" y="2540"/>
                  </a:cubicBezTo>
                  <a:cubicBezTo>
                    <a:pt x="1284" y="2383"/>
                    <a:pt x="1541" y="2197"/>
                    <a:pt x="1755" y="1983"/>
                  </a:cubicBezTo>
                  <a:cubicBezTo>
                    <a:pt x="1983" y="1769"/>
                    <a:pt x="2097" y="1584"/>
                    <a:pt x="2097" y="1427"/>
                  </a:cubicBezTo>
                  <a:cubicBezTo>
                    <a:pt x="2097" y="1184"/>
                    <a:pt x="1997" y="942"/>
                    <a:pt x="1783" y="714"/>
                  </a:cubicBezTo>
                  <a:cubicBezTo>
                    <a:pt x="1584" y="500"/>
                    <a:pt x="1341" y="314"/>
                    <a:pt x="1070" y="186"/>
                  </a:cubicBezTo>
                  <a:cubicBezTo>
                    <a:pt x="785" y="57"/>
                    <a:pt x="528" y="0"/>
                    <a:pt x="2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7"/>
            <p:cNvSpPr/>
            <p:nvPr/>
          </p:nvSpPr>
          <p:spPr>
            <a:xfrm>
              <a:off x="6889350" y="2100725"/>
              <a:ext cx="52800" cy="69200"/>
            </a:xfrm>
            <a:custGeom>
              <a:avLst/>
              <a:gdLst/>
              <a:ahLst/>
              <a:cxnLst/>
              <a:rect l="l" t="t" r="r" b="b"/>
              <a:pathLst>
                <a:path w="2112" h="2768" extrusionOk="0">
                  <a:moveTo>
                    <a:pt x="1356" y="342"/>
                  </a:moveTo>
                  <a:cubicBezTo>
                    <a:pt x="1456" y="342"/>
                    <a:pt x="1555" y="399"/>
                    <a:pt x="1627" y="528"/>
                  </a:cubicBezTo>
                  <a:cubicBezTo>
                    <a:pt x="1698" y="656"/>
                    <a:pt x="1741" y="813"/>
                    <a:pt x="1741" y="1013"/>
                  </a:cubicBezTo>
                  <a:cubicBezTo>
                    <a:pt x="1741" y="1213"/>
                    <a:pt x="1684" y="1427"/>
                    <a:pt x="1555" y="1655"/>
                  </a:cubicBezTo>
                  <a:cubicBezTo>
                    <a:pt x="1441" y="1883"/>
                    <a:pt x="1284" y="2068"/>
                    <a:pt x="1113" y="2225"/>
                  </a:cubicBezTo>
                  <a:cubicBezTo>
                    <a:pt x="942" y="2382"/>
                    <a:pt x="799" y="2454"/>
                    <a:pt x="671" y="2454"/>
                  </a:cubicBezTo>
                  <a:cubicBezTo>
                    <a:pt x="585" y="2454"/>
                    <a:pt x="514" y="2411"/>
                    <a:pt x="443" y="2325"/>
                  </a:cubicBezTo>
                  <a:cubicBezTo>
                    <a:pt x="386" y="2240"/>
                    <a:pt x="357" y="2111"/>
                    <a:pt x="357" y="1969"/>
                  </a:cubicBezTo>
                  <a:cubicBezTo>
                    <a:pt x="357" y="1740"/>
                    <a:pt x="414" y="1484"/>
                    <a:pt x="543" y="1227"/>
                  </a:cubicBezTo>
                  <a:cubicBezTo>
                    <a:pt x="671" y="956"/>
                    <a:pt x="799" y="742"/>
                    <a:pt x="956" y="585"/>
                  </a:cubicBezTo>
                  <a:cubicBezTo>
                    <a:pt x="1113" y="414"/>
                    <a:pt x="1256" y="342"/>
                    <a:pt x="1356" y="342"/>
                  </a:cubicBezTo>
                  <a:close/>
                  <a:moveTo>
                    <a:pt x="1341" y="0"/>
                  </a:moveTo>
                  <a:cubicBezTo>
                    <a:pt x="1199" y="0"/>
                    <a:pt x="1056" y="57"/>
                    <a:pt x="899" y="185"/>
                  </a:cubicBezTo>
                  <a:cubicBezTo>
                    <a:pt x="728" y="300"/>
                    <a:pt x="585" y="442"/>
                    <a:pt x="457" y="628"/>
                  </a:cubicBezTo>
                  <a:cubicBezTo>
                    <a:pt x="329" y="813"/>
                    <a:pt x="214" y="1027"/>
                    <a:pt x="129" y="1270"/>
                  </a:cubicBezTo>
                  <a:cubicBezTo>
                    <a:pt x="43" y="1512"/>
                    <a:pt x="1" y="1755"/>
                    <a:pt x="1" y="1997"/>
                  </a:cubicBezTo>
                  <a:cubicBezTo>
                    <a:pt x="1" y="2168"/>
                    <a:pt x="58" y="2340"/>
                    <a:pt x="186" y="2511"/>
                  </a:cubicBezTo>
                  <a:cubicBezTo>
                    <a:pt x="314" y="2682"/>
                    <a:pt x="471" y="2767"/>
                    <a:pt x="642" y="2767"/>
                  </a:cubicBezTo>
                  <a:cubicBezTo>
                    <a:pt x="871" y="2767"/>
                    <a:pt x="1113" y="2668"/>
                    <a:pt x="1341" y="2482"/>
                  </a:cubicBezTo>
                  <a:cubicBezTo>
                    <a:pt x="1570" y="2282"/>
                    <a:pt x="1755" y="2054"/>
                    <a:pt x="1898" y="1769"/>
                  </a:cubicBezTo>
                  <a:cubicBezTo>
                    <a:pt x="2040" y="1498"/>
                    <a:pt x="2112" y="1227"/>
                    <a:pt x="2112" y="984"/>
                  </a:cubicBezTo>
                  <a:cubicBezTo>
                    <a:pt x="2112" y="728"/>
                    <a:pt x="2026" y="499"/>
                    <a:pt x="1884" y="314"/>
                  </a:cubicBezTo>
                  <a:cubicBezTo>
                    <a:pt x="1741" y="100"/>
                    <a:pt x="1555" y="0"/>
                    <a:pt x="13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7"/>
            <p:cNvSpPr/>
            <p:nvPr/>
          </p:nvSpPr>
          <p:spPr>
            <a:xfrm>
              <a:off x="6948200" y="2100000"/>
              <a:ext cx="50650" cy="70275"/>
            </a:xfrm>
            <a:custGeom>
              <a:avLst/>
              <a:gdLst/>
              <a:ahLst/>
              <a:cxnLst/>
              <a:rect l="l" t="t" r="r" b="b"/>
              <a:pathLst>
                <a:path w="2026" h="2811" extrusionOk="0">
                  <a:moveTo>
                    <a:pt x="1227" y="329"/>
                  </a:moveTo>
                  <a:cubicBezTo>
                    <a:pt x="1356" y="329"/>
                    <a:pt x="1455" y="357"/>
                    <a:pt x="1541" y="443"/>
                  </a:cubicBezTo>
                  <a:cubicBezTo>
                    <a:pt x="1641" y="514"/>
                    <a:pt x="1684" y="600"/>
                    <a:pt x="1684" y="714"/>
                  </a:cubicBezTo>
                  <a:cubicBezTo>
                    <a:pt x="1684" y="885"/>
                    <a:pt x="1584" y="1042"/>
                    <a:pt x="1384" y="1184"/>
                  </a:cubicBezTo>
                  <a:cubicBezTo>
                    <a:pt x="1199" y="1327"/>
                    <a:pt x="942" y="1456"/>
                    <a:pt x="628" y="1527"/>
                  </a:cubicBezTo>
                  <a:cubicBezTo>
                    <a:pt x="756" y="1056"/>
                    <a:pt x="828" y="742"/>
                    <a:pt x="828" y="600"/>
                  </a:cubicBezTo>
                  <a:cubicBezTo>
                    <a:pt x="828" y="557"/>
                    <a:pt x="813" y="500"/>
                    <a:pt x="785" y="443"/>
                  </a:cubicBezTo>
                  <a:cubicBezTo>
                    <a:pt x="956" y="357"/>
                    <a:pt x="1113" y="329"/>
                    <a:pt x="1227" y="329"/>
                  </a:cubicBezTo>
                  <a:close/>
                  <a:moveTo>
                    <a:pt x="1170" y="0"/>
                  </a:moveTo>
                  <a:cubicBezTo>
                    <a:pt x="999" y="0"/>
                    <a:pt x="842" y="29"/>
                    <a:pt x="657" y="86"/>
                  </a:cubicBezTo>
                  <a:cubicBezTo>
                    <a:pt x="485" y="157"/>
                    <a:pt x="385" y="214"/>
                    <a:pt x="385" y="286"/>
                  </a:cubicBezTo>
                  <a:cubicBezTo>
                    <a:pt x="385" y="329"/>
                    <a:pt x="428" y="386"/>
                    <a:pt x="485" y="443"/>
                  </a:cubicBezTo>
                  <a:cubicBezTo>
                    <a:pt x="471" y="742"/>
                    <a:pt x="357" y="1299"/>
                    <a:pt x="114" y="2069"/>
                  </a:cubicBezTo>
                  <a:cubicBezTo>
                    <a:pt x="43" y="2326"/>
                    <a:pt x="0" y="2483"/>
                    <a:pt x="0" y="2540"/>
                  </a:cubicBezTo>
                  <a:cubicBezTo>
                    <a:pt x="0" y="2597"/>
                    <a:pt x="29" y="2654"/>
                    <a:pt x="72" y="2725"/>
                  </a:cubicBezTo>
                  <a:cubicBezTo>
                    <a:pt x="129" y="2782"/>
                    <a:pt x="171" y="2811"/>
                    <a:pt x="200" y="2811"/>
                  </a:cubicBezTo>
                  <a:cubicBezTo>
                    <a:pt x="243" y="2811"/>
                    <a:pt x="357" y="2483"/>
                    <a:pt x="542" y="1841"/>
                  </a:cubicBezTo>
                  <a:cubicBezTo>
                    <a:pt x="999" y="1755"/>
                    <a:pt x="1356" y="1612"/>
                    <a:pt x="1612" y="1413"/>
                  </a:cubicBezTo>
                  <a:cubicBezTo>
                    <a:pt x="1883" y="1213"/>
                    <a:pt x="2026" y="985"/>
                    <a:pt x="2026" y="699"/>
                  </a:cubicBezTo>
                  <a:cubicBezTo>
                    <a:pt x="2026" y="485"/>
                    <a:pt x="1940" y="329"/>
                    <a:pt x="1783" y="200"/>
                  </a:cubicBezTo>
                  <a:cubicBezTo>
                    <a:pt x="1627" y="72"/>
                    <a:pt x="1413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7"/>
            <p:cNvSpPr/>
            <p:nvPr/>
          </p:nvSpPr>
          <p:spPr>
            <a:xfrm>
              <a:off x="7003475" y="2100725"/>
              <a:ext cx="42100" cy="69200"/>
            </a:xfrm>
            <a:custGeom>
              <a:avLst/>
              <a:gdLst/>
              <a:ahLst/>
              <a:cxnLst/>
              <a:rect l="l" t="t" r="r" b="b"/>
              <a:pathLst>
                <a:path w="1684" h="2768" extrusionOk="0">
                  <a:moveTo>
                    <a:pt x="628" y="0"/>
                  </a:moveTo>
                  <a:cubicBezTo>
                    <a:pt x="585" y="0"/>
                    <a:pt x="557" y="0"/>
                    <a:pt x="543" y="14"/>
                  </a:cubicBezTo>
                  <a:cubicBezTo>
                    <a:pt x="543" y="43"/>
                    <a:pt x="528" y="71"/>
                    <a:pt x="528" y="114"/>
                  </a:cubicBezTo>
                  <a:cubicBezTo>
                    <a:pt x="528" y="285"/>
                    <a:pt x="443" y="699"/>
                    <a:pt x="257" y="1312"/>
                  </a:cubicBezTo>
                  <a:cubicBezTo>
                    <a:pt x="86" y="1940"/>
                    <a:pt x="0" y="2297"/>
                    <a:pt x="0" y="2397"/>
                  </a:cubicBezTo>
                  <a:cubicBezTo>
                    <a:pt x="0" y="2496"/>
                    <a:pt x="43" y="2582"/>
                    <a:pt x="129" y="2668"/>
                  </a:cubicBezTo>
                  <a:cubicBezTo>
                    <a:pt x="229" y="2739"/>
                    <a:pt x="343" y="2767"/>
                    <a:pt x="457" y="2767"/>
                  </a:cubicBezTo>
                  <a:cubicBezTo>
                    <a:pt x="742" y="2767"/>
                    <a:pt x="1013" y="2725"/>
                    <a:pt x="1284" y="2625"/>
                  </a:cubicBezTo>
                  <a:cubicBezTo>
                    <a:pt x="1541" y="2525"/>
                    <a:pt x="1684" y="2425"/>
                    <a:pt x="1684" y="2311"/>
                  </a:cubicBezTo>
                  <a:cubicBezTo>
                    <a:pt x="1684" y="2282"/>
                    <a:pt x="1684" y="2268"/>
                    <a:pt x="1669" y="2268"/>
                  </a:cubicBezTo>
                  <a:cubicBezTo>
                    <a:pt x="1669" y="2254"/>
                    <a:pt x="1641" y="2254"/>
                    <a:pt x="1627" y="2254"/>
                  </a:cubicBezTo>
                  <a:cubicBezTo>
                    <a:pt x="1598" y="2254"/>
                    <a:pt x="1541" y="2268"/>
                    <a:pt x="1427" y="2297"/>
                  </a:cubicBezTo>
                  <a:cubicBezTo>
                    <a:pt x="1070" y="2397"/>
                    <a:pt x="742" y="2439"/>
                    <a:pt x="457" y="2439"/>
                  </a:cubicBezTo>
                  <a:cubicBezTo>
                    <a:pt x="386" y="2439"/>
                    <a:pt x="343" y="2411"/>
                    <a:pt x="343" y="2340"/>
                  </a:cubicBezTo>
                  <a:cubicBezTo>
                    <a:pt x="343" y="2268"/>
                    <a:pt x="400" y="2054"/>
                    <a:pt x="514" y="1683"/>
                  </a:cubicBezTo>
                  <a:cubicBezTo>
                    <a:pt x="742" y="942"/>
                    <a:pt x="856" y="485"/>
                    <a:pt x="856" y="300"/>
                  </a:cubicBezTo>
                  <a:cubicBezTo>
                    <a:pt x="856" y="228"/>
                    <a:pt x="828" y="157"/>
                    <a:pt x="771" y="86"/>
                  </a:cubicBezTo>
                  <a:cubicBezTo>
                    <a:pt x="714" y="29"/>
                    <a:pt x="657" y="0"/>
                    <a:pt x="6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7"/>
            <p:cNvSpPr/>
            <p:nvPr/>
          </p:nvSpPr>
          <p:spPr>
            <a:xfrm>
              <a:off x="7054825" y="2100000"/>
              <a:ext cx="51375" cy="69925"/>
            </a:xfrm>
            <a:custGeom>
              <a:avLst/>
              <a:gdLst/>
              <a:ahLst/>
              <a:cxnLst/>
              <a:rect l="l" t="t" r="r" b="b"/>
              <a:pathLst>
                <a:path w="2055" h="2797" extrusionOk="0">
                  <a:moveTo>
                    <a:pt x="1227" y="386"/>
                  </a:moveTo>
                  <a:cubicBezTo>
                    <a:pt x="1270" y="614"/>
                    <a:pt x="1313" y="956"/>
                    <a:pt x="1356" y="1398"/>
                  </a:cubicBezTo>
                  <a:cubicBezTo>
                    <a:pt x="1156" y="1427"/>
                    <a:pt x="956" y="1470"/>
                    <a:pt x="771" y="1527"/>
                  </a:cubicBezTo>
                  <a:cubicBezTo>
                    <a:pt x="956" y="1042"/>
                    <a:pt x="1099" y="657"/>
                    <a:pt x="1227" y="386"/>
                  </a:cubicBezTo>
                  <a:close/>
                  <a:moveTo>
                    <a:pt x="1313" y="0"/>
                  </a:moveTo>
                  <a:cubicBezTo>
                    <a:pt x="1242" y="0"/>
                    <a:pt x="1170" y="29"/>
                    <a:pt x="1099" y="86"/>
                  </a:cubicBezTo>
                  <a:cubicBezTo>
                    <a:pt x="1028" y="129"/>
                    <a:pt x="985" y="186"/>
                    <a:pt x="956" y="272"/>
                  </a:cubicBezTo>
                  <a:cubicBezTo>
                    <a:pt x="928" y="329"/>
                    <a:pt x="857" y="500"/>
                    <a:pt x="742" y="757"/>
                  </a:cubicBezTo>
                  <a:cubicBezTo>
                    <a:pt x="643" y="1013"/>
                    <a:pt x="557" y="1227"/>
                    <a:pt x="500" y="1370"/>
                  </a:cubicBezTo>
                  <a:cubicBezTo>
                    <a:pt x="471" y="1441"/>
                    <a:pt x="429" y="1527"/>
                    <a:pt x="400" y="1627"/>
                  </a:cubicBezTo>
                  <a:cubicBezTo>
                    <a:pt x="129" y="1712"/>
                    <a:pt x="1" y="1784"/>
                    <a:pt x="1" y="1826"/>
                  </a:cubicBezTo>
                  <a:cubicBezTo>
                    <a:pt x="1" y="1884"/>
                    <a:pt x="29" y="1926"/>
                    <a:pt x="58" y="1955"/>
                  </a:cubicBezTo>
                  <a:cubicBezTo>
                    <a:pt x="101" y="1983"/>
                    <a:pt x="158" y="2012"/>
                    <a:pt x="200" y="2012"/>
                  </a:cubicBezTo>
                  <a:lnTo>
                    <a:pt x="229" y="2012"/>
                  </a:lnTo>
                  <a:cubicBezTo>
                    <a:pt x="86" y="2354"/>
                    <a:pt x="15" y="2540"/>
                    <a:pt x="15" y="2568"/>
                  </a:cubicBezTo>
                  <a:cubicBezTo>
                    <a:pt x="15" y="2625"/>
                    <a:pt x="29" y="2682"/>
                    <a:pt x="86" y="2725"/>
                  </a:cubicBezTo>
                  <a:cubicBezTo>
                    <a:pt x="129" y="2782"/>
                    <a:pt x="172" y="2796"/>
                    <a:pt x="215" y="2796"/>
                  </a:cubicBezTo>
                  <a:cubicBezTo>
                    <a:pt x="257" y="2796"/>
                    <a:pt x="400" y="2497"/>
                    <a:pt x="628" y="1898"/>
                  </a:cubicBezTo>
                  <a:cubicBezTo>
                    <a:pt x="828" y="1841"/>
                    <a:pt x="971" y="1812"/>
                    <a:pt x="1071" y="1784"/>
                  </a:cubicBezTo>
                  <a:cubicBezTo>
                    <a:pt x="1156" y="1755"/>
                    <a:pt x="1270" y="1727"/>
                    <a:pt x="1384" y="1698"/>
                  </a:cubicBezTo>
                  <a:cubicBezTo>
                    <a:pt x="1413" y="1941"/>
                    <a:pt x="1427" y="2183"/>
                    <a:pt x="1441" y="2440"/>
                  </a:cubicBezTo>
                  <a:cubicBezTo>
                    <a:pt x="1456" y="2568"/>
                    <a:pt x="1484" y="2668"/>
                    <a:pt x="1513" y="2725"/>
                  </a:cubicBezTo>
                  <a:cubicBezTo>
                    <a:pt x="1527" y="2782"/>
                    <a:pt x="1570" y="2796"/>
                    <a:pt x="1613" y="2796"/>
                  </a:cubicBezTo>
                  <a:cubicBezTo>
                    <a:pt x="1698" y="2796"/>
                    <a:pt x="1741" y="2640"/>
                    <a:pt x="1741" y="2311"/>
                  </a:cubicBezTo>
                  <a:cubicBezTo>
                    <a:pt x="1741" y="2112"/>
                    <a:pt x="1727" y="1884"/>
                    <a:pt x="1713" y="1612"/>
                  </a:cubicBezTo>
                  <a:cubicBezTo>
                    <a:pt x="1941" y="1555"/>
                    <a:pt x="2055" y="1498"/>
                    <a:pt x="2055" y="1441"/>
                  </a:cubicBezTo>
                  <a:cubicBezTo>
                    <a:pt x="2055" y="1370"/>
                    <a:pt x="1998" y="1341"/>
                    <a:pt x="1869" y="1341"/>
                  </a:cubicBezTo>
                  <a:cubicBezTo>
                    <a:pt x="1827" y="1341"/>
                    <a:pt x="1755" y="1341"/>
                    <a:pt x="1684" y="1356"/>
                  </a:cubicBezTo>
                  <a:cubicBezTo>
                    <a:pt x="1641" y="971"/>
                    <a:pt x="1598" y="657"/>
                    <a:pt x="1527" y="386"/>
                  </a:cubicBezTo>
                  <a:cubicBezTo>
                    <a:pt x="1470" y="129"/>
                    <a:pt x="1399" y="0"/>
                    <a:pt x="13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7"/>
            <p:cNvSpPr/>
            <p:nvPr/>
          </p:nvSpPr>
          <p:spPr>
            <a:xfrm>
              <a:off x="7110825" y="2101075"/>
              <a:ext cx="49600" cy="68500"/>
            </a:xfrm>
            <a:custGeom>
              <a:avLst/>
              <a:gdLst/>
              <a:ahLst/>
              <a:cxnLst/>
              <a:rect l="l" t="t" r="r" b="b"/>
              <a:pathLst>
                <a:path w="1984" h="2740" extrusionOk="0">
                  <a:moveTo>
                    <a:pt x="1712" y="0"/>
                  </a:moveTo>
                  <a:cubicBezTo>
                    <a:pt x="1555" y="0"/>
                    <a:pt x="1384" y="43"/>
                    <a:pt x="1156" y="143"/>
                  </a:cubicBezTo>
                  <a:cubicBezTo>
                    <a:pt x="942" y="243"/>
                    <a:pt x="785" y="343"/>
                    <a:pt x="685" y="457"/>
                  </a:cubicBezTo>
                  <a:cubicBezTo>
                    <a:pt x="657" y="485"/>
                    <a:pt x="628" y="542"/>
                    <a:pt x="599" y="614"/>
                  </a:cubicBezTo>
                  <a:cubicBezTo>
                    <a:pt x="571" y="685"/>
                    <a:pt x="557" y="756"/>
                    <a:pt x="557" y="828"/>
                  </a:cubicBezTo>
                  <a:cubicBezTo>
                    <a:pt x="557" y="885"/>
                    <a:pt x="614" y="970"/>
                    <a:pt x="699" y="1084"/>
                  </a:cubicBezTo>
                  <a:cubicBezTo>
                    <a:pt x="799" y="1199"/>
                    <a:pt x="899" y="1313"/>
                    <a:pt x="1013" y="1413"/>
                  </a:cubicBezTo>
                  <a:cubicBezTo>
                    <a:pt x="1127" y="1498"/>
                    <a:pt x="1227" y="1612"/>
                    <a:pt x="1327" y="1712"/>
                  </a:cubicBezTo>
                  <a:cubicBezTo>
                    <a:pt x="1427" y="1826"/>
                    <a:pt x="1470" y="1912"/>
                    <a:pt x="1470" y="1983"/>
                  </a:cubicBezTo>
                  <a:cubicBezTo>
                    <a:pt x="1470" y="2097"/>
                    <a:pt x="1398" y="2197"/>
                    <a:pt x="1256" y="2297"/>
                  </a:cubicBezTo>
                  <a:cubicBezTo>
                    <a:pt x="1113" y="2383"/>
                    <a:pt x="956" y="2440"/>
                    <a:pt x="771" y="2440"/>
                  </a:cubicBezTo>
                  <a:cubicBezTo>
                    <a:pt x="671" y="2440"/>
                    <a:pt x="599" y="2411"/>
                    <a:pt x="514" y="2383"/>
                  </a:cubicBezTo>
                  <a:cubicBezTo>
                    <a:pt x="428" y="2340"/>
                    <a:pt x="371" y="2297"/>
                    <a:pt x="328" y="2254"/>
                  </a:cubicBezTo>
                  <a:cubicBezTo>
                    <a:pt x="200" y="2126"/>
                    <a:pt x="114" y="2069"/>
                    <a:pt x="72" y="2069"/>
                  </a:cubicBezTo>
                  <a:cubicBezTo>
                    <a:pt x="29" y="2069"/>
                    <a:pt x="0" y="2097"/>
                    <a:pt x="0" y="2183"/>
                  </a:cubicBezTo>
                  <a:cubicBezTo>
                    <a:pt x="0" y="2297"/>
                    <a:pt x="86" y="2411"/>
                    <a:pt x="243" y="2554"/>
                  </a:cubicBezTo>
                  <a:cubicBezTo>
                    <a:pt x="414" y="2682"/>
                    <a:pt x="614" y="2739"/>
                    <a:pt x="871" y="2739"/>
                  </a:cubicBezTo>
                  <a:cubicBezTo>
                    <a:pt x="1113" y="2739"/>
                    <a:pt x="1341" y="2668"/>
                    <a:pt x="1527" y="2525"/>
                  </a:cubicBezTo>
                  <a:cubicBezTo>
                    <a:pt x="1726" y="2383"/>
                    <a:pt x="1826" y="2197"/>
                    <a:pt x="1826" y="1983"/>
                  </a:cubicBezTo>
                  <a:cubicBezTo>
                    <a:pt x="1826" y="1869"/>
                    <a:pt x="1769" y="1755"/>
                    <a:pt x="1669" y="1612"/>
                  </a:cubicBezTo>
                  <a:cubicBezTo>
                    <a:pt x="1584" y="1484"/>
                    <a:pt x="1470" y="1370"/>
                    <a:pt x="1356" y="1256"/>
                  </a:cubicBezTo>
                  <a:cubicBezTo>
                    <a:pt x="1056" y="999"/>
                    <a:pt x="899" y="842"/>
                    <a:pt x="899" y="785"/>
                  </a:cubicBezTo>
                  <a:cubicBezTo>
                    <a:pt x="899" y="671"/>
                    <a:pt x="1056" y="557"/>
                    <a:pt x="1356" y="442"/>
                  </a:cubicBezTo>
                  <a:cubicBezTo>
                    <a:pt x="1441" y="414"/>
                    <a:pt x="1541" y="385"/>
                    <a:pt x="1641" y="357"/>
                  </a:cubicBezTo>
                  <a:cubicBezTo>
                    <a:pt x="1755" y="328"/>
                    <a:pt x="1841" y="314"/>
                    <a:pt x="1898" y="300"/>
                  </a:cubicBezTo>
                  <a:cubicBezTo>
                    <a:pt x="1955" y="286"/>
                    <a:pt x="1983" y="257"/>
                    <a:pt x="1983" y="229"/>
                  </a:cubicBezTo>
                  <a:cubicBezTo>
                    <a:pt x="1983" y="186"/>
                    <a:pt x="1955" y="129"/>
                    <a:pt x="1898" y="72"/>
                  </a:cubicBezTo>
                  <a:cubicBezTo>
                    <a:pt x="1855" y="29"/>
                    <a:pt x="1783" y="0"/>
                    <a:pt x="17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7"/>
            <p:cNvSpPr/>
            <p:nvPr/>
          </p:nvSpPr>
          <p:spPr>
            <a:xfrm>
              <a:off x="7167875" y="2101075"/>
              <a:ext cx="71350" cy="68500"/>
            </a:xfrm>
            <a:custGeom>
              <a:avLst/>
              <a:gdLst/>
              <a:ahLst/>
              <a:cxnLst/>
              <a:rect l="l" t="t" r="r" b="b"/>
              <a:pathLst>
                <a:path w="2854" h="2740" extrusionOk="0">
                  <a:moveTo>
                    <a:pt x="600" y="0"/>
                  </a:moveTo>
                  <a:cubicBezTo>
                    <a:pt x="557" y="0"/>
                    <a:pt x="543" y="15"/>
                    <a:pt x="529" y="29"/>
                  </a:cubicBezTo>
                  <a:cubicBezTo>
                    <a:pt x="514" y="43"/>
                    <a:pt x="514" y="86"/>
                    <a:pt x="514" y="129"/>
                  </a:cubicBezTo>
                  <a:cubicBezTo>
                    <a:pt x="514" y="286"/>
                    <a:pt x="429" y="699"/>
                    <a:pt x="258" y="1370"/>
                  </a:cubicBezTo>
                  <a:cubicBezTo>
                    <a:pt x="86" y="2026"/>
                    <a:pt x="1" y="2383"/>
                    <a:pt x="1" y="2440"/>
                  </a:cubicBezTo>
                  <a:cubicBezTo>
                    <a:pt x="1" y="2511"/>
                    <a:pt x="29" y="2568"/>
                    <a:pt x="72" y="2639"/>
                  </a:cubicBezTo>
                  <a:cubicBezTo>
                    <a:pt x="129" y="2711"/>
                    <a:pt x="158" y="2739"/>
                    <a:pt x="200" y="2739"/>
                  </a:cubicBezTo>
                  <a:cubicBezTo>
                    <a:pt x="200" y="2739"/>
                    <a:pt x="215" y="2725"/>
                    <a:pt x="243" y="2682"/>
                  </a:cubicBezTo>
                  <a:cubicBezTo>
                    <a:pt x="258" y="2654"/>
                    <a:pt x="258" y="2625"/>
                    <a:pt x="272" y="2597"/>
                  </a:cubicBezTo>
                  <a:cubicBezTo>
                    <a:pt x="286" y="2582"/>
                    <a:pt x="286" y="2540"/>
                    <a:pt x="300" y="2497"/>
                  </a:cubicBezTo>
                  <a:cubicBezTo>
                    <a:pt x="315" y="2454"/>
                    <a:pt x="329" y="2411"/>
                    <a:pt x="343" y="2383"/>
                  </a:cubicBezTo>
                  <a:cubicBezTo>
                    <a:pt x="357" y="2340"/>
                    <a:pt x="372" y="2297"/>
                    <a:pt x="386" y="2240"/>
                  </a:cubicBezTo>
                  <a:cubicBezTo>
                    <a:pt x="400" y="2183"/>
                    <a:pt x="414" y="2140"/>
                    <a:pt x="429" y="2097"/>
                  </a:cubicBezTo>
                  <a:cubicBezTo>
                    <a:pt x="429" y="2054"/>
                    <a:pt x="443" y="1997"/>
                    <a:pt x="472" y="1940"/>
                  </a:cubicBezTo>
                  <a:cubicBezTo>
                    <a:pt x="486" y="1869"/>
                    <a:pt x="514" y="1741"/>
                    <a:pt x="571" y="1555"/>
                  </a:cubicBezTo>
                  <a:cubicBezTo>
                    <a:pt x="628" y="1355"/>
                    <a:pt x="671" y="1113"/>
                    <a:pt x="714" y="842"/>
                  </a:cubicBezTo>
                  <a:cubicBezTo>
                    <a:pt x="885" y="1355"/>
                    <a:pt x="1014" y="1669"/>
                    <a:pt x="1099" y="1812"/>
                  </a:cubicBezTo>
                  <a:cubicBezTo>
                    <a:pt x="1171" y="1883"/>
                    <a:pt x="1228" y="1926"/>
                    <a:pt x="1299" y="1926"/>
                  </a:cubicBezTo>
                  <a:cubicBezTo>
                    <a:pt x="1370" y="1926"/>
                    <a:pt x="1470" y="1869"/>
                    <a:pt x="1570" y="1755"/>
                  </a:cubicBezTo>
                  <a:cubicBezTo>
                    <a:pt x="1684" y="1641"/>
                    <a:pt x="1984" y="1270"/>
                    <a:pt x="2469" y="671"/>
                  </a:cubicBezTo>
                  <a:lnTo>
                    <a:pt x="2469" y="671"/>
                  </a:lnTo>
                  <a:cubicBezTo>
                    <a:pt x="2355" y="956"/>
                    <a:pt x="2269" y="1284"/>
                    <a:pt x="2169" y="1669"/>
                  </a:cubicBezTo>
                  <a:cubicBezTo>
                    <a:pt x="2084" y="2054"/>
                    <a:pt x="2041" y="2297"/>
                    <a:pt x="2041" y="2397"/>
                  </a:cubicBezTo>
                  <a:cubicBezTo>
                    <a:pt x="2041" y="2511"/>
                    <a:pt x="2055" y="2582"/>
                    <a:pt x="2084" y="2654"/>
                  </a:cubicBezTo>
                  <a:cubicBezTo>
                    <a:pt x="2126" y="2711"/>
                    <a:pt x="2155" y="2739"/>
                    <a:pt x="2198" y="2739"/>
                  </a:cubicBezTo>
                  <a:cubicBezTo>
                    <a:pt x="2226" y="2739"/>
                    <a:pt x="2269" y="2668"/>
                    <a:pt x="2312" y="2511"/>
                  </a:cubicBezTo>
                  <a:cubicBezTo>
                    <a:pt x="2326" y="2440"/>
                    <a:pt x="2340" y="2354"/>
                    <a:pt x="2369" y="2283"/>
                  </a:cubicBezTo>
                  <a:cubicBezTo>
                    <a:pt x="2383" y="2197"/>
                    <a:pt x="2412" y="2083"/>
                    <a:pt x="2440" y="1955"/>
                  </a:cubicBezTo>
                  <a:cubicBezTo>
                    <a:pt x="2469" y="1826"/>
                    <a:pt x="2497" y="1726"/>
                    <a:pt x="2526" y="1627"/>
                  </a:cubicBezTo>
                  <a:cubicBezTo>
                    <a:pt x="2554" y="1541"/>
                    <a:pt x="2583" y="1413"/>
                    <a:pt x="2626" y="1270"/>
                  </a:cubicBezTo>
                  <a:cubicBezTo>
                    <a:pt x="2668" y="1113"/>
                    <a:pt x="2697" y="999"/>
                    <a:pt x="2725" y="928"/>
                  </a:cubicBezTo>
                  <a:cubicBezTo>
                    <a:pt x="2740" y="856"/>
                    <a:pt x="2768" y="771"/>
                    <a:pt x="2783" y="671"/>
                  </a:cubicBezTo>
                  <a:cubicBezTo>
                    <a:pt x="2811" y="571"/>
                    <a:pt x="2825" y="500"/>
                    <a:pt x="2840" y="442"/>
                  </a:cubicBezTo>
                  <a:cubicBezTo>
                    <a:pt x="2854" y="371"/>
                    <a:pt x="2854" y="328"/>
                    <a:pt x="2854" y="271"/>
                  </a:cubicBezTo>
                  <a:cubicBezTo>
                    <a:pt x="2854" y="229"/>
                    <a:pt x="2825" y="186"/>
                    <a:pt x="2783" y="129"/>
                  </a:cubicBezTo>
                  <a:cubicBezTo>
                    <a:pt x="2725" y="72"/>
                    <a:pt x="2683" y="43"/>
                    <a:pt x="2626" y="43"/>
                  </a:cubicBezTo>
                  <a:cubicBezTo>
                    <a:pt x="2583" y="43"/>
                    <a:pt x="2511" y="114"/>
                    <a:pt x="2397" y="229"/>
                  </a:cubicBezTo>
                  <a:cubicBezTo>
                    <a:pt x="2298" y="357"/>
                    <a:pt x="2126" y="557"/>
                    <a:pt x="1898" y="842"/>
                  </a:cubicBezTo>
                  <a:cubicBezTo>
                    <a:pt x="1684" y="1127"/>
                    <a:pt x="1499" y="1355"/>
                    <a:pt x="1356" y="1527"/>
                  </a:cubicBezTo>
                  <a:cubicBezTo>
                    <a:pt x="1242" y="1284"/>
                    <a:pt x="1142" y="1042"/>
                    <a:pt x="1042" y="799"/>
                  </a:cubicBezTo>
                  <a:cubicBezTo>
                    <a:pt x="957" y="557"/>
                    <a:pt x="914" y="400"/>
                    <a:pt x="900" y="300"/>
                  </a:cubicBezTo>
                  <a:cubicBezTo>
                    <a:pt x="885" y="243"/>
                    <a:pt x="842" y="186"/>
                    <a:pt x="771" y="114"/>
                  </a:cubicBezTo>
                  <a:cubicBezTo>
                    <a:pt x="686" y="43"/>
                    <a:pt x="628" y="0"/>
                    <a:pt x="6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7"/>
            <p:cNvSpPr/>
            <p:nvPr/>
          </p:nvSpPr>
          <p:spPr>
            <a:xfrm>
              <a:off x="7246700" y="2101075"/>
              <a:ext cx="20000" cy="68850"/>
            </a:xfrm>
            <a:custGeom>
              <a:avLst/>
              <a:gdLst/>
              <a:ahLst/>
              <a:cxnLst/>
              <a:rect l="l" t="t" r="r" b="b"/>
              <a:pathLst>
                <a:path w="800" h="2754" extrusionOk="0">
                  <a:moveTo>
                    <a:pt x="557" y="0"/>
                  </a:moveTo>
                  <a:cubicBezTo>
                    <a:pt x="514" y="0"/>
                    <a:pt x="500" y="15"/>
                    <a:pt x="485" y="29"/>
                  </a:cubicBezTo>
                  <a:cubicBezTo>
                    <a:pt x="471" y="43"/>
                    <a:pt x="471" y="86"/>
                    <a:pt x="471" y="129"/>
                  </a:cubicBezTo>
                  <a:cubicBezTo>
                    <a:pt x="457" y="286"/>
                    <a:pt x="386" y="714"/>
                    <a:pt x="229" y="1384"/>
                  </a:cubicBezTo>
                  <a:cubicBezTo>
                    <a:pt x="72" y="2069"/>
                    <a:pt x="0" y="2425"/>
                    <a:pt x="0" y="2482"/>
                  </a:cubicBezTo>
                  <a:cubicBezTo>
                    <a:pt x="0" y="2540"/>
                    <a:pt x="15" y="2597"/>
                    <a:pt x="72" y="2654"/>
                  </a:cubicBezTo>
                  <a:cubicBezTo>
                    <a:pt x="129" y="2711"/>
                    <a:pt x="157" y="2753"/>
                    <a:pt x="200" y="2753"/>
                  </a:cubicBezTo>
                  <a:cubicBezTo>
                    <a:pt x="229" y="2753"/>
                    <a:pt x="271" y="2668"/>
                    <a:pt x="314" y="2511"/>
                  </a:cubicBezTo>
                  <a:cubicBezTo>
                    <a:pt x="329" y="2440"/>
                    <a:pt x="357" y="2354"/>
                    <a:pt x="371" y="2283"/>
                  </a:cubicBezTo>
                  <a:cubicBezTo>
                    <a:pt x="386" y="2211"/>
                    <a:pt x="414" y="2112"/>
                    <a:pt x="443" y="1983"/>
                  </a:cubicBezTo>
                  <a:cubicBezTo>
                    <a:pt x="471" y="1855"/>
                    <a:pt x="500" y="1755"/>
                    <a:pt x="514" y="1684"/>
                  </a:cubicBezTo>
                  <a:cubicBezTo>
                    <a:pt x="699" y="913"/>
                    <a:pt x="799" y="485"/>
                    <a:pt x="799" y="385"/>
                  </a:cubicBezTo>
                  <a:cubicBezTo>
                    <a:pt x="799" y="300"/>
                    <a:pt x="771" y="214"/>
                    <a:pt x="699" y="129"/>
                  </a:cubicBezTo>
                  <a:cubicBezTo>
                    <a:pt x="642" y="43"/>
                    <a:pt x="600" y="0"/>
                    <a:pt x="5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7"/>
            <p:cNvSpPr/>
            <p:nvPr/>
          </p:nvSpPr>
          <p:spPr>
            <a:xfrm>
              <a:off x="7276650" y="2101075"/>
              <a:ext cx="47825" cy="68500"/>
            </a:xfrm>
            <a:custGeom>
              <a:avLst/>
              <a:gdLst/>
              <a:ahLst/>
              <a:cxnLst/>
              <a:rect l="l" t="t" r="r" b="b"/>
              <a:pathLst>
                <a:path w="1913" h="2740" extrusionOk="0">
                  <a:moveTo>
                    <a:pt x="1584" y="0"/>
                  </a:moveTo>
                  <a:cubicBezTo>
                    <a:pt x="1356" y="0"/>
                    <a:pt x="1113" y="114"/>
                    <a:pt x="857" y="343"/>
                  </a:cubicBezTo>
                  <a:cubicBezTo>
                    <a:pt x="614" y="571"/>
                    <a:pt x="400" y="842"/>
                    <a:pt x="243" y="1141"/>
                  </a:cubicBezTo>
                  <a:cubicBezTo>
                    <a:pt x="86" y="1455"/>
                    <a:pt x="1" y="1741"/>
                    <a:pt x="1" y="1983"/>
                  </a:cubicBezTo>
                  <a:cubicBezTo>
                    <a:pt x="1" y="2169"/>
                    <a:pt x="86" y="2340"/>
                    <a:pt x="243" y="2511"/>
                  </a:cubicBezTo>
                  <a:cubicBezTo>
                    <a:pt x="414" y="2668"/>
                    <a:pt x="586" y="2739"/>
                    <a:pt x="757" y="2739"/>
                  </a:cubicBezTo>
                  <a:cubicBezTo>
                    <a:pt x="899" y="2739"/>
                    <a:pt x="1071" y="2696"/>
                    <a:pt x="1242" y="2625"/>
                  </a:cubicBezTo>
                  <a:cubicBezTo>
                    <a:pt x="1413" y="2540"/>
                    <a:pt x="1570" y="2454"/>
                    <a:pt x="1684" y="2354"/>
                  </a:cubicBezTo>
                  <a:cubicBezTo>
                    <a:pt x="1812" y="2254"/>
                    <a:pt x="1869" y="2183"/>
                    <a:pt x="1869" y="2126"/>
                  </a:cubicBezTo>
                  <a:cubicBezTo>
                    <a:pt x="1869" y="2069"/>
                    <a:pt x="1841" y="2040"/>
                    <a:pt x="1798" y="2040"/>
                  </a:cubicBezTo>
                  <a:cubicBezTo>
                    <a:pt x="1784" y="2040"/>
                    <a:pt x="1670" y="2097"/>
                    <a:pt x="1456" y="2197"/>
                  </a:cubicBezTo>
                  <a:cubicBezTo>
                    <a:pt x="1370" y="2254"/>
                    <a:pt x="1270" y="2283"/>
                    <a:pt x="1142" y="2326"/>
                  </a:cubicBezTo>
                  <a:cubicBezTo>
                    <a:pt x="1014" y="2354"/>
                    <a:pt x="885" y="2383"/>
                    <a:pt x="771" y="2383"/>
                  </a:cubicBezTo>
                  <a:cubicBezTo>
                    <a:pt x="657" y="2383"/>
                    <a:pt x="557" y="2340"/>
                    <a:pt x="471" y="2283"/>
                  </a:cubicBezTo>
                  <a:cubicBezTo>
                    <a:pt x="400" y="2211"/>
                    <a:pt x="372" y="2097"/>
                    <a:pt x="372" y="1955"/>
                  </a:cubicBezTo>
                  <a:cubicBezTo>
                    <a:pt x="372" y="1812"/>
                    <a:pt x="414" y="1641"/>
                    <a:pt x="500" y="1455"/>
                  </a:cubicBezTo>
                  <a:cubicBezTo>
                    <a:pt x="600" y="1256"/>
                    <a:pt x="700" y="1070"/>
                    <a:pt x="828" y="928"/>
                  </a:cubicBezTo>
                  <a:cubicBezTo>
                    <a:pt x="971" y="771"/>
                    <a:pt x="1099" y="642"/>
                    <a:pt x="1242" y="528"/>
                  </a:cubicBezTo>
                  <a:cubicBezTo>
                    <a:pt x="1399" y="428"/>
                    <a:pt x="1513" y="371"/>
                    <a:pt x="1613" y="371"/>
                  </a:cubicBezTo>
                  <a:cubicBezTo>
                    <a:pt x="1670" y="371"/>
                    <a:pt x="1713" y="385"/>
                    <a:pt x="1770" y="400"/>
                  </a:cubicBezTo>
                  <a:cubicBezTo>
                    <a:pt x="1827" y="428"/>
                    <a:pt x="1855" y="428"/>
                    <a:pt x="1884" y="428"/>
                  </a:cubicBezTo>
                  <a:cubicBezTo>
                    <a:pt x="1898" y="428"/>
                    <a:pt x="1912" y="400"/>
                    <a:pt x="1912" y="357"/>
                  </a:cubicBezTo>
                  <a:cubicBezTo>
                    <a:pt x="1912" y="300"/>
                    <a:pt x="1869" y="229"/>
                    <a:pt x="1798" y="143"/>
                  </a:cubicBezTo>
                  <a:cubicBezTo>
                    <a:pt x="1727" y="43"/>
                    <a:pt x="1656" y="0"/>
                    <a:pt x="15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7"/>
            <p:cNvSpPr/>
            <p:nvPr/>
          </p:nvSpPr>
          <p:spPr>
            <a:xfrm>
              <a:off x="6294125" y="2218750"/>
              <a:ext cx="49950" cy="68875"/>
            </a:xfrm>
            <a:custGeom>
              <a:avLst/>
              <a:gdLst/>
              <a:ahLst/>
              <a:cxnLst/>
              <a:rect l="l" t="t" r="r" b="b"/>
              <a:pathLst>
                <a:path w="1998" h="2755" extrusionOk="0">
                  <a:moveTo>
                    <a:pt x="1213" y="343"/>
                  </a:moveTo>
                  <a:cubicBezTo>
                    <a:pt x="1498" y="343"/>
                    <a:pt x="1641" y="429"/>
                    <a:pt x="1641" y="586"/>
                  </a:cubicBezTo>
                  <a:cubicBezTo>
                    <a:pt x="1641" y="686"/>
                    <a:pt x="1598" y="785"/>
                    <a:pt x="1513" y="885"/>
                  </a:cubicBezTo>
                  <a:cubicBezTo>
                    <a:pt x="1427" y="971"/>
                    <a:pt x="1342" y="1056"/>
                    <a:pt x="1242" y="1114"/>
                  </a:cubicBezTo>
                  <a:cubicBezTo>
                    <a:pt x="1142" y="1171"/>
                    <a:pt x="1028" y="1228"/>
                    <a:pt x="899" y="1299"/>
                  </a:cubicBezTo>
                  <a:cubicBezTo>
                    <a:pt x="771" y="1356"/>
                    <a:pt x="685" y="1413"/>
                    <a:pt x="643" y="1442"/>
                  </a:cubicBezTo>
                  <a:cubicBezTo>
                    <a:pt x="757" y="1056"/>
                    <a:pt x="814" y="771"/>
                    <a:pt x="814" y="600"/>
                  </a:cubicBezTo>
                  <a:cubicBezTo>
                    <a:pt x="814" y="557"/>
                    <a:pt x="799" y="500"/>
                    <a:pt x="771" y="443"/>
                  </a:cubicBezTo>
                  <a:cubicBezTo>
                    <a:pt x="942" y="372"/>
                    <a:pt x="1085" y="343"/>
                    <a:pt x="1213" y="343"/>
                  </a:cubicBezTo>
                  <a:close/>
                  <a:moveTo>
                    <a:pt x="1199" y="1"/>
                  </a:moveTo>
                  <a:cubicBezTo>
                    <a:pt x="985" y="1"/>
                    <a:pt x="785" y="29"/>
                    <a:pt x="614" y="86"/>
                  </a:cubicBezTo>
                  <a:cubicBezTo>
                    <a:pt x="429" y="158"/>
                    <a:pt x="343" y="215"/>
                    <a:pt x="343" y="272"/>
                  </a:cubicBezTo>
                  <a:cubicBezTo>
                    <a:pt x="343" y="315"/>
                    <a:pt x="357" y="357"/>
                    <a:pt x="386" y="400"/>
                  </a:cubicBezTo>
                  <a:cubicBezTo>
                    <a:pt x="400" y="443"/>
                    <a:pt x="429" y="472"/>
                    <a:pt x="471" y="500"/>
                  </a:cubicBezTo>
                  <a:cubicBezTo>
                    <a:pt x="443" y="757"/>
                    <a:pt x="371" y="1142"/>
                    <a:pt x="229" y="1656"/>
                  </a:cubicBezTo>
                  <a:cubicBezTo>
                    <a:pt x="72" y="2155"/>
                    <a:pt x="1" y="2440"/>
                    <a:pt x="1" y="2497"/>
                  </a:cubicBezTo>
                  <a:cubicBezTo>
                    <a:pt x="1" y="2554"/>
                    <a:pt x="29" y="2611"/>
                    <a:pt x="86" y="2668"/>
                  </a:cubicBezTo>
                  <a:cubicBezTo>
                    <a:pt x="129" y="2726"/>
                    <a:pt x="172" y="2754"/>
                    <a:pt x="215" y="2754"/>
                  </a:cubicBezTo>
                  <a:cubicBezTo>
                    <a:pt x="229" y="2754"/>
                    <a:pt x="272" y="2697"/>
                    <a:pt x="314" y="2554"/>
                  </a:cubicBezTo>
                  <a:cubicBezTo>
                    <a:pt x="329" y="2483"/>
                    <a:pt x="357" y="2426"/>
                    <a:pt x="371" y="2355"/>
                  </a:cubicBezTo>
                  <a:cubicBezTo>
                    <a:pt x="386" y="2298"/>
                    <a:pt x="457" y="2055"/>
                    <a:pt x="585" y="1656"/>
                  </a:cubicBezTo>
                  <a:cubicBezTo>
                    <a:pt x="643" y="1841"/>
                    <a:pt x="828" y="2069"/>
                    <a:pt x="1113" y="2355"/>
                  </a:cubicBezTo>
                  <a:cubicBezTo>
                    <a:pt x="1413" y="2626"/>
                    <a:pt x="1627" y="2754"/>
                    <a:pt x="1784" y="2754"/>
                  </a:cubicBezTo>
                  <a:cubicBezTo>
                    <a:pt x="1869" y="2754"/>
                    <a:pt x="1912" y="2726"/>
                    <a:pt x="1912" y="2668"/>
                  </a:cubicBezTo>
                  <a:cubicBezTo>
                    <a:pt x="1912" y="2626"/>
                    <a:pt x="1884" y="2583"/>
                    <a:pt x="1812" y="2512"/>
                  </a:cubicBezTo>
                  <a:cubicBezTo>
                    <a:pt x="1784" y="2483"/>
                    <a:pt x="1755" y="2454"/>
                    <a:pt x="1712" y="2426"/>
                  </a:cubicBezTo>
                  <a:cubicBezTo>
                    <a:pt x="1684" y="2397"/>
                    <a:pt x="1641" y="2369"/>
                    <a:pt x="1584" y="2312"/>
                  </a:cubicBezTo>
                  <a:cubicBezTo>
                    <a:pt x="1541" y="2269"/>
                    <a:pt x="1484" y="2226"/>
                    <a:pt x="1413" y="2169"/>
                  </a:cubicBezTo>
                  <a:cubicBezTo>
                    <a:pt x="1356" y="2112"/>
                    <a:pt x="1313" y="2069"/>
                    <a:pt x="1270" y="2027"/>
                  </a:cubicBezTo>
                  <a:cubicBezTo>
                    <a:pt x="1242" y="1998"/>
                    <a:pt x="1170" y="1941"/>
                    <a:pt x="1085" y="1841"/>
                  </a:cubicBezTo>
                  <a:cubicBezTo>
                    <a:pt x="999" y="1755"/>
                    <a:pt x="942" y="1670"/>
                    <a:pt x="942" y="1613"/>
                  </a:cubicBezTo>
                  <a:cubicBezTo>
                    <a:pt x="942" y="1599"/>
                    <a:pt x="985" y="1584"/>
                    <a:pt x="1056" y="1541"/>
                  </a:cubicBezTo>
                  <a:cubicBezTo>
                    <a:pt x="1128" y="1513"/>
                    <a:pt x="1213" y="1456"/>
                    <a:pt x="1313" y="1413"/>
                  </a:cubicBezTo>
                  <a:cubicBezTo>
                    <a:pt x="1413" y="1356"/>
                    <a:pt x="1527" y="1285"/>
                    <a:pt x="1627" y="1213"/>
                  </a:cubicBezTo>
                  <a:cubicBezTo>
                    <a:pt x="1727" y="1142"/>
                    <a:pt x="1812" y="1056"/>
                    <a:pt x="1884" y="942"/>
                  </a:cubicBezTo>
                  <a:cubicBezTo>
                    <a:pt x="1955" y="842"/>
                    <a:pt x="1998" y="714"/>
                    <a:pt x="1998" y="586"/>
                  </a:cubicBezTo>
                  <a:cubicBezTo>
                    <a:pt x="1998" y="400"/>
                    <a:pt x="1912" y="258"/>
                    <a:pt x="1755" y="158"/>
                  </a:cubicBezTo>
                  <a:cubicBezTo>
                    <a:pt x="1598" y="44"/>
                    <a:pt x="1413" y="1"/>
                    <a:pt x="1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7"/>
            <p:cNvSpPr/>
            <p:nvPr/>
          </p:nvSpPr>
          <p:spPr>
            <a:xfrm>
              <a:off x="6352975" y="2219825"/>
              <a:ext cx="53150" cy="68150"/>
            </a:xfrm>
            <a:custGeom>
              <a:avLst/>
              <a:gdLst/>
              <a:ahLst/>
              <a:cxnLst/>
              <a:rect l="l" t="t" r="r" b="b"/>
              <a:pathLst>
                <a:path w="2126" h="2726" extrusionOk="0">
                  <a:moveTo>
                    <a:pt x="1341" y="1"/>
                  </a:moveTo>
                  <a:cubicBezTo>
                    <a:pt x="813" y="1"/>
                    <a:pt x="528" y="43"/>
                    <a:pt x="485" y="143"/>
                  </a:cubicBezTo>
                  <a:cubicBezTo>
                    <a:pt x="485" y="172"/>
                    <a:pt x="471" y="200"/>
                    <a:pt x="471" y="229"/>
                  </a:cubicBezTo>
                  <a:cubicBezTo>
                    <a:pt x="471" y="429"/>
                    <a:pt x="428" y="685"/>
                    <a:pt x="357" y="971"/>
                  </a:cubicBezTo>
                  <a:cubicBezTo>
                    <a:pt x="271" y="1270"/>
                    <a:pt x="200" y="1541"/>
                    <a:pt x="114" y="1798"/>
                  </a:cubicBezTo>
                  <a:cubicBezTo>
                    <a:pt x="43" y="2055"/>
                    <a:pt x="0" y="2240"/>
                    <a:pt x="0" y="2354"/>
                  </a:cubicBezTo>
                  <a:cubicBezTo>
                    <a:pt x="0" y="2454"/>
                    <a:pt x="57" y="2540"/>
                    <a:pt x="143" y="2611"/>
                  </a:cubicBezTo>
                  <a:cubicBezTo>
                    <a:pt x="229" y="2683"/>
                    <a:pt x="343" y="2725"/>
                    <a:pt x="457" y="2725"/>
                  </a:cubicBezTo>
                  <a:cubicBezTo>
                    <a:pt x="728" y="2725"/>
                    <a:pt x="999" y="2668"/>
                    <a:pt x="1299" y="2568"/>
                  </a:cubicBezTo>
                  <a:cubicBezTo>
                    <a:pt x="1584" y="2469"/>
                    <a:pt x="1726" y="2383"/>
                    <a:pt x="1726" y="2283"/>
                  </a:cubicBezTo>
                  <a:cubicBezTo>
                    <a:pt x="1726" y="2226"/>
                    <a:pt x="1712" y="2197"/>
                    <a:pt x="1669" y="2197"/>
                  </a:cubicBezTo>
                  <a:cubicBezTo>
                    <a:pt x="1655" y="2197"/>
                    <a:pt x="1584" y="2212"/>
                    <a:pt x="1470" y="2240"/>
                  </a:cubicBezTo>
                  <a:cubicBezTo>
                    <a:pt x="1099" y="2340"/>
                    <a:pt x="771" y="2397"/>
                    <a:pt x="471" y="2397"/>
                  </a:cubicBezTo>
                  <a:cubicBezTo>
                    <a:pt x="443" y="2397"/>
                    <a:pt x="414" y="2383"/>
                    <a:pt x="386" y="2369"/>
                  </a:cubicBezTo>
                  <a:cubicBezTo>
                    <a:pt x="371" y="2340"/>
                    <a:pt x="357" y="2312"/>
                    <a:pt x="357" y="2283"/>
                  </a:cubicBezTo>
                  <a:cubicBezTo>
                    <a:pt x="357" y="2197"/>
                    <a:pt x="428" y="1926"/>
                    <a:pt x="571" y="1470"/>
                  </a:cubicBezTo>
                  <a:cubicBezTo>
                    <a:pt x="856" y="1470"/>
                    <a:pt x="1113" y="1456"/>
                    <a:pt x="1327" y="1413"/>
                  </a:cubicBezTo>
                  <a:cubicBezTo>
                    <a:pt x="1541" y="1370"/>
                    <a:pt x="1641" y="1299"/>
                    <a:pt x="1641" y="1199"/>
                  </a:cubicBezTo>
                  <a:cubicBezTo>
                    <a:pt x="1641" y="1170"/>
                    <a:pt x="1598" y="1142"/>
                    <a:pt x="1527" y="1142"/>
                  </a:cubicBezTo>
                  <a:cubicBezTo>
                    <a:pt x="1455" y="1142"/>
                    <a:pt x="1341" y="1156"/>
                    <a:pt x="1184" y="1170"/>
                  </a:cubicBezTo>
                  <a:cubicBezTo>
                    <a:pt x="1027" y="1185"/>
                    <a:pt x="913" y="1185"/>
                    <a:pt x="813" y="1185"/>
                  </a:cubicBezTo>
                  <a:lnTo>
                    <a:pt x="657" y="1185"/>
                  </a:lnTo>
                  <a:cubicBezTo>
                    <a:pt x="756" y="828"/>
                    <a:pt x="813" y="557"/>
                    <a:pt x="813" y="386"/>
                  </a:cubicBezTo>
                  <a:lnTo>
                    <a:pt x="813" y="372"/>
                  </a:lnTo>
                  <a:cubicBezTo>
                    <a:pt x="1042" y="329"/>
                    <a:pt x="1199" y="300"/>
                    <a:pt x="1256" y="300"/>
                  </a:cubicBezTo>
                  <a:cubicBezTo>
                    <a:pt x="1327" y="286"/>
                    <a:pt x="1427" y="286"/>
                    <a:pt x="1584" y="272"/>
                  </a:cubicBezTo>
                  <a:cubicBezTo>
                    <a:pt x="1741" y="243"/>
                    <a:pt x="1869" y="229"/>
                    <a:pt x="1969" y="215"/>
                  </a:cubicBezTo>
                  <a:cubicBezTo>
                    <a:pt x="2083" y="200"/>
                    <a:pt x="2126" y="158"/>
                    <a:pt x="2126" y="115"/>
                  </a:cubicBezTo>
                  <a:cubicBezTo>
                    <a:pt x="2126" y="29"/>
                    <a:pt x="1869" y="1"/>
                    <a:pt x="13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7"/>
            <p:cNvSpPr/>
            <p:nvPr/>
          </p:nvSpPr>
          <p:spPr>
            <a:xfrm>
              <a:off x="6410400" y="2219475"/>
              <a:ext cx="53150" cy="68150"/>
            </a:xfrm>
            <a:custGeom>
              <a:avLst/>
              <a:gdLst/>
              <a:ahLst/>
              <a:cxnLst/>
              <a:rect l="l" t="t" r="r" b="b"/>
              <a:pathLst>
                <a:path w="2126" h="2726" extrusionOk="0">
                  <a:moveTo>
                    <a:pt x="1227" y="0"/>
                  </a:moveTo>
                  <a:cubicBezTo>
                    <a:pt x="713" y="0"/>
                    <a:pt x="385" y="0"/>
                    <a:pt x="228" y="15"/>
                  </a:cubicBezTo>
                  <a:cubicBezTo>
                    <a:pt x="86" y="29"/>
                    <a:pt x="0" y="57"/>
                    <a:pt x="0" y="100"/>
                  </a:cubicBezTo>
                  <a:cubicBezTo>
                    <a:pt x="0" y="157"/>
                    <a:pt x="29" y="214"/>
                    <a:pt x="71" y="257"/>
                  </a:cubicBezTo>
                  <a:cubicBezTo>
                    <a:pt x="114" y="314"/>
                    <a:pt x="157" y="343"/>
                    <a:pt x="200" y="343"/>
                  </a:cubicBezTo>
                  <a:lnTo>
                    <a:pt x="870" y="314"/>
                  </a:lnTo>
                  <a:lnTo>
                    <a:pt x="870" y="314"/>
                  </a:lnTo>
                  <a:cubicBezTo>
                    <a:pt x="842" y="557"/>
                    <a:pt x="770" y="970"/>
                    <a:pt x="628" y="1527"/>
                  </a:cubicBezTo>
                  <a:cubicBezTo>
                    <a:pt x="485" y="2083"/>
                    <a:pt x="414" y="2397"/>
                    <a:pt x="414" y="2454"/>
                  </a:cubicBezTo>
                  <a:cubicBezTo>
                    <a:pt x="414" y="2511"/>
                    <a:pt x="442" y="2568"/>
                    <a:pt x="485" y="2639"/>
                  </a:cubicBezTo>
                  <a:cubicBezTo>
                    <a:pt x="528" y="2697"/>
                    <a:pt x="571" y="2725"/>
                    <a:pt x="614" y="2725"/>
                  </a:cubicBezTo>
                  <a:cubicBezTo>
                    <a:pt x="642" y="2725"/>
                    <a:pt x="685" y="2654"/>
                    <a:pt x="713" y="2511"/>
                  </a:cubicBezTo>
                  <a:cubicBezTo>
                    <a:pt x="742" y="2440"/>
                    <a:pt x="770" y="2311"/>
                    <a:pt x="813" y="2140"/>
                  </a:cubicBezTo>
                  <a:cubicBezTo>
                    <a:pt x="856" y="1955"/>
                    <a:pt x="885" y="1826"/>
                    <a:pt x="899" y="1741"/>
                  </a:cubicBezTo>
                  <a:cubicBezTo>
                    <a:pt x="1113" y="942"/>
                    <a:pt x="1213" y="500"/>
                    <a:pt x="1213" y="400"/>
                  </a:cubicBezTo>
                  <a:cubicBezTo>
                    <a:pt x="1213" y="371"/>
                    <a:pt x="1198" y="343"/>
                    <a:pt x="1198" y="314"/>
                  </a:cubicBezTo>
                  <a:cubicBezTo>
                    <a:pt x="1341" y="314"/>
                    <a:pt x="1484" y="314"/>
                    <a:pt x="1641" y="328"/>
                  </a:cubicBezTo>
                  <a:cubicBezTo>
                    <a:pt x="1798" y="343"/>
                    <a:pt x="1912" y="343"/>
                    <a:pt x="1997" y="343"/>
                  </a:cubicBezTo>
                  <a:cubicBezTo>
                    <a:pt x="2083" y="343"/>
                    <a:pt x="2126" y="328"/>
                    <a:pt x="2126" y="271"/>
                  </a:cubicBezTo>
                  <a:cubicBezTo>
                    <a:pt x="2126" y="200"/>
                    <a:pt x="2040" y="143"/>
                    <a:pt x="1869" y="86"/>
                  </a:cubicBezTo>
                  <a:cubicBezTo>
                    <a:pt x="1698" y="29"/>
                    <a:pt x="1484" y="0"/>
                    <a:pt x="1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7"/>
            <p:cNvSpPr/>
            <p:nvPr/>
          </p:nvSpPr>
          <p:spPr>
            <a:xfrm>
              <a:off x="6463525" y="2218750"/>
              <a:ext cx="20000" cy="68875"/>
            </a:xfrm>
            <a:custGeom>
              <a:avLst/>
              <a:gdLst/>
              <a:ahLst/>
              <a:cxnLst/>
              <a:rect l="l" t="t" r="r" b="b"/>
              <a:pathLst>
                <a:path w="800" h="2755" extrusionOk="0">
                  <a:moveTo>
                    <a:pt x="557" y="1"/>
                  </a:moveTo>
                  <a:cubicBezTo>
                    <a:pt x="528" y="1"/>
                    <a:pt x="500" y="15"/>
                    <a:pt x="486" y="29"/>
                  </a:cubicBezTo>
                  <a:cubicBezTo>
                    <a:pt x="471" y="44"/>
                    <a:pt x="471" y="86"/>
                    <a:pt x="471" y="129"/>
                  </a:cubicBezTo>
                  <a:cubicBezTo>
                    <a:pt x="471" y="286"/>
                    <a:pt x="386" y="714"/>
                    <a:pt x="229" y="1385"/>
                  </a:cubicBezTo>
                  <a:cubicBezTo>
                    <a:pt x="72" y="2069"/>
                    <a:pt x="1" y="2426"/>
                    <a:pt x="1" y="2483"/>
                  </a:cubicBezTo>
                  <a:cubicBezTo>
                    <a:pt x="1" y="2540"/>
                    <a:pt x="29" y="2597"/>
                    <a:pt x="72" y="2654"/>
                  </a:cubicBezTo>
                  <a:cubicBezTo>
                    <a:pt x="129" y="2711"/>
                    <a:pt x="172" y="2754"/>
                    <a:pt x="200" y="2754"/>
                  </a:cubicBezTo>
                  <a:cubicBezTo>
                    <a:pt x="229" y="2754"/>
                    <a:pt x="272" y="2668"/>
                    <a:pt x="314" y="2512"/>
                  </a:cubicBezTo>
                  <a:cubicBezTo>
                    <a:pt x="329" y="2440"/>
                    <a:pt x="357" y="2355"/>
                    <a:pt x="372" y="2283"/>
                  </a:cubicBezTo>
                  <a:cubicBezTo>
                    <a:pt x="386" y="2212"/>
                    <a:pt x="414" y="2112"/>
                    <a:pt x="443" y="1984"/>
                  </a:cubicBezTo>
                  <a:cubicBezTo>
                    <a:pt x="471" y="1855"/>
                    <a:pt x="500" y="1755"/>
                    <a:pt x="514" y="1684"/>
                  </a:cubicBezTo>
                  <a:cubicBezTo>
                    <a:pt x="714" y="914"/>
                    <a:pt x="799" y="486"/>
                    <a:pt x="799" y="386"/>
                  </a:cubicBezTo>
                  <a:cubicBezTo>
                    <a:pt x="799" y="300"/>
                    <a:pt x="771" y="215"/>
                    <a:pt x="714" y="129"/>
                  </a:cubicBezTo>
                  <a:cubicBezTo>
                    <a:pt x="643" y="44"/>
                    <a:pt x="600" y="1"/>
                    <a:pt x="5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7"/>
            <p:cNvSpPr/>
            <p:nvPr/>
          </p:nvSpPr>
          <p:spPr>
            <a:xfrm>
              <a:off x="6493475" y="2218750"/>
              <a:ext cx="47825" cy="68500"/>
            </a:xfrm>
            <a:custGeom>
              <a:avLst/>
              <a:gdLst/>
              <a:ahLst/>
              <a:cxnLst/>
              <a:rect l="l" t="t" r="r" b="b"/>
              <a:pathLst>
                <a:path w="1913" h="2740" extrusionOk="0">
                  <a:moveTo>
                    <a:pt x="1599" y="1"/>
                  </a:moveTo>
                  <a:cubicBezTo>
                    <a:pt x="1356" y="1"/>
                    <a:pt x="1114" y="115"/>
                    <a:pt x="857" y="343"/>
                  </a:cubicBezTo>
                  <a:cubicBezTo>
                    <a:pt x="614" y="571"/>
                    <a:pt x="400" y="842"/>
                    <a:pt x="243" y="1142"/>
                  </a:cubicBezTo>
                  <a:cubicBezTo>
                    <a:pt x="87" y="1456"/>
                    <a:pt x="1" y="1741"/>
                    <a:pt x="1" y="1984"/>
                  </a:cubicBezTo>
                  <a:cubicBezTo>
                    <a:pt x="1" y="2169"/>
                    <a:pt x="87" y="2340"/>
                    <a:pt x="243" y="2512"/>
                  </a:cubicBezTo>
                  <a:cubicBezTo>
                    <a:pt x="415" y="2668"/>
                    <a:pt x="586" y="2740"/>
                    <a:pt x="771" y="2740"/>
                  </a:cubicBezTo>
                  <a:cubicBezTo>
                    <a:pt x="900" y="2740"/>
                    <a:pt x="1071" y="2697"/>
                    <a:pt x="1242" y="2626"/>
                  </a:cubicBezTo>
                  <a:cubicBezTo>
                    <a:pt x="1427" y="2540"/>
                    <a:pt x="1570" y="2454"/>
                    <a:pt x="1684" y="2355"/>
                  </a:cubicBezTo>
                  <a:cubicBezTo>
                    <a:pt x="1813" y="2255"/>
                    <a:pt x="1870" y="2183"/>
                    <a:pt x="1870" y="2126"/>
                  </a:cubicBezTo>
                  <a:cubicBezTo>
                    <a:pt x="1870" y="2069"/>
                    <a:pt x="1855" y="2041"/>
                    <a:pt x="1798" y="2041"/>
                  </a:cubicBezTo>
                  <a:cubicBezTo>
                    <a:pt x="1784" y="2041"/>
                    <a:pt x="1670" y="2098"/>
                    <a:pt x="1456" y="2198"/>
                  </a:cubicBezTo>
                  <a:cubicBezTo>
                    <a:pt x="1385" y="2255"/>
                    <a:pt x="1271" y="2283"/>
                    <a:pt x="1142" y="2326"/>
                  </a:cubicBezTo>
                  <a:cubicBezTo>
                    <a:pt x="1014" y="2355"/>
                    <a:pt x="900" y="2383"/>
                    <a:pt x="771" y="2383"/>
                  </a:cubicBezTo>
                  <a:cubicBezTo>
                    <a:pt x="657" y="2383"/>
                    <a:pt x="557" y="2340"/>
                    <a:pt x="472" y="2283"/>
                  </a:cubicBezTo>
                  <a:cubicBezTo>
                    <a:pt x="400" y="2212"/>
                    <a:pt x="372" y="2098"/>
                    <a:pt x="372" y="1955"/>
                  </a:cubicBezTo>
                  <a:cubicBezTo>
                    <a:pt x="372" y="1813"/>
                    <a:pt x="415" y="1641"/>
                    <a:pt x="500" y="1456"/>
                  </a:cubicBezTo>
                  <a:cubicBezTo>
                    <a:pt x="600" y="1256"/>
                    <a:pt x="714" y="1071"/>
                    <a:pt x="843" y="914"/>
                  </a:cubicBezTo>
                  <a:cubicBezTo>
                    <a:pt x="971" y="771"/>
                    <a:pt x="1099" y="643"/>
                    <a:pt x="1242" y="529"/>
                  </a:cubicBezTo>
                  <a:cubicBezTo>
                    <a:pt x="1399" y="429"/>
                    <a:pt x="1513" y="372"/>
                    <a:pt x="1627" y="372"/>
                  </a:cubicBezTo>
                  <a:cubicBezTo>
                    <a:pt x="1670" y="372"/>
                    <a:pt x="1713" y="386"/>
                    <a:pt x="1770" y="400"/>
                  </a:cubicBezTo>
                  <a:cubicBezTo>
                    <a:pt x="1827" y="429"/>
                    <a:pt x="1855" y="429"/>
                    <a:pt x="1884" y="429"/>
                  </a:cubicBezTo>
                  <a:cubicBezTo>
                    <a:pt x="1898" y="429"/>
                    <a:pt x="1912" y="400"/>
                    <a:pt x="1912" y="357"/>
                  </a:cubicBezTo>
                  <a:cubicBezTo>
                    <a:pt x="1912" y="300"/>
                    <a:pt x="1870" y="229"/>
                    <a:pt x="1798" y="129"/>
                  </a:cubicBezTo>
                  <a:cubicBezTo>
                    <a:pt x="1727" y="44"/>
                    <a:pt x="1656" y="1"/>
                    <a:pt x="15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7"/>
            <p:cNvSpPr/>
            <p:nvPr/>
          </p:nvSpPr>
          <p:spPr>
            <a:xfrm>
              <a:off x="6554125" y="2218750"/>
              <a:ext cx="47800" cy="69575"/>
            </a:xfrm>
            <a:custGeom>
              <a:avLst/>
              <a:gdLst/>
              <a:ahLst/>
              <a:cxnLst/>
              <a:rect l="l" t="t" r="r" b="b"/>
              <a:pathLst>
                <a:path w="1912" h="2783" extrusionOk="0">
                  <a:moveTo>
                    <a:pt x="428" y="1"/>
                  </a:moveTo>
                  <a:cubicBezTo>
                    <a:pt x="385" y="1"/>
                    <a:pt x="357" y="15"/>
                    <a:pt x="357" y="29"/>
                  </a:cubicBezTo>
                  <a:cubicBezTo>
                    <a:pt x="342" y="44"/>
                    <a:pt x="342" y="72"/>
                    <a:pt x="342" y="115"/>
                  </a:cubicBezTo>
                  <a:cubicBezTo>
                    <a:pt x="342" y="272"/>
                    <a:pt x="285" y="571"/>
                    <a:pt x="171" y="1014"/>
                  </a:cubicBezTo>
                  <a:cubicBezTo>
                    <a:pt x="57" y="1456"/>
                    <a:pt x="0" y="1784"/>
                    <a:pt x="0" y="1998"/>
                  </a:cubicBezTo>
                  <a:cubicBezTo>
                    <a:pt x="0" y="2198"/>
                    <a:pt x="71" y="2383"/>
                    <a:pt x="185" y="2540"/>
                  </a:cubicBezTo>
                  <a:cubicBezTo>
                    <a:pt x="314" y="2697"/>
                    <a:pt x="457" y="2783"/>
                    <a:pt x="613" y="2783"/>
                  </a:cubicBezTo>
                  <a:cubicBezTo>
                    <a:pt x="842" y="2783"/>
                    <a:pt x="1056" y="2683"/>
                    <a:pt x="1255" y="2469"/>
                  </a:cubicBezTo>
                  <a:cubicBezTo>
                    <a:pt x="1455" y="2255"/>
                    <a:pt x="1612" y="1969"/>
                    <a:pt x="1726" y="1613"/>
                  </a:cubicBezTo>
                  <a:cubicBezTo>
                    <a:pt x="1840" y="1270"/>
                    <a:pt x="1912" y="885"/>
                    <a:pt x="1912" y="486"/>
                  </a:cubicBezTo>
                  <a:cubicBezTo>
                    <a:pt x="1912" y="343"/>
                    <a:pt x="1869" y="229"/>
                    <a:pt x="1783" y="143"/>
                  </a:cubicBezTo>
                  <a:cubicBezTo>
                    <a:pt x="1712" y="44"/>
                    <a:pt x="1641" y="1"/>
                    <a:pt x="1584" y="1"/>
                  </a:cubicBezTo>
                  <a:cubicBezTo>
                    <a:pt x="1526" y="1"/>
                    <a:pt x="1512" y="29"/>
                    <a:pt x="1512" y="86"/>
                  </a:cubicBezTo>
                  <a:cubicBezTo>
                    <a:pt x="1512" y="115"/>
                    <a:pt x="1512" y="186"/>
                    <a:pt x="1526" y="286"/>
                  </a:cubicBezTo>
                  <a:cubicBezTo>
                    <a:pt x="1541" y="400"/>
                    <a:pt x="1541" y="514"/>
                    <a:pt x="1541" y="614"/>
                  </a:cubicBezTo>
                  <a:cubicBezTo>
                    <a:pt x="1541" y="857"/>
                    <a:pt x="1512" y="1085"/>
                    <a:pt x="1455" y="1328"/>
                  </a:cubicBezTo>
                  <a:cubicBezTo>
                    <a:pt x="1384" y="1556"/>
                    <a:pt x="1312" y="1741"/>
                    <a:pt x="1227" y="1912"/>
                  </a:cubicBezTo>
                  <a:cubicBezTo>
                    <a:pt x="1127" y="2069"/>
                    <a:pt x="1041" y="2198"/>
                    <a:pt x="927" y="2298"/>
                  </a:cubicBezTo>
                  <a:cubicBezTo>
                    <a:pt x="827" y="2397"/>
                    <a:pt x="728" y="2440"/>
                    <a:pt x="642" y="2440"/>
                  </a:cubicBezTo>
                  <a:cubicBezTo>
                    <a:pt x="556" y="2440"/>
                    <a:pt x="485" y="2397"/>
                    <a:pt x="428" y="2312"/>
                  </a:cubicBezTo>
                  <a:cubicBezTo>
                    <a:pt x="385" y="2212"/>
                    <a:pt x="357" y="2098"/>
                    <a:pt x="357" y="1955"/>
                  </a:cubicBezTo>
                  <a:cubicBezTo>
                    <a:pt x="357" y="1798"/>
                    <a:pt x="399" y="1527"/>
                    <a:pt x="514" y="1114"/>
                  </a:cubicBezTo>
                  <a:cubicBezTo>
                    <a:pt x="613" y="700"/>
                    <a:pt x="671" y="443"/>
                    <a:pt x="671" y="357"/>
                  </a:cubicBezTo>
                  <a:cubicBezTo>
                    <a:pt x="671" y="258"/>
                    <a:pt x="642" y="172"/>
                    <a:pt x="571" y="115"/>
                  </a:cubicBezTo>
                  <a:cubicBezTo>
                    <a:pt x="514" y="44"/>
                    <a:pt x="457" y="1"/>
                    <a:pt x="4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6610825" y="2218050"/>
              <a:ext cx="42100" cy="69575"/>
            </a:xfrm>
            <a:custGeom>
              <a:avLst/>
              <a:gdLst/>
              <a:ahLst/>
              <a:cxnLst/>
              <a:rect l="l" t="t" r="r" b="b"/>
              <a:pathLst>
                <a:path w="1684" h="2783" extrusionOk="0">
                  <a:moveTo>
                    <a:pt x="628" y="0"/>
                  </a:moveTo>
                  <a:cubicBezTo>
                    <a:pt x="585" y="0"/>
                    <a:pt x="557" y="15"/>
                    <a:pt x="542" y="29"/>
                  </a:cubicBezTo>
                  <a:cubicBezTo>
                    <a:pt x="542" y="57"/>
                    <a:pt x="528" y="86"/>
                    <a:pt x="528" y="129"/>
                  </a:cubicBezTo>
                  <a:cubicBezTo>
                    <a:pt x="528" y="300"/>
                    <a:pt x="442" y="714"/>
                    <a:pt x="257" y="1327"/>
                  </a:cubicBezTo>
                  <a:cubicBezTo>
                    <a:pt x="86" y="1955"/>
                    <a:pt x="0" y="2311"/>
                    <a:pt x="0" y="2411"/>
                  </a:cubicBezTo>
                  <a:cubicBezTo>
                    <a:pt x="0" y="2511"/>
                    <a:pt x="43" y="2597"/>
                    <a:pt x="129" y="2668"/>
                  </a:cubicBezTo>
                  <a:cubicBezTo>
                    <a:pt x="228" y="2754"/>
                    <a:pt x="328" y="2782"/>
                    <a:pt x="457" y="2782"/>
                  </a:cubicBezTo>
                  <a:cubicBezTo>
                    <a:pt x="742" y="2782"/>
                    <a:pt x="1013" y="2739"/>
                    <a:pt x="1270" y="2639"/>
                  </a:cubicBezTo>
                  <a:cubicBezTo>
                    <a:pt x="1541" y="2540"/>
                    <a:pt x="1684" y="2440"/>
                    <a:pt x="1684" y="2326"/>
                  </a:cubicBezTo>
                  <a:cubicBezTo>
                    <a:pt x="1684" y="2297"/>
                    <a:pt x="1684" y="2283"/>
                    <a:pt x="1669" y="2283"/>
                  </a:cubicBezTo>
                  <a:cubicBezTo>
                    <a:pt x="1655" y="2268"/>
                    <a:pt x="1641" y="2268"/>
                    <a:pt x="1626" y="2268"/>
                  </a:cubicBezTo>
                  <a:cubicBezTo>
                    <a:pt x="1598" y="2268"/>
                    <a:pt x="1541" y="2283"/>
                    <a:pt x="1427" y="2311"/>
                  </a:cubicBezTo>
                  <a:cubicBezTo>
                    <a:pt x="1070" y="2411"/>
                    <a:pt x="742" y="2454"/>
                    <a:pt x="442" y="2454"/>
                  </a:cubicBezTo>
                  <a:cubicBezTo>
                    <a:pt x="385" y="2454"/>
                    <a:pt x="343" y="2425"/>
                    <a:pt x="343" y="2354"/>
                  </a:cubicBezTo>
                  <a:cubicBezTo>
                    <a:pt x="343" y="2283"/>
                    <a:pt x="400" y="2069"/>
                    <a:pt x="514" y="1698"/>
                  </a:cubicBezTo>
                  <a:cubicBezTo>
                    <a:pt x="742" y="956"/>
                    <a:pt x="856" y="500"/>
                    <a:pt x="856" y="314"/>
                  </a:cubicBezTo>
                  <a:cubicBezTo>
                    <a:pt x="856" y="243"/>
                    <a:pt x="828" y="171"/>
                    <a:pt x="771" y="100"/>
                  </a:cubicBezTo>
                  <a:cubicBezTo>
                    <a:pt x="714" y="43"/>
                    <a:pt x="656" y="0"/>
                    <a:pt x="6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6666450" y="2218750"/>
              <a:ext cx="47450" cy="69575"/>
            </a:xfrm>
            <a:custGeom>
              <a:avLst/>
              <a:gdLst/>
              <a:ahLst/>
              <a:cxnLst/>
              <a:rect l="l" t="t" r="r" b="b"/>
              <a:pathLst>
                <a:path w="1898" h="2783" extrusionOk="0">
                  <a:moveTo>
                    <a:pt x="414" y="1"/>
                  </a:moveTo>
                  <a:cubicBezTo>
                    <a:pt x="386" y="1"/>
                    <a:pt x="357" y="15"/>
                    <a:pt x="343" y="29"/>
                  </a:cubicBezTo>
                  <a:cubicBezTo>
                    <a:pt x="343" y="44"/>
                    <a:pt x="329" y="72"/>
                    <a:pt x="329" y="115"/>
                  </a:cubicBezTo>
                  <a:cubicBezTo>
                    <a:pt x="329" y="272"/>
                    <a:pt x="272" y="571"/>
                    <a:pt x="172" y="1014"/>
                  </a:cubicBezTo>
                  <a:cubicBezTo>
                    <a:pt x="58" y="1456"/>
                    <a:pt x="1" y="1784"/>
                    <a:pt x="1" y="1998"/>
                  </a:cubicBezTo>
                  <a:cubicBezTo>
                    <a:pt x="1" y="2198"/>
                    <a:pt x="58" y="2383"/>
                    <a:pt x="186" y="2540"/>
                  </a:cubicBezTo>
                  <a:cubicBezTo>
                    <a:pt x="300" y="2697"/>
                    <a:pt x="443" y="2783"/>
                    <a:pt x="614" y="2783"/>
                  </a:cubicBezTo>
                  <a:cubicBezTo>
                    <a:pt x="842" y="2783"/>
                    <a:pt x="1056" y="2683"/>
                    <a:pt x="1242" y="2469"/>
                  </a:cubicBezTo>
                  <a:cubicBezTo>
                    <a:pt x="1441" y="2255"/>
                    <a:pt x="1613" y="1969"/>
                    <a:pt x="1727" y="1613"/>
                  </a:cubicBezTo>
                  <a:cubicBezTo>
                    <a:pt x="1841" y="1270"/>
                    <a:pt x="1898" y="885"/>
                    <a:pt x="1898" y="486"/>
                  </a:cubicBezTo>
                  <a:cubicBezTo>
                    <a:pt x="1898" y="343"/>
                    <a:pt x="1855" y="229"/>
                    <a:pt x="1784" y="143"/>
                  </a:cubicBezTo>
                  <a:cubicBezTo>
                    <a:pt x="1698" y="44"/>
                    <a:pt x="1641" y="1"/>
                    <a:pt x="1570" y="1"/>
                  </a:cubicBezTo>
                  <a:cubicBezTo>
                    <a:pt x="1527" y="1"/>
                    <a:pt x="1499" y="29"/>
                    <a:pt x="1499" y="86"/>
                  </a:cubicBezTo>
                  <a:cubicBezTo>
                    <a:pt x="1499" y="115"/>
                    <a:pt x="1513" y="186"/>
                    <a:pt x="1513" y="286"/>
                  </a:cubicBezTo>
                  <a:cubicBezTo>
                    <a:pt x="1527" y="400"/>
                    <a:pt x="1541" y="514"/>
                    <a:pt x="1541" y="614"/>
                  </a:cubicBezTo>
                  <a:cubicBezTo>
                    <a:pt x="1541" y="857"/>
                    <a:pt x="1513" y="1085"/>
                    <a:pt x="1441" y="1328"/>
                  </a:cubicBezTo>
                  <a:cubicBezTo>
                    <a:pt x="1384" y="1556"/>
                    <a:pt x="1313" y="1741"/>
                    <a:pt x="1213" y="1912"/>
                  </a:cubicBezTo>
                  <a:cubicBezTo>
                    <a:pt x="1128" y="2069"/>
                    <a:pt x="1028" y="2198"/>
                    <a:pt x="928" y="2298"/>
                  </a:cubicBezTo>
                  <a:cubicBezTo>
                    <a:pt x="828" y="2397"/>
                    <a:pt x="728" y="2440"/>
                    <a:pt x="643" y="2440"/>
                  </a:cubicBezTo>
                  <a:cubicBezTo>
                    <a:pt x="557" y="2440"/>
                    <a:pt x="486" y="2397"/>
                    <a:pt x="429" y="2312"/>
                  </a:cubicBezTo>
                  <a:cubicBezTo>
                    <a:pt x="372" y="2212"/>
                    <a:pt x="343" y="2098"/>
                    <a:pt x="343" y="1955"/>
                  </a:cubicBezTo>
                  <a:cubicBezTo>
                    <a:pt x="343" y="1798"/>
                    <a:pt x="400" y="1527"/>
                    <a:pt x="500" y="1114"/>
                  </a:cubicBezTo>
                  <a:cubicBezTo>
                    <a:pt x="614" y="700"/>
                    <a:pt x="671" y="443"/>
                    <a:pt x="671" y="357"/>
                  </a:cubicBezTo>
                  <a:cubicBezTo>
                    <a:pt x="671" y="258"/>
                    <a:pt x="628" y="172"/>
                    <a:pt x="571" y="115"/>
                  </a:cubicBezTo>
                  <a:cubicBezTo>
                    <a:pt x="514" y="44"/>
                    <a:pt x="457" y="1"/>
                    <a:pt x="4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6722450" y="2218750"/>
              <a:ext cx="71000" cy="68500"/>
            </a:xfrm>
            <a:custGeom>
              <a:avLst/>
              <a:gdLst/>
              <a:ahLst/>
              <a:cxnLst/>
              <a:rect l="l" t="t" r="r" b="b"/>
              <a:pathLst>
                <a:path w="2840" h="2740" extrusionOk="0">
                  <a:moveTo>
                    <a:pt x="585" y="1"/>
                  </a:moveTo>
                  <a:cubicBezTo>
                    <a:pt x="557" y="1"/>
                    <a:pt x="528" y="15"/>
                    <a:pt x="514" y="29"/>
                  </a:cubicBezTo>
                  <a:cubicBezTo>
                    <a:pt x="500" y="44"/>
                    <a:pt x="500" y="86"/>
                    <a:pt x="500" y="129"/>
                  </a:cubicBezTo>
                  <a:cubicBezTo>
                    <a:pt x="500" y="286"/>
                    <a:pt x="414" y="700"/>
                    <a:pt x="243" y="1370"/>
                  </a:cubicBezTo>
                  <a:cubicBezTo>
                    <a:pt x="72" y="2027"/>
                    <a:pt x="0" y="2383"/>
                    <a:pt x="0" y="2440"/>
                  </a:cubicBezTo>
                  <a:cubicBezTo>
                    <a:pt x="0" y="2512"/>
                    <a:pt x="15" y="2569"/>
                    <a:pt x="57" y="2640"/>
                  </a:cubicBezTo>
                  <a:cubicBezTo>
                    <a:pt x="114" y="2711"/>
                    <a:pt x="157" y="2740"/>
                    <a:pt x="186" y="2740"/>
                  </a:cubicBezTo>
                  <a:cubicBezTo>
                    <a:pt x="186" y="2740"/>
                    <a:pt x="214" y="2726"/>
                    <a:pt x="229" y="2683"/>
                  </a:cubicBezTo>
                  <a:cubicBezTo>
                    <a:pt x="243" y="2654"/>
                    <a:pt x="243" y="2626"/>
                    <a:pt x="257" y="2597"/>
                  </a:cubicBezTo>
                  <a:cubicBezTo>
                    <a:pt x="271" y="2583"/>
                    <a:pt x="286" y="2540"/>
                    <a:pt x="286" y="2497"/>
                  </a:cubicBezTo>
                  <a:cubicBezTo>
                    <a:pt x="300" y="2454"/>
                    <a:pt x="314" y="2412"/>
                    <a:pt x="328" y="2383"/>
                  </a:cubicBezTo>
                  <a:cubicBezTo>
                    <a:pt x="343" y="2340"/>
                    <a:pt x="357" y="2298"/>
                    <a:pt x="371" y="2240"/>
                  </a:cubicBezTo>
                  <a:cubicBezTo>
                    <a:pt x="385" y="2183"/>
                    <a:pt x="400" y="2141"/>
                    <a:pt x="414" y="2098"/>
                  </a:cubicBezTo>
                  <a:cubicBezTo>
                    <a:pt x="428" y="2055"/>
                    <a:pt x="443" y="1998"/>
                    <a:pt x="457" y="1941"/>
                  </a:cubicBezTo>
                  <a:cubicBezTo>
                    <a:pt x="471" y="1870"/>
                    <a:pt x="500" y="1741"/>
                    <a:pt x="557" y="1541"/>
                  </a:cubicBezTo>
                  <a:cubicBezTo>
                    <a:pt x="614" y="1356"/>
                    <a:pt x="657" y="1114"/>
                    <a:pt x="714" y="842"/>
                  </a:cubicBezTo>
                  <a:cubicBezTo>
                    <a:pt x="871" y="1356"/>
                    <a:pt x="999" y="1670"/>
                    <a:pt x="1084" y="1813"/>
                  </a:cubicBezTo>
                  <a:cubicBezTo>
                    <a:pt x="1156" y="1884"/>
                    <a:pt x="1213" y="1927"/>
                    <a:pt x="1284" y="1927"/>
                  </a:cubicBezTo>
                  <a:cubicBezTo>
                    <a:pt x="1356" y="1927"/>
                    <a:pt x="1455" y="1870"/>
                    <a:pt x="1570" y="1755"/>
                  </a:cubicBezTo>
                  <a:cubicBezTo>
                    <a:pt x="1669" y="1641"/>
                    <a:pt x="1969" y="1270"/>
                    <a:pt x="2454" y="671"/>
                  </a:cubicBezTo>
                  <a:lnTo>
                    <a:pt x="2454" y="671"/>
                  </a:lnTo>
                  <a:cubicBezTo>
                    <a:pt x="2354" y="957"/>
                    <a:pt x="2254" y="1285"/>
                    <a:pt x="2154" y="1670"/>
                  </a:cubicBezTo>
                  <a:cubicBezTo>
                    <a:pt x="2069" y="2055"/>
                    <a:pt x="2026" y="2298"/>
                    <a:pt x="2026" y="2397"/>
                  </a:cubicBezTo>
                  <a:cubicBezTo>
                    <a:pt x="2026" y="2512"/>
                    <a:pt x="2040" y="2583"/>
                    <a:pt x="2083" y="2654"/>
                  </a:cubicBezTo>
                  <a:cubicBezTo>
                    <a:pt x="2112" y="2711"/>
                    <a:pt x="2140" y="2740"/>
                    <a:pt x="2183" y="2740"/>
                  </a:cubicBezTo>
                  <a:cubicBezTo>
                    <a:pt x="2211" y="2740"/>
                    <a:pt x="2254" y="2668"/>
                    <a:pt x="2297" y="2512"/>
                  </a:cubicBezTo>
                  <a:cubicBezTo>
                    <a:pt x="2311" y="2440"/>
                    <a:pt x="2340" y="2355"/>
                    <a:pt x="2354" y="2283"/>
                  </a:cubicBezTo>
                  <a:cubicBezTo>
                    <a:pt x="2368" y="2198"/>
                    <a:pt x="2397" y="2084"/>
                    <a:pt x="2425" y="1955"/>
                  </a:cubicBezTo>
                  <a:cubicBezTo>
                    <a:pt x="2454" y="1827"/>
                    <a:pt x="2482" y="1727"/>
                    <a:pt x="2511" y="1627"/>
                  </a:cubicBezTo>
                  <a:cubicBezTo>
                    <a:pt x="2540" y="1541"/>
                    <a:pt x="2568" y="1413"/>
                    <a:pt x="2611" y="1270"/>
                  </a:cubicBezTo>
                  <a:cubicBezTo>
                    <a:pt x="2654" y="1114"/>
                    <a:pt x="2696" y="999"/>
                    <a:pt x="2711" y="928"/>
                  </a:cubicBezTo>
                  <a:cubicBezTo>
                    <a:pt x="2725" y="857"/>
                    <a:pt x="2754" y="771"/>
                    <a:pt x="2768" y="671"/>
                  </a:cubicBezTo>
                  <a:cubicBezTo>
                    <a:pt x="2796" y="571"/>
                    <a:pt x="2825" y="500"/>
                    <a:pt x="2825" y="443"/>
                  </a:cubicBezTo>
                  <a:cubicBezTo>
                    <a:pt x="2839" y="372"/>
                    <a:pt x="2839" y="329"/>
                    <a:pt x="2839" y="272"/>
                  </a:cubicBezTo>
                  <a:cubicBezTo>
                    <a:pt x="2839" y="229"/>
                    <a:pt x="2825" y="186"/>
                    <a:pt x="2768" y="129"/>
                  </a:cubicBezTo>
                  <a:cubicBezTo>
                    <a:pt x="2711" y="72"/>
                    <a:pt x="2668" y="44"/>
                    <a:pt x="2611" y="44"/>
                  </a:cubicBezTo>
                  <a:cubicBezTo>
                    <a:pt x="2568" y="44"/>
                    <a:pt x="2497" y="115"/>
                    <a:pt x="2383" y="229"/>
                  </a:cubicBezTo>
                  <a:cubicBezTo>
                    <a:pt x="2283" y="357"/>
                    <a:pt x="2112" y="557"/>
                    <a:pt x="1898" y="842"/>
                  </a:cubicBezTo>
                  <a:cubicBezTo>
                    <a:pt x="1669" y="1128"/>
                    <a:pt x="1484" y="1356"/>
                    <a:pt x="1341" y="1527"/>
                  </a:cubicBezTo>
                  <a:cubicBezTo>
                    <a:pt x="1227" y="1285"/>
                    <a:pt x="1127" y="1042"/>
                    <a:pt x="1027" y="800"/>
                  </a:cubicBezTo>
                  <a:cubicBezTo>
                    <a:pt x="942" y="557"/>
                    <a:pt x="899" y="400"/>
                    <a:pt x="885" y="300"/>
                  </a:cubicBezTo>
                  <a:cubicBezTo>
                    <a:pt x="885" y="243"/>
                    <a:pt x="842" y="186"/>
                    <a:pt x="756" y="115"/>
                  </a:cubicBezTo>
                  <a:cubicBezTo>
                    <a:pt x="671" y="44"/>
                    <a:pt x="614" y="1"/>
                    <a:pt x="5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7"/>
            <p:cNvSpPr/>
            <p:nvPr/>
          </p:nvSpPr>
          <p:spPr>
            <a:xfrm>
              <a:off x="6841200" y="2203425"/>
              <a:ext cx="46400" cy="95600"/>
            </a:xfrm>
            <a:custGeom>
              <a:avLst/>
              <a:gdLst/>
              <a:ahLst/>
              <a:cxnLst/>
              <a:rect l="l" t="t" r="r" b="b"/>
              <a:pathLst>
                <a:path w="1856" h="3824" extrusionOk="0">
                  <a:moveTo>
                    <a:pt x="1655" y="0"/>
                  </a:moveTo>
                  <a:cubicBezTo>
                    <a:pt x="1598" y="0"/>
                    <a:pt x="1513" y="43"/>
                    <a:pt x="1384" y="115"/>
                  </a:cubicBezTo>
                  <a:cubicBezTo>
                    <a:pt x="1256" y="186"/>
                    <a:pt x="1113" y="286"/>
                    <a:pt x="956" y="428"/>
                  </a:cubicBezTo>
                  <a:cubicBezTo>
                    <a:pt x="800" y="571"/>
                    <a:pt x="643" y="742"/>
                    <a:pt x="514" y="928"/>
                  </a:cubicBezTo>
                  <a:cubicBezTo>
                    <a:pt x="372" y="1099"/>
                    <a:pt x="243" y="1327"/>
                    <a:pt x="158" y="1584"/>
                  </a:cubicBezTo>
                  <a:cubicBezTo>
                    <a:pt x="58" y="1841"/>
                    <a:pt x="1" y="2097"/>
                    <a:pt x="1" y="2340"/>
                  </a:cubicBezTo>
                  <a:cubicBezTo>
                    <a:pt x="1" y="2582"/>
                    <a:pt x="58" y="2811"/>
                    <a:pt x="143" y="2996"/>
                  </a:cubicBezTo>
                  <a:cubicBezTo>
                    <a:pt x="229" y="3196"/>
                    <a:pt x="343" y="3339"/>
                    <a:pt x="486" y="3467"/>
                  </a:cubicBezTo>
                  <a:cubicBezTo>
                    <a:pt x="628" y="3581"/>
                    <a:pt x="771" y="3667"/>
                    <a:pt x="914" y="3724"/>
                  </a:cubicBezTo>
                  <a:cubicBezTo>
                    <a:pt x="1056" y="3795"/>
                    <a:pt x="1199" y="3824"/>
                    <a:pt x="1327" y="3824"/>
                  </a:cubicBezTo>
                  <a:cubicBezTo>
                    <a:pt x="1399" y="3824"/>
                    <a:pt x="1441" y="3795"/>
                    <a:pt x="1441" y="3738"/>
                  </a:cubicBezTo>
                  <a:cubicBezTo>
                    <a:pt x="1441" y="3681"/>
                    <a:pt x="1342" y="3610"/>
                    <a:pt x="1156" y="3524"/>
                  </a:cubicBezTo>
                  <a:cubicBezTo>
                    <a:pt x="1085" y="3481"/>
                    <a:pt x="985" y="3438"/>
                    <a:pt x="899" y="3367"/>
                  </a:cubicBezTo>
                  <a:cubicBezTo>
                    <a:pt x="800" y="3310"/>
                    <a:pt x="714" y="3239"/>
                    <a:pt x="628" y="3153"/>
                  </a:cubicBezTo>
                  <a:cubicBezTo>
                    <a:pt x="557" y="3082"/>
                    <a:pt x="486" y="2982"/>
                    <a:pt x="429" y="2853"/>
                  </a:cubicBezTo>
                  <a:cubicBezTo>
                    <a:pt x="386" y="2711"/>
                    <a:pt x="357" y="2554"/>
                    <a:pt x="357" y="2368"/>
                  </a:cubicBezTo>
                  <a:cubicBezTo>
                    <a:pt x="357" y="2169"/>
                    <a:pt x="386" y="1969"/>
                    <a:pt x="471" y="1769"/>
                  </a:cubicBezTo>
                  <a:cubicBezTo>
                    <a:pt x="543" y="1555"/>
                    <a:pt x="628" y="1384"/>
                    <a:pt x="742" y="1242"/>
                  </a:cubicBezTo>
                  <a:cubicBezTo>
                    <a:pt x="857" y="1099"/>
                    <a:pt x="971" y="970"/>
                    <a:pt x="1099" y="842"/>
                  </a:cubicBezTo>
                  <a:cubicBezTo>
                    <a:pt x="1242" y="714"/>
                    <a:pt x="1356" y="614"/>
                    <a:pt x="1470" y="543"/>
                  </a:cubicBezTo>
                  <a:cubicBezTo>
                    <a:pt x="1570" y="457"/>
                    <a:pt x="1670" y="386"/>
                    <a:pt x="1741" y="329"/>
                  </a:cubicBezTo>
                  <a:cubicBezTo>
                    <a:pt x="1812" y="257"/>
                    <a:pt x="1855" y="214"/>
                    <a:pt x="1855" y="172"/>
                  </a:cubicBezTo>
                  <a:cubicBezTo>
                    <a:pt x="1855" y="143"/>
                    <a:pt x="1827" y="100"/>
                    <a:pt x="1784" y="57"/>
                  </a:cubicBezTo>
                  <a:cubicBezTo>
                    <a:pt x="1755" y="29"/>
                    <a:pt x="1698" y="0"/>
                    <a:pt x="16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7"/>
            <p:cNvSpPr/>
            <p:nvPr/>
          </p:nvSpPr>
          <p:spPr>
            <a:xfrm>
              <a:off x="6881500" y="2218750"/>
              <a:ext cx="49250" cy="68500"/>
            </a:xfrm>
            <a:custGeom>
              <a:avLst/>
              <a:gdLst/>
              <a:ahLst/>
              <a:cxnLst/>
              <a:rect l="l" t="t" r="r" b="b"/>
              <a:pathLst>
                <a:path w="1970" h="2740" extrusionOk="0">
                  <a:moveTo>
                    <a:pt x="1698" y="1"/>
                  </a:moveTo>
                  <a:cubicBezTo>
                    <a:pt x="1556" y="1"/>
                    <a:pt x="1370" y="44"/>
                    <a:pt x="1156" y="143"/>
                  </a:cubicBezTo>
                  <a:cubicBezTo>
                    <a:pt x="942" y="243"/>
                    <a:pt x="785" y="343"/>
                    <a:pt x="685" y="457"/>
                  </a:cubicBezTo>
                  <a:cubicBezTo>
                    <a:pt x="657" y="486"/>
                    <a:pt x="628" y="543"/>
                    <a:pt x="600" y="614"/>
                  </a:cubicBezTo>
                  <a:cubicBezTo>
                    <a:pt x="571" y="686"/>
                    <a:pt x="557" y="757"/>
                    <a:pt x="557" y="828"/>
                  </a:cubicBezTo>
                  <a:cubicBezTo>
                    <a:pt x="557" y="885"/>
                    <a:pt x="600" y="971"/>
                    <a:pt x="700" y="1085"/>
                  </a:cubicBezTo>
                  <a:cubicBezTo>
                    <a:pt x="800" y="1199"/>
                    <a:pt x="899" y="1313"/>
                    <a:pt x="1014" y="1413"/>
                  </a:cubicBezTo>
                  <a:cubicBezTo>
                    <a:pt x="1128" y="1499"/>
                    <a:pt x="1227" y="1613"/>
                    <a:pt x="1327" y="1713"/>
                  </a:cubicBezTo>
                  <a:cubicBezTo>
                    <a:pt x="1413" y="1827"/>
                    <a:pt x="1470" y="1912"/>
                    <a:pt x="1470" y="1984"/>
                  </a:cubicBezTo>
                  <a:cubicBezTo>
                    <a:pt x="1470" y="2098"/>
                    <a:pt x="1399" y="2198"/>
                    <a:pt x="1256" y="2298"/>
                  </a:cubicBezTo>
                  <a:cubicBezTo>
                    <a:pt x="1113" y="2383"/>
                    <a:pt x="942" y="2440"/>
                    <a:pt x="757" y="2440"/>
                  </a:cubicBezTo>
                  <a:cubicBezTo>
                    <a:pt x="671" y="2440"/>
                    <a:pt x="586" y="2412"/>
                    <a:pt x="514" y="2383"/>
                  </a:cubicBezTo>
                  <a:cubicBezTo>
                    <a:pt x="429" y="2340"/>
                    <a:pt x="372" y="2298"/>
                    <a:pt x="315" y="2255"/>
                  </a:cubicBezTo>
                  <a:cubicBezTo>
                    <a:pt x="200" y="2126"/>
                    <a:pt x="115" y="2069"/>
                    <a:pt x="72" y="2069"/>
                  </a:cubicBezTo>
                  <a:cubicBezTo>
                    <a:pt x="29" y="2069"/>
                    <a:pt x="1" y="2098"/>
                    <a:pt x="1" y="2183"/>
                  </a:cubicBezTo>
                  <a:cubicBezTo>
                    <a:pt x="1" y="2298"/>
                    <a:pt x="86" y="2412"/>
                    <a:pt x="243" y="2554"/>
                  </a:cubicBezTo>
                  <a:cubicBezTo>
                    <a:pt x="414" y="2683"/>
                    <a:pt x="614" y="2740"/>
                    <a:pt x="857" y="2740"/>
                  </a:cubicBezTo>
                  <a:cubicBezTo>
                    <a:pt x="1113" y="2740"/>
                    <a:pt x="1342" y="2668"/>
                    <a:pt x="1527" y="2526"/>
                  </a:cubicBezTo>
                  <a:cubicBezTo>
                    <a:pt x="1727" y="2383"/>
                    <a:pt x="1812" y="2198"/>
                    <a:pt x="1812" y="1984"/>
                  </a:cubicBezTo>
                  <a:cubicBezTo>
                    <a:pt x="1812" y="1870"/>
                    <a:pt x="1770" y="1755"/>
                    <a:pt x="1670" y="1613"/>
                  </a:cubicBezTo>
                  <a:cubicBezTo>
                    <a:pt x="1584" y="1484"/>
                    <a:pt x="1470" y="1370"/>
                    <a:pt x="1356" y="1256"/>
                  </a:cubicBezTo>
                  <a:cubicBezTo>
                    <a:pt x="1056" y="999"/>
                    <a:pt x="899" y="842"/>
                    <a:pt x="899" y="785"/>
                  </a:cubicBezTo>
                  <a:cubicBezTo>
                    <a:pt x="899" y="671"/>
                    <a:pt x="1042" y="557"/>
                    <a:pt x="1342" y="443"/>
                  </a:cubicBezTo>
                  <a:cubicBezTo>
                    <a:pt x="1427" y="415"/>
                    <a:pt x="1527" y="386"/>
                    <a:pt x="1641" y="357"/>
                  </a:cubicBezTo>
                  <a:cubicBezTo>
                    <a:pt x="1755" y="329"/>
                    <a:pt x="1841" y="315"/>
                    <a:pt x="1898" y="300"/>
                  </a:cubicBezTo>
                  <a:cubicBezTo>
                    <a:pt x="1955" y="286"/>
                    <a:pt x="1969" y="258"/>
                    <a:pt x="1969" y="229"/>
                  </a:cubicBezTo>
                  <a:cubicBezTo>
                    <a:pt x="1969" y="186"/>
                    <a:pt x="1955" y="129"/>
                    <a:pt x="1898" y="72"/>
                  </a:cubicBezTo>
                  <a:cubicBezTo>
                    <a:pt x="1841" y="29"/>
                    <a:pt x="1784" y="1"/>
                    <a:pt x="16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7"/>
            <p:cNvSpPr/>
            <p:nvPr/>
          </p:nvSpPr>
          <p:spPr>
            <a:xfrm>
              <a:off x="6939275" y="2219825"/>
              <a:ext cx="53175" cy="68150"/>
            </a:xfrm>
            <a:custGeom>
              <a:avLst/>
              <a:gdLst/>
              <a:ahLst/>
              <a:cxnLst/>
              <a:rect l="l" t="t" r="r" b="b"/>
              <a:pathLst>
                <a:path w="2127" h="2726" extrusionOk="0">
                  <a:moveTo>
                    <a:pt x="1342" y="1"/>
                  </a:moveTo>
                  <a:cubicBezTo>
                    <a:pt x="814" y="1"/>
                    <a:pt x="528" y="43"/>
                    <a:pt x="486" y="143"/>
                  </a:cubicBezTo>
                  <a:cubicBezTo>
                    <a:pt x="471" y="172"/>
                    <a:pt x="471" y="200"/>
                    <a:pt x="471" y="229"/>
                  </a:cubicBezTo>
                  <a:cubicBezTo>
                    <a:pt x="471" y="429"/>
                    <a:pt x="429" y="685"/>
                    <a:pt x="357" y="971"/>
                  </a:cubicBezTo>
                  <a:cubicBezTo>
                    <a:pt x="272" y="1270"/>
                    <a:pt x="200" y="1541"/>
                    <a:pt x="115" y="1798"/>
                  </a:cubicBezTo>
                  <a:cubicBezTo>
                    <a:pt x="43" y="2055"/>
                    <a:pt x="1" y="2240"/>
                    <a:pt x="1" y="2354"/>
                  </a:cubicBezTo>
                  <a:cubicBezTo>
                    <a:pt x="1" y="2454"/>
                    <a:pt x="43" y="2540"/>
                    <a:pt x="129" y="2611"/>
                  </a:cubicBezTo>
                  <a:cubicBezTo>
                    <a:pt x="229" y="2683"/>
                    <a:pt x="329" y="2725"/>
                    <a:pt x="457" y="2725"/>
                  </a:cubicBezTo>
                  <a:cubicBezTo>
                    <a:pt x="728" y="2725"/>
                    <a:pt x="999" y="2668"/>
                    <a:pt x="1285" y="2568"/>
                  </a:cubicBezTo>
                  <a:cubicBezTo>
                    <a:pt x="1584" y="2469"/>
                    <a:pt x="1727" y="2383"/>
                    <a:pt x="1727" y="2283"/>
                  </a:cubicBezTo>
                  <a:cubicBezTo>
                    <a:pt x="1727" y="2226"/>
                    <a:pt x="1698" y="2197"/>
                    <a:pt x="1670" y="2197"/>
                  </a:cubicBezTo>
                  <a:cubicBezTo>
                    <a:pt x="1641" y="2197"/>
                    <a:pt x="1584" y="2212"/>
                    <a:pt x="1456" y="2240"/>
                  </a:cubicBezTo>
                  <a:cubicBezTo>
                    <a:pt x="1099" y="2340"/>
                    <a:pt x="771" y="2397"/>
                    <a:pt x="471" y="2397"/>
                  </a:cubicBezTo>
                  <a:cubicBezTo>
                    <a:pt x="429" y="2397"/>
                    <a:pt x="414" y="2383"/>
                    <a:pt x="386" y="2369"/>
                  </a:cubicBezTo>
                  <a:cubicBezTo>
                    <a:pt x="372" y="2340"/>
                    <a:pt x="357" y="2312"/>
                    <a:pt x="357" y="2283"/>
                  </a:cubicBezTo>
                  <a:cubicBezTo>
                    <a:pt x="357" y="2197"/>
                    <a:pt x="429" y="1926"/>
                    <a:pt x="571" y="1470"/>
                  </a:cubicBezTo>
                  <a:cubicBezTo>
                    <a:pt x="857" y="1470"/>
                    <a:pt x="1099" y="1456"/>
                    <a:pt x="1313" y="1413"/>
                  </a:cubicBezTo>
                  <a:cubicBezTo>
                    <a:pt x="1527" y="1370"/>
                    <a:pt x="1641" y="1299"/>
                    <a:pt x="1641" y="1199"/>
                  </a:cubicBezTo>
                  <a:cubicBezTo>
                    <a:pt x="1641" y="1170"/>
                    <a:pt x="1598" y="1142"/>
                    <a:pt x="1527" y="1142"/>
                  </a:cubicBezTo>
                  <a:cubicBezTo>
                    <a:pt x="1441" y="1142"/>
                    <a:pt x="1327" y="1156"/>
                    <a:pt x="1185" y="1170"/>
                  </a:cubicBezTo>
                  <a:cubicBezTo>
                    <a:pt x="1028" y="1185"/>
                    <a:pt x="899" y="1185"/>
                    <a:pt x="814" y="1185"/>
                  </a:cubicBezTo>
                  <a:lnTo>
                    <a:pt x="657" y="1185"/>
                  </a:lnTo>
                  <a:cubicBezTo>
                    <a:pt x="757" y="828"/>
                    <a:pt x="800" y="557"/>
                    <a:pt x="800" y="386"/>
                  </a:cubicBezTo>
                  <a:lnTo>
                    <a:pt x="800" y="372"/>
                  </a:lnTo>
                  <a:cubicBezTo>
                    <a:pt x="1042" y="329"/>
                    <a:pt x="1199" y="300"/>
                    <a:pt x="1256" y="300"/>
                  </a:cubicBezTo>
                  <a:cubicBezTo>
                    <a:pt x="1313" y="286"/>
                    <a:pt x="1427" y="286"/>
                    <a:pt x="1584" y="272"/>
                  </a:cubicBezTo>
                  <a:cubicBezTo>
                    <a:pt x="1741" y="243"/>
                    <a:pt x="1869" y="229"/>
                    <a:pt x="1955" y="215"/>
                  </a:cubicBezTo>
                  <a:cubicBezTo>
                    <a:pt x="2069" y="200"/>
                    <a:pt x="2126" y="158"/>
                    <a:pt x="2126" y="115"/>
                  </a:cubicBezTo>
                  <a:cubicBezTo>
                    <a:pt x="2126" y="29"/>
                    <a:pt x="1869" y="1"/>
                    <a:pt x="13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7"/>
            <p:cNvSpPr/>
            <p:nvPr/>
          </p:nvSpPr>
          <p:spPr>
            <a:xfrm>
              <a:off x="6995275" y="2218750"/>
              <a:ext cx="49600" cy="68875"/>
            </a:xfrm>
            <a:custGeom>
              <a:avLst/>
              <a:gdLst/>
              <a:ahLst/>
              <a:cxnLst/>
              <a:rect l="l" t="t" r="r" b="b"/>
              <a:pathLst>
                <a:path w="1984" h="2755" extrusionOk="0">
                  <a:moveTo>
                    <a:pt x="1199" y="343"/>
                  </a:moveTo>
                  <a:cubicBezTo>
                    <a:pt x="1484" y="343"/>
                    <a:pt x="1627" y="429"/>
                    <a:pt x="1627" y="586"/>
                  </a:cubicBezTo>
                  <a:cubicBezTo>
                    <a:pt x="1627" y="686"/>
                    <a:pt x="1584" y="785"/>
                    <a:pt x="1498" y="885"/>
                  </a:cubicBezTo>
                  <a:cubicBezTo>
                    <a:pt x="1413" y="971"/>
                    <a:pt x="1327" y="1056"/>
                    <a:pt x="1227" y="1114"/>
                  </a:cubicBezTo>
                  <a:cubicBezTo>
                    <a:pt x="1127" y="1171"/>
                    <a:pt x="1013" y="1228"/>
                    <a:pt x="885" y="1299"/>
                  </a:cubicBezTo>
                  <a:cubicBezTo>
                    <a:pt x="756" y="1356"/>
                    <a:pt x="671" y="1413"/>
                    <a:pt x="628" y="1442"/>
                  </a:cubicBezTo>
                  <a:cubicBezTo>
                    <a:pt x="742" y="1056"/>
                    <a:pt x="799" y="771"/>
                    <a:pt x="799" y="600"/>
                  </a:cubicBezTo>
                  <a:cubicBezTo>
                    <a:pt x="799" y="557"/>
                    <a:pt x="785" y="500"/>
                    <a:pt x="756" y="443"/>
                  </a:cubicBezTo>
                  <a:cubicBezTo>
                    <a:pt x="928" y="372"/>
                    <a:pt x="1070" y="343"/>
                    <a:pt x="1199" y="343"/>
                  </a:cubicBezTo>
                  <a:close/>
                  <a:moveTo>
                    <a:pt x="1184" y="1"/>
                  </a:moveTo>
                  <a:cubicBezTo>
                    <a:pt x="970" y="1"/>
                    <a:pt x="771" y="29"/>
                    <a:pt x="599" y="86"/>
                  </a:cubicBezTo>
                  <a:cubicBezTo>
                    <a:pt x="414" y="158"/>
                    <a:pt x="328" y="215"/>
                    <a:pt x="328" y="272"/>
                  </a:cubicBezTo>
                  <a:cubicBezTo>
                    <a:pt x="328" y="315"/>
                    <a:pt x="343" y="357"/>
                    <a:pt x="371" y="400"/>
                  </a:cubicBezTo>
                  <a:cubicBezTo>
                    <a:pt x="400" y="443"/>
                    <a:pt x="428" y="472"/>
                    <a:pt x="457" y="500"/>
                  </a:cubicBezTo>
                  <a:cubicBezTo>
                    <a:pt x="443" y="757"/>
                    <a:pt x="357" y="1142"/>
                    <a:pt x="214" y="1656"/>
                  </a:cubicBezTo>
                  <a:cubicBezTo>
                    <a:pt x="72" y="2155"/>
                    <a:pt x="0" y="2440"/>
                    <a:pt x="0" y="2497"/>
                  </a:cubicBezTo>
                  <a:cubicBezTo>
                    <a:pt x="0" y="2554"/>
                    <a:pt x="15" y="2611"/>
                    <a:pt x="72" y="2668"/>
                  </a:cubicBezTo>
                  <a:cubicBezTo>
                    <a:pt x="114" y="2726"/>
                    <a:pt x="157" y="2754"/>
                    <a:pt x="200" y="2754"/>
                  </a:cubicBezTo>
                  <a:cubicBezTo>
                    <a:pt x="229" y="2754"/>
                    <a:pt x="257" y="2697"/>
                    <a:pt x="300" y="2554"/>
                  </a:cubicBezTo>
                  <a:cubicBezTo>
                    <a:pt x="314" y="2483"/>
                    <a:pt x="343" y="2426"/>
                    <a:pt x="357" y="2355"/>
                  </a:cubicBezTo>
                  <a:cubicBezTo>
                    <a:pt x="371" y="2298"/>
                    <a:pt x="443" y="2055"/>
                    <a:pt x="571" y="1656"/>
                  </a:cubicBezTo>
                  <a:cubicBezTo>
                    <a:pt x="642" y="1841"/>
                    <a:pt x="813" y="2069"/>
                    <a:pt x="1099" y="2355"/>
                  </a:cubicBezTo>
                  <a:cubicBezTo>
                    <a:pt x="1398" y="2626"/>
                    <a:pt x="1612" y="2754"/>
                    <a:pt x="1769" y="2754"/>
                  </a:cubicBezTo>
                  <a:cubicBezTo>
                    <a:pt x="1855" y="2754"/>
                    <a:pt x="1898" y="2726"/>
                    <a:pt x="1898" y="2668"/>
                  </a:cubicBezTo>
                  <a:cubicBezTo>
                    <a:pt x="1898" y="2626"/>
                    <a:pt x="1869" y="2583"/>
                    <a:pt x="1812" y="2512"/>
                  </a:cubicBezTo>
                  <a:cubicBezTo>
                    <a:pt x="1769" y="2483"/>
                    <a:pt x="1741" y="2454"/>
                    <a:pt x="1698" y="2426"/>
                  </a:cubicBezTo>
                  <a:cubicBezTo>
                    <a:pt x="1669" y="2397"/>
                    <a:pt x="1627" y="2369"/>
                    <a:pt x="1570" y="2312"/>
                  </a:cubicBezTo>
                  <a:cubicBezTo>
                    <a:pt x="1527" y="2269"/>
                    <a:pt x="1470" y="2226"/>
                    <a:pt x="1413" y="2169"/>
                  </a:cubicBezTo>
                  <a:cubicBezTo>
                    <a:pt x="1341" y="2112"/>
                    <a:pt x="1298" y="2069"/>
                    <a:pt x="1256" y="2027"/>
                  </a:cubicBezTo>
                  <a:cubicBezTo>
                    <a:pt x="1227" y="1998"/>
                    <a:pt x="1156" y="1941"/>
                    <a:pt x="1070" y="1841"/>
                  </a:cubicBezTo>
                  <a:cubicBezTo>
                    <a:pt x="985" y="1755"/>
                    <a:pt x="942" y="1670"/>
                    <a:pt x="942" y="1613"/>
                  </a:cubicBezTo>
                  <a:cubicBezTo>
                    <a:pt x="942" y="1599"/>
                    <a:pt x="970" y="1584"/>
                    <a:pt x="1042" y="1541"/>
                  </a:cubicBezTo>
                  <a:cubicBezTo>
                    <a:pt x="1113" y="1513"/>
                    <a:pt x="1199" y="1456"/>
                    <a:pt x="1298" y="1413"/>
                  </a:cubicBezTo>
                  <a:cubicBezTo>
                    <a:pt x="1413" y="1356"/>
                    <a:pt x="1512" y="1285"/>
                    <a:pt x="1612" y="1213"/>
                  </a:cubicBezTo>
                  <a:cubicBezTo>
                    <a:pt x="1712" y="1142"/>
                    <a:pt x="1798" y="1056"/>
                    <a:pt x="1869" y="942"/>
                  </a:cubicBezTo>
                  <a:cubicBezTo>
                    <a:pt x="1940" y="842"/>
                    <a:pt x="1983" y="714"/>
                    <a:pt x="1983" y="586"/>
                  </a:cubicBezTo>
                  <a:cubicBezTo>
                    <a:pt x="1983" y="400"/>
                    <a:pt x="1898" y="258"/>
                    <a:pt x="1741" y="158"/>
                  </a:cubicBezTo>
                  <a:cubicBezTo>
                    <a:pt x="1584" y="44"/>
                    <a:pt x="1398" y="1"/>
                    <a:pt x="11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7"/>
            <p:cNvSpPr/>
            <p:nvPr/>
          </p:nvSpPr>
          <p:spPr>
            <a:xfrm>
              <a:off x="7044475" y="2204850"/>
              <a:ext cx="44975" cy="93100"/>
            </a:xfrm>
            <a:custGeom>
              <a:avLst/>
              <a:gdLst/>
              <a:ahLst/>
              <a:cxnLst/>
              <a:rect l="l" t="t" r="r" b="b"/>
              <a:pathLst>
                <a:path w="1799" h="3724" extrusionOk="0">
                  <a:moveTo>
                    <a:pt x="1028" y="0"/>
                  </a:moveTo>
                  <a:cubicBezTo>
                    <a:pt x="885" y="0"/>
                    <a:pt x="814" y="58"/>
                    <a:pt x="814" y="172"/>
                  </a:cubicBezTo>
                  <a:cubicBezTo>
                    <a:pt x="814" y="214"/>
                    <a:pt x="828" y="257"/>
                    <a:pt x="871" y="286"/>
                  </a:cubicBezTo>
                  <a:cubicBezTo>
                    <a:pt x="914" y="329"/>
                    <a:pt x="971" y="371"/>
                    <a:pt x="1028" y="428"/>
                  </a:cubicBezTo>
                  <a:cubicBezTo>
                    <a:pt x="1099" y="471"/>
                    <a:pt x="1156" y="528"/>
                    <a:pt x="1214" y="585"/>
                  </a:cubicBezTo>
                  <a:cubicBezTo>
                    <a:pt x="1285" y="657"/>
                    <a:pt x="1328" y="742"/>
                    <a:pt x="1370" y="871"/>
                  </a:cubicBezTo>
                  <a:cubicBezTo>
                    <a:pt x="1413" y="985"/>
                    <a:pt x="1442" y="1142"/>
                    <a:pt x="1442" y="1327"/>
                  </a:cubicBezTo>
                  <a:cubicBezTo>
                    <a:pt x="1442" y="1513"/>
                    <a:pt x="1399" y="1712"/>
                    <a:pt x="1328" y="1926"/>
                  </a:cubicBezTo>
                  <a:cubicBezTo>
                    <a:pt x="1256" y="2126"/>
                    <a:pt x="1171" y="2311"/>
                    <a:pt x="1071" y="2468"/>
                  </a:cubicBezTo>
                  <a:cubicBezTo>
                    <a:pt x="843" y="2782"/>
                    <a:pt x="614" y="3053"/>
                    <a:pt x="372" y="3267"/>
                  </a:cubicBezTo>
                  <a:cubicBezTo>
                    <a:pt x="129" y="3481"/>
                    <a:pt x="1" y="3610"/>
                    <a:pt x="1" y="3652"/>
                  </a:cubicBezTo>
                  <a:cubicBezTo>
                    <a:pt x="1" y="3695"/>
                    <a:pt x="44" y="3724"/>
                    <a:pt x="101" y="3724"/>
                  </a:cubicBezTo>
                  <a:cubicBezTo>
                    <a:pt x="201" y="3724"/>
                    <a:pt x="386" y="3610"/>
                    <a:pt x="657" y="3410"/>
                  </a:cubicBezTo>
                  <a:cubicBezTo>
                    <a:pt x="786" y="3310"/>
                    <a:pt x="914" y="3182"/>
                    <a:pt x="1042" y="3025"/>
                  </a:cubicBezTo>
                  <a:cubicBezTo>
                    <a:pt x="1185" y="2868"/>
                    <a:pt x="1313" y="2697"/>
                    <a:pt x="1413" y="2511"/>
                  </a:cubicBezTo>
                  <a:cubicBezTo>
                    <a:pt x="1527" y="2340"/>
                    <a:pt x="1627" y="2126"/>
                    <a:pt x="1699" y="1884"/>
                  </a:cubicBezTo>
                  <a:cubicBezTo>
                    <a:pt x="1770" y="1641"/>
                    <a:pt x="1798" y="1384"/>
                    <a:pt x="1798" y="1142"/>
                  </a:cubicBezTo>
                  <a:cubicBezTo>
                    <a:pt x="1798" y="828"/>
                    <a:pt x="1713" y="571"/>
                    <a:pt x="1542" y="343"/>
                  </a:cubicBezTo>
                  <a:cubicBezTo>
                    <a:pt x="1370" y="115"/>
                    <a:pt x="1199" y="0"/>
                    <a:pt x="10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7"/>
            <p:cNvSpPr/>
            <p:nvPr/>
          </p:nvSpPr>
          <p:spPr>
            <a:xfrm>
              <a:off x="6361875" y="2550775"/>
              <a:ext cx="49600" cy="69225"/>
            </a:xfrm>
            <a:custGeom>
              <a:avLst/>
              <a:gdLst/>
              <a:ahLst/>
              <a:cxnLst/>
              <a:rect l="l" t="t" r="r" b="b"/>
              <a:pathLst>
                <a:path w="1984" h="2769" extrusionOk="0">
                  <a:moveTo>
                    <a:pt x="1214" y="357"/>
                  </a:moveTo>
                  <a:cubicBezTo>
                    <a:pt x="1485" y="357"/>
                    <a:pt x="1627" y="443"/>
                    <a:pt x="1627" y="600"/>
                  </a:cubicBezTo>
                  <a:cubicBezTo>
                    <a:pt x="1627" y="700"/>
                    <a:pt x="1584" y="800"/>
                    <a:pt x="1499" y="900"/>
                  </a:cubicBezTo>
                  <a:cubicBezTo>
                    <a:pt x="1428" y="985"/>
                    <a:pt x="1328" y="1056"/>
                    <a:pt x="1228" y="1114"/>
                  </a:cubicBezTo>
                  <a:cubicBezTo>
                    <a:pt x="1128" y="1171"/>
                    <a:pt x="1014" y="1242"/>
                    <a:pt x="885" y="1299"/>
                  </a:cubicBezTo>
                  <a:cubicBezTo>
                    <a:pt x="757" y="1370"/>
                    <a:pt x="671" y="1413"/>
                    <a:pt x="629" y="1456"/>
                  </a:cubicBezTo>
                  <a:cubicBezTo>
                    <a:pt x="743" y="1056"/>
                    <a:pt x="800" y="785"/>
                    <a:pt x="800" y="614"/>
                  </a:cubicBezTo>
                  <a:cubicBezTo>
                    <a:pt x="800" y="557"/>
                    <a:pt x="786" y="514"/>
                    <a:pt x="757" y="457"/>
                  </a:cubicBezTo>
                  <a:cubicBezTo>
                    <a:pt x="928" y="386"/>
                    <a:pt x="1085" y="357"/>
                    <a:pt x="1214" y="357"/>
                  </a:cubicBezTo>
                  <a:close/>
                  <a:moveTo>
                    <a:pt x="1185" y="1"/>
                  </a:moveTo>
                  <a:cubicBezTo>
                    <a:pt x="971" y="1"/>
                    <a:pt x="771" y="44"/>
                    <a:pt x="600" y="101"/>
                  </a:cubicBezTo>
                  <a:cubicBezTo>
                    <a:pt x="415" y="172"/>
                    <a:pt x="329" y="229"/>
                    <a:pt x="329" y="286"/>
                  </a:cubicBezTo>
                  <a:cubicBezTo>
                    <a:pt x="329" y="329"/>
                    <a:pt x="343" y="357"/>
                    <a:pt x="372" y="400"/>
                  </a:cubicBezTo>
                  <a:cubicBezTo>
                    <a:pt x="400" y="457"/>
                    <a:pt x="429" y="486"/>
                    <a:pt x="457" y="500"/>
                  </a:cubicBezTo>
                  <a:cubicBezTo>
                    <a:pt x="443" y="771"/>
                    <a:pt x="358" y="1156"/>
                    <a:pt x="215" y="1656"/>
                  </a:cubicBezTo>
                  <a:cubicBezTo>
                    <a:pt x="72" y="2169"/>
                    <a:pt x="1" y="2454"/>
                    <a:pt x="1" y="2512"/>
                  </a:cubicBezTo>
                  <a:cubicBezTo>
                    <a:pt x="1" y="2569"/>
                    <a:pt x="30" y="2626"/>
                    <a:pt x="72" y="2683"/>
                  </a:cubicBezTo>
                  <a:cubicBezTo>
                    <a:pt x="129" y="2740"/>
                    <a:pt x="172" y="2768"/>
                    <a:pt x="201" y="2768"/>
                  </a:cubicBezTo>
                  <a:cubicBezTo>
                    <a:pt x="229" y="2768"/>
                    <a:pt x="258" y="2697"/>
                    <a:pt x="301" y="2569"/>
                  </a:cubicBezTo>
                  <a:cubicBezTo>
                    <a:pt x="329" y="2497"/>
                    <a:pt x="343" y="2440"/>
                    <a:pt x="358" y="2369"/>
                  </a:cubicBezTo>
                  <a:cubicBezTo>
                    <a:pt x="386" y="2312"/>
                    <a:pt x="457" y="2069"/>
                    <a:pt x="572" y="1656"/>
                  </a:cubicBezTo>
                  <a:cubicBezTo>
                    <a:pt x="643" y="1855"/>
                    <a:pt x="814" y="2084"/>
                    <a:pt x="1114" y="2355"/>
                  </a:cubicBezTo>
                  <a:cubicBezTo>
                    <a:pt x="1399" y="2626"/>
                    <a:pt x="1627" y="2768"/>
                    <a:pt x="1784" y="2768"/>
                  </a:cubicBezTo>
                  <a:cubicBezTo>
                    <a:pt x="1870" y="2768"/>
                    <a:pt x="1913" y="2740"/>
                    <a:pt x="1913" y="2668"/>
                  </a:cubicBezTo>
                  <a:cubicBezTo>
                    <a:pt x="1913" y="2640"/>
                    <a:pt x="1870" y="2583"/>
                    <a:pt x="1813" y="2526"/>
                  </a:cubicBezTo>
                  <a:cubicBezTo>
                    <a:pt x="1770" y="2497"/>
                    <a:pt x="1741" y="2469"/>
                    <a:pt x="1713" y="2440"/>
                  </a:cubicBezTo>
                  <a:cubicBezTo>
                    <a:pt x="1684" y="2412"/>
                    <a:pt x="1627" y="2369"/>
                    <a:pt x="1584" y="2326"/>
                  </a:cubicBezTo>
                  <a:cubicBezTo>
                    <a:pt x="1527" y="2283"/>
                    <a:pt x="1470" y="2240"/>
                    <a:pt x="1413" y="2183"/>
                  </a:cubicBezTo>
                  <a:cubicBezTo>
                    <a:pt x="1356" y="2126"/>
                    <a:pt x="1299" y="2069"/>
                    <a:pt x="1271" y="2041"/>
                  </a:cubicBezTo>
                  <a:cubicBezTo>
                    <a:pt x="1228" y="2012"/>
                    <a:pt x="1171" y="1941"/>
                    <a:pt x="1071" y="1855"/>
                  </a:cubicBezTo>
                  <a:cubicBezTo>
                    <a:pt x="985" y="1755"/>
                    <a:pt x="943" y="1684"/>
                    <a:pt x="943" y="1627"/>
                  </a:cubicBezTo>
                  <a:cubicBezTo>
                    <a:pt x="943" y="1613"/>
                    <a:pt x="971" y="1584"/>
                    <a:pt x="1042" y="1556"/>
                  </a:cubicBezTo>
                  <a:cubicBezTo>
                    <a:pt x="1114" y="1513"/>
                    <a:pt x="1199" y="1470"/>
                    <a:pt x="1313" y="1413"/>
                  </a:cubicBezTo>
                  <a:cubicBezTo>
                    <a:pt x="1413" y="1370"/>
                    <a:pt x="1513" y="1299"/>
                    <a:pt x="1613" y="1228"/>
                  </a:cubicBezTo>
                  <a:cubicBezTo>
                    <a:pt x="1713" y="1156"/>
                    <a:pt x="1813" y="1071"/>
                    <a:pt x="1884" y="957"/>
                  </a:cubicBezTo>
                  <a:cubicBezTo>
                    <a:pt x="1955" y="842"/>
                    <a:pt x="1984" y="728"/>
                    <a:pt x="1984" y="600"/>
                  </a:cubicBezTo>
                  <a:cubicBezTo>
                    <a:pt x="1984" y="415"/>
                    <a:pt x="1913" y="272"/>
                    <a:pt x="1741" y="158"/>
                  </a:cubicBezTo>
                  <a:cubicBezTo>
                    <a:pt x="1584" y="58"/>
                    <a:pt x="1399" y="1"/>
                    <a:pt x="11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7"/>
            <p:cNvSpPr/>
            <p:nvPr/>
          </p:nvSpPr>
          <p:spPr>
            <a:xfrm>
              <a:off x="6421100" y="2551150"/>
              <a:ext cx="20350" cy="68500"/>
            </a:xfrm>
            <a:custGeom>
              <a:avLst/>
              <a:gdLst/>
              <a:ahLst/>
              <a:cxnLst/>
              <a:rect l="l" t="t" r="r" b="b"/>
              <a:pathLst>
                <a:path w="814" h="2740" extrusionOk="0">
                  <a:moveTo>
                    <a:pt x="556" y="0"/>
                  </a:moveTo>
                  <a:cubicBezTo>
                    <a:pt x="528" y="0"/>
                    <a:pt x="499" y="14"/>
                    <a:pt x="485" y="29"/>
                  </a:cubicBezTo>
                  <a:cubicBezTo>
                    <a:pt x="485" y="43"/>
                    <a:pt x="471" y="71"/>
                    <a:pt x="471" y="114"/>
                  </a:cubicBezTo>
                  <a:cubicBezTo>
                    <a:pt x="471" y="285"/>
                    <a:pt x="385" y="699"/>
                    <a:pt x="228" y="1384"/>
                  </a:cubicBezTo>
                  <a:cubicBezTo>
                    <a:pt x="86" y="2054"/>
                    <a:pt x="0" y="2425"/>
                    <a:pt x="0" y="2482"/>
                  </a:cubicBezTo>
                  <a:cubicBezTo>
                    <a:pt x="0" y="2525"/>
                    <a:pt x="29" y="2582"/>
                    <a:pt x="71" y="2653"/>
                  </a:cubicBezTo>
                  <a:cubicBezTo>
                    <a:pt x="128" y="2711"/>
                    <a:pt x="171" y="2739"/>
                    <a:pt x="200" y="2739"/>
                  </a:cubicBezTo>
                  <a:cubicBezTo>
                    <a:pt x="228" y="2739"/>
                    <a:pt x="271" y="2668"/>
                    <a:pt x="314" y="2511"/>
                  </a:cubicBezTo>
                  <a:cubicBezTo>
                    <a:pt x="342" y="2425"/>
                    <a:pt x="357" y="2354"/>
                    <a:pt x="371" y="2283"/>
                  </a:cubicBezTo>
                  <a:cubicBezTo>
                    <a:pt x="399" y="2211"/>
                    <a:pt x="414" y="2111"/>
                    <a:pt x="457" y="1983"/>
                  </a:cubicBezTo>
                  <a:cubicBezTo>
                    <a:pt x="485" y="1840"/>
                    <a:pt x="499" y="1740"/>
                    <a:pt x="528" y="1669"/>
                  </a:cubicBezTo>
                  <a:cubicBezTo>
                    <a:pt x="713" y="913"/>
                    <a:pt x="813" y="485"/>
                    <a:pt x="813" y="385"/>
                  </a:cubicBezTo>
                  <a:cubicBezTo>
                    <a:pt x="813" y="300"/>
                    <a:pt x="770" y="200"/>
                    <a:pt x="713" y="128"/>
                  </a:cubicBezTo>
                  <a:cubicBezTo>
                    <a:pt x="656" y="43"/>
                    <a:pt x="599" y="0"/>
                    <a:pt x="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7"/>
            <p:cNvSpPr/>
            <p:nvPr/>
          </p:nvSpPr>
          <p:spPr>
            <a:xfrm>
              <a:off x="6445350" y="2551500"/>
              <a:ext cx="56000" cy="68500"/>
            </a:xfrm>
            <a:custGeom>
              <a:avLst/>
              <a:gdLst/>
              <a:ahLst/>
              <a:cxnLst/>
              <a:rect l="l" t="t" r="r" b="b"/>
              <a:pathLst>
                <a:path w="2240" h="2740" extrusionOk="0">
                  <a:moveTo>
                    <a:pt x="1412" y="328"/>
                  </a:moveTo>
                  <a:cubicBezTo>
                    <a:pt x="1541" y="328"/>
                    <a:pt x="1655" y="357"/>
                    <a:pt x="1740" y="400"/>
                  </a:cubicBezTo>
                  <a:cubicBezTo>
                    <a:pt x="1826" y="443"/>
                    <a:pt x="1869" y="514"/>
                    <a:pt x="1869" y="600"/>
                  </a:cubicBezTo>
                  <a:cubicBezTo>
                    <a:pt x="1869" y="657"/>
                    <a:pt x="1855" y="699"/>
                    <a:pt x="1812" y="756"/>
                  </a:cubicBezTo>
                  <a:cubicBezTo>
                    <a:pt x="1783" y="799"/>
                    <a:pt x="1755" y="842"/>
                    <a:pt x="1712" y="871"/>
                  </a:cubicBezTo>
                  <a:cubicBezTo>
                    <a:pt x="1683" y="899"/>
                    <a:pt x="1626" y="942"/>
                    <a:pt x="1541" y="970"/>
                  </a:cubicBezTo>
                  <a:cubicBezTo>
                    <a:pt x="1469" y="1013"/>
                    <a:pt x="1370" y="1056"/>
                    <a:pt x="1227" y="1113"/>
                  </a:cubicBezTo>
                  <a:cubicBezTo>
                    <a:pt x="1099" y="1170"/>
                    <a:pt x="999" y="1213"/>
                    <a:pt x="942" y="1241"/>
                  </a:cubicBezTo>
                  <a:cubicBezTo>
                    <a:pt x="1027" y="885"/>
                    <a:pt x="1070" y="671"/>
                    <a:pt x="1070" y="600"/>
                  </a:cubicBezTo>
                  <a:cubicBezTo>
                    <a:pt x="1070" y="528"/>
                    <a:pt x="1041" y="457"/>
                    <a:pt x="970" y="371"/>
                  </a:cubicBezTo>
                  <a:cubicBezTo>
                    <a:pt x="1141" y="343"/>
                    <a:pt x="1298" y="328"/>
                    <a:pt x="1412" y="328"/>
                  </a:cubicBezTo>
                  <a:close/>
                  <a:moveTo>
                    <a:pt x="899" y="1398"/>
                  </a:moveTo>
                  <a:cubicBezTo>
                    <a:pt x="942" y="1484"/>
                    <a:pt x="1013" y="1512"/>
                    <a:pt x="1084" y="1512"/>
                  </a:cubicBezTo>
                  <a:cubicBezTo>
                    <a:pt x="1255" y="1512"/>
                    <a:pt x="1441" y="1541"/>
                    <a:pt x="1626" y="1598"/>
                  </a:cubicBezTo>
                  <a:cubicBezTo>
                    <a:pt x="1812" y="1655"/>
                    <a:pt x="1897" y="1712"/>
                    <a:pt x="1897" y="1798"/>
                  </a:cubicBezTo>
                  <a:cubicBezTo>
                    <a:pt x="1897" y="1883"/>
                    <a:pt x="1826" y="1983"/>
                    <a:pt x="1683" y="2083"/>
                  </a:cubicBezTo>
                  <a:cubicBezTo>
                    <a:pt x="1541" y="2183"/>
                    <a:pt x="1370" y="2269"/>
                    <a:pt x="1170" y="2326"/>
                  </a:cubicBezTo>
                  <a:cubicBezTo>
                    <a:pt x="956" y="2397"/>
                    <a:pt x="770" y="2425"/>
                    <a:pt x="585" y="2425"/>
                  </a:cubicBezTo>
                  <a:cubicBezTo>
                    <a:pt x="628" y="2383"/>
                    <a:pt x="742" y="2040"/>
                    <a:pt x="899" y="1398"/>
                  </a:cubicBezTo>
                  <a:close/>
                  <a:moveTo>
                    <a:pt x="1070" y="0"/>
                  </a:moveTo>
                  <a:cubicBezTo>
                    <a:pt x="913" y="0"/>
                    <a:pt x="785" y="15"/>
                    <a:pt x="671" y="57"/>
                  </a:cubicBezTo>
                  <a:cubicBezTo>
                    <a:pt x="556" y="86"/>
                    <a:pt x="514" y="114"/>
                    <a:pt x="514" y="172"/>
                  </a:cubicBezTo>
                  <a:cubicBezTo>
                    <a:pt x="514" y="200"/>
                    <a:pt x="528" y="257"/>
                    <a:pt x="585" y="314"/>
                  </a:cubicBezTo>
                  <a:cubicBezTo>
                    <a:pt x="628" y="371"/>
                    <a:pt x="685" y="400"/>
                    <a:pt x="728" y="400"/>
                  </a:cubicBezTo>
                  <a:lnTo>
                    <a:pt x="756" y="400"/>
                  </a:lnTo>
                  <a:cubicBezTo>
                    <a:pt x="756" y="728"/>
                    <a:pt x="656" y="1199"/>
                    <a:pt x="457" y="1812"/>
                  </a:cubicBezTo>
                  <a:cubicBezTo>
                    <a:pt x="400" y="2012"/>
                    <a:pt x="371" y="2140"/>
                    <a:pt x="371" y="2183"/>
                  </a:cubicBezTo>
                  <a:cubicBezTo>
                    <a:pt x="371" y="2226"/>
                    <a:pt x="385" y="2283"/>
                    <a:pt x="414" y="2326"/>
                  </a:cubicBezTo>
                  <a:cubicBezTo>
                    <a:pt x="442" y="2383"/>
                    <a:pt x="485" y="2411"/>
                    <a:pt x="514" y="2425"/>
                  </a:cubicBezTo>
                  <a:cubicBezTo>
                    <a:pt x="414" y="2425"/>
                    <a:pt x="314" y="2397"/>
                    <a:pt x="228" y="2340"/>
                  </a:cubicBezTo>
                  <a:cubicBezTo>
                    <a:pt x="128" y="2283"/>
                    <a:pt x="86" y="2254"/>
                    <a:pt x="71" y="2254"/>
                  </a:cubicBezTo>
                  <a:cubicBezTo>
                    <a:pt x="29" y="2254"/>
                    <a:pt x="0" y="2297"/>
                    <a:pt x="0" y="2368"/>
                  </a:cubicBezTo>
                  <a:cubicBezTo>
                    <a:pt x="0" y="2440"/>
                    <a:pt x="71" y="2525"/>
                    <a:pt x="186" y="2611"/>
                  </a:cubicBezTo>
                  <a:cubicBezTo>
                    <a:pt x="314" y="2697"/>
                    <a:pt x="442" y="2739"/>
                    <a:pt x="599" y="2739"/>
                  </a:cubicBezTo>
                  <a:cubicBezTo>
                    <a:pt x="870" y="2739"/>
                    <a:pt x="1127" y="2697"/>
                    <a:pt x="1384" y="2611"/>
                  </a:cubicBezTo>
                  <a:cubicBezTo>
                    <a:pt x="1626" y="2525"/>
                    <a:pt x="1840" y="2397"/>
                    <a:pt x="1997" y="2254"/>
                  </a:cubicBezTo>
                  <a:cubicBezTo>
                    <a:pt x="2154" y="2112"/>
                    <a:pt x="2240" y="1969"/>
                    <a:pt x="2240" y="1812"/>
                  </a:cubicBezTo>
                  <a:cubicBezTo>
                    <a:pt x="2240" y="1684"/>
                    <a:pt x="2168" y="1584"/>
                    <a:pt x="2026" y="1484"/>
                  </a:cubicBezTo>
                  <a:cubicBezTo>
                    <a:pt x="1883" y="1384"/>
                    <a:pt x="1698" y="1341"/>
                    <a:pt x="1484" y="1327"/>
                  </a:cubicBezTo>
                  <a:lnTo>
                    <a:pt x="1441" y="1313"/>
                  </a:lnTo>
                  <a:cubicBezTo>
                    <a:pt x="1698" y="1241"/>
                    <a:pt x="1897" y="1142"/>
                    <a:pt x="2026" y="1013"/>
                  </a:cubicBezTo>
                  <a:cubicBezTo>
                    <a:pt x="2154" y="885"/>
                    <a:pt x="2225" y="742"/>
                    <a:pt x="2225" y="585"/>
                  </a:cubicBezTo>
                  <a:cubicBezTo>
                    <a:pt x="2225" y="400"/>
                    <a:pt x="2126" y="243"/>
                    <a:pt x="1926" y="143"/>
                  </a:cubicBezTo>
                  <a:cubicBezTo>
                    <a:pt x="1726" y="43"/>
                    <a:pt x="1441" y="0"/>
                    <a:pt x="10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7"/>
            <p:cNvSpPr/>
            <p:nvPr/>
          </p:nvSpPr>
          <p:spPr>
            <a:xfrm>
              <a:off x="6512750" y="2550775"/>
              <a:ext cx="52800" cy="69225"/>
            </a:xfrm>
            <a:custGeom>
              <a:avLst/>
              <a:gdLst/>
              <a:ahLst/>
              <a:cxnLst/>
              <a:rect l="l" t="t" r="r" b="b"/>
              <a:pathLst>
                <a:path w="2112" h="2769" extrusionOk="0">
                  <a:moveTo>
                    <a:pt x="1355" y="329"/>
                  </a:moveTo>
                  <a:cubicBezTo>
                    <a:pt x="1470" y="329"/>
                    <a:pt x="1555" y="400"/>
                    <a:pt x="1627" y="529"/>
                  </a:cubicBezTo>
                  <a:cubicBezTo>
                    <a:pt x="1712" y="643"/>
                    <a:pt x="1741" y="814"/>
                    <a:pt x="1741" y="1014"/>
                  </a:cubicBezTo>
                  <a:cubicBezTo>
                    <a:pt x="1741" y="1213"/>
                    <a:pt x="1684" y="1427"/>
                    <a:pt x="1555" y="1656"/>
                  </a:cubicBezTo>
                  <a:cubicBezTo>
                    <a:pt x="1441" y="1884"/>
                    <a:pt x="1284" y="2069"/>
                    <a:pt x="1113" y="2226"/>
                  </a:cubicBezTo>
                  <a:cubicBezTo>
                    <a:pt x="942" y="2383"/>
                    <a:pt x="799" y="2454"/>
                    <a:pt x="671" y="2454"/>
                  </a:cubicBezTo>
                  <a:cubicBezTo>
                    <a:pt x="585" y="2454"/>
                    <a:pt x="514" y="2412"/>
                    <a:pt x="442" y="2326"/>
                  </a:cubicBezTo>
                  <a:cubicBezTo>
                    <a:pt x="385" y="2226"/>
                    <a:pt x="357" y="2112"/>
                    <a:pt x="357" y="1969"/>
                  </a:cubicBezTo>
                  <a:cubicBezTo>
                    <a:pt x="357" y="1727"/>
                    <a:pt x="414" y="1484"/>
                    <a:pt x="542" y="1213"/>
                  </a:cubicBezTo>
                  <a:cubicBezTo>
                    <a:pt x="671" y="957"/>
                    <a:pt x="813" y="743"/>
                    <a:pt x="970" y="586"/>
                  </a:cubicBezTo>
                  <a:cubicBezTo>
                    <a:pt x="1127" y="415"/>
                    <a:pt x="1256" y="329"/>
                    <a:pt x="1355" y="329"/>
                  </a:cubicBezTo>
                  <a:close/>
                  <a:moveTo>
                    <a:pt x="1341" y="1"/>
                  </a:moveTo>
                  <a:cubicBezTo>
                    <a:pt x="1199" y="1"/>
                    <a:pt x="1056" y="58"/>
                    <a:pt x="899" y="172"/>
                  </a:cubicBezTo>
                  <a:cubicBezTo>
                    <a:pt x="742" y="300"/>
                    <a:pt x="585" y="443"/>
                    <a:pt x="457" y="629"/>
                  </a:cubicBezTo>
                  <a:cubicBezTo>
                    <a:pt x="328" y="814"/>
                    <a:pt x="214" y="1028"/>
                    <a:pt x="129" y="1270"/>
                  </a:cubicBezTo>
                  <a:cubicBezTo>
                    <a:pt x="43" y="1513"/>
                    <a:pt x="0" y="1755"/>
                    <a:pt x="0" y="1998"/>
                  </a:cubicBezTo>
                  <a:cubicBezTo>
                    <a:pt x="0" y="2169"/>
                    <a:pt x="57" y="2340"/>
                    <a:pt x="186" y="2512"/>
                  </a:cubicBezTo>
                  <a:cubicBezTo>
                    <a:pt x="314" y="2683"/>
                    <a:pt x="471" y="2768"/>
                    <a:pt x="642" y="2768"/>
                  </a:cubicBezTo>
                  <a:cubicBezTo>
                    <a:pt x="885" y="2768"/>
                    <a:pt x="1113" y="2668"/>
                    <a:pt x="1341" y="2483"/>
                  </a:cubicBezTo>
                  <a:cubicBezTo>
                    <a:pt x="1569" y="2283"/>
                    <a:pt x="1755" y="2041"/>
                    <a:pt x="1898" y="1770"/>
                  </a:cubicBezTo>
                  <a:cubicBezTo>
                    <a:pt x="2040" y="1499"/>
                    <a:pt x="2112" y="1228"/>
                    <a:pt x="2112" y="985"/>
                  </a:cubicBezTo>
                  <a:cubicBezTo>
                    <a:pt x="2112" y="728"/>
                    <a:pt x="2040" y="500"/>
                    <a:pt x="1883" y="300"/>
                  </a:cubicBezTo>
                  <a:cubicBezTo>
                    <a:pt x="1741" y="101"/>
                    <a:pt x="1555" y="1"/>
                    <a:pt x="13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7"/>
            <p:cNvSpPr/>
            <p:nvPr/>
          </p:nvSpPr>
          <p:spPr>
            <a:xfrm>
              <a:off x="6568025" y="2551150"/>
              <a:ext cx="49225" cy="68500"/>
            </a:xfrm>
            <a:custGeom>
              <a:avLst/>
              <a:gdLst/>
              <a:ahLst/>
              <a:cxnLst/>
              <a:rect l="l" t="t" r="r" b="b"/>
              <a:pathLst>
                <a:path w="1969" h="2740" extrusionOk="0">
                  <a:moveTo>
                    <a:pt x="1698" y="0"/>
                  </a:moveTo>
                  <a:cubicBezTo>
                    <a:pt x="1555" y="0"/>
                    <a:pt x="1370" y="43"/>
                    <a:pt x="1156" y="143"/>
                  </a:cubicBezTo>
                  <a:cubicBezTo>
                    <a:pt x="942" y="228"/>
                    <a:pt x="785" y="342"/>
                    <a:pt x="685" y="457"/>
                  </a:cubicBezTo>
                  <a:cubicBezTo>
                    <a:pt x="642" y="485"/>
                    <a:pt x="614" y="542"/>
                    <a:pt x="600" y="614"/>
                  </a:cubicBezTo>
                  <a:cubicBezTo>
                    <a:pt x="571" y="685"/>
                    <a:pt x="557" y="756"/>
                    <a:pt x="557" y="813"/>
                  </a:cubicBezTo>
                  <a:cubicBezTo>
                    <a:pt x="557" y="885"/>
                    <a:pt x="600" y="970"/>
                    <a:pt x="699" y="1084"/>
                  </a:cubicBezTo>
                  <a:cubicBezTo>
                    <a:pt x="785" y="1198"/>
                    <a:pt x="899" y="1298"/>
                    <a:pt x="1013" y="1398"/>
                  </a:cubicBezTo>
                  <a:cubicBezTo>
                    <a:pt x="1127" y="1498"/>
                    <a:pt x="1227" y="1598"/>
                    <a:pt x="1327" y="1712"/>
                  </a:cubicBezTo>
                  <a:cubicBezTo>
                    <a:pt x="1413" y="1826"/>
                    <a:pt x="1455" y="1912"/>
                    <a:pt x="1455" y="1983"/>
                  </a:cubicBezTo>
                  <a:cubicBezTo>
                    <a:pt x="1455" y="2097"/>
                    <a:pt x="1384" y="2197"/>
                    <a:pt x="1241" y="2297"/>
                  </a:cubicBezTo>
                  <a:cubicBezTo>
                    <a:pt x="1099" y="2382"/>
                    <a:pt x="942" y="2425"/>
                    <a:pt x="756" y="2425"/>
                  </a:cubicBezTo>
                  <a:cubicBezTo>
                    <a:pt x="671" y="2425"/>
                    <a:pt x="585" y="2411"/>
                    <a:pt x="500" y="2368"/>
                  </a:cubicBezTo>
                  <a:cubicBezTo>
                    <a:pt x="428" y="2340"/>
                    <a:pt x="357" y="2297"/>
                    <a:pt x="314" y="2240"/>
                  </a:cubicBezTo>
                  <a:cubicBezTo>
                    <a:pt x="200" y="2126"/>
                    <a:pt x="115" y="2054"/>
                    <a:pt x="72" y="2054"/>
                  </a:cubicBezTo>
                  <a:cubicBezTo>
                    <a:pt x="15" y="2054"/>
                    <a:pt x="0" y="2097"/>
                    <a:pt x="0" y="2183"/>
                  </a:cubicBezTo>
                  <a:cubicBezTo>
                    <a:pt x="0" y="2297"/>
                    <a:pt x="86" y="2411"/>
                    <a:pt x="243" y="2539"/>
                  </a:cubicBezTo>
                  <a:cubicBezTo>
                    <a:pt x="400" y="2668"/>
                    <a:pt x="614" y="2739"/>
                    <a:pt x="856" y="2739"/>
                  </a:cubicBezTo>
                  <a:cubicBezTo>
                    <a:pt x="1113" y="2739"/>
                    <a:pt x="1327" y="2668"/>
                    <a:pt x="1527" y="2525"/>
                  </a:cubicBezTo>
                  <a:cubicBezTo>
                    <a:pt x="1712" y="2368"/>
                    <a:pt x="1812" y="2197"/>
                    <a:pt x="1812" y="1983"/>
                  </a:cubicBezTo>
                  <a:cubicBezTo>
                    <a:pt x="1812" y="1869"/>
                    <a:pt x="1769" y="1755"/>
                    <a:pt x="1669" y="1612"/>
                  </a:cubicBezTo>
                  <a:cubicBezTo>
                    <a:pt x="1570" y="1484"/>
                    <a:pt x="1470" y="1355"/>
                    <a:pt x="1356" y="1255"/>
                  </a:cubicBezTo>
                  <a:cubicBezTo>
                    <a:pt x="1042" y="999"/>
                    <a:pt x="899" y="827"/>
                    <a:pt x="899" y="770"/>
                  </a:cubicBezTo>
                  <a:cubicBezTo>
                    <a:pt x="899" y="671"/>
                    <a:pt x="1042" y="556"/>
                    <a:pt x="1341" y="442"/>
                  </a:cubicBezTo>
                  <a:cubicBezTo>
                    <a:pt x="1427" y="414"/>
                    <a:pt x="1527" y="385"/>
                    <a:pt x="1641" y="357"/>
                  </a:cubicBezTo>
                  <a:cubicBezTo>
                    <a:pt x="1755" y="328"/>
                    <a:pt x="1841" y="314"/>
                    <a:pt x="1883" y="300"/>
                  </a:cubicBezTo>
                  <a:cubicBezTo>
                    <a:pt x="1940" y="271"/>
                    <a:pt x="1969" y="257"/>
                    <a:pt x="1969" y="228"/>
                  </a:cubicBezTo>
                  <a:cubicBezTo>
                    <a:pt x="1969" y="171"/>
                    <a:pt x="1940" y="128"/>
                    <a:pt x="1898" y="71"/>
                  </a:cubicBezTo>
                  <a:cubicBezTo>
                    <a:pt x="1841" y="29"/>
                    <a:pt x="1784" y="0"/>
                    <a:pt x="16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7"/>
            <p:cNvSpPr/>
            <p:nvPr/>
          </p:nvSpPr>
          <p:spPr>
            <a:xfrm>
              <a:off x="6624725" y="2550775"/>
              <a:ext cx="52800" cy="69225"/>
            </a:xfrm>
            <a:custGeom>
              <a:avLst/>
              <a:gdLst/>
              <a:ahLst/>
              <a:cxnLst/>
              <a:rect l="l" t="t" r="r" b="b"/>
              <a:pathLst>
                <a:path w="2112" h="2769" extrusionOk="0">
                  <a:moveTo>
                    <a:pt x="1370" y="329"/>
                  </a:moveTo>
                  <a:cubicBezTo>
                    <a:pt x="1470" y="329"/>
                    <a:pt x="1556" y="400"/>
                    <a:pt x="1641" y="529"/>
                  </a:cubicBezTo>
                  <a:cubicBezTo>
                    <a:pt x="1712" y="643"/>
                    <a:pt x="1755" y="814"/>
                    <a:pt x="1755" y="1014"/>
                  </a:cubicBezTo>
                  <a:cubicBezTo>
                    <a:pt x="1755" y="1213"/>
                    <a:pt x="1698" y="1427"/>
                    <a:pt x="1570" y="1656"/>
                  </a:cubicBezTo>
                  <a:cubicBezTo>
                    <a:pt x="1441" y="1884"/>
                    <a:pt x="1299" y="2069"/>
                    <a:pt x="1128" y="2226"/>
                  </a:cubicBezTo>
                  <a:cubicBezTo>
                    <a:pt x="956" y="2383"/>
                    <a:pt x="814" y="2454"/>
                    <a:pt x="671" y="2454"/>
                  </a:cubicBezTo>
                  <a:cubicBezTo>
                    <a:pt x="600" y="2454"/>
                    <a:pt x="514" y="2412"/>
                    <a:pt x="457" y="2326"/>
                  </a:cubicBezTo>
                  <a:cubicBezTo>
                    <a:pt x="400" y="2226"/>
                    <a:pt x="357" y="2112"/>
                    <a:pt x="357" y="1969"/>
                  </a:cubicBezTo>
                  <a:cubicBezTo>
                    <a:pt x="357" y="1727"/>
                    <a:pt x="429" y="1484"/>
                    <a:pt x="557" y="1213"/>
                  </a:cubicBezTo>
                  <a:cubicBezTo>
                    <a:pt x="671" y="957"/>
                    <a:pt x="814" y="743"/>
                    <a:pt x="971" y="586"/>
                  </a:cubicBezTo>
                  <a:cubicBezTo>
                    <a:pt x="1128" y="415"/>
                    <a:pt x="1256" y="329"/>
                    <a:pt x="1370" y="329"/>
                  </a:cubicBezTo>
                  <a:close/>
                  <a:moveTo>
                    <a:pt x="1342" y="1"/>
                  </a:moveTo>
                  <a:cubicBezTo>
                    <a:pt x="1213" y="1"/>
                    <a:pt x="1070" y="58"/>
                    <a:pt x="899" y="172"/>
                  </a:cubicBezTo>
                  <a:cubicBezTo>
                    <a:pt x="742" y="300"/>
                    <a:pt x="600" y="443"/>
                    <a:pt x="471" y="629"/>
                  </a:cubicBezTo>
                  <a:cubicBezTo>
                    <a:pt x="329" y="814"/>
                    <a:pt x="229" y="1028"/>
                    <a:pt x="129" y="1270"/>
                  </a:cubicBezTo>
                  <a:cubicBezTo>
                    <a:pt x="43" y="1513"/>
                    <a:pt x="1" y="1755"/>
                    <a:pt x="1" y="1998"/>
                  </a:cubicBezTo>
                  <a:cubicBezTo>
                    <a:pt x="1" y="2169"/>
                    <a:pt x="72" y="2340"/>
                    <a:pt x="200" y="2512"/>
                  </a:cubicBezTo>
                  <a:cubicBezTo>
                    <a:pt x="329" y="2683"/>
                    <a:pt x="486" y="2768"/>
                    <a:pt x="657" y="2768"/>
                  </a:cubicBezTo>
                  <a:cubicBezTo>
                    <a:pt x="885" y="2768"/>
                    <a:pt x="1128" y="2668"/>
                    <a:pt x="1356" y="2483"/>
                  </a:cubicBezTo>
                  <a:cubicBezTo>
                    <a:pt x="1584" y="2283"/>
                    <a:pt x="1770" y="2041"/>
                    <a:pt x="1912" y="1770"/>
                  </a:cubicBezTo>
                  <a:cubicBezTo>
                    <a:pt x="2041" y="1499"/>
                    <a:pt x="2112" y="1228"/>
                    <a:pt x="2112" y="985"/>
                  </a:cubicBezTo>
                  <a:cubicBezTo>
                    <a:pt x="2112" y="728"/>
                    <a:pt x="2041" y="500"/>
                    <a:pt x="1898" y="300"/>
                  </a:cubicBezTo>
                  <a:cubicBezTo>
                    <a:pt x="1755" y="101"/>
                    <a:pt x="1570" y="1"/>
                    <a:pt x="13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7"/>
            <p:cNvSpPr/>
            <p:nvPr/>
          </p:nvSpPr>
          <p:spPr>
            <a:xfrm>
              <a:off x="6685000" y="2551150"/>
              <a:ext cx="71350" cy="68500"/>
            </a:xfrm>
            <a:custGeom>
              <a:avLst/>
              <a:gdLst/>
              <a:ahLst/>
              <a:cxnLst/>
              <a:rect l="l" t="t" r="r" b="b"/>
              <a:pathLst>
                <a:path w="2854" h="2740" extrusionOk="0">
                  <a:moveTo>
                    <a:pt x="600" y="0"/>
                  </a:moveTo>
                  <a:cubicBezTo>
                    <a:pt x="571" y="0"/>
                    <a:pt x="543" y="14"/>
                    <a:pt x="528" y="29"/>
                  </a:cubicBezTo>
                  <a:cubicBezTo>
                    <a:pt x="514" y="43"/>
                    <a:pt x="514" y="71"/>
                    <a:pt x="514" y="114"/>
                  </a:cubicBezTo>
                  <a:cubicBezTo>
                    <a:pt x="514" y="285"/>
                    <a:pt x="428" y="699"/>
                    <a:pt x="257" y="1355"/>
                  </a:cubicBezTo>
                  <a:cubicBezTo>
                    <a:pt x="86" y="2026"/>
                    <a:pt x="0" y="2382"/>
                    <a:pt x="0" y="2439"/>
                  </a:cubicBezTo>
                  <a:cubicBezTo>
                    <a:pt x="0" y="2511"/>
                    <a:pt x="29" y="2568"/>
                    <a:pt x="72" y="2639"/>
                  </a:cubicBezTo>
                  <a:cubicBezTo>
                    <a:pt x="129" y="2711"/>
                    <a:pt x="157" y="2739"/>
                    <a:pt x="200" y="2739"/>
                  </a:cubicBezTo>
                  <a:cubicBezTo>
                    <a:pt x="200" y="2739"/>
                    <a:pt x="229" y="2725"/>
                    <a:pt x="243" y="2668"/>
                  </a:cubicBezTo>
                  <a:cubicBezTo>
                    <a:pt x="257" y="2653"/>
                    <a:pt x="257" y="2625"/>
                    <a:pt x="271" y="2596"/>
                  </a:cubicBezTo>
                  <a:cubicBezTo>
                    <a:pt x="286" y="2568"/>
                    <a:pt x="286" y="2539"/>
                    <a:pt x="300" y="2497"/>
                  </a:cubicBezTo>
                  <a:cubicBezTo>
                    <a:pt x="314" y="2454"/>
                    <a:pt x="329" y="2411"/>
                    <a:pt x="343" y="2382"/>
                  </a:cubicBezTo>
                  <a:cubicBezTo>
                    <a:pt x="357" y="2340"/>
                    <a:pt x="371" y="2297"/>
                    <a:pt x="386" y="2240"/>
                  </a:cubicBezTo>
                  <a:cubicBezTo>
                    <a:pt x="400" y="2183"/>
                    <a:pt x="414" y="2126"/>
                    <a:pt x="428" y="2083"/>
                  </a:cubicBezTo>
                  <a:cubicBezTo>
                    <a:pt x="443" y="2054"/>
                    <a:pt x="457" y="1997"/>
                    <a:pt x="471" y="1926"/>
                  </a:cubicBezTo>
                  <a:cubicBezTo>
                    <a:pt x="485" y="1869"/>
                    <a:pt x="514" y="1740"/>
                    <a:pt x="571" y="1541"/>
                  </a:cubicBezTo>
                  <a:cubicBezTo>
                    <a:pt x="628" y="1341"/>
                    <a:pt x="671" y="1113"/>
                    <a:pt x="728" y="842"/>
                  </a:cubicBezTo>
                  <a:cubicBezTo>
                    <a:pt x="885" y="1341"/>
                    <a:pt x="1013" y="1669"/>
                    <a:pt x="1099" y="1798"/>
                  </a:cubicBezTo>
                  <a:cubicBezTo>
                    <a:pt x="1170" y="1883"/>
                    <a:pt x="1227" y="1926"/>
                    <a:pt x="1299" y="1926"/>
                  </a:cubicBezTo>
                  <a:cubicBezTo>
                    <a:pt x="1370" y="1926"/>
                    <a:pt x="1470" y="1869"/>
                    <a:pt x="1570" y="1755"/>
                  </a:cubicBezTo>
                  <a:cubicBezTo>
                    <a:pt x="1684" y="1626"/>
                    <a:pt x="1983" y="1270"/>
                    <a:pt x="2468" y="671"/>
                  </a:cubicBezTo>
                  <a:lnTo>
                    <a:pt x="2468" y="671"/>
                  </a:lnTo>
                  <a:cubicBezTo>
                    <a:pt x="2369" y="956"/>
                    <a:pt x="2269" y="1284"/>
                    <a:pt x="2169" y="1669"/>
                  </a:cubicBezTo>
                  <a:cubicBezTo>
                    <a:pt x="2083" y="2040"/>
                    <a:pt x="2040" y="2283"/>
                    <a:pt x="2040" y="2397"/>
                  </a:cubicBezTo>
                  <a:cubicBezTo>
                    <a:pt x="2040" y="2497"/>
                    <a:pt x="2055" y="2582"/>
                    <a:pt x="2083" y="2653"/>
                  </a:cubicBezTo>
                  <a:cubicBezTo>
                    <a:pt x="2126" y="2711"/>
                    <a:pt x="2155" y="2739"/>
                    <a:pt x="2197" y="2739"/>
                  </a:cubicBezTo>
                  <a:cubicBezTo>
                    <a:pt x="2226" y="2739"/>
                    <a:pt x="2269" y="2668"/>
                    <a:pt x="2311" y="2511"/>
                  </a:cubicBezTo>
                  <a:cubicBezTo>
                    <a:pt x="2326" y="2439"/>
                    <a:pt x="2340" y="2354"/>
                    <a:pt x="2369" y="2268"/>
                  </a:cubicBezTo>
                  <a:cubicBezTo>
                    <a:pt x="2383" y="2197"/>
                    <a:pt x="2411" y="2083"/>
                    <a:pt x="2440" y="1954"/>
                  </a:cubicBezTo>
                  <a:cubicBezTo>
                    <a:pt x="2468" y="1826"/>
                    <a:pt x="2497" y="1712"/>
                    <a:pt x="2525" y="1626"/>
                  </a:cubicBezTo>
                  <a:cubicBezTo>
                    <a:pt x="2554" y="1541"/>
                    <a:pt x="2582" y="1412"/>
                    <a:pt x="2625" y="1255"/>
                  </a:cubicBezTo>
                  <a:cubicBezTo>
                    <a:pt x="2668" y="1113"/>
                    <a:pt x="2697" y="999"/>
                    <a:pt x="2725" y="927"/>
                  </a:cubicBezTo>
                  <a:cubicBezTo>
                    <a:pt x="2739" y="856"/>
                    <a:pt x="2768" y="770"/>
                    <a:pt x="2782" y="671"/>
                  </a:cubicBezTo>
                  <a:cubicBezTo>
                    <a:pt x="2811" y="571"/>
                    <a:pt x="2839" y="499"/>
                    <a:pt x="2839" y="428"/>
                  </a:cubicBezTo>
                  <a:cubicBezTo>
                    <a:pt x="2854" y="371"/>
                    <a:pt x="2854" y="314"/>
                    <a:pt x="2854" y="271"/>
                  </a:cubicBezTo>
                  <a:cubicBezTo>
                    <a:pt x="2854" y="228"/>
                    <a:pt x="2839" y="171"/>
                    <a:pt x="2782" y="128"/>
                  </a:cubicBezTo>
                  <a:cubicBezTo>
                    <a:pt x="2725" y="71"/>
                    <a:pt x="2682" y="43"/>
                    <a:pt x="2625" y="43"/>
                  </a:cubicBezTo>
                  <a:cubicBezTo>
                    <a:pt x="2582" y="43"/>
                    <a:pt x="2511" y="100"/>
                    <a:pt x="2397" y="228"/>
                  </a:cubicBezTo>
                  <a:cubicBezTo>
                    <a:pt x="2297" y="342"/>
                    <a:pt x="2126" y="556"/>
                    <a:pt x="1912" y="842"/>
                  </a:cubicBezTo>
                  <a:cubicBezTo>
                    <a:pt x="1684" y="1127"/>
                    <a:pt x="1498" y="1355"/>
                    <a:pt x="1356" y="1526"/>
                  </a:cubicBezTo>
                  <a:cubicBezTo>
                    <a:pt x="1242" y="1284"/>
                    <a:pt x="1142" y="1041"/>
                    <a:pt x="1042" y="799"/>
                  </a:cubicBezTo>
                  <a:cubicBezTo>
                    <a:pt x="956" y="556"/>
                    <a:pt x="913" y="385"/>
                    <a:pt x="899" y="300"/>
                  </a:cubicBezTo>
                  <a:cubicBezTo>
                    <a:pt x="899" y="243"/>
                    <a:pt x="856" y="186"/>
                    <a:pt x="771" y="114"/>
                  </a:cubicBezTo>
                  <a:cubicBezTo>
                    <a:pt x="685" y="43"/>
                    <a:pt x="628" y="0"/>
                    <a:pt x="6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7"/>
            <p:cNvSpPr/>
            <p:nvPr/>
          </p:nvSpPr>
          <p:spPr>
            <a:xfrm>
              <a:off x="6763100" y="2551850"/>
              <a:ext cx="53175" cy="68500"/>
            </a:xfrm>
            <a:custGeom>
              <a:avLst/>
              <a:gdLst/>
              <a:ahLst/>
              <a:cxnLst/>
              <a:rect l="l" t="t" r="r" b="b"/>
              <a:pathLst>
                <a:path w="2127" h="2740" extrusionOk="0">
                  <a:moveTo>
                    <a:pt x="1342" y="1"/>
                  </a:moveTo>
                  <a:cubicBezTo>
                    <a:pt x="814" y="1"/>
                    <a:pt x="528" y="58"/>
                    <a:pt x="486" y="158"/>
                  </a:cubicBezTo>
                  <a:cubicBezTo>
                    <a:pt x="471" y="186"/>
                    <a:pt x="471" y="215"/>
                    <a:pt x="471" y="243"/>
                  </a:cubicBezTo>
                  <a:cubicBezTo>
                    <a:pt x="471" y="443"/>
                    <a:pt x="429" y="685"/>
                    <a:pt x="357" y="985"/>
                  </a:cubicBezTo>
                  <a:cubicBezTo>
                    <a:pt x="272" y="1270"/>
                    <a:pt x="200" y="1556"/>
                    <a:pt x="115" y="1812"/>
                  </a:cubicBezTo>
                  <a:cubicBezTo>
                    <a:pt x="43" y="2069"/>
                    <a:pt x="1" y="2255"/>
                    <a:pt x="1" y="2354"/>
                  </a:cubicBezTo>
                  <a:cubicBezTo>
                    <a:pt x="1" y="2469"/>
                    <a:pt x="43" y="2554"/>
                    <a:pt x="143" y="2625"/>
                  </a:cubicBezTo>
                  <a:cubicBezTo>
                    <a:pt x="229" y="2697"/>
                    <a:pt x="343" y="2740"/>
                    <a:pt x="457" y="2740"/>
                  </a:cubicBezTo>
                  <a:cubicBezTo>
                    <a:pt x="728" y="2740"/>
                    <a:pt x="999" y="2683"/>
                    <a:pt x="1299" y="2583"/>
                  </a:cubicBezTo>
                  <a:cubicBezTo>
                    <a:pt x="1584" y="2483"/>
                    <a:pt x="1727" y="2383"/>
                    <a:pt x="1727" y="2297"/>
                  </a:cubicBezTo>
                  <a:cubicBezTo>
                    <a:pt x="1727" y="2240"/>
                    <a:pt x="1712" y="2212"/>
                    <a:pt x="1670" y="2212"/>
                  </a:cubicBezTo>
                  <a:cubicBezTo>
                    <a:pt x="1655" y="2212"/>
                    <a:pt x="1584" y="2226"/>
                    <a:pt x="1470" y="2255"/>
                  </a:cubicBezTo>
                  <a:cubicBezTo>
                    <a:pt x="1099" y="2354"/>
                    <a:pt x="771" y="2397"/>
                    <a:pt x="471" y="2397"/>
                  </a:cubicBezTo>
                  <a:cubicBezTo>
                    <a:pt x="443" y="2397"/>
                    <a:pt x="414" y="2397"/>
                    <a:pt x="386" y="2369"/>
                  </a:cubicBezTo>
                  <a:cubicBezTo>
                    <a:pt x="371" y="2354"/>
                    <a:pt x="357" y="2326"/>
                    <a:pt x="357" y="2297"/>
                  </a:cubicBezTo>
                  <a:cubicBezTo>
                    <a:pt x="357" y="2197"/>
                    <a:pt x="429" y="1926"/>
                    <a:pt x="571" y="1484"/>
                  </a:cubicBezTo>
                  <a:cubicBezTo>
                    <a:pt x="856" y="1484"/>
                    <a:pt x="1099" y="1456"/>
                    <a:pt x="1313" y="1413"/>
                  </a:cubicBezTo>
                  <a:cubicBezTo>
                    <a:pt x="1541" y="1370"/>
                    <a:pt x="1641" y="1299"/>
                    <a:pt x="1641" y="1213"/>
                  </a:cubicBezTo>
                  <a:cubicBezTo>
                    <a:pt x="1641" y="1185"/>
                    <a:pt x="1598" y="1156"/>
                    <a:pt x="1527" y="1156"/>
                  </a:cubicBezTo>
                  <a:cubicBezTo>
                    <a:pt x="1441" y="1156"/>
                    <a:pt x="1342" y="1170"/>
                    <a:pt x="1185" y="1185"/>
                  </a:cubicBezTo>
                  <a:cubicBezTo>
                    <a:pt x="1028" y="1199"/>
                    <a:pt x="914" y="1199"/>
                    <a:pt x="814" y="1199"/>
                  </a:cubicBezTo>
                  <a:lnTo>
                    <a:pt x="657" y="1199"/>
                  </a:lnTo>
                  <a:cubicBezTo>
                    <a:pt x="757" y="842"/>
                    <a:pt x="799" y="571"/>
                    <a:pt x="799" y="386"/>
                  </a:cubicBezTo>
                  <a:cubicBezTo>
                    <a:pt x="1042" y="343"/>
                    <a:pt x="1199" y="314"/>
                    <a:pt x="1256" y="314"/>
                  </a:cubicBezTo>
                  <a:cubicBezTo>
                    <a:pt x="1327" y="300"/>
                    <a:pt x="1427" y="286"/>
                    <a:pt x="1584" y="272"/>
                  </a:cubicBezTo>
                  <a:cubicBezTo>
                    <a:pt x="1741" y="257"/>
                    <a:pt x="1869" y="243"/>
                    <a:pt x="1969" y="229"/>
                  </a:cubicBezTo>
                  <a:cubicBezTo>
                    <a:pt x="2069" y="200"/>
                    <a:pt x="2126" y="172"/>
                    <a:pt x="2126" y="115"/>
                  </a:cubicBezTo>
                  <a:cubicBezTo>
                    <a:pt x="2126" y="43"/>
                    <a:pt x="1869" y="1"/>
                    <a:pt x="13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7"/>
            <p:cNvSpPr/>
            <p:nvPr/>
          </p:nvSpPr>
          <p:spPr>
            <a:xfrm>
              <a:off x="6814825" y="2551150"/>
              <a:ext cx="49575" cy="68500"/>
            </a:xfrm>
            <a:custGeom>
              <a:avLst/>
              <a:gdLst/>
              <a:ahLst/>
              <a:cxnLst/>
              <a:rect l="l" t="t" r="r" b="b"/>
              <a:pathLst>
                <a:path w="1983" h="2740" extrusionOk="0">
                  <a:moveTo>
                    <a:pt x="1712" y="0"/>
                  </a:moveTo>
                  <a:cubicBezTo>
                    <a:pt x="1555" y="0"/>
                    <a:pt x="1384" y="43"/>
                    <a:pt x="1156" y="143"/>
                  </a:cubicBezTo>
                  <a:cubicBezTo>
                    <a:pt x="942" y="228"/>
                    <a:pt x="785" y="342"/>
                    <a:pt x="685" y="457"/>
                  </a:cubicBezTo>
                  <a:cubicBezTo>
                    <a:pt x="656" y="485"/>
                    <a:pt x="628" y="542"/>
                    <a:pt x="599" y="614"/>
                  </a:cubicBezTo>
                  <a:cubicBezTo>
                    <a:pt x="571" y="685"/>
                    <a:pt x="556" y="756"/>
                    <a:pt x="556" y="813"/>
                  </a:cubicBezTo>
                  <a:cubicBezTo>
                    <a:pt x="556" y="885"/>
                    <a:pt x="613" y="970"/>
                    <a:pt x="699" y="1084"/>
                  </a:cubicBezTo>
                  <a:cubicBezTo>
                    <a:pt x="799" y="1198"/>
                    <a:pt x="899" y="1298"/>
                    <a:pt x="1013" y="1398"/>
                  </a:cubicBezTo>
                  <a:cubicBezTo>
                    <a:pt x="1127" y="1498"/>
                    <a:pt x="1227" y="1598"/>
                    <a:pt x="1327" y="1712"/>
                  </a:cubicBezTo>
                  <a:cubicBezTo>
                    <a:pt x="1427" y="1826"/>
                    <a:pt x="1469" y="1912"/>
                    <a:pt x="1469" y="1983"/>
                  </a:cubicBezTo>
                  <a:cubicBezTo>
                    <a:pt x="1469" y="2097"/>
                    <a:pt x="1398" y="2197"/>
                    <a:pt x="1255" y="2297"/>
                  </a:cubicBezTo>
                  <a:cubicBezTo>
                    <a:pt x="1113" y="2382"/>
                    <a:pt x="942" y="2425"/>
                    <a:pt x="770" y="2425"/>
                  </a:cubicBezTo>
                  <a:cubicBezTo>
                    <a:pt x="671" y="2425"/>
                    <a:pt x="585" y="2411"/>
                    <a:pt x="514" y="2368"/>
                  </a:cubicBezTo>
                  <a:cubicBezTo>
                    <a:pt x="428" y="2340"/>
                    <a:pt x="371" y="2297"/>
                    <a:pt x="328" y="2240"/>
                  </a:cubicBezTo>
                  <a:cubicBezTo>
                    <a:pt x="200" y="2126"/>
                    <a:pt x="114" y="2054"/>
                    <a:pt x="71" y="2054"/>
                  </a:cubicBezTo>
                  <a:cubicBezTo>
                    <a:pt x="29" y="2054"/>
                    <a:pt x="0" y="2097"/>
                    <a:pt x="0" y="2183"/>
                  </a:cubicBezTo>
                  <a:cubicBezTo>
                    <a:pt x="0" y="2297"/>
                    <a:pt x="86" y="2411"/>
                    <a:pt x="243" y="2539"/>
                  </a:cubicBezTo>
                  <a:cubicBezTo>
                    <a:pt x="414" y="2668"/>
                    <a:pt x="613" y="2739"/>
                    <a:pt x="870" y="2739"/>
                  </a:cubicBezTo>
                  <a:cubicBezTo>
                    <a:pt x="1113" y="2739"/>
                    <a:pt x="1341" y="2668"/>
                    <a:pt x="1526" y="2525"/>
                  </a:cubicBezTo>
                  <a:cubicBezTo>
                    <a:pt x="1726" y="2368"/>
                    <a:pt x="1826" y="2197"/>
                    <a:pt x="1826" y="1983"/>
                  </a:cubicBezTo>
                  <a:cubicBezTo>
                    <a:pt x="1826" y="1869"/>
                    <a:pt x="1769" y="1755"/>
                    <a:pt x="1669" y="1612"/>
                  </a:cubicBezTo>
                  <a:cubicBezTo>
                    <a:pt x="1584" y="1484"/>
                    <a:pt x="1469" y="1355"/>
                    <a:pt x="1355" y="1255"/>
                  </a:cubicBezTo>
                  <a:cubicBezTo>
                    <a:pt x="1056" y="999"/>
                    <a:pt x="899" y="827"/>
                    <a:pt x="899" y="770"/>
                  </a:cubicBezTo>
                  <a:cubicBezTo>
                    <a:pt x="899" y="671"/>
                    <a:pt x="1056" y="556"/>
                    <a:pt x="1355" y="442"/>
                  </a:cubicBezTo>
                  <a:cubicBezTo>
                    <a:pt x="1441" y="414"/>
                    <a:pt x="1541" y="385"/>
                    <a:pt x="1641" y="357"/>
                  </a:cubicBezTo>
                  <a:cubicBezTo>
                    <a:pt x="1755" y="328"/>
                    <a:pt x="1840" y="314"/>
                    <a:pt x="1897" y="300"/>
                  </a:cubicBezTo>
                  <a:cubicBezTo>
                    <a:pt x="1954" y="271"/>
                    <a:pt x="1983" y="257"/>
                    <a:pt x="1983" y="228"/>
                  </a:cubicBezTo>
                  <a:cubicBezTo>
                    <a:pt x="1983" y="171"/>
                    <a:pt x="1954" y="128"/>
                    <a:pt x="1897" y="71"/>
                  </a:cubicBezTo>
                  <a:cubicBezTo>
                    <a:pt x="1840" y="29"/>
                    <a:pt x="1783" y="0"/>
                    <a:pt x="17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7"/>
            <p:cNvSpPr/>
            <p:nvPr/>
          </p:nvSpPr>
          <p:spPr>
            <a:xfrm>
              <a:off x="2472775" y="4592875"/>
              <a:ext cx="48175" cy="79175"/>
            </a:xfrm>
            <a:custGeom>
              <a:avLst/>
              <a:gdLst/>
              <a:ahLst/>
              <a:cxnLst/>
              <a:rect l="l" t="t" r="r" b="b"/>
              <a:pathLst>
                <a:path w="1927" h="3167" extrusionOk="0">
                  <a:moveTo>
                    <a:pt x="1599" y="0"/>
                  </a:moveTo>
                  <a:cubicBezTo>
                    <a:pt x="1385" y="0"/>
                    <a:pt x="1142" y="128"/>
                    <a:pt x="885" y="357"/>
                  </a:cubicBezTo>
                  <a:cubicBezTo>
                    <a:pt x="629" y="585"/>
                    <a:pt x="429" y="856"/>
                    <a:pt x="258" y="1184"/>
                  </a:cubicBezTo>
                  <a:cubicBezTo>
                    <a:pt x="87" y="1512"/>
                    <a:pt x="1" y="1812"/>
                    <a:pt x="1" y="2068"/>
                  </a:cubicBezTo>
                  <a:cubicBezTo>
                    <a:pt x="1" y="2240"/>
                    <a:pt x="87" y="2397"/>
                    <a:pt x="229" y="2539"/>
                  </a:cubicBezTo>
                  <a:cubicBezTo>
                    <a:pt x="372" y="2682"/>
                    <a:pt x="529" y="2753"/>
                    <a:pt x="686" y="2753"/>
                  </a:cubicBezTo>
                  <a:cubicBezTo>
                    <a:pt x="828" y="2753"/>
                    <a:pt x="985" y="2696"/>
                    <a:pt x="1156" y="2568"/>
                  </a:cubicBezTo>
                  <a:cubicBezTo>
                    <a:pt x="1313" y="2439"/>
                    <a:pt x="1456" y="2268"/>
                    <a:pt x="1584" y="2040"/>
                  </a:cubicBezTo>
                  <a:lnTo>
                    <a:pt x="1584" y="2040"/>
                  </a:lnTo>
                  <a:cubicBezTo>
                    <a:pt x="1570" y="2126"/>
                    <a:pt x="1527" y="2240"/>
                    <a:pt x="1485" y="2368"/>
                  </a:cubicBezTo>
                  <a:cubicBezTo>
                    <a:pt x="1442" y="2496"/>
                    <a:pt x="1399" y="2625"/>
                    <a:pt x="1370" y="2753"/>
                  </a:cubicBezTo>
                  <a:cubicBezTo>
                    <a:pt x="1328" y="2882"/>
                    <a:pt x="1313" y="2981"/>
                    <a:pt x="1313" y="3053"/>
                  </a:cubicBezTo>
                  <a:cubicBezTo>
                    <a:pt x="1313" y="3124"/>
                    <a:pt x="1342" y="3167"/>
                    <a:pt x="1413" y="3167"/>
                  </a:cubicBezTo>
                  <a:cubicBezTo>
                    <a:pt x="1470" y="3167"/>
                    <a:pt x="1570" y="2967"/>
                    <a:pt x="1713" y="2582"/>
                  </a:cubicBezTo>
                  <a:cubicBezTo>
                    <a:pt x="1841" y="2183"/>
                    <a:pt x="1898" y="1940"/>
                    <a:pt x="1898" y="1840"/>
                  </a:cubicBezTo>
                  <a:cubicBezTo>
                    <a:pt x="1898" y="1726"/>
                    <a:pt x="1870" y="1641"/>
                    <a:pt x="1813" y="1555"/>
                  </a:cubicBezTo>
                  <a:cubicBezTo>
                    <a:pt x="1756" y="1469"/>
                    <a:pt x="1684" y="1441"/>
                    <a:pt x="1584" y="1441"/>
                  </a:cubicBezTo>
                  <a:cubicBezTo>
                    <a:pt x="1413" y="1441"/>
                    <a:pt x="1271" y="1441"/>
                    <a:pt x="1156" y="1469"/>
                  </a:cubicBezTo>
                  <a:cubicBezTo>
                    <a:pt x="1057" y="1498"/>
                    <a:pt x="1000" y="1526"/>
                    <a:pt x="1000" y="1569"/>
                  </a:cubicBezTo>
                  <a:cubicBezTo>
                    <a:pt x="1000" y="1612"/>
                    <a:pt x="1014" y="1641"/>
                    <a:pt x="1071" y="1683"/>
                  </a:cubicBezTo>
                  <a:cubicBezTo>
                    <a:pt x="1114" y="1712"/>
                    <a:pt x="1185" y="1740"/>
                    <a:pt x="1242" y="1740"/>
                  </a:cubicBezTo>
                  <a:cubicBezTo>
                    <a:pt x="1313" y="1740"/>
                    <a:pt x="1427" y="1712"/>
                    <a:pt x="1570" y="1683"/>
                  </a:cubicBezTo>
                  <a:lnTo>
                    <a:pt x="1570" y="1683"/>
                  </a:lnTo>
                  <a:cubicBezTo>
                    <a:pt x="1427" y="1897"/>
                    <a:pt x="1271" y="2068"/>
                    <a:pt x="1099" y="2211"/>
                  </a:cubicBezTo>
                  <a:cubicBezTo>
                    <a:pt x="942" y="2354"/>
                    <a:pt x="786" y="2411"/>
                    <a:pt x="657" y="2411"/>
                  </a:cubicBezTo>
                  <a:cubicBezTo>
                    <a:pt x="586" y="2411"/>
                    <a:pt x="514" y="2382"/>
                    <a:pt x="457" y="2311"/>
                  </a:cubicBezTo>
                  <a:cubicBezTo>
                    <a:pt x="386" y="2254"/>
                    <a:pt x="358" y="2168"/>
                    <a:pt x="358" y="2068"/>
                  </a:cubicBezTo>
                  <a:cubicBezTo>
                    <a:pt x="358" y="1840"/>
                    <a:pt x="429" y="1583"/>
                    <a:pt x="572" y="1327"/>
                  </a:cubicBezTo>
                  <a:cubicBezTo>
                    <a:pt x="714" y="1056"/>
                    <a:pt x="885" y="827"/>
                    <a:pt x="1085" y="642"/>
                  </a:cubicBezTo>
                  <a:cubicBezTo>
                    <a:pt x="1285" y="457"/>
                    <a:pt x="1470" y="371"/>
                    <a:pt x="1627" y="371"/>
                  </a:cubicBezTo>
                  <a:cubicBezTo>
                    <a:pt x="1684" y="371"/>
                    <a:pt x="1741" y="385"/>
                    <a:pt x="1798" y="399"/>
                  </a:cubicBezTo>
                  <a:cubicBezTo>
                    <a:pt x="1841" y="428"/>
                    <a:pt x="1870" y="428"/>
                    <a:pt x="1884" y="428"/>
                  </a:cubicBezTo>
                  <a:cubicBezTo>
                    <a:pt x="1912" y="428"/>
                    <a:pt x="1927" y="399"/>
                    <a:pt x="1927" y="357"/>
                  </a:cubicBezTo>
                  <a:cubicBezTo>
                    <a:pt x="1927" y="300"/>
                    <a:pt x="1884" y="228"/>
                    <a:pt x="1813" y="143"/>
                  </a:cubicBezTo>
                  <a:cubicBezTo>
                    <a:pt x="1741" y="57"/>
                    <a:pt x="1670" y="0"/>
                    <a:pt x="15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7"/>
            <p:cNvSpPr/>
            <p:nvPr/>
          </p:nvSpPr>
          <p:spPr>
            <a:xfrm>
              <a:off x="2533425" y="4592500"/>
              <a:ext cx="52800" cy="69225"/>
            </a:xfrm>
            <a:custGeom>
              <a:avLst/>
              <a:gdLst/>
              <a:ahLst/>
              <a:cxnLst/>
              <a:rect l="l" t="t" r="r" b="b"/>
              <a:pathLst>
                <a:path w="2112" h="2769" extrusionOk="0">
                  <a:moveTo>
                    <a:pt x="1370" y="329"/>
                  </a:moveTo>
                  <a:cubicBezTo>
                    <a:pt x="1469" y="329"/>
                    <a:pt x="1569" y="400"/>
                    <a:pt x="1641" y="529"/>
                  </a:cubicBezTo>
                  <a:cubicBezTo>
                    <a:pt x="1712" y="643"/>
                    <a:pt x="1755" y="814"/>
                    <a:pt x="1755" y="1014"/>
                  </a:cubicBezTo>
                  <a:cubicBezTo>
                    <a:pt x="1755" y="1213"/>
                    <a:pt x="1698" y="1427"/>
                    <a:pt x="1569" y="1656"/>
                  </a:cubicBezTo>
                  <a:cubicBezTo>
                    <a:pt x="1455" y="1884"/>
                    <a:pt x="1298" y="2069"/>
                    <a:pt x="1127" y="2226"/>
                  </a:cubicBezTo>
                  <a:cubicBezTo>
                    <a:pt x="956" y="2383"/>
                    <a:pt x="813" y="2454"/>
                    <a:pt x="685" y="2454"/>
                  </a:cubicBezTo>
                  <a:cubicBezTo>
                    <a:pt x="599" y="2454"/>
                    <a:pt x="528" y="2412"/>
                    <a:pt x="457" y="2326"/>
                  </a:cubicBezTo>
                  <a:cubicBezTo>
                    <a:pt x="399" y="2226"/>
                    <a:pt x="371" y="2112"/>
                    <a:pt x="371" y="1969"/>
                  </a:cubicBezTo>
                  <a:cubicBezTo>
                    <a:pt x="371" y="1727"/>
                    <a:pt x="428" y="1484"/>
                    <a:pt x="556" y="1213"/>
                  </a:cubicBezTo>
                  <a:cubicBezTo>
                    <a:pt x="685" y="957"/>
                    <a:pt x="813" y="743"/>
                    <a:pt x="970" y="586"/>
                  </a:cubicBezTo>
                  <a:cubicBezTo>
                    <a:pt x="1127" y="414"/>
                    <a:pt x="1270" y="329"/>
                    <a:pt x="1370" y="329"/>
                  </a:cubicBezTo>
                  <a:close/>
                  <a:moveTo>
                    <a:pt x="1355" y="1"/>
                  </a:moveTo>
                  <a:cubicBezTo>
                    <a:pt x="1213" y="1"/>
                    <a:pt x="1070" y="58"/>
                    <a:pt x="899" y="172"/>
                  </a:cubicBezTo>
                  <a:cubicBezTo>
                    <a:pt x="742" y="300"/>
                    <a:pt x="599" y="443"/>
                    <a:pt x="471" y="628"/>
                  </a:cubicBezTo>
                  <a:cubicBezTo>
                    <a:pt x="342" y="814"/>
                    <a:pt x="228" y="1028"/>
                    <a:pt x="143" y="1270"/>
                  </a:cubicBezTo>
                  <a:cubicBezTo>
                    <a:pt x="57" y="1513"/>
                    <a:pt x="0" y="1755"/>
                    <a:pt x="0" y="1998"/>
                  </a:cubicBezTo>
                  <a:cubicBezTo>
                    <a:pt x="0" y="2169"/>
                    <a:pt x="71" y="2340"/>
                    <a:pt x="200" y="2511"/>
                  </a:cubicBezTo>
                  <a:cubicBezTo>
                    <a:pt x="328" y="2683"/>
                    <a:pt x="485" y="2768"/>
                    <a:pt x="656" y="2768"/>
                  </a:cubicBezTo>
                  <a:cubicBezTo>
                    <a:pt x="884" y="2768"/>
                    <a:pt x="1127" y="2668"/>
                    <a:pt x="1355" y="2483"/>
                  </a:cubicBezTo>
                  <a:cubicBezTo>
                    <a:pt x="1584" y="2283"/>
                    <a:pt x="1769" y="2041"/>
                    <a:pt x="1912" y="1770"/>
                  </a:cubicBezTo>
                  <a:cubicBezTo>
                    <a:pt x="2054" y="1499"/>
                    <a:pt x="2111" y="1228"/>
                    <a:pt x="2111" y="985"/>
                  </a:cubicBezTo>
                  <a:cubicBezTo>
                    <a:pt x="2111" y="728"/>
                    <a:pt x="2040" y="500"/>
                    <a:pt x="1897" y="300"/>
                  </a:cubicBezTo>
                  <a:cubicBezTo>
                    <a:pt x="1755" y="101"/>
                    <a:pt x="1569" y="1"/>
                    <a:pt x="13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7"/>
            <p:cNvSpPr/>
            <p:nvPr/>
          </p:nvSpPr>
          <p:spPr>
            <a:xfrm>
              <a:off x="2594400" y="4592150"/>
              <a:ext cx="42475" cy="69575"/>
            </a:xfrm>
            <a:custGeom>
              <a:avLst/>
              <a:gdLst/>
              <a:ahLst/>
              <a:cxnLst/>
              <a:rect l="l" t="t" r="r" b="b"/>
              <a:pathLst>
                <a:path w="1699" h="2783" extrusionOk="0">
                  <a:moveTo>
                    <a:pt x="628" y="0"/>
                  </a:moveTo>
                  <a:cubicBezTo>
                    <a:pt x="600" y="0"/>
                    <a:pt x="571" y="15"/>
                    <a:pt x="557" y="29"/>
                  </a:cubicBezTo>
                  <a:cubicBezTo>
                    <a:pt x="543" y="43"/>
                    <a:pt x="543" y="86"/>
                    <a:pt x="543" y="129"/>
                  </a:cubicBezTo>
                  <a:cubicBezTo>
                    <a:pt x="543" y="300"/>
                    <a:pt x="457" y="699"/>
                    <a:pt x="271" y="1327"/>
                  </a:cubicBezTo>
                  <a:cubicBezTo>
                    <a:pt x="100" y="1955"/>
                    <a:pt x="0" y="2311"/>
                    <a:pt x="0" y="2411"/>
                  </a:cubicBezTo>
                  <a:cubicBezTo>
                    <a:pt x="0" y="2511"/>
                    <a:pt x="43" y="2597"/>
                    <a:pt x="143" y="2668"/>
                  </a:cubicBezTo>
                  <a:cubicBezTo>
                    <a:pt x="229" y="2739"/>
                    <a:pt x="343" y="2782"/>
                    <a:pt x="471" y="2782"/>
                  </a:cubicBezTo>
                  <a:cubicBezTo>
                    <a:pt x="742" y="2782"/>
                    <a:pt x="1013" y="2739"/>
                    <a:pt x="1284" y="2640"/>
                  </a:cubicBezTo>
                  <a:cubicBezTo>
                    <a:pt x="1555" y="2540"/>
                    <a:pt x="1698" y="2440"/>
                    <a:pt x="1698" y="2326"/>
                  </a:cubicBezTo>
                  <a:cubicBezTo>
                    <a:pt x="1698" y="2297"/>
                    <a:pt x="1684" y="2283"/>
                    <a:pt x="1684" y="2269"/>
                  </a:cubicBezTo>
                  <a:cubicBezTo>
                    <a:pt x="1669" y="2269"/>
                    <a:pt x="1655" y="2254"/>
                    <a:pt x="1627" y="2254"/>
                  </a:cubicBezTo>
                  <a:cubicBezTo>
                    <a:pt x="1612" y="2254"/>
                    <a:pt x="1541" y="2269"/>
                    <a:pt x="1427" y="2311"/>
                  </a:cubicBezTo>
                  <a:cubicBezTo>
                    <a:pt x="1085" y="2397"/>
                    <a:pt x="756" y="2454"/>
                    <a:pt x="457" y="2454"/>
                  </a:cubicBezTo>
                  <a:cubicBezTo>
                    <a:pt x="386" y="2454"/>
                    <a:pt x="357" y="2411"/>
                    <a:pt x="357" y="2340"/>
                  </a:cubicBezTo>
                  <a:cubicBezTo>
                    <a:pt x="357" y="2269"/>
                    <a:pt x="414" y="2055"/>
                    <a:pt x="528" y="1698"/>
                  </a:cubicBezTo>
                  <a:cubicBezTo>
                    <a:pt x="756" y="956"/>
                    <a:pt x="856" y="500"/>
                    <a:pt x="856" y="314"/>
                  </a:cubicBezTo>
                  <a:cubicBezTo>
                    <a:pt x="856" y="243"/>
                    <a:pt x="828" y="172"/>
                    <a:pt x="771" y="100"/>
                  </a:cubicBezTo>
                  <a:cubicBezTo>
                    <a:pt x="714" y="43"/>
                    <a:pt x="671" y="0"/>
                    <a:pt x="6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7"/>
            <p:cNvSpPr/>
            <p:nvPr/>
          </p:nvSpPr>
          <p:spPr>
            <a:xfrm>
              <a:off x="2646475" y="4592875"/>
              <a:ext cx="47800" cy="79175"/>
            </a:xfrm>
            <a:custGeom>
              <a:avLst/>
              <a:gdLst/>
              <a:ahLst/>
              <a:cxnLst/>
              <a:rect l="l" t="t" r="r" b="b"/>
              <a:pathLst>
                <a:path w="1912" h="3167" extrusionOk="0">
                  <a:moveTo>
                    <a:pt x="1598" y="0"/>
                  </a:moveTo>
                  <a:cubicBezTo>
                    <a:pt x="1370" y="0"/>
                    <a:pt x="1141" y="128"/>
                    <a:pt x="885" y="357"/>
                  </a:cubicBezTo>
                  <a:cubicBezTo>
                    <a:pt x="628" y="585"/>
                    <a:pt x="414" y="856"/>
                    <a:pt x="257" y="1184"/>
                  </a:cubicBezTo>
                  <a:cubicBezTo>
                    <a:pt x="86" y="1512"/>
                    <a:pt x="0" y="1812"/>
                    <a:pt x="0" y="2068"/>
                  </a:cubicBezTo>
                  <a:cubicBezTo>
                    <a:pt x="0" y="2240"/>
                    <a:pt x="72" y="2397"/>
                    <a:pt x="228" y="2539"/>
                  </a:cubicBezTo>
                  <a:cubicBezTo>
                    <a:pt x="371" y="2682"/>
                    <a:pt x="528" y="2753"/>
                    <a:pt x="671" y="2753"/>
                  </a:cubicBezTo>
                  <a:cubicBezTo>
                    <a:pt x="828" y="2753"/>
                    <a:pt x="984" y="2696"/>
                    <a:pt x="1156" y="2568"/>
                  </a:cubicBezTo>
                  <a:cubicBezTo>
                    <a:pt x="1313" y="2439"/>
                    <a:pt x="1455" y="2268"/>
                    <a:pt x="1584" y="2040"/>
                  </a:cubicBezTo>
                  <a:lnTo>
                    <a:pt x="1584" y="2040"/>
                  </a:lnTo>
                  <a:cubicBezTo>
                    <a:pt x="1555" y="2126"/>
                    <a:pt x="1527" y="2240"/>
                    <a:pt x="1484" y="2368"/>
                  </a:cubicBezTo>
                  <a:cubicBezTo>
                    <a:pt x="1441" y="2496"/>
                    <a:pt x="1398" y="2625"/>
                    <a:pt x="1355" y="2753"/>
                  </a:cubicBezTo>
                  <a:cubicBezTo>
                    <a:pt x="1327" y="2882"/>
                    <a:pt x="1313" y="2981"/>
                    <a:pt x="1313" y="3053"/>
                  </a:cubicBezTo>
                  <a:cubicBezTo>
                    <a:pt x="1313" y="3124"/>
                    <a:pt x="1341" y="3167"/>
                    <a:pt x="1398" y="3167"/>
                  </a:cubicBezTo>
                  <a:cubicBezTo>
                    <a:pt x="1470" y="3167"/>
                    <a:pt x="1569" y="2967"/>
                    <a:pt x="1698" y="2582"/>
                  </a:cubicBezTo>
                  <a:cubicBezTo>
                    <a:pt x="1840" y="2183"/>
                    <a:pt x="1897" y="1940"/>
                    <a:pt x="1897" y="1840"/>
                  </a:cubicBezTo>
                  <a:cubicBezTo>
                    <a:pt x="1897" y="1726"/>
                    <a:pt x="1869" y="1641"/>
                    <a:pt x="1812" y="1555"/>
                  </a:cubicBezTo>
                  <a:cubicBezTo>
                    <a:pt x="1755" y="1469"/>
                    <a:pt x="1669" y="1441"/>
                    <a:pt x="1584" y="1441"/>
                  </a:cubicBezTo>
                  <a:cubicBezTo>
                    <a:pt x="1412" y="1441"/>
                    <a:pt x="1270" y="1441"/>
                    <a:pt x="1156" y="1469"/>
                  </a:cubicBezTo>
                  <a:cubicBezTo>
                    <a:pt x="1042" y="1498"/>
                    <a:pt x="984" y="1526"/>
                    <a:pt x="984" y="1569"/>
                  </a:cubicBezTo>
                  <a:cubicBezTo>
                    <a:pt x="984" y="1612"/>
                    <a:pt x="1013" y="1641"/>
                    <a:pt x="1070" y="1683"/>
                  </a:cubicBezTo>
                  <a:cubicBezTo>
                    <a:pt x="1113" y="1712"/>
                    <a:pt x="1170" y="1740"/>
                    <a:pt x="1241" y="1740"/>
                  </a:cubicBezTo>
                  <a:cubicBezTo>
                    <a:pt x="1313" y="1740"/>
                    <a:pt x="1427" y="1712"/>
                    <a:pt x="1569" y="1683"/>
                  </a:cubicBezTo>
                  <a:lnTo>
                    <a:pt x="1569" y="1683"/>
                  </a:lnTo>
                  <a:cubicBezTo>
                    <a:pt x="1427" y="1897"/>
                    <a:pt x="1270" y="2068"/>
                    <a:pt x="1099" y="2211"/>
                  </a:cubicBezTo>
                  <a:cubicBezTo>
                    <a:pt x="927" y="2354"/>
                    <a:pt x="785" y="2411"/>
                    <a:pt x="656" y="2411"/>
                  </a:cubicBezTo>
                  <a:cubicBezTo>
                    <a:pt x="585" y="2411"/>
                    <a:pt x="514" y="2382"/>
                    <a:pt x="442" y="2311"/>
                  </a:cubicBezTo>
                  <a:cubicBezTo>
                    <a:pt x="385" y="2254"/>
                    <a:pt x="357" y="2168"/>
                    <a:pt x="357" y="2068"/>
                  </a:cubicBezTo>
                  <a:cubicBezTo>
                    <a:pt x="357" y="1840"/>
                    <a:pt x="428" y="1583"/>
                    <a:pt x="571" y="1327"/>
                  </a:cubicBezTo>
                  <a:cubicBezTo>
                    <a:pt x="713" y="1056"/>
                    <a:pt x="885" y="827"/>
                    <a:pt x="1084" y="642"/>
                  </a:cubicBezTo>
                  <a:cubicBezTo>
                    <a:pt x="1284" y="457"/>
                    <a:pt x="1470" y="371"/>
                    <a:pt x="1626" y="371"/>
                  </a:cubicBezTo>
                  <a:cubicBezTo>
                    <a:pt x="1683" y="371"/>
                    <a:pt x="1741" y="385"/>
                    <a:pt x="1783" y="399"/>
                  </a:cubicBezTo>
                  <a:cubicBezTo>
                    <a:pt x="1840" y="428"/>
                    <a:pt x="1869" y="428"/>
                    <a:pt x="1869" y="428"/>
                  </a:cubicBezTo>
                  <a:cubicBezTo>
                    <a:pt x="1897" y="428"/>
                    <a:pt x="1912" y="399"/>
                    <a:pt x="1912" y="357"/>
                  </a:cubicBezTo>
                  <a:cubicBezTo>
                    <a:pt x="1912" y="300"/>
                    <a:pt x="1883" y="228"/>
                    <a:pt x="1812" y="143"/>
                  </a:cubicBezTo>
                  <a:cubicBezTo>
                    <a:pt x="1741" y="57"/>
                    <a:pt x="1669" y="0"/>
                    <a:pt x="15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7"/>
            <p:cNvSpPr/>
            <p:nvPr/>
          </p:nvSpPr>
          <p:spPr>
            <a:xfrm>
              <a:off x="2708525" y="4592875"/>
              <a:ext cx="20000" cy="68475"/>
            </a:xfrm>
            <a:custGeom>
              <a:avLst/>
              <a:gdLst/>
              <a:ahLst/>
              <a:cxnLst/>
              <a:rect l="l" t="t" r="r" b="b"/>
              <a:pathLst>
                <a:path w="800" h="2739" extrusionOk="0">
                  <a:moveTo>
                    <a:pt x="557" y="0"/>
                  </a:moveTo>
                  <a:cubicBezTo>
                    <a:pt x="528" y="0"/>
                    <a:pt x="500" y="14"/>
                    <a:pt x="485" y="29"/>
                  </a:cubicBezTo>
                  <a:cubicBezTo>
                    <a:pt x="471" y="43"/>
                    <a:pt x="471" y="71"/>
                    <a:pt x="471" y="114"/>
                  </a:cubicBezTo>
                  <a:cubicBezTo>
                    <a:pt x="471" y="285"/>
                    <a:pt x="386" y="699"/>
                    <a:pt x="229" y="1384"/>
                  </a:cubicBezTo>
                  <a:cubicBezTo>
                    <a:pt x="86" y="2054"/>
                    <a:pt x="0" y="2425"/>
                    <a:pt x="0" y="2482"/>
                  </a:cubicBezTo>
                  <a:cubicBezTo>
                    <a:pt x="0" y="2525"/>
                    <a:pt x="29" y="2582"/>
                    <a:pt x="72" y="2653"/>
                  </a:cubicBezTo>
                  <a:cubicBezTo>
                    <a:pt x="129" y="2710"/>
                    <a:pt x="172" y="2739"/>
                    <a:pt x="200" y="2739"/>
                  </a:cubicBezTo>
                  <a:cubicBezTo>
                    <a:pt x="229" y="2739"/>
                    <a:pt x="271" y="2668"/>
                    <a:pt x="314" y="2511"/>
                  </a:cubicBezTo>
                  <a:cubicBezTo>
                    <a:pt x="343" y="2425"/>
                    <a:pt x="357" y="2354"/>
                    <a:pt x="371" y="2282"/>
                  </a:cubicBezTo>
                  <a:cubicBezTo>
                    <a:pt x="400" y="2211"/>
                    <a:pt x="414" y="2111"/>
                    <a:pt x="443" y="1983"/>
                  </a:cubicBezTo>
                  <a:cubicBezTo>
                    <a:pt x="485" y="1840"/>
                    <a:pt x="500" y="1740"/>
                    <a:pt x="528" y="1669"/>
                  </a:cubicBezTo>
                  <a:cubicBezTo>
                    <a:pt x="714" y="913"/>
                    <a:pt x="799" y="485"/>
                    <a:pt x="799" y="385"/>
                  </a:cubicBezTo>
                  <a:cubicBezTo>
                    <a:pt x="799" y="300"/>
                    <a:pt x="771" y="200"/>
                    <a:pt x="714" y="128"/>
                  </a:cubicBezTo>
                  <a:cubicBezTo>
                    <a:pt x="657" y="43"/>
                    <a:pt x="599" y="0"/>
                    <a:pt x="5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2775575" y="4591800"/>
              <a:ext cx="51375" cy="69925"/>
            </a:xfrm>
            <a:custGeom>
              <a:avLst/>
              <a:gdLst/>
              <a:ahLst/>
              <a:cxnLst/>
              <a:rect l="l" t="t" r="r" b="b"/>
              <a:pathLst>
                <a:path w="2055" h="2797" extrusionOk="0">
                  <a:moveTo>
                    <a:pt x="1227" y="385"/>
                  </a:moveTo>
                  <a:cubicBezTo>
                    <a:pt x="1270" y="614"/>
                    <a:pt x="1313" y="942"/>
                    <a:pt x="1355" y="1398"/>
                  </a:cubicBezTo>
                  <a:cubicBezTo>
                    <a:pt x="1156" y="1427"/>
                    <a:pt x="956" y="1470"/>
                    <a:pt x="771" y="1527"/>
                  </a:cubicBezTo>
                  <a:cubicBezTo>
                    <a:pt x="956" y="1027"/>
                    <a:pt x="1099" y="656"/>
                    <a:pt x="1227" y="385"/>
                  </a:cubicBezTo>
                  <a:close/>
                  <a:moveTo>
                    <a:pt x="1313" y="0"/>
                  </a:moveTo>
                  <a:cubicBezTo>
                    <a:pt x="1241" y="0"/>
                    <a:pt x="1170" y="29"/>
                    <a:pt x="1099" y="72"/>
                  </a:cubicBezTo>
                  <a:cubicBezTo>
                    <a:pt x="1027" y="129"/>
                    <a:pt x="985" y="186"/>
                    <a:pt x="956" y="257"/>
                  </a:cubicBezTo>
                  <a:cubicBezTo>
                    <a:pt x="927" y="328"/>
                    <a:pt x="856" y="500"/>
                    <a:pt x="742" y="756"/>
                  </a:cubicBezTo>
                  <a:cubicBezTo>
                    <a:pt x="642" y="1013"/>
                    <a:pt x="557" y="1213"/>
                    <a:pt x="500" y="1370"/>
                  </a:cubicBezTo>
                  <a:cubicBezTo>
                    <a:pt x="471" y="1441"/>
                    <a:pt x="442" y="1527"/>
                    <a:pt x="400" y="1626"/>
                  </a:cubicBezTo>
                  <a:cubicBezTo>
                    <a:pt x="143" y="1712"/>
                    <a:pt x="0" y="1769"/>
                    <a:pt x="0" y="1826"/>
                  </a:cubicBezTo>
                  <a:cubicBezTo>
                    <a:pt x="0" y="1883"/>
                    <a:pt x="29" y="1912"/>
                    <a:pt x="72" y="1955"/>
                  </a:cubicBezTo>
                  <a:cubicBezTo>
                    <a:pt x="114" y="1983"/>
                    <a:pt x="157" y="1997"/>
                    <a:pt x="200" y="1997"/>
                  </a:cubicBezTo>
                  <a:lnTo>
                    <a:pt x="228" y="1997"/>
                  </a:lnTo>
                  <a:cubicBezTo>
                    <a:pt x="86" y="2354"/>
                    <a:pt x="15" y="2539"/>
                    <a:pt x="15" y="2554"/>
                  </a:cubicBezTo>
                  <a:cubicBezTo>
                    <a:pt x="15" y="2611"/>
                    <a:pt x="29" y="2668"/>
                    <a:pt x="86" y="2725"/>
                  </a:cubicBezTo>
                  <a:cubicBezTo>
                    <a:pt x="129" y="2768"/>
                    <a:pt x="171" y="2796"/>
                    <a:pt x="214" y="2796"/>
                  </a:cubicBezTo>
                  <a:cubicBezTo>
                    <a:pt x="257" y="2796"/>
                    <a:pt x="400" y="2497"/>
                    <a:pt x="628" y="1898"/>
                  </a:cubicBezTo>
                  <a:cubicBezTo>
                    <a:pt x="828" y="1840"/>
                    <a:pt x="970" y="1798"/>
                    <a:pt x="1070" y="1783"/>
                  </a:cubicBezTo>
                  <a:cubicBezTo>
                    <a:pt x="1170" y="1755"/>
                    <a:pt x="1270" y="1726"/>
                    <a:pt x="1384" y="1698"/>
                  </a:cubicBezTo>
                  <a:cubicBezTo>
                    <a:pt x="1413" y="1940"/>
                    <a:pt x="1427" y="2183"/>
                    <a:pt x="1441" y="2425"/>
                  </a:cubicBezTo>
                  <a:cubicBezTo>
                    <a:pt x="1455" y="2568"/>
                    <a:pt x="1484" y="2668"/>
                    <a:pt x="1512" y="2711"/>
                  </a:cubicBezTo>
                  <a:cubicBezTo>
                    <a:pt x="1541" y="2768"/>
                    <a:pt x="1569" y="2796"/>
                    <a:pt x="1612" y="2796"/>
                  </a:cubicBezTo>
                  <a:cubicBezTo>
                    <a:pt x="1698" y="2796"/>
                    <a:pt x="1741" y="2639"/>
                    <a:pt x="1741" y="2311"/>
                  </a:cubicBezTo>
                  <a:cubicBezTo>
                    <a:pt x="1741" y="2111"/>
                    <a:pt x="1726" y="1883"/>
                    <a:pt x="1712" y="1612"/>
                  </a:cubicBezTo>
                  <a:cubicBezTo>
                    <a:pt x="1940" y="1541"/>
                    <a:pt x="2054" y="1484"/>
                    <a:pt x="2054" y="1441"/>
                  </a:cubicBezTo>
                  <a:cubicBezTo>
                    <a:pt x="2054" y="1370"/>
                    <a:pt x="1997" y="1341"/>
                    <a:pt x="1883" y="1341"/>
                  </a:cubicBezTo>
                  <a:lnTo>
                    <a:pt x="1684" y="1341"/>
                  </a:lnTo>
                  <a:cubicBezTo>
                    <a:pt x="1641" y="970"/>
                    <a:pt x="1598" y="642"/>
                    <a:pt x="1527" y="385"/>
                  </a:cubicBezTo>
                  <a:cubicBezTo>
                    <a:pt x="1470" y="129"/>
                    <a:pt x="1398" y="0"/>
                    <a:pt x="13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2835475" y="4591800"/>
              <a:ext cx="50675" cy="70275"/>
            </a:xfrm>
            <a:custGeom>
              <a:avLst/>
              <a:gdLst/>
              <a:ahLst/>
              <a:cxnLst/>
              <a:rect l="l" t="t" r="r" b="b"/>
              <a:pathLst>
                <a:path w="2027" h="2811" extrusionOk="0">
                  <a:moveTo>
                    <a:pt x="1228" y="314"/>
                  </a:moveTo>
                  <a:cubicBezTo>
                    <a:pt x="1356" y="314"/>
                    <a:pt x="1456" y="357"/>
                    <a:pt x="1541" y="428"/>
                  </a:cubicBezTo>
                  <a:cubicBezTo>
                    <a:pt x="1641" y="514"/>
                    <a:pt x="1684" y="599"/>
                    <a:pt x="1684" y="713"/>
                  </a:cubicBezTo>
                  <a:cubicBezTo>
                    <a:pt x="1684" y="885"/>
                    <a:pt x="1584" y="1027"/>
                    <a:pt x="1385" y="1184"/>
                  </a:cubicBezTo>
                  <a:cubicBezTo>
                    <a:pt x="1199" y="1327"/>
                    <a:pt x="942" y="1441"/>
                    <a:pt x="629" y="1527"/>
                  </a:cubicBezTo>
                  <a:cubicBezTo>
                    <a:pt x="757" y="1056"/>
                    <a:pt x="828" y="742"/>
                    <a:pt x="828" y="599"/>
                  </a:cubicBezTo>
                  <a:cubicBezTo>
                    <a:pt x="828" y="542"/>
                    <a:pt x="814" y="500"/>
                    <a:pt x="785" y="442"/>
                  </a:cubicBezTo>
                  <a:cubicBezTo>
                    <a:pt x="957" y="357"/>
                    <a:pt x="1114" y="314"/>
                    <a:pt x="1228" y="314"/>
                  </a:cubicBezTo>
                  <a:close/>
                  <a:moveTo>
                    <a:pt x="1171" y="0"/>
                  </a:moveTo>
                  <a:cubicBezTo>
                    <a:pt x="999" y="0"/>
                    <a:pt x="828" y="29"/>
                    <a:pt x="657" y="86"/>
                  </a:cubicBezTo>
                  <a:cubicBezTo>
                    <a:pt x="472" y="143"/>
                    <a:pt x="386" y="214"/>
                    <a:pt x="386" y="271"/>
                  </a:cubicBezTo>
                  <a:cubicBezTo>
                    <a:pt x="386" y="328"/>
                    <a:pt x="415" y="371"/>
                    <a:pt x="486" y="428"/>
                  </a:cubicBezTo>
                  <a:cubicBezTo>
                    <a:pt x="472" y="742"/>
                    <a:pt x="343" y="1284"/>
                    <a:pt x="115" y="2069"/>
                  </a:cubicBezTo>
                  <a:cubicBezTo>
                    <a:pt x="44" y="2325"/>
                    <a:pt x="1" y="2482"/>
                    <a:pt x="1" y="2539"/>
                  </a:cubicBezTo>
                  <a:cubicBezTo>
                    <a:pt x="1" y="2597"/>
                    <a:pt x="29" y="2654"/>
                    <a:pt x="72" y="2711"/>
                  </a:cubicBezTo>
                  <a:cubicBezTo>
                    <a:pt x="129" y="2768"/>
                    <a:pt x="172" y="2810"/>
                    <a:pt x="201" y="2810"/>
                  </a:cubicBezTo>
                  <a:cubicBezTo>
                    <a:pt x="243" y="2796"/>
                    <a:pt x="357" y="2482"/>
                    <a:pt x="543" y="1840"/>
                  </a:cubicBezTo>
                  <a:cubicBezTo>
                    <a:pt x="985" y="1755"/>
                    <a:pt x="1342" y="1612"/>
                    <a:pt x="1613" y="1412"/>
                  </a:cubicBezTo>
                  <a:cubicBezTo>
                    <a:pt x="1884" y="1213"/>
                    <a:pt x="2027" y="970"/>
                    <a:pt x="2027" y="699"/>
                  </a:cubicBezTo>
                  <a:cubicBezTo>
                    <a:pt x="2027" y="485"/>
                    <a:pt x="1941" y="314"/>
                    <a:pt x="1784" y="186"/>
                  </a:cubicBezTo>
                  <a:cubicBezTo>
                    <a:pt x="1627" y="57"/>
                    <a:pt x="1413" y="0"/>
                    <a:pt x="11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2888625" y="4591800"/>
              <a:ext cx="50675" cy="70275"/>
            </a:xfrm>
            <a:custGeom>
              <a:avLst/>
              <a:gdLst/>
              <a:ahLst/>
              <a:cxnLst/>
              <a:rect l="l" t="t" r="r" b="b"/>
              <a:pathLst>
                <a:path w="2027" h="2811" extrusionOk="0">
                  <a:moveTo>
                    <a:pt x="1241" y="314"/>
                  </a:moveTo>
                  <a:cubicBezTo>
                    <a:pt x="1356" y="314"/>
                    <a:pt x="1470" y="357"/>
                    <a:pt x="1555" y="428"/>
                  </a:cubicBezTo>
                  <a:cubicBezTo>
                    <a:pt x="1641" y="514"/>
                    <a:pt x="1684" y="599"/>
                    <a:pt x="1684" y="713"/>
                  </a:cubicBezTo>
                  <a:cubicBezTo>
                    <a:pt x="1684" y="885"/>
                    <a:pt x="1584" y="1027"/>
                    <a:pt x="1398" y="1184"/>
                  </a:cubicBezTo>
                  <a:cubicBezTo>
                    <a:pt x="1199" y="1327"/>
                    <a:pt x="956" y="1441"/>
                    <a:pt x="642" y="1527"/>
                  </a:cubicBezTo>
                  <a:cubicBezTo>
                    <a:pt x="771" y="1056"/>
                    <a:pt x="828" y="742"/>
                    <a:pt x="828" y="599"/>
                  </a:cubicBezTo>
                  <a:cubicBezTo>
                    <a:pt x="828" y="542"/>
                    <a:pt x="813" y="500"/>
                    <a:pt x="785" y="442"/>
                  </a:cubicBezTo>
                  <a:cubicBezTo>
                    <a:pt x="970" y="357"/>
                    <a:pt x="1113" y="314"/>
                    <a:pt x="1241" y="314"/>
                  </a:cubicBezTo>
                  <a:close/>
                  <a:moveTo>
                    <a:pt x="1170" y="0"/>
                  </a:moveTo>
                  <a:cubicBezTo>
                    <a:pt x="1013" y="0"/>
                    <a:pt x="842" y="29"/>
                    <a:pt x="657" y="86"/>
                  </a:cubicBezTo>
                  <a:cubicBezTo>
                    <a:pt x="485" y="143"/>
                    <a:pt x="386" y="214"/>
                    <a:pt x="386" y="271"/>
                  </a:cubicBezTo>
                  <a:cubicBezTo>
                    <a:pt x="386" y="328"/>
                    <a:pt x="428" y="371"/>
                    <a:pt x="485" y="428"/>
                  </a:cubicBezTo>
                  <a:cubicBezTo>
                    <a:pt x="471" y="742"/>
                    <a:pt x="357" y="1284"/>
                    <a:pt x="114" y="2069"/>
                  </a:cubicBezTo>
                  <a:cubicBezTo>
                    <a:pt x="43" y="2325"/>
                    <a:pt x="0" y="2482"/>
                    <a:pt x="0" y="2539"/>
                  </a:cubicBezTo>
                  <a:cubicBezTo>
                    <a:pt x="0" y="2597"/>
                    <a:pt x="29" y="2654"/>
                    <a:pt x="72" y="2711"/>
                  </a:cubicBezTo>
                  <a:cubicBezTo>
                    <a:pt x="129" y="2768"/>
                    <a:pt x="172" y="2810"/>
                    <a:pt x="214" y="2810"/>
                  </a:cubicBezTo>
                  <a:cubicBezTo>
                    <a:pt x="243" y="2796"/>
                    <a:pt x="357" y="2482"/>
                    <a:pt x="542" y="1840"/>
                  </a:cubicBezTo>
                  <a:cubicBezTo>
                    <a:pt x="999" y="1755"/>
                    <a:pt x="1356" y="1612"/>
                    <a:pt x="1627" y="1412"/>
                  </a:cubicBezTo>
                  <a:cubicBezTo>
                    <a:pt x="1898" y="1213"/>
                    <a:pt x="2026" y="970"/>
                    <a:pt x="2026" y="699"/>
                  </a:cubicBezTo>
                  <a:cubicBezTo>
                    <a:pt x="2026" y="485"/>
                    <a:pt x="1940" y="314"/>
                    <a:pt x="1784" y="186"/>
                  </a:cubicBezTo>
                  <a:cubicBezTo>
                    <a:pt x="1627" y="57"/>
                    <a:pt x="1427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7"/>
            <p:cNvSpPr/>
            <p:nvPr/>
          </p:nvSpPr>
          <p:spPr>
            <a:xfrm>
              <a:off x="2941750" y="4591800"/>
              <a:ext cx="51400" cy="69925"/>
            </a:xfrm>
            <a:custGeom>
              <a:avLst/>
              <a:gdLst/>
              <a:ahLst/>
              <a:cxnLst/>
              <a:rect l="l" t="t" r="r" b="b"/>
              <a:pathLst>
                <a:path w="2056" h="2797" extrusionOk="0">
                  <a:moveTo>
                    <a:pt x="1228" y="385"/>
                  </a:moveTo>
                  <a:cubicBezTo>
                    <a:pt x="1271" y="614"/>
                    <a:pt x="1313" y="942"/>
                    <a:pt x="1356" y="1398"/>
                  </a:cubicBezTo>
                  <a:cubicBezTo>
                    <a:pt x="1156" y="1427"/>
                    <a:pt x="957" y="1470"/>
                    <a:pt x="771" y="1527"/>
                  </a:cubicBezTo>
                  <a:cubicBezTo>
                    <a:pt x="957" y="1027"/>
                    <a:pt x="1099" y="656"/>
                    <a:pt x="1228" y="385"/>
                  </a:cubicBezTo>
                  <a:close/>
                  <a:moveTo>
                    <a:pt x="1313" y="0"/>
                  </a:moveTo>
                  <a:cubicBezTo>
                    <a:pt x="1242" y="0"/>
                    <a:pt x="1171" y="29"/>
                    <a:pt x="1099" y="72"/>
                  </a:cubicBezTo>
                  <a:cubicBezTo>
                    <a:pt x="1028" y="129"/>
                    <a:pt x="985" y="186"/>
                    <a:pt x="957" y="257"/>
                  </a:cubicBezTo>
                  <a:cubicBezTo>
                    <a:pt x="928" y="328"/>
                    <a:pt x="857" y="500"/>
                    <a:pt x="743" y="756"/>
                  </a:cubicBezTo>
                  <a:cubicBezTo>
                    <a:pt x="643" y="1013"/>
                    <a:pt x="557" y="1213"/>
                    <a:pt x="500" y="1370"/>
                  </a:cubicBezTo>
                  <a:cubicBezTo>
                    <a:pt x="472" y="1441"/>
                    <a:pt x="429" y="1527"/>
                    <a:pt x="400" y="1626"/>
                  </a:cubicBezTo>
                  <a:cubicBezTo>
                    <a:pt x="129" y="1712"/>
                    <a:pt x="1" y="1769"/>
                    <a:pt x="1" y="1826"/>
                  </a:cubicBezTo>
                  <a:cubicBezTo>
                    <a:pt x="1" y="1883"/>
                    <a:pt x="29" y="1912"/>
                    <a:pt x="58" y="1955"/>
                  </a:cubicBezTo>
                  <a:cubicBezTo>
                    <a:pt x="101" y="1983"/>
                    <a:pt x="158" y="1997"/>
                    <a:pt x="201" y="1997"/>
                  </a:cubicBezTo>
                  <a:lnTo>
                    <a:pt x="229" y="1997"/>
                  </a:lnTo>
                  <a:cubicBezTo>
                    <a:pt x="87" y="2354"/>
                    <a:pt x="15" y="2539"/>
                    <a:pt x="15" y="2554"/>
                  </a:cubicBezTo>
                  <a:cubicBezTo>
                    <a:pt x="15" y="2611"/>
                    <a:pt x="29" y="2668"/>
                    <a:pt x="87" y="2725"/>
                  </a:cubicBezTo>
                  <a:cubicBezTo>
                    <a:pt x="129" y="2768"/>
                    <a:pt x="172" y="2796"/>
                    <a:pt x="215" y="2796"/>
                  </a:cubicBezTo>
                  <a:cubicBezTo>
                    <a:pt x="258" y="2796"/>
                    <a:pt x="400" y="2497"/>
                    <a:pt x="629" y="1898"/>
                  </a:cubicBezTo>
                  <a:cubicBezTo>
                    <a:pt x="828" y="1840"/>
                    <a:pt x="971" y="1798"/>
                    <a:pt x="1071" y="1783"/>
                  </a:cubicBezTo>
                  <a:cubicBezTo>
                    <a:pt x="1156" y="1755"/>
                    <a:pt x="1271" y="1726"/>
                    <a:pt x="1385" y="1698"/>
                  </a:cubicBezTo>
                  <a:cubicBezTo>
                    <a:pt x="1413" y="1940"/>
                    <a:pt x="1427" y="2183"/>
                    <a:pt x="1442" y="2425"/>
                  </a:cubicBezTo>
                  <a:cubicBezTo>
                    <a:pt x="1456" y="2568"/>
                    <a:pt x="1485" y="2668"/>
                    <a:pt x="1513" y="2711"/>
                  </a:cubicBezTo>
                  <a:cubicBezTo>
                    <a:pt x="1527" y="2768"/>
                    <a:pt x="1570" y="2796"/>
                    <a:pt x="1613" y="2796"/>
                  </a:cubicBezTo>
                  <a:cubicBezTo>
                    <a:pt x="1698" y="2796"/>
                    <a:pt x="1741" y="2639"/>
                    <a:pt x="1741" y="2311"/>
                  </a:cubicBezTo>
                  <a:cubicBezTo>
                    <a:pt x="1741" y="2111"/>
                    <a:pt x="1727" y="1883"/>
                    <a:pt x="1713" y="1612"/>
                  </a:cubicBezTo>
                  <a:cubicBezTo>
                    <a:pt x="1941" y="1541"/>
                    <a:pt x="2055" y="1484"/>
                    <a:pt x="2055" y="1441"/>
                  </a:cubicBezTo>
                  <a:cubicBezTo>
                    <a:pt x="2055" y="1370"/>
                    <a:pt x="1998" y="1341"/>
                    <a:pt x="1870" y="1341"/>
                  </a:cubicBezTo>
                  <a:lnTo>
                    <a:pt x="1684" y="1341"/>
                  </a:lnTo>
                  <a:cubicBezTo>
                    <a:pt x="1641" y="970"/>
                    <a:pt x="1599" y="642"/>
                    <a:pt x="1527" y="385"/>
                  </a:cubicBezTo>
                  <a:cubicBezTo>
                    <a:pt x="1470" y="129"/>
                    <a:pt x="1399" y="0"/>
                    <a:pt x="13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7"/>
            <p:cNvSpPr/>
            <p:nvPr/>
          </p:nvSpPr>
          <p:spPr>
            <a:xfrm>
              <a:off x="3002025" y="4592500"/>
              <a:ext cx="49600" cy="69225"/>
            </a:xfrm>
            <a:custGeom>
              <a:avLst/>
              <a:gdLst/>
              <a:ahLst/>
              <a:cxnLst/>
              <a:rect l="l" t="t" r="r" b="b"/>
              <a:pathLst>
                <a:path w="1984" h="2769" extrusionOk="0">
                  <a:moveTo>
                    <a:pt x="1213" y="357"/>
                  </a:moveTo>
                  <a:cubicBezTo>
                    <a:pt x="1484" y="357"/>
                    <a:pt x="1627" y="443"/>
                    <a:pt x="1627" y="600"/>
                  </a:cubicBezTo>
                  <a:cubicBezTo>
                    <a:pt x="1627" y="700"/>
                    <a:pt x="1584" y="800"/>
                    <a:pt x="1499" y="899"/>
                  </a:cubicBezTo>
                  <a:cubicBezTo>
                    <a:pt x="1427" y="985"/>
                    <a:pt x="1327" y="1056"/>
                    <a:pt x="1228" y="1113"/>
                  </a:cubicBezTo>
                  <a:cubicBezTo>
                    <a:pt x="1128" y="1171"/>
                    <a:pt x="1014" y="1242"/>
                    <a:pt x="885" y="1299"/>
                  </a:cubicBezTo>
                  <a:cubicBezTo>
                    <a:pt x="771" y="1370"/>
                    <a:pt x="686" y="1413"/>
                    <a:pt x="628" y="1456"/>
                  </a:cubicBezTo>
                  <a:cubicBezTo>
                    <a:pt x="743" y="1056"/>
                    <a:pt x="800" y="785"/>
                    <a:pt x="800" y="614"/>
                  </a:cubicBezTo>
                  <a:cubicBezTo>
                    <a:pt x="800" y="557"/>
                    <a:pt x="785" y="514"/>
                    <a:pt x="757" y="457"/>
                  </a:cubicBezTo>
                  <a:cubicBezTo>
                    <a:pt x="928" y="386"/>
                    <a:pt x="1085" y="357"/>
                    <a:pt x="1213" y="357"/>
                  </a:cubicBezTo>
                  <a:close/>
                  <a:moveTo>
                    <a:pt x="1185" y="1"/>
                  </a:moveTo>
                  <a:cubicBezTo>
                    <a:pt x="971" y="1"/>
                    <a:pt x="771" y="44"/>
                    <a:pt x="600" y="101"/>
                  </a:cubicBezTo>
                  <a:cubicBezTo>
                    <a:pt x="429" y="172"/>
                    <a:pt x="329" y="229"/>
                    <a:pt x="329" y="286"/>
                  </a:cubicBezTo>
                  <a:cubicBezTo>
                    <a:pt x="329" y="329"/>
                    <a:pt x="343" y="357"/>
                    <a:pt x="372" y="400"/>
                  </a:cubicBezTo>
                  <a:cubicBezTo>
                    <a:pt x="400" y="457"/>
                    <a:pt x="429" y="486"/>
                    <a:pt x="457" y="500"/>
                  </a:cubicBezTo>
                  <a:cubicBezTo>
                    <a:pt x="443" y="771"/>
                    <a:pt x="357" y="1156"/>
                    <a:pt x="215" y="1656"/>
                  </a:cubicBezTo>
                  <a:cubicBezTo>
                    <a:pt x="72" y="2169"/>
                    <a:pt x="1" y="2454"/>
                    <a:pt x="1" y="2511"/>
                  </a:cubicBezTo>
                  <a:cubicBezTo>
                    <a:pt x="1" y="2569"/>
                    <a:pt x="29" y="2626"/>
                    <a:pt x="72" y="2683"/>
                  </a:cubicBezTo>
                  <a:cubicBezTo>
                    <a:pt x="129" y="2740"/>
                    <a:pt x="172" y="2768"/>
                    <a:pt x="200" y="2768"/>
                  </a:cubicBezTo>
                  <a:cubicBezTo>
                    <a:pt x="229" y="2768"/>
                    <a:pt x="258" y="2697"/>
                    <a:pt x="300" y="2569"/>
                  </a:cubicBezTo>
                  <a:cubicBezTo>
                    <a:pt x="329" y="2497"/>
                    <a:pt x="343" y="2440"/>
                    <a:pt x="357" y="2369"/>
                  </a:cubicBezTo>
                  <a:cubicBezTo>
                    <a:pt x="386" y="2312"/>
                    <a:pt x="457" y="2069"/>
                    <a:pt x="571" y="1656"/>
                  </a:cubicBezTo>
                  <a:cubicBezTo>
                    <a:pt x="643" y="1855"/>
                    <a:pt x="814" y="2083"/>
                    <a:pt x="1113" y="2355"/>
                  </a:cubicBezTo>
                  <a:cubicBezTo>
                    <a:pt x="1399" y="2626"/>
                    <a:pt x="1627" y="2768"/>
                    <a:pt x="1784" y="2768"/>
                  </a:cubicBezTo>
                  <a:cubicBezTo>
                    <a:pt x="1870" y="2768"/>
                    <a:pt x="1912" y="2740"/>
                    <a:pt x="1912" y="2668"/>
                  </a:cubicBezTo>
                  <a:cubicBezTo>
                    <a:pt x="1912" y="2640"/>
                    <a:pt x="1884" y="2583"/>
                    <a:pt x="1812" y="2526"/>
                  </a:cubicBezTo>
                  <a:cubicBezTo>
                    <a:pt x="1784" y="2497"/>
                    <a:pt x="1741" y="2469"/>
                    <a:pt x="1713" y="2440"/>
                  </a:cubicBezTo>
                  <a:cubicBezTo>
                    <a:pt x="1684" y="2412"/>
                    <a:pt x="1641" y="2369"/>
                    <a:pt x="1584" y="2326"/>
                  </a:cubicBezTo>
                  <a:cubicBezTo>
                    <a:pt x="1527" y="2283"/>
                    <a:pt x="1470" y="2240"/>
                    <a:pt x="1413" y="2183"/>
                  </a:cubicBezTo>
                  <a:cubicBezTo>
                    <a:pt x="1356" y="2126"/>
                    <a:pt x="1299" y="2069"/>
                    <a:pt x="1270" y="2041"/>
                  </a:cubicBezTo>
                  <a:cubicBezTo>
                    <a:pt x="1228" y="2012"/>
                    <a:pt x="1171" y="1941"/>
                    <a:pt x="1071" y="1855"/>
                  </a:cubicBezTo>
                  <a:cubicBezTo>
                    <a:pt x="985" y="1755"/>
                    <a:pt x="942" y="1684"/>
                    <a:pt x="942" y="1627"/>
                  </a:cubicBezTo>
                  <a:cubicBezTo>
                    <a:pt x="942" y="1613"/>
                    <a:pt x="971" y="1584"/>
                    <a:pt x="1042" y="1556"/>
                  </a:cubicBezTo>
                  <a:cubicBezTo>
                    <a:pt x="1113" y="1513"/>
                    <a:pt x="1213" y="1470"/>
                    <a:pt x="1313" y="1413"/>
                  </a:cubicBezTo>
                  <a:cubicBezTo>
                    <a:pt x="1413" y="1370"/>
                    <a:pt x="1513" y="1299"/>
                    <a:pt x="1613" y="1228"/>
                  </a:cubicBezTo>
                  <a:cubicBezTo>
                    <a:pt x="1727" y="1156"/>
                    <a:pt x="1812" y="1071"/>
                    <a:pt x="1884" y="957"/>
                  </a:cubicBezTo>
                  <a:cubicBezTo>
                    <a:pt x="1955" y="842"/>
                    <a:pt x="1984" y="728"/>
                    <a:pt x="1984" y="600"/>
                  </a:cubicBezTo>
                  <a:cubicBezTo>
                    <a:pt x="1984" y="414"/>
                    <a:pt x="1912" y="258"/>
                    <a:pt x="1755" y="158"/>
                  </a:cubicBezTo>
                  <a:cubicBezTo>
                    <a:pt x="1598" y="58"/>
                    <a:pt x="1399" y="1"/>
                    <a:pt x="11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7"/>
            <p:cNvSpPr/>
            <p:nvPr/>
          </p:nvSpPr>
          <p:spPr>
            <a:xfrm>
              <a:off x="3058725" y="4591800"/>
              <a:ext cx="51400" cy="69925"/>
            </a:xfrm>
            <a:custGeom>
              <a:avLst/>
              <a:gdLst/>
              <a:ahLst/>
              <a:cxnLst/>
              <a:rect l="l" t="t" r="r" b="b"/>
              <a:pathLst>
                <a:path w="2056" h="2797" extrusionOk="0">
                  <a:moveTo>
                    <a:pt x="1214" y="385"/>
                  </a:moveTo>
                  <a:cubicBezTo>
                    <a:pt x="1256" y="614"/>
                    <a:pt x="1313" y="942"/>
                    <a:pt x="1356" y="1398"/>
                  </a:cubicBezTo>
                  <a:cubicBezTo>
                    <a:pt x="1156" y="1427"/>
                    <a:pt x="957" y="1470"/>
                    <a:pt x="771" y="1527"/>
                  </a:cubicBezTo>
                  <a:cubicBezTo>
                    <a:pt x="957" y="1027"/>
                    <a:pt x="1099" y="656"/>
                    <a:pt x="1214" y="385"/>
                  </a:cubicBezTo>
                  <a:close/>
                  <a:moveTo>
                    <a:pt x="1313" y="0"/>
                  </a:moveTo>
                  <a:cubicBezTo>
                    <a:pt x="1242" y="0"/>
                    <a:pt x="1171" y="29"/>
                    <a:pt x="1099" y="72"/>
                  </a:cubicBezTo>
                  <a:cubicBezTo>
                    <a:pt x="1028" y="129"/>
                    <a:pt x="971" y="186"/>
                    <a:pt x="942" y="257"/>
                  </a:cubicBezTo>
                  <a:cubicBezTo>
                    <a:pt x="914" y="328"/>
                    <a:pt x="857" y="500"/>
                    <a:pt x="743" y="756"/>
                  </a:cubicBezTo>
                  <a:cubicBezTo>
                    <a:pt x="643" y="1013"/>
                    <a:pt x="557" y="1213"/>
                    <a:pt x="486" y="1370"/>
                  </a:cubicBezTo>
                  <a:cubicBezTo>
                    <a:pt x="472" y="1441"/>
                    <a:pt x="429" y="1527"/>
                    <a:pt x="386" y="1626"/>
                  </a:cubicBezTo>
                  <a:cubicBezTo>
                    <a:pt x="129" y="1712"/>
                    <a:pt x="1" y="1769"/>
                    <a:pt x="1" y="1826"/>
                  </a:cubicBezTo>
                  <a:cubicBezTo>
                    <a:pt x="1" y="1883"/>
                    <a:pt x="15" y="1912"/>
                    <a:pt x="58" y="1955"/>
                  </a:cubicBezTo>
                  <a:cubicBezTo>
                    <a:pt x="101" y="1983"/>
                    <a:pt x="144" y="1997"/>
                    <a:pt x="201" y="1997"/>
                  </a:cubicBezTo>
                  <a:lnTo>
                    <a:pt x="229" y="1997"/>
                  </a:lnTo>
                  <a:cubicBezTo>
                    <a:pt x="87" y="2354"/>
                    <a:pt x="1" y="2539"/>
                    <a:pt x="1" y="2554"/>
                  </a:cubicBezTo>
                  <a:cubicBezTo>
                    <a:pt x="1" y="2611"/>
                    <a:pt x="29" y="2668"/>
                    <a:pt x="72" y="2725"/>
                  </a:cubicBezTo>
                  <a:cubicBezTo>
                    <a:pt x="129" y="2768"/>
                    <a:pt x="172" y="2796"/>
                    <a:pt x="215" y="2796"/>
                  </a:cubicBezTo>
                  <a:cubicBezTo>
                    <a:pt x="258" y="2796"/>
                    <a:pt x="386" y="2497"/>
                    <a:pt x="629" y="1898"/>
                  </a:cubicBezTo>
                  <a:cubicBezTo>
                    <a:pt x="814" y="1840"/>
                    <a:pt x="971" y="1798"/>
                    <a:pt x="1057" y="1783"/>
                  </a:cubicBezTo>
                  <a:cubicBezTo>
                    <a:pt x="1156" y="1755"/>
                    <a:pt x="1271" y="1726"/>
                    <a:pt x="1385" y="1698"/>
                  </a:cubicBezTo>
                  <a:cubicBezTo>
                    <a:pt x="1399" y="1940"/>
                    <a:pt x="1428" y="2183"/>
                    <a:pt x="1442" y="2425"/>
                  </a:cubicBezTo>
                  <a:cubicBezTo>
                    <a:pt x="1456" y="2568"/>
                    <a:pt x="1485" y="2668"/>
                    <a:pt x="1499" y="2711"/>
                  </a:cubicBezTo>
                  <a:cubicBezTo>
                    <a:pt x="1527" y="2768"/>
                    <a:pt x="1570" y="2796"/>
                    <a:pt x="1613" y="2796"/>
                  </a:cubicBezTo>
                  <a:cubicBezTo>
                    <a:pt x="1699" y="2796"/>
                    <a:pt x="1741" y="2639"/>
                    <a:pt x="1741" y="2311"/>
                  </a:cubicBezTo>
                  <a:cubicBezTo>
                    <a:pt x="1741" y="2111"/>
                    <a:pt x="1727" y="1883"/>
                    <a:pt x="1699" y="1612"/>
                  </a:cubicBezTo>
                  <a:cubicBezTo>
                    <a:pt x="1941" y="1541"/>
                    <a:pt x="2055" y="1484"/>
                    <a:pt x="2055" y="1441"/>
                  </a:cubicBezTo>
                  <a:cubicBezTo>
                    <a:pt x="2055" y="1370"/>
                    <a:pt x="1998" y="1341"/>
                    <a:pt x="1870" y="1341"/>
                  </a:cubicBezTo>
                  <a:lnTo>
                    <a:pt x="1684" y="1341"/>
                  </a:lnTo>
                  <a:cubicBezTo>
                    <a:pt x="1641" y="970"/>
                    <a:pt x="1584" y="642"/>
                    <a:pt x="1527" y="385"/>
                  </a:cubicBezTo>
                  <a:cubicBezTo>
                    <a:pt x="1456" y="129"/>
                    <a:pt x="1385" y="0"/>
                    <a:pt x="13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7"/>
            <p:cNvSpPr/>
            <p:nvPr/>
          </p:nvSpPr>
          <p:spPr>
            <a:xfrm>
              <a:off x="3120425" y="4593225"/>
              <a:ext cx="53175" cy="68125"/>
            </a:xfrm>
            <a:custGeom>
              <a:avLst/>
              <a:gdLst/>
              <a:ahLst/>
              <a:cxnLst/>
              <a:rect l="l" t="t" r="r" b="b"/>
              <a:pathLst>
                <a:path w="2127" h="2725" extrusionOk="0">
                  <a:moveTo>
                    <a:pt x="1213" y="0"/>
                  </a:moveTo>
                  <a:cubicBezTo>
                    <a:pt x="714" y="0"/>
                    <a:pt x="372" y="15"/>
                    <a:pt x="229" y="29"/>
                  </a:cubicBezTo>
                  <a:cubicBezTo>
                    <a:pt x="72" y="43"/>
                    <a:pt x="1" y="72"/>
                    <a:pt x="1" y="114"/>
                  </a:cubicBezTo>
                  <a:cubicBezTo>
                    <a:pt x="1" y="171"/>
                    <a:pt x="29" y="214"/>
                    <a:pt x="72" y="271"/>
                  </a:cubicBezTo>
                  <a:cubicBezTo>
                    <a:pt x="115" y="328"/>
                    <a:pt x="158" y="357"/>
                    <a:pt x="201" y="357"/>
                  </a:cubicBezTo>
                  <a:lnTo>
                    <a:pt x="871" y="328"/>
                  </a:lnTo>
                  <a:lnTo>
                    <a:pt x="871" y="328"/>
                  </a:lnTo>
                  <a:cubicBezTo>
                    <a:pt x="843" y="571"/>
                    <a:pt x="757" y="985"/>
                    <a:pt x="629" y="1541"/>
                  </a:cubicBezTo>
                  <a:cubicBezTo>
                    <a:pt x="486" y="2097"/>
                    <a:pt x="415" y="2397"/>
                    <a:pt x="415" y="2468"/>
                  </a:cubicBezTo>
                  <a:cubicBezTo>
                    <a:pt x="415" y="2525"/>
                    <a:pt x="429" y="2582"/>
                    <a:pt x="486" y="2639"/>
                  </a:cubicBezTo>
                  <a:cubicBezTo>
                    <a:pt x="529" y="2696"/>
                    <a:pt x="571" y="2725"/>
                    <a:pt x="614" y="2725"/>
                  </a:cubicBezTo>
                  <a:cubicBezTo>
                    <a:pt x="643" y="2725"/>
                    <a:pt x="671" y="2668"/>
                    <a:pt x="714" y="2525"/>
                  </a:cubicBezTo>
                  <a:cubicBezTo>
                    <a:pt x="728" y="2454"/>
                    <a:pt x="771" y="2326"/>
                    <a:pt x="800" y="2154"/>
                  </a:cubicBezTo>
                  <a:cubicBezTo>
                    <a:pt x="843" y="1969"/>
                    <a:pt x="885" y="1841"/>
                    <a:pt x="900" y="1755"/>
                  </a:cubicBezTo>
                  <a:cubicBezTo>
                    <a:pt x="1099" y="956"/>
                    <a:pt x="1213" y="500"/>
                    <a:pt x="1213" y="414"/>
                  </a:cubicBezTo>
                  <a:cubicBezTo>
                    <a:pt x="1213" y="371"/>
                    <a:pt x="1199" y="343"/>
                    <a:pt x="1199" y="328"/>
                  </a:cubicBezTo>
                  <a:cubicBezTo>
                    <a:pt x="1342" y="328"/>
                    <a:pt x="1484" y="328"/>
                    <a:pt x="1641" y="343"/>
                  </a:cubicBezTo>
                  <a:cubicBezTo>
                    <a:pt x="1798" y="357"/>
                    <a:pt x="1912" y="357"/>
                    <a:pt x="1998" y="357"/>
                  </a:cubicBezTo>
                  <a:cubicBezTo>
                    <a:pt x="2084" y="357"/>
                    <a:pt x="2126" y="328"/>
                    <a:pt x="2126" y="286"/>
                  </a:cubicBezTo>
                  <a:cubicBezTo>
                    <a:pt x="2126" y="214"/>
                    <a:pt x="2041" y="143"/>
                    <a:pt x="1870" y="86"/>
                  </a:cubicBezTo>
                  <a:cubicBezTo>
                    <a:pt x="1698" y="29"/>
                    <a:pt x="1484" y="0"/>
                    <a:pt x="1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7"/>
            <p:cNvSpPr/>
            <p:nvPr/>
          </p:nvSpPr>
          <p:spPr>
            <a:xfrm>
              <a:off x="3175000" y="4592875"/>
              <a:ext cx="47450" cy="69550"/>
            </a:xfrm>
            <a:custGeom>
              <a:avLst/>
              <a:gdLst/>
              <a:ahLst/>
              <a:cxnLst/>
              <a:rect l="l" t="t" r="r" b="b"/>
              <a:pathLst>
                <a:path w="1898" h="2782" extrusionOk="0">
                  <a:moveTo>
                    <a:pt x="414" y="0"/>
                  </a:moveTo>
                  <a:cubicBezTo>
                    <a:pt x="386" y="0"/>
                    <a:pt x="357" y="14"/>
                    <a:pt x="343" y="29"/>
                  </a:cubicBezTo>
                  <a:cubicBezTo>
                    <a:pt x="343" y="43"/>
                    <a:pt x="329" y="71"/>
                    <a:pt x="329" y="114"/>
                  </a:cubicBezTo>
                  <a:cubicBezTo>
                    <a:pt x="329" y="271"/>
                    <a:pt x="286" y="571"/>
                    <a:pt x="172" y="1013"/>
                  </a:cubicBezTo>
                  <a:cubicBezTo>
                    <a:pt x="58" y="1455"/>
                    <a:pt x="0" y="1783"/>
                    <a:pt x="0" y="1983"/>
                  </a:cubicBezTo>
                  <a:cubicBezTo>
                    <a:pt x="0" y="2197"/>
                    <a:pt x="58" y="2382"/>
                    <a:pt x="186" y="2539"/>
                  </a:cubicBezTo>
                  <a:cubicBezTo>
                    <a:pt x="314" y="2696"/>
                    <a:pt x="457" y="2782"/>
                    <a:pt x="614" y="2782"/>
                  </a:cubicBezTo>
                  <a:cubicBezTo>
                    <a:pt x="842" y="2782"/>
                    <a:pt x="1056" y="2668"/>
                    <a:pt x="1256" y="2468"/>
                  </a:cubicBezTo>
                  <a:cubicBezTo>
                    <a:pt x="1456" y="2254"/>
                    <a:pt x="1612" y="1969"/>
                    <a:pt x="1727" y="1612"/>
                  </a:cubicBezTo>
                  <a:cubicBezTo>
                    <a:pt x="1841" y="1255"/>
                    <a:pt x="1898" y="884"/>
                    <a:pt x="1898" y="485"/>
                  </a:cubicBezTo>
                  <a:cubicBezTo>
                    <a:pt x="1898" y="342"/>
                    <a:pt x="1869" y="228"/>
                    <a:pt x="1784" y="143"/>
                  </a:cubicBezTo>
                  <a:cubicBezTo>
                    <a:pt x="1712" y="43"/>
                    <a:pt x="1641" y="0"/>
                    <a:pt x="1584" y="0"/>
                  </a:cubicBezTo>
                  <a:cubicBezTo>
                    <a:pt x="1527" y="0"/>
                    <a:pt x="1513" y="29"/>
                    <a:pt x="1513" y="86"/>
                  </a:cubicBezTo>
                  <a:cubicBezTo>
                    <a:pt x="1513" y="114"/>
                    <a:pt x="1513" y="171"/>
                    <a:pt x="1527" y="285"/>
                  </a:cubicBezTo>
                  <a:cubicBezTo>
                    <a:pt x="1541" y="399"/>
                    <a:pt x="1541" y="499"/>
                    <a:pt x="1541" y="613"/>
                  </a:cubicBezTo>
                  <a:cubicBezTo>
                    <a:pt x="1541" y="856"/>
                    <a:pt x="1513" y="1084"/>
                    <a:pt x="1441" y="1312"/>
                  </a:cubicBezTo>
                  <a:cubicBezTo>
                    <a:pt x="1384" y="1541"/>
                    <a:pt x="1313" y="1740"/>
                    <a:pt x="1227" y="1912"/>
                  </a:cubicBezTo>
                  <a:cubicBezTo>
                    <a:pt x="1127" y="2068"/>
                    <a:pt x="1042" y="2197"/>
                    <a:pt x="928" y="2297"/>
                  </a:cubicBezTo>
                  <a:cubicBezTo>
                    <a:pt x="828" y="2397"/>
                    <a:pt x="728" y="2439"/>
                    <a:pt x="642" y="2439"/>
                  </a:cubicBezTo>
                  <a:cubicBezTo>
                    <a:pt x="557" y="2439"/>
                    <a:pt x="486" y="2397"/>
                    <a:pt x="428" y="2311"/>
                  </a:cubicBezTo>
                  <a:cubicBezTo>
                    <a:pt x="371" y="2211"/>
                    <a:pt x="343" y="2097"/>
                    <a:pt x="343" y="1954"/>
                  </a:cubicBezTo>
                  <a:cubicBezTo>
                    <a:pt x="343" y="1797"/>
                    <a:pt x="400" y="1512"/>
                    <a:pt x="500" y="1098"/>
                  </a:cubicBezTo>
                  <a:cubicBezTo>
                    <a:pt x="614" y="685"/>
                    <a:pt x="671" y="442"/>
                    <a:pt x="671" y="342"/>
                  </a:cubicBezTo>
                  <a:cubicBezTo>
                    <a:pt x="671" y="257"/>
                    <a:pt x="642" y="171"/>
                    <a:pt x="571" y="100"/>
                  </a:cubicBezTo>
                  <a:cubicBezTo>
                    <a:pt x="514" y="29"/>
                    <a:pt x="457" y="0"/>
                    <a:pt x="4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7"/>
            <p:cNvSpPr/>
            <p:nvPr/>
          </p:nvSpPr>
          <p:spPr>
            <a:xfrm>
              <a:off x="3226000" y="4592875"/>
              <a:ext cx="49250" cy="68475"/>
            </a:xfrm>
            <a:custGeom>
              <a:avLst/>
              <a:gdLst/>
              <a:ahLst/>
              <a:cxnLst/>
              <a:rect l="l" t="t" r="r" b="b"/>
              <a:pathLst>
                <a:path w="1970" h="2739" extrusionOk="0">
                  <a:moveTo>
                    <a:pt x="1698" y="0"/>
                  </a:moveTo>
                  <a:cubicBezTo>
                    <a:pt x="1555" y="0"/>
                    <a:pt x="1370" y="43"/>
                    <a:pt x="1156" y="143"/>
                  </a:cubicBezTo>
                  <a:cubicBezTo>
                    <a:pt x="942" y="228"/>
                    <a:pt x="785" y="342"/>
                    <a:pt x="685" y="457"/>
                  </a:cubicBezTo>
                  <a:cubicBezTo>
                    <a:pt x="642" y="485"/>
                    <a:pt x="614" y="542"/>
                    <a:pt x="600" y="613"/>
                  </a:cubicBezTo>
                  <a:cubicBezTo>
                    <a:pt x="571" y="685"/>
                    <a:pt x="557" y="756"/>
                    <a:pt x="557" y="813"/>
                  </a:cubicBezTo>
                  <a:cubicBezTo>
                    <a:pt x="557" y="884"/>
                    <a:pt x="600" y="970"/>
                    <a:pt x="699" y="1084"/>
                  </a:cubicBezTo>
                  <a:cubicBezTo>
                    <a:pt x="785" y="1198"/>
                    <a:pt x="899" y="1298"/>
                    <a:pt x="999" y="1398"/>
                  </a:cubicBezTo>
                  <a:cubicBezTo>
                    <a:pt x="1113" y="1498"/>
                    <a:pt x="1227" y="1598"/>
                    <a:pt x="1313" y="1712"/>
                  </a:cubicBezTo>
                  <a:cubicBezTo>
                    <a:pt x="1413" y="1826"/>
                    <a:pt x="1455" y="1912"/>
                    <a:pt x="1455" y="1983"/>
                  </a:cubicBezTo>
                  <a:cubicBezTo>
                    <a:pt x="1455" y="2097"/>
                    <a:pt x="1384" y="2197"/>
                    <a:pt x="1242" y="2297"/>
                  </a:cubicBezTo>
                  <a:cubicBezTo>
                    <a:pt x="1099" y="2382"/>
                    <a:pt x="942" y="2425"/>
                    <a:pt x="756" y="2425"/>
                  </a:cubicBezTo>
                  <a:cubicBezTo>
                    <a:pt x="671" y="2425"/>
                    <a:pt x="585" y="2411"/>
                    <a:pt x="500" y="2368"/>
                  </a:cubicBezTo>
                  <a:cubicBezTo>
                    <a:pt x="428" y="2340"/>
                    <a:pt x="357" y="2297"/>
                    <a:pt x="314" y="2240"/>
                  </a:cubicBezTo>
                  <a:cubicBezTo>
                    <a:pt x="186" y="2126"/>
                    <a:pt x="115" y="2054"/>
                    <a:pt x="72" y="2054"/>
                  </a:cubicBezTo>
                  <a:cubicBezTo>
                    <a:pt x="15" y="2054"/>
                    <a:pt x="0" y="2097"/>
                    <a:pt x="0" y="2183"/>
                  </a:cubicBezTo>
                  <a:cubicBezTo>
                    <a:pt x="0" y="2297"/>
                    <a:pt x="72" y="2411"/>
                    <a:pt x="243" y="2539"/>
                  </a:cubicBezTo>
                  <a:cubicBezTo>
                    <a:pt x="400" y="2668"/>
                    <a:pt x="614" y="2739"/>
                    <a:pt x="856" y="2739"/>
                  </a:cubicBezTo>
                  <a:cubicBezTo>
                    <a:pt x="1113" y="2739"/>
                    <a:pt x="1327" y="2668"/>
                    <a:pt x="1527" y="2525"/>
                  </a:cubicBezTo>
                  <a:cubicBezTo>
                    <a:pt x="1712" y="2368"/>
                    <a:pt x="1812" y="2197"/>
                    <a:pt x="1812" y="1983"/>
                  </a:cubicBezTo>
                  <a:cubicBezTo>
                    <a:pt x="1812" y="1869"/>
                    <a:pt x="1769" y="1755"/>
                    <a:pt x="1669" y="1612"/>
                  </a:cubicBezTo>
                  <a:cubicBezTo>
                    <a:pt x="1570" y="1484"/>
                    <a:pt x="1470" y="1355"/>
                    <a:pt x="1356" y="1255"/>
                  </a:cubicBezTo>
                  <a:cubicBezTo>
                    <a:pt x="1042" y="999"/>
                    <a:pt x="885" y="827"/>
                    <a:pt x="885" y="770"/>
                  </a:cubicBezTo>
                  <a:cubicBezTo>
                    <a:pt x="885" y="670"/>
                    <a:pt x="1042" y="556"/>
                    <a:pt x="1341" y="442"/>
                  </a:cubicBezTo>
                  <a:cubicBezTo>
                    <a:pt x="1427" y="414"/>
                    <a:pt x="1527" y="385"/>
                    <a:pt x="1641" y="357"/>
                  </a:cubicBezTo>
                  <a:cubicBezTo>
                    <a:pt x="1755" y="328"/>
                    <a:pt x="1826" y="314"/>
                    <a:pt x="1883" y="300"/>
                  </a:cubicBezTo>
                  <a:cubicBezTo>
                    <a:pt x="1941" y="271"/>
                    <a:pt x="1969" y="257"/>
                    <a:pt x="1969" y="228"/>
                  </a:cubicBezTo>
                  <a:cubicBezTo>
                    <a:pt x="1969" y="171"/>
                    <a:pt x="1941" y="128"/>
                    <a:pt x="1898" y="71"/>
                  </a:cubicBezTo>
                  <a:cubicBezTo>
                    <a:pt x="1841" y="29"/>
                    <a:pt x="1769" y="0"/>
                    <a:pt x="16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7"/>
            <p:cNvSpPr/>
            <p:nvPr/>
          </p:nvSpPr>
          <p:spPr>
            <a:xfrm>
              <a:off x="3382550" y="4673100"/>
              <a:ext cx="49600" cy="69225"/>
            </a:xfrm>
            <a:custGeom>
              <a:avLst/>
              <a:gdLst/>
              <a:ahLst/>
              <a:cxnLst/>
              <a:rect l="l" t="t" r="r" b="b"/>
              <a:pathLst>
                <a:path w="1984" h="2769" extrusionOk="0">
                  <a:moveTo>
                    <a:pt x="1213" y="357"/>
                  </a:moveTo>
                  <a:cubicBezTo>
                    <a:pt x="1485" y="357"/>
                    <a:pt x="1627" y="429"/>
                    <a:pt x="1627" y="600"/>
                  </a:cubicBezTo>
                  <a:cubicBezTo>
                    <a:pt x="1627" y="700"/>
                    <a:pt x="1584" y="800"/>
                    <a:pt x="1513" y="885"/>
                  </a:cubicBezTo>
                  <a:cubicBezTo>
                    <a:pt x="1427" y="985"/>
                    <a:pt x="1328" y="1056"/>
                    <a:pt x="1228" y="1113"/>
                  </a:cubicBezTo>
                  <a:cubicBezTo>
                    <a:pt x="1128" y="1170"/>
                    <a:pt x="1014" y="1228"/>
                    <a:pt x="885" y="1299"/>
                  </a:cubicBezTo>
                  <a:cubicBezTo>
                    <a:pt x="771" y="1370"/>
                    <a:pt x="686" y="1413"/>
                    <a:pt x="629" y="1456"/>
                  </a:cubicBezTo>
                  <a:cubicBezTo>
                    <a:pt x="743" y="1056"/>
                    <a:pt x="800" y="771"/>
                    <a:pt x="800" y="600"/>
                  </a:cubicBezTo>
                  <a:cubicBezTo>
                    <a:pt x="800" y="557"/>
                    <a:pt x="786" y="500"/>
                    <a:pt x="757" y="443"/>
                  </a:cubicBezTo>
                  <a:cubicBezTo>
                    <a:pt x="928" y="386"/>
                    <a:pt x="1085" y="357"/>
                    <a:pt x="1213" y="357"/>
                  </a:cubicBezTo>
                  <a:close/>
                  <a:moveTo>
                    <a:pt x="1185" y="1"/>
                  </a:moveTo>
                  <a:cubicBezTo>
                    <a:pt x="971" y="1"/>
                    <a:pt x="771" y="29"/>
                    <a:pt x="600" y="101"/>
                  </a:cubicBezTo>
                  <a:cubicBezTo>
                    <a:pt x="429" y="158"/>
                    <a:pt x="329" y="229"/>
                    <a:pt x="329" y="286"/>
                  </a:cubicBezTo>
                  <a:cubicBezTo>
                    <a:pt x="329" y="315"/>
                    <a:pt x="343" y="357"/>
                    <a:pt x="372" y="400"/>
                  </a:cubicBezTo>
                  <a:cubicBezTo>
                    <a:pt x="400" y="443"/>
                    <a:pt x="429" y="486"/>
                    <a:pt x="457" y="500"/>
                  </a:cubicBezTo>
                  <a:cubicBezTo>
                    <a:pt x="443" y="771"/>
                    <a:pt x="358" y="1156"/>
                    <a:pt x="215" y="1655"/>
                  </a:cubicBezTo>
                  <a:cubicBezTo>
                    <a:pt x="72" y="2169"/>
                    <a:pt x="1" y="2454"/>
                    <a:pt x="1" y="2511"/>
                  </a:cubicBezTo>
                  <a:cubicBezTo>
                    <a:pt x="1" y="2568"/>
                    <a:pt x="29" y="2626"/>
                    <a:pt x="72" y="2683"/>
                  </a:cubicBezTo>
                  <a:cubicBezTo>
                    <a:pt x="129" y="2740"/>
                    <a:pt x="172" y="2768"/>
                    <a:pt x="215" y="2768"/>
                  </a:cubicBezTo>
                  <a:cubicBezTo>
                    <a:pt x="229" y="2768"/>
                    <a:pt x="258" y="2697"/>
                    <a:pt x="301" y="2568"/>
                  </a:cubicBezTo>
                  <a:cubicBezTo>
                    <a:pt x="329" y="2497"/>
                    <a:pt x="343" y="2426"/>
                    <a:pt x="372" y="2369"/>
                  </a:cubicBezTo>
                  <a:cubicBezTo>
                    <a:pt x="386" y="2297"/>
                    <a:pt x="457" y="2069"/>
                    <a:pt x="572" y="1655"/>
                  </a:cubicBezTo>
                  <a:cubicBezTo>
                    <a:pt x="643" y="1855"/>
                    <a:pt x="814" y="2083"/>
                    <a:pt x="1114" y="2354"/>
                  </a:cubicBezTo>
                  <a:cubicBezTo>
                    <a:pt x="1399" y="2626"/>
                    <a:pt x="1627" y="2768"/>
                    <a:pt x="1784" y="2768"/>
                  </a:cubicBezTo>
                  <a:cubicBezTo>
                    <a:pt x="1870" y="2768"/>
                    <a:pt x="1913" y="2740"/>
                    <a:pt x="1913" y="2668"/>
                  </a:cubicBezTo>
                  <a:cubicBezTo>
                    <a:pt x="1913" y="2640"/>
                    <a:pt x="1884" y="2583"/>
                    <a:pt x="1813" y="2526"/>
                  </a:cubicBezTo>
                  <a:cubicBezTo>
                    <a:pt x="1784" y="2497"/>
                    <a:pt x="1741" y="2469"/>
                    <a:pt x="1713" y="2440"/>
                  </a:cubicBezTo>
                  <a:cubicBezTo>
                    <a:pt x="1684" y="2412"/>
                    <a:pt x="1641" y="2369"/>
                    <a:pt x="1584" y="2326"/>
                  </a:cubicBezTo>
                  <a:cubicBezTo>
                    <a:pt x="1527" y="2283"/>
                    <a:pt x="1470" y="2226"/>
                    <a:pt x="1413" y="2169"/>
                  </a:cubicBezTo>
                  <a:cubicBezTo>
                    <a:pt x="1356" y="2112"/>
                    <a:pt x="1299" y="2069"/>
                    <a:pt x="1271" y="2041"/>
                  </a:cubicBezTo>
                  <a:cubicBezTo>
                    <a:pt x="1228" y="1998"/>
                    <a:pt x="1171" y="1941"/>
                    <a:pt x="1071" y="1855"/>
                  </a:cubicBezTo>
                  <a:cubicBezTo>
                    <a:pt x="985" y="1755"/>
                    <a:pt x="942" y="1684"/>
                    <a:pt x="942" y="1627"/>
                  </a:cubicBezTo>
                  <a:cubicBezTo>
                    <a:pt x="942" y="1613"/>
                    <a:pt x="971" y="1584"/>
                    <a:pt x="1042" y="1556"/>
                  </a:cubicBezTo>
                  <a:cubicBezTo>
                    <a:pt x="1114" y="1513"/>
                    <a:pt x="1213" y="1470"/>
                    <a:pt x="1313" y="1413"/>
                  </a:cubicBezTo>
                  <a:cubicBezTo>
                    <a:pt x="1413" y="1356"/>
                    <a:pt x="1513" y="1299"/>
                    <a:pt x="1613" y="1228"/>
                  </a:cubicBezTo>
                  <a:cubicBezTo>
                    <a:pt x="1727" y="1156"/>
                    <a:pt x="1813" y="1071"/>
                    <a:pt x="1884" y="956"/>
                  </a:cubicBezTo>
                  <a:cubicBezTo>
                    <a:pt x="1955" y="842"/>
                    <a:pt x="1984" y="728"/>
                    <a:pt x="1984" y="600"/>
                  </a:cubicBezTo>
                  <a:cubicBezTo>
                    <a:pt x="1984" y="400"/>
                    <a:pt x="1913" y="257"/>
                    <a:pt x="1756" y="158"/>
                  </a:cubicBezTo>
                  <a:cubicBezTo>
                    <a:pt x="1599" y="58"/>
                    <a:pt x="1399" y="1"/>
                    <a:pt x="11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7"/>
            <p:cNvSpPr/>
            <p:nvPr/>
          </p:nvSpPr>
          <p:spPr>
            <a:xfrm>
              <a:off x="3440325" y="4673100"/>
              <a:ext cx="52825" cy="69225"/>
            </a:xfrm>
            <a:custGeom>
              <a:avLst/>
              <a:gdLst/>
              <a:ahLst/>
              <a:cxnLst/>
              <a:rect l="l" t="t" r="r" b="b"/>
              <a:pathLst>
                <a:path w="2113" h="2769" extrusionOk="0">
                  <a:moveTo>
                    <a:pt x="1370" y="329"/>
                  </a:moveTo>
                  <a:cubicBezTo>
                    <a:pt x="1470" y="329"/>
                    <a:pt x="1570" y="400"/>
                    <a:pt x="1641" y="514"/>
                  </a:cubicBezTo>
                  <a:cubicBezTo>
                    <a:pt x="1713" y="643"/>
                    <a:pt x="1756" y="814"/>
                    <a:pt x="1756" y="1014"/>
                  </a:cubicBezTo>
                  <a:cubicBezTo>
                    <a:pt x="1756" y="1213"/>
                    <a:pt x="1699" y="1427"/>
                    <a:pt x="1570" y="1655"/>
                  </a:cubicBezTo>
                  <a:cubicBezTo>
                    <a:pt x="1456" y="1884"/>
                    <a:pt x="1299" y="2069"/>
                    <a:pt x="1128" y="2226"/>
                  </a:cubicBezTo>
                  <a:cubicBezTo>
                    <a:pt x="957" y="2383"/>
                    <a:pt x="814" y="2454"/>
                    <a:pt x="671" y="2454"/>
                  </a:cubicBezTo>
                  <a:cubicBezTo>
                    <a:pt x="600" y="2454"/>
                    <a:pt x="514" y="2412"/>
                    <a:pt x="457" y="2326"/>
                  </a:cubicBezTo>
                  <a:cubicBezTo>
                    <a:pt x="400" y="2226"/>
                    <a:pt x="358" y="2112"/>
                    <a:pt x="358" y="1969"/>
                  </a:cubicBezTo>
                  <a:cubicBezTo>
                    <a:pt x="358" y="1727"/>
                    <a:pt x="429" y="1470"/>
                    <a:pt x="557" y="1213"/>
                  </a:cubicBezTo>
                  <a:cubicBezTo>
                    <a:pt x="671" y="956"/>
                    <a:pt x="814" y="743"/>
                    <a:pt x="971" y="571"/>
                  </a:cubicBezTo>
                  <a:cubicBezTo>
                    <a:pt x="1128" y="414"/>
                    <a:pt x="1271" y="329"/>
                    <a:pt x="1370" y="329"/>
                  </a:cubicBezTo>
                  <a:close/>
                  <a:moveTo>
                    <a:pt x="1342" y="1"/>
                  </a:moveTo>
                  <a:cubicBezTo>
                    <a:pt x="1213" y="1"/>
                    <a:pt x="1071" y="58"/>
                    <a:pt x="900" y="172"/>
                  </a:cubicBezTo>
                  <a:cubicBezTo>
                    <a:pt x="743" y="286"/>
                    <a:pt x="600" y="443"/>
                    <a:pt x="472" y="628"/>
                  </a:cubicBezTo>
                  <a:cubicBezTo>
                    <a:pt x="329" y="800"/>
                    <a:pt x="229" y="1014"/>
                    <a:pt x="144" y="1270"/>
                  </a:cubicBezTo>
                  <a:cubicBezTo>
                    <a:pt x="44" y="1513"/>
                    <a:pt x="1" y="1755"/>
                    <a:pt x="1" y="1998"/>
                  </a:cubicBezTo>
                  <a:cubicBezTo>
                    <a:pt x="1" y="2169"/>
                    <a:pt x="72" y="2340"/>
                    <a:pt x="201" y="2511"/>
                  </a:cubicBezTo>
                  <a:cubicBezTo>
                    <a:pt x="329" y="2683"/>
                    <a:pt x="486" y="2768"/>
                    <a:pt x="657" y="2768"/>
                  </a:cubicBezTo>
                  <a:cubicBezTo>
                    <a:pt x="885" y="2768"/>
                    <a:pt x="1128" y="2668"/>
                    <a:pt x="1356" y="2469"/>
                  </a:cubicBezTo>
                  <a:cubicBezTo>
                    <a:pt x="1584" y="2283"/>
                    <a:pt x="1770" y="2041"/>
                    <a:pt x="1912" y="1770"/>
                  </a:cubicBezTo>
                  <a:cubicBezTo>
                    <a:pt x="2055" y="1484"/>
                    <a:pt x="2112" y="1228"/>
                    <a:pt x="2112" y="971"/>
                  </a:cubicBezTo>
                  <a:cubicBezTo>
                    <a:pt x="2112" y="728"/>
                    <a:pt x="2041" y="500"/>
                    <a:pt x="1898" y="300"/>
                  </a:cubicBezTo>
                  <a:cubicBezTo>
                    <a:pt x="1756" y="101"/>
                    <a:pt x="1570" y="1"/>
                    <a:pt x="13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7"/>
            <p:cNvSpPr/>
            <p:nvPr/>
          </p:nvSpPr>
          <p:spPr>
            <a:xfrm>
              <a:off x="3503825" y="4673450"/>
              <a:ext cx="47450" cy="69225"/>
            </a:xfrm>
            <a:custGeom>
              <a:avLst/>
              <a:gdLst/>
              <a:ahLst/>
              <a:cxnLst/>
              <a:rect l="l" t="t" r="r" b="b"/>
              <a:pathLst>
                <a:path w="1898" h="2769" extrusionOk="0">
                  <a:moveTo>
                    <a:pt x="414" y="1"/>
                  </a:moveTo>
                  <a:cubicBezTo>
                    <a:pt x="371" y="1"/>
                    <a:pt x="343" y="1"/>
                    <a:pt x="343" y="30"/>
                  </a:cubicBezTo>
                  <a:cubicBezTo>
                    <a:pt x="328" y="44"/>
                    <a:pt x="328" y="72"/>
                    <a:pt x="328" y="115"/>
                  </a:cubicBezTo>
                  <a:cubicBezTo>
                    <a:pt x="328" y="272"/>
                    <a:pt x="271" y="572"/>
                    <a:pt x="157" y="1014"/>
                  </a:cubicBezTo>
                  <a:cubicBezTo>
                    <a:pt x="43" y="1456"/>
                    <a:pt x="0" y="1784"/>
                    <a:pt x="0" y="1984"/>
                  </a:cubicBezTo>
                  <a:cubicBezTo>
                    <a:pt x="0" y="2198"/>
                    <a:pt x="57" y="2369"/>
                    <a:pt x="171" y="2540"/>
                  </a:cubicBezTo>
                  <a:cubicBezTo>
                    <a:pt x="300" y="2697"/>
                    <a:pt x="442" y="2768"/>
                    <a:pt x="599" y="2768"/>
                  </a:cubicBezTo>
                  <a:cubicBezTo>
                    <a:pt x="828" y="2768"/>
                    <a:pt x="1042" y="2669"/>
                    <a:pt x="1241" y="2455"/>
                  </a:cubicBezTo>
                  <a:cubicBezTo>
                    <a:pt x="1441" y="2255"/>
                    <a:pt x="1598" y="1970"/>
                    <a:pt x="1712" y="1613"/>
                  </a:cubicBezTo>
                  <a:cubicBezTo>
                    <a:pt x="1840" y="1256"/>
                    <a:pt x="1897" y="885"/>
                    <a:pt x="1897" y="472"/>
                  </a:cubicBezTo>
                  <a:cubicBezTo>
                    <a:pt x="1897" y="343"/>
                    <a:pt x="1855" y="229"/>
                    <a:pt x="1769" y="129"/>
                  </a:cubicBezTo>
                  <a:cubicBezTo>
                    <a:pt x="1698" y="44"/>
                    <a:pt x="1626" y="1"/>
                    <a:pt x="1569" y="1"/>
                  </a:cubicBezTo>
                  <a:cubicBezTo>
                    <a:pt x="1527" y="1"/>
                    <a:pt x="1498" y="30"/>
                    <a:pt x="1498" y="72"/>
                  </a:cubicBezTo>
                  <a:cubicBezTo>
                    <a:pt x="1498" y="101"/>
                    <a:pt x="1498" y="172"/>
                    <a:pt x="1512" y="286"/>
                  </a:cubicBezTo>
                  <a:cubicBezTo>
                    <a:pt x="1527" y="386"/>
                    <a:pt x="1527" y="500"/>
                    <a:pt x="1527" y="614"/>
                  </a:cubicBezTo>
                  <a:cubicBezTo>
                    <a:pt x="1527" y="843"/>
                    <a:pt x="1498" y="1085"/>
                    <a:pt x="1441" y="1313"/>
                  </a:cubicBezTo>
                  <a:cubicBezTo>
                    <a:pt x="1384" y="1542"/>
                    <a:pt x="1298" y="1741"/>
                    <a:pt x="1213" y="1898"/>
                  </a:cubicBezTo>
                  <a:cubicBezTo>
                    <a:pt x="1127" y="2055"/>
                    <a:pt x="1027" y="2198"/>
                    <a:pt x="913" y="2298"/>
                  </a:cubicBezTo>
                  <a:cubicBezTo>
                    <a:pt x="813" y="2383"/>
                    <a:pt x="713" y="2440"/>
                    <a:pt x="628" y="2440"/>
                  </a:cubicBezTo>
                  <a:cubicBezTo>
                    <a:pt x="542" y="2440"/>
                    <a:pt x="471" y="2398"/>
                    <a:pt x="428" y="2298"/>
                  </a:cubicBezTo>
                  <a:cubicBezTo>
                    <a:pt x="371" y="2212"/>
                    <a:pt x="343" y="2098"/>
                    <a:pt x="343" y="1941"/>
                  </a:cubicBezTo>
                  <a:cubicBezTo>
                    <a:pt x="343" y="1798"/>
                    <a:pt x="385" y="1513"/>
                    <a:pt x="499" y="1099"/>
                  </a:cubicBezTo>
                  <a:cubicBezTo>
                    <a:pt x="599" y="686"/>
                    <a:pt x="656" y="443"/>
                    <a:pt x="656" y="343"/>
                  </a:cubicBezTo>
                  <a:cubicBezTo>
                    <a:pt x="656" y="258"/>
                    <a:pt x="628" y="172"/>
                    <a:pt x="557" y="101"/>
                  </a:cubicBezTo>
                  <a:cubicBezTo>
                    <a:pt x="499" y="30"/>
                    <a:pt x="442" y="1"/>
                    <a:pt x="4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7"/>
            <p:cNvSpPr/>
            <p:nvPr/>
          </p:nvSpPr>
          <p:spPr>
            <a:xfrm>
              <a:off x="3558375" y="4673450"/>
              <a:ext cx="48175" cy="79200"/>
            </a:xfrm>
            <a:custGeom>
              <a:avLst/>
              <a:gdLst/>
              <a:ahLst/>
              <a:cxnLst/>
              <a:rect l="l" t="t" r="r" b="b"/>
              <a:pathLst>
                <a:path w="1927" h="3168" extrusionOk="0">
                  <a:moveTo>
                    <a:pt x="1598" y="1"/>
                  </a:moveTo>
                  <a:cubicBezTo>
                    <a:pt x="1385" y="1"/>
                    <a:pt x="1142" y="115"/>
                    <a:pt x="885" y="358"/>
                  </a:cubicBezTo>
                  <a:cubicBezTo>
                    <a:pt x="628" y="586"/>
                    <a:pt x="429" y="857"/>
                    <a:pt x="258" y="1185"/>
                  </a:cubicBezTo>
                  <a:cubicBezTo>
                    <a:pt x="86" y="1513"/>
                    <a:pt x="1" y="1798"/>
                    <a:pt x="1" y="2069"/>
                  </a:cubicBezTo>
                  <a:cubicBezTo>
                    <a:pt x="1" y="2241"/>
                    <a:pt x="72" y="2398"/>
                    <a:pt x="229" y="2540"/>
                  </a:cubicBezTo>
                  <a:cubicBezTo>
                    <a:pt x="372" y="2683"/>
                    <a:pt x="529" y="2754"/>
                    <a:pt x="686" y="2754"/>
                  </a:cubicBezTo>
                  <a:cubicBezTo>
                    <a:pt x="828" y="2754"/>
                    <a:pt x="985" y="2683"/>
                    <a:pt x="1156" y="2569"/>
                  </a:cubicBezTo>
                  <a:cubicBezTo>
                    <a:pt x="1313" y="2440"/>
                    <a:pt x="1456" y="2255"/>
                    <a:pt x="1584" y="2041"/>
                  </a:cubicBezTo>
                  <a:lnTo>
                    <a:pt x="1584" y="2041"/>
                  </a:lnTo>
                  <a:cubicBezTo>
                    <a:pt x="1570" y="2127"/>
                    <a:pt x="1527" y="2241"/>
                    <a:pt x="1484" y="2369"/>
                  </a:cubicBezTo>
                  <a:cubicBezTo>
                    <a:pt x="1442" y="2497"/>
                    <a:pt x="1399" y="2626"/>
                    <a:pt x="1370" y="2754"/>
                  </a:cubicBezTo>
                  <a:cubicBezTo>
                    <a:pt x="1327" y="2883"/>
                    <a:pt x="1313" y="2982"/>
                    <a:pt x="1313" y="3054"/>
                  </a:cubicBezTo>
                  <a:cubicBezTo>
                    <a:pt x="1313" y="3125"/>
                    <a:pt x="1342" y="3168"/>
                    <a:pt x="1413" y="3168"/>
                  </a:cubicBezTo>
                  <a:cubicBezTo>
                    <a:pt x="1470" y="3168"/>
                    <a:pt x="1570" y="2968"/>
                    <a:pt x="1713" y="2583"/>
                  </a:cubicBezTo>
                  <a:cubicBezTo>
                    <a:pt x="1841" y="2184"/>
                    <a:pt x="1898" y="1941"/>
                    <a:pt x="1898" y="1827"/>
                  </a:cubicBezTo>
                  <a:cubicBezTo>
                    <a:pt x="1898" y="1727"/>
                    <a:pt x="1870" y="1627"/>
                    <a:pt x="1812" y="1556"/>
                  </a:cubicBezTo>
                  <a:cubicBezTo>
                    <a:pt x="1755" y="1470"/>
                    <a:pt x="1684" y="1428"/>
                    <a:pt x="1584" y="1428"/>
                  </a:cubicBezTo>
                  <a:cubicBezTo>
                    <a:pt x="1413" y="1428"/>
                    <a:pt x="1270" y="1442"/>
                    <a:pt x="1156" y="1470"/>
                  </a:cubicBezTo>
                  <a:cubicBezTo>
                    <a:pt x="1056" y="1499"/>
                    <a:pt x="999" y="1527"/>
                    <a:pt x="999" y="1570"/>
                  </a:cubicBezTo>
                  <a:cubicBezTo>
                    <a:pt x="999" y="1599"/>
                    <a:pt x="1014" y="1641"/>
                    <a:pt x="1071" y="1684"/>
                  </a:cubicBezTo>
                  <a:cubicBezTo>
                    <a:pt x="1113" y="1713"/>
                    <a:pt x="1171" y="1727"/>
                    <a:pt x="1242" y="1727"/>
                  </a:cubicBezTo>
                  <a:cubicBezTo>
                    <a:pt x="1313" y="1727"/>
                    <a:pt x="1427" y="1713"/>
                    <a:pt x="1570" y="1670"/>
                  </a:cubicBezTo>
                  <a:lnTo>
                    <a:pt x="1570" y="1670"/>
                  </a:lnTo>
                  <a:cubicBezTo>
                    <a:pt x="1427" y="1898"/>
                    <a:pt x="1270" y="2069"/>
                    <a:pt x="1099" y="2212"/>
                  </a:cubicBezTo>
                  <a:cubicBezTo>
                    <a:pt x="942" y="2340"/>
                    <a:pt x="785" y="2412"/>
                    <a:pt x="657" y="2412"/>
                  </a:cubicBezTo>
                  <a:cubicBezTo>
                    <a:pt x="586" y="2412"/>
                    <a:pt x="514" y="2383"/>
                    <a:pt x="457" y="2312"/>
                  </a:cubicBezTo>
                  <a:cubicBezTo>
                    <a:pt x="386" y="2241"/>
                    <a:pt x="357" y="2169"/>
                    <a:pt x="357" y="2069"/>
                  </a:cubicBezTo>
                  <a:cubicBezTo>
                    <a:pt x="357" y="1841"/>
                    <a:pt x="429" y="1584"/>
                    <a:pt x="571" y="1313"/>
                  </a:cubicBezTo>
                  <a:cubicBezTo>
                    <a:pt x="714" y="1042"/>
                    <a:pt x="885" y="814"/>
                    <a:pt x="1085" y="643"/>
                  </a:cubicBezTo>
                  <a:cubicBezTo>
                    <a:pt x="1285" y="457"/>
                    <a:pt x="1470" y="372"/>
                    <a:pt x="1627" y="372"/>
                  </a:cubicBezTo>
                  <a:cubicBezTo>
                    <a:pt x="1684" y="372"/>
                    <a:pt x="1741" y="386"/>
                    <a:pt x="1798" y="400"/>
                  </a:cubicBezTo>
                  <a:cubicBezTo>
                    <a:pt x="1841" y="415"/>
                    <a:pt x="1870" y="429"/>
                    <a:pt x="1884" y="429"/>
                  </a:cubicBezTo>
                  <a:cubicBezTo>
                    <a:pt x="1912" y="429"/>
                    <a:pt x="1927" y="400"/>
                    <a:pt x="1927" y="343"/>
                  </a:cubicBezTo>
                  <a:cubicBezTo>
                    <a:pt x="1927" y="301"/>
                    <a:pt x="1884" y="229"/>
                    <a:pt x="1812" y="144"/>
                  </a:cubicBezTo>
                  <a:cubicBezTo>
                    <a:pt x="1741" y="44"/>
                    <a:pt x="1670" y="1"/>
                    <a:pt x="15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7"/>
            <p:cNvSpPr/>
            <p:nvPr/>
          </p:nvSpPr>
          <p:spPr>
            <a:xfrm>
              <a:off x="3620425" y="4673100"/>
              <a:ext cx="54600" cy="69225"/>
            </a:xfrm>
            <a:custGeom>
              <a:avLst/>
              <a:gdLst/>
              <a:ahLst/>
              <a:cxnLst/>
              <a:rect l="l" t="t" r="r" b="b"/>
              <a:pathLst>
                <a:path w="2184" h="2769" extrusionOk="0">
                  <a:moveTo>
                    <a:pt x="600" y="1"/>
                  </a:moveTo>
                  <a:cubicBezTo>
                    <a:pt x="557" y="1"/>
                    <a:pt x="543" y="15"/>
                    <a:pt x="529" y="29"/>
                  </a:cubicBezTo>
                  <a:cubicBezTo>
                    <a:pt x="515" y="44"/>
                    <a:pt x="515" y="86"/>
                    <a:pt x="515" y="129"/>
                  </a:cubicBezTo>
                  <a:cubicBezTo>
                    <a:pt x="515" y="286"/>
                    <a:pt x="429" y="714"/>
                    <a:pt x="243" y="1399"/>
                  </a:cubicBezTo>
                  <a:cubicBezTo>
                    <a:pt x="115" y="1442"/>
                    <a:pt x="44" y="1484"/>
                    <a:pt x="44" y="1513"/>
                  </a:cubicBezTo>
                  <a:cubicBezTo>
                    <a:pt x="44" y="1556"/>
                    <a:pt x="58" y="1598"/>
                    <a:pt x="87" y="1627"/>
                  </a:cubicBezTo>
                  <a:cubicBezTo>
                    <a:pt x="101" y="1655"/>
                    <a:pt x="144" y="1684"/>
                    <a:pt x="172" y="1698"/>
                  </a:cubicBezTo>
                  <a:cubicBezTo>
                    <a:pt x="58" y="2141"/>
                    <a:pt x="1" y="2397"/>
                    <a:pt x="1" y="2469"/>
                  </a:cubicBezTo>
                  <a:cubicBezTo>
                    <a:pt x="1" y="2526"/>
                    <a:pt x="29" y="2597"/>
                    <a:pt x="87" y="2668"/>
                  </a:cubicBezTo>
                  <a:cubicBezTo>
                    <a:pt x="129" y="2725"/>
                    <a:pt x="172" y="2768"/>
                    <a:pt x="215" y="2768"/>
                  </a:cubicBezTo>
                  <a:cubicBezTo>
                    <a:pt x="229" y="2768"/>
                    <a:pt x="272" y="2697"/>
                    <a:pt x="301" y="2554"/>
                  </a:cubicBezTo>
                  <a:cubicBezTo>
                    <a:pt x="329" y="2483"/>
                    <a:pt x="343" y="2412"/>
                    <a:pt x="358" y="2340"/>
                  </a:cubicBezTo>
                  <a:cubicBezTo>
                    <a:pt x="386" y="2269"/>
                    <a:pt x="400" y="2169"/>
                    <a:pt x="443" y="2055"/>
                  </a:cubicBezTo>
                  <a:cubicBezTo>
                    <a:pt x="472" y="1927"/>
                    <a:pt x="500" y="1784"/>
                    <a:pt x="543" y="1655"/>
                  </a:cubicBezTo>
                  <a:cubicBezTo>
                    <a:pt x="843" y="1584"/>
                    <a:pt x="1199" y="1527"/>
                    <a:pt x="1570" y="1470"/>
                  </a:cubicBezTo>
                  <a:lnTo>
                    <a:pt x="1570" y="1470"/>
                  </a:lnTo>
                  <a:cubicBezTo>
                    <a:pt x="1413" y="2083"/>
                    <a:pt x="1342" y="2412"/>
                    <a:pt x="1342" y="2483"/>
                  </a:cubicBezTo>
                  <a:cubicBezTo>
                    <a:pt x="1342" y="2540"/>
                    <a:pt x="1356" y="2611"/>
                    <a:pt x="1413" y="2668"/>
                  </a:cubicBezTo>
                  <a:cubicBezTo>
                    <a:pt x="1456" y="2740"/>
                    <a:pt x="1499" y="2768"/>
                    <a:pt x="1542" y="2768"/>
                  </a:cubicBezTo>
                  <a:cubicBezTo>
                    <a:pt x="1570" y="2768"/>
                    <a:pt x="1599" y="2697"/>
                    <a:pt x="1641" y="2554"/>
                  </a:cubicBezTo>
                  <a:cubicBezTo>
                    <a:pt x="1656" y="2483"/>
                    <a:pt x="1684" y="2412"/>
                    <a:pt x="1699" y="2340"/>
                  </a:cubicBezTo>
                  <a:cubicBezTo>
                    <a:pt x="1713" y="2269"/>
                    <a:pt x="1741" y="2183"/>
                    <a:pt x="1770" y="2055"/>
                  </a:cubicBezTo>
                  <a:cubicBezTo>
                    <a:pt x="1798" y="1941"/>
                    <a:pt x="1855" y="1727"/>
                    <a:pt x="1941" y="1413"/>
                  </a:cubicBezTo>
                  <a:cubicBezTo>
                    <a:pt x="2098" y="1384"/>
                    <a:pt x="2184" y="1342"/>
                    <a:pt x="2184" y="1285"/>
                  </a:cubicBezTo>
                  <a:cubicBezTo>
                    <a:pt x="2184" y="1228"/>
                    <a:pt x="2126" y="1199"/>
                    <a:pt x="1998" y="1185"/>
                  </a:cubicBezTo>
                  <a:cubicBezTo>
                    <a:pt x="2126" y="728"/>
                    <a:pt x="2184" y="471"/>
                    <a:pt x="2184" y="386"/>
                  </a:cubicBezTo>
                  <a:cubicBezTo>
                    <a:pt x="2184" y="300"/>
                    <a:pt x="2155" y="215"/>
                    <a:pt x="2084" y="129"/>
                  </a:cubicBezTo>
                  <a:cubicBezTo>
                    <a:pt x="2027" y="44"/>
                    <a:pt x="1970" y="1"/>
                    <a:pt x="1927" y="1"/>
                  </a:cubicBezTo>
                  <a:cubicBezTo>
                    <a:pt x="1884" y="1"/>
                    <a:pt x="1855" y="44"/>
                    <a:pt x="1855" y="129"/>
                  </a:cubicBezTo>
                  <a:cubicBezTo>
                    <a:pt x="1855" y="272"/>
                    <a:pt x="1784" y="628"/>
                    <a:pt x="1656" y="1170"/>
                  </a:cubicBezTo>
                  <a:cubicBezTo>
                    <a:pt x="1328" y="1199"/>
                    <a:pt x="985" y="1242"/>
                    <a:pt x="643" y="1313"/>
                  </a:cubicBezTo>
                  <a:cubicBezTo>
                    <a:pt x="771" y="800"/>
                    <a:pt x="828" y="500"/>
                    <a:pt x="828" y="400"/>
                  </a:cubicBezTo>
                  <a:cubicBezTo>
                    <a:pt x="828" y="300"/>
                    <a:pt x="800" y="215"/>
                    <a:pt x="743" y="129"/>
                  </a:cubicBezTo>
                  <a:cubicBezTo>
                    <a:pt x="686" y="44"/>
                    <a:pt x="629" y="1"/>
                    <a:pt x="6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7"/>
            <p:cNvSpPr/>
            <p:nvPr/>
          </p:nvSpPr>
          <p:spPr>
            <a:xfrm>
              <a:off x="3724925" y="4674175"/>
              <a:ext cx="53525" cy="68150"/>
            </a:xfrm>
            <a:custGeom>
              <a:avLst/>
              <a:gdLst/>
              <a:ahLst/>
              <a:cxnLst/>
              <a:rect l="l" t="t" r="r" b="b"/>
              <a:pathLst>
                <a:path w="2141" h="2726" extrusionOk="0">
                  <a:moveTo>
                    <a:pt x="1342" y="1"/>
                  </a:moveTo>
                  <a:cubicBezTo>
                    <a:pt x="814" y="1"/>
                    <a:pt x="529" y="58"/>
                    <a:pt x="486" y="143"/>
                  </a:cubicBezTo>
                  <a:cubicBezTo>
                    <a:pt x="486" y="186"/>
                    <a:pt x="471" y="214"/>
                    <a:pt x="471" y="243"/>
                  </a:cubicBezTo>
                  <a:cubicBezTo>
                    <a:pt x="471" y="443"/>
                    <a:pt x="429" y="685"/>
                    <a:pt x="357" y="985"/>
                  </a:cubicBezTo>
                  <a:cubicBezTo>
                    <a:pt x="272" y="1270"/>
                    <a:pt x="200" y="1541"/>
                    <a:pt x="115" y="1812"/>
                  </a:cubicBezTo>
                  <a:cubicBezTo>
                    <a:pt x="44" y="2069"/>
                    <a:pt x="1" y="2254"/>
                    <a:pt x="1" y="2354"/>
                  </a:cubicBezTo>
                  <a:cubicBezTo>
                    <a:pt x="1" y="2468"/>
                    <a:pt x="58" y="2554"/>
                    <a:pt x="143" y="2625"/>
                  </a:cubicBezTo>
                  <a:cubicBezTo>
                    <a:pt x="229" y="2697"/>
                    <a:pt x="343" y="2725"/>
                    <a:pt x="457" y="2725"/>
                  </a:cubicBezTo>
                  <a:cubicBezTo>
                    <a:pt x="728" y="2725"/>
                    <a:pt x="1014" y="2682"/>
                    <a:pt x="1299" y="2583"/>
                  </a:cubicBezTo>
                  <a:cubicBezTo>
                    <a:pt x="1584" y="2483"/>
                    <a:pt x="1727" y="2383"/>
                    <a:pt x="1727" y="2283"/>
                  </a:cubicBezTo>
                  <a:cubicBezTo>
                    <a:pt x="1727" y="2240"/>
                    <a:pt x="1713" y="2212"/>
                    <a:pt x="1670" y="2212"/>
                  </a:cubicBezTo>
                  <a:cubicBezTo>
                    <a:pt x="1655" y="2212"/>
                    <a:pt x="1584" y="2226"/>
                    <a:pt x="1470" y="2254"/>
                  </a:cubicBezTo>
                  <a:cubicBezTo>
                    <a:pt x="1099" y="2354"/>
                    <a:pt x="771" y="2397"/>
                    <a:pt x="471" y="2397"/>
                  </a:cubicBezTo>
                  <a:cubicBezTo>
                    <a:pt x="443" y="2397"/>
                    <a:pt x="414" y="2397"/>
                    <a:pt x="386" y="2369"/>
                  </a:cubicBezTo>
                  <a:cubicBezTo>
                    <a:pt x="372" y="2354"/>
                    <a:pt x="372" y="2326"/>
                    <a:pt x="372" y="2297"/>
                  </a:cubicBezTo>
                  <a:cubicBezTo>
                    <a:pt x="372" y="2197"/>
                    <a:pt x="429" y="1926"/>
                    <a:pt x="571" y="1484"/>
                  </a:cubicBezTo>
                  <a:cubicBezTo>
                    <a:pt x="857" y="1484"/>
                    <a:pt x="1113" y="1456"/>
                    <a:pt x="1327" y="1413"/>
                  </a:cubicBezTo>
                  <a:cubicBezTo>
                    <a:pt x="1541" y="1370"/>
                    <a:pt x="1641" y="1299"/>
                    <a:pt x="1641" y="1213"/>
                  </a:cubicBezTo>
                  <a:cubicBezTo>
                    <a:pt x="1641" y="1170"/>
                    <a:pt x="1598" y="1156"/>
                    <a:pt x="1527" y="1156"/>
                  </a:cubicBezTo>
                  <a:cubicBezTo>
                    <a:pt x="1456" y="1156"/>
                    <a:pt x="1342" y="1156"/>
                    <a:pt x="1185" y="1170"/>
                  </a:cubicBezTo>
                  <a:cubicBezTo>
                    <a:pt x="1028" y="1185"/>
                    <a:pt x="914" y="1199"/>
                    <a:pt x="814" y="1199"/>
                  </a:cubicBezTo>
                  <a:cubicBezTo>
                    <a:pt x="728" y="1199"/>
                    <a:pt x="685" y="1199"/>
                    <a:pt x="657" y="1185"/>
                  </a:cubicBezTo>
                  <a:cubicBezTo>
                    <a:pt x="757" y="828"/>
                    <a:pt x="814" y="571"/>
                    <a:pt x="814" y="386"/>
                  </a:cubicBezTo>
                  <a:lnTo>
                    <a:pt x="814" y="371"/>
                  </a:lnTo>
                  <a:cubicBezTo>
                    <a:pt x="1042" y="329"/>
                    <a:pt x="1199" y="314"/>
                    <a:pt x="1256" y="300"/>
                  </a:cubicBezTo>
                  <a:cubicBezTo>
                    <a:pt x="1327" y="300"/>
                    <a:pt x="1442" y="286"/>
                    <a:pt x="1584" y="272"/>
                  </a:cubicBezTo>
                  <a:cubicBezTo>
                    <a:pt x="1741" y="257"/>
                    <a:pt x="1869" y="243"/>
                    <a:pt x="1969" y="229"/>
                  </a:cubicBezTo>
                  <a:cubicBezTo>
                    <a:pt x="2083" y="200"/>
                    <a:pt x="2141" y="172"/>
                    <a:pt x="2141" y="115"/>
                  </a:cubicBezTo>
                  <a:cubicBezTo>
                    <a:pt x="2141" y="43"/>
                    <a:pt x="1869" y="1"/>
                    <a:pt x="13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7"/>
            <p:cNvSpPr/>
            <p:nvPr/>
          </p:nvSpPr>
          <p:spPr>
            <a:xfrm>
              <a:off x="3781625" y="4673100"/>
              <a:ext cx="57800" cy="69225"/>
            </a:xfrm>
            <a:custGeom>
              <a:avLst/>
              <a:gdLst/>
              <a:ahLst/>
              <a:cxnLst/>
              <a:rect l="l" t="t" r="r" b="b"/>
              <a:pathLst>
                <a:path w="2312" h="2769" extrusionOk="0">
                  <a:moveTo>
                    <a:pt x="586" y="1"/>
                  </a:moveTo>
                  <a:cubicBezTo>
                    <a:pt x="529" y="1"/>
                    <a:pt x="514" y="44"/>
                    <a:pt x="514" y="129"/>
                  </a:cubicBezTo>
                  <a:cubicBezTo>
                    <a:pt x="514" y="300"/>
                    <a:pt x="415" y="714"/>
                    <a:pt x="243" y="1384"/>
                  </a:cubicBezTo>
                  <a:cubicBezTo>
                    <a:pt x="87" y="2069"/>
                    <a:pt x="1" y="2426"/>
                    <a:pt x="1" y="2497"/>
                  </a:cubicBezTo>
                  <a:cubicBezTo>
                    <a:pt x="1" y="2554"/>
                    <a:pt x="15" y="2611"/>
                    <a:pt x="72" y="2683"/>
                  </a:cubicBezTo>
                  <a:cubicBezTo>
                    <a:pt x="115" y="2740"/>
                    <a:pt x="158" y="2768"/>
                    <a:pt x="186" y="2768"/>
                  </a:cubicBezTo>
                  <a:cubicBezTo>
                    <a:pt x="215" y="2768"/>
                    <a:pt x="243" y="2711"/>
                    <a:pt x="272" y="2611"/>
                  </a:cubicBezTo>
                  <a:cubicBezTo>
                    <a:pt x="300" y="2497"/>
                    <a:pt x="372" y="2255"/>
                    <a:pt x="457" y="1884"/>
                  </a:cubicBezTo>
                  <a:cubicBezTo>
                    <a:pt x="557" y="1499"/>
                    <a:pt x="643" y="1142"/>
                    <a:pt x="728" y="842"/>
                  </a:cubicBezTo>
                  <a:cubicBezTo>
                    <a:pt x="1114" y="1827"/>
                    <a:pt x="1342" y="2397"/>
                    <a:pt x="1413" y="2583"/>
                  </a:cubicBezTo>
                  <a:cubicBezTo>
                    <a:pt x="1442" y="2640"/>
                    <a:pt x="1470" y="2683"/>
                    <a:pt x="1513" y="2711"/>
                  </a:cubicBezTo>
                  <a:cubicBezTo>
                    <a:pt x="1556" y="2754"/>
                    <a:pt x="1599" y="2768"/>
                    <a:pt x="1641" y="2768"/>
                  </a:cubicBezTo>
                  <a:cubicBezTo>
                    <a:pt x="1741" y="2768"/>
                    <a:pt x="1841" y="2597"/>
                    <a:pt x="1955" y="2255"/>
                  </a:cubicBezTo>
                  <a:cubicBezTo>
                    <a:pt x="2055" y="1927"/>
                    <a:pt x="2155" y="1556"/>
                    <a:pt x="2212" y="1156"/>
                  </a:cubicBezTo>
                  <a:cubicBezTo>
                    <a:pt x="2283" y="771"/>
                    <a:pt x="2312" y="457"/>
                    <a:pt x="2312" y="243"/>
                  </a:cubicBezTo>
                  <a:cubicBezTo>
                    <a:pt x="2312" y="200"/>
                    <a:pt x="2283" y="143"/>
                    <a:pt x="2226" y="86"/>
                  </a:cubicBezTo>
                  <a:cubicBezTo>
                    <a:pt x="2169" y="29"/>
                    <a:pt x="2126" y="1"/>
                    <a:pt x="2069" y="1"/>
                  </a:cubicBezTo>
                  <a:cubicBezTo>
                    <a:pt x="2027" y="1"/>
                    <a:pt x="1998" y="44"/>
                    <a:pt x="1998" y="158"/>
                  </a:cubicBezTo>
                  <a:cubicBezTo>
                    <a:pt x="1998" y="186"/>
                    <a:pt x="1984" y="343"/>
                    <a:pt x="1955" y="628"/>
                  </a:cubicBezTo>
                  <a:cubicBezTo>
                    <a:pt x="1898" y="1256"/>
                    <a:pt x="1784" y="1798"/>
                    <a:pt x="1613" y="2240"/>
                  </a:cubicBezTo>
                  <a:cubicBezTo>
                    <a:pt x="1499" y="1998"/>
                    <a:pt x="1228" y="1327"/>
                    <a:pt x="814" y="229"/>
                  </a:cubicBezTo>
                  <a:cubicBezTo>
                    <a:pt x="786" y="172"/>
                    <a:pt x="757" y="129"/>
                    <a:pt x="700" y="72"/>
                  </a:cubicBezTo>
                  <a:cubicBezTo>
                    <a:pt x="643" y="29"/>
                    <a:pt x="614" y="1"/>
                    <a:pt x="5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7"/>
            <p:cNvSpPr/>
            <p:nvPr/>
          </p:nvSpPr>
          <p:spPr>
            <a:xfrm>
              <a:off x="3850475" y="4673100"/>
              <a:ext cx="52450" cy="69575"/>
            </a:xfrm>
            <a:custGeom>
              <a:avLst/>
              <a:gdLst/>
              <a:ahLst/>
              <a:cxnLst/>
              <a:rect l="l" t="t" r="r" b="b"/>
              <a:pathLst>
                <a:path w="2098" h="2783" extrusionOk="0">
                  <a:moveTo>
                    <a:pt x="770" y="443"/>
                  </a:moveTo>
                  <a:cubicBezTo>
                    <a:pt x="1027" y="529"/>
                    <a:pt x="1241" y="671"/>
                    <a:pt x="1441" y="857"/>
                  </a:cubicBezTo>
                  <a:cubicBezTo>
                    <a:pt x="1626" y="1056"/>
                    <a:pt x="1726" y="1228"/>
                    <a:pt x="1726" y="1384"/>
                  </a:cubicBezTo>
                  <a:cubicBezTo>
                    <a:pt x="1726" y="1470"/>
                    <a:pt x="1655" y="1598"/>
                    <a:pt x="1512" y="1755"/>
                  </a:cubicBezTo>
                  <a:cubicBezTo>
                    <a:pt x="1355" y="1912"/>
                    <a:pt x="1170" y="2055"/>
                    <a:pt x="942" y="2183"/>
                  </a:cubicBezTo>
                  <a:cubicBezTo>
                    <a:pt x="728" y="2326"/>
                    <a:pt x="528" y="2397"/>
                    <a:pt x="342" y="2426"/>
                  </a:cubicBezTo>
                  <a:cubicBezTo>
                    <a:pt x="371" y="2212"/>
                    <a:pt x="414" y="2026"/>
                    <a:pt x="471" y="1855"/>
                  </a:cubicBezTo>
                  <a:cubicBezTo>
                    <a:pt x="585" y="1442"/>
                    <a:pt x="671" y="1156"/>
                    <a:pt x="713" y="971"/>
                  </a:cubicBezTo>
                  <a:cubicBezTo>
                    <a:pt x="756" y="800"/>
                    <a:pt x="785" y="685"/>
                    <a:pt x="785" y="614"/>
                  </a:cubicBezTo>
                  <a:cubicBezTo>
                    <a:pt x="785" y="557"/>
                    <a:pt x="770" y="500"/>
                    <a:pt x="770" y="443"/>
                  </a:cubicBezTo>
                  <a:close/>
                  <a:moveTo>
                    <a:pt x="285" y="1"/>
                  </a:moveTo>
                  <a:cubicBezTo>
                    <a:pt x="228" y="1"/>
                    <a:pt x="200" y="29"/>
                    <a:pt x="200" y="72"/>
                  </a:cubicBezTo>
                  <a:cubicBezTo>
                    <a:pt x="200" y="129"/>
                    <a:pt x="228" y="172"/>
                    <a:pt x="271" y="229"/>
                  </a:cubicBezTo>
                  <a:cubicBezTo>
                    <a:pt x="328" y="286"/>
                    <a:pt x="400" y="329"/>
                    <a:pt x="471" y="372"/>
                  </a:cubicBezTo>
                  <a:cubicBezTo>
                    <a:pt x="471" y="543"/>
                    <a:pt x="385" y="899"/>
                    <a:pt x="228" y="1442"/>
                  </a:cubicBezTo>
                  <a:cubicBezTo>
                    <a:pt x="86" y="1984"/>
                    <a:pt x="0" y="2297"/>
                    <a:pt x="0" y="2397"/>
                  </a:cubicBezTo>
                  <a:cubicBezTo>
                    <a:pt x="0" y="2483"/>
                    <a:pt x="29" y="2568"/>
                    <a:pt x="100" y="2654"/>
                  </a:cubicBezTo>
                  <a:cubicBezTo>
                    <a:pt x="157" y="2740"/>
                    <a:pt x="214" y="2782"/>
                    <a:pt x="271" y="2782"/>
                  </a:cubicBezTo>
                  <a:cubicBezTo>
                    <a:pt x="457" y="2782"/>
                    <a:pt x="699" y="2697"/>
                    <a:pt x="999" y="2554"/>
                  </a:cubicBezTo>
                  <a:cubicBezTo>
                    <a:pt x="1284" y="2397"/>
                    <a:pt x="1541" y="2212"/>
                    <a:pt x="1755" y="1998"/>
                  </a:cubicBezTo>
                  <a:cubicBezTo>
                    <a:pt x="1983" y="1784"/>
                    <a:pt x="2097" y="1584"/>
                    <a:pt x="2097" y="1427"/>
                  </a:cubicBezTo>
                  <a:cubicBezTo>
                    <a:pt x="2097" y="1185"/>
                    <a:pt x="1983" y="956"/>
                    <a:pt x="1783" y="728"/>
                  </a:cubicBezTo>
                  <a:cubicBezTo>
                    <a:pt x="1584" y="500"/>
                    <a:pt x="1341" y="329"/>
                    <a:pt x="1070" y="200"/>
                  </a:cubicBezTo>
                  <a:cubicBezTo>
                    <a:pt x="785" y="72"/>
                    <a:pt x="528" y="1"/>
                    <a:pt x="2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7"/>
            <p:cNvSpPr/>
            <p:nvPr/>
          </p:nvSpPr>
          <p:spPr>
            <a:xfrm>
              <a:off x="3911100" y="4673100"/>
              <a:ext cx="52800" cy="69225"/>
            </a:xfrm>
            <a:custGeom>
              <a:avLst/>
              <a:gdLst/>
              <a:ahLst/>
              <a:cxnLst/>
              <a:rect l="l" t="t" r="r" b="b"/>
              <a:pathLst>
                <a:path w="2112" h="2769" extrusionOk="0">
                  <a:moveTo>
                    <a:pt x="1370" y="329"/>
                  </a:moveTo>
                  <a:cubicBezTo>
                    <a:pt x="1470" y="329"/>
                    <a:pt x="1569" y="400"/>
                    <a:pt x="1641" y="514"/>
                  </a:cubicBezTo>
                  <a:cubicBezTo>
                    <a:pt x="1712" y="643"/>
                    <a:pt x="1755" y="814"/>
                    <a:pt x="1755" y="1014"/>
                  </a:cubicBezTo>
                  <a:cubicBezTo>
                    <a:pt x="1755" y="1213"/>
                    <a:pt x="1698" y="1427"/>
                    <a:pt x="1569" y="1655"/>
                  </a:cubicBezTo>
                  <a:cubicBezTo>
                    <a:pt x="1455" y="1884"/>
                    <a:pt x="1298" y="2069"/>
                    <a:pt x="1127" y="2226"/>
                  </a:cubicBezTo>
                  <a:cubicBezTo>
                    <a:pt x="956" y="2383"/>
                    <a:pt x="813" y="2454"/>
                    <a:pt x="671" y="2454"/>
                  </a:cubicBezTo>
                  <a:cubicBezTo>
                    <a:pt x="599" y="2454"/>
                    <a:pt x="514" y="2412"/>
                    <a:pt x="457" y="2326"/>
                  </a:cubicBezTo>
                  <a:cubicBezTo>
                    <a:pt x="400" y="2226"/>
                    <a:pt x="357" y="2112"/>
                    <a:pt x="357" y="1969"/>
                  </a:cubicBezTo>
                  <a:cubicBezTo>
                    <a:pt x="357" y="1727"/>
                    <a:pt x="428" y="1470"/>
                    <a:pt x="557" y="1213"/>
                  </a:cubicBezTo>
                  <a:cubicBezTo>
                    <a:pt x="671" y="956"/>
                    <a:pt x="813" y="743"/>
                    <a:pt x="970" y="571"/>
                  </a:cubicBezTo>
                  <a:cubicBezTo>
                    <a:pt x="1127" y="414"/>
                    <a:pt x="1270" y="329"/>
                    <a:pt x="1370" y="329"/>
                  </a:cubicBezTo>
                  <a:close/>
                  <a:moveTo>
                    <a:pt x="1341" y="1"/>
                  </a:moveTo>
                  <a:cubicBezTo>
                    <a:pt x="1213" y="1"/>
                    <a:pt x="1070" y="58"/>
                    <a:pt x="899" y="172"/>
                  </a:cubicBezTo>
                  <a:cubicBezTo>
                    <a:pt x="742" y="286"/>
                    <a:pt x="599" y="443"/>
                    <a:pt x="471" y="628"/>
                  </a:cubicBezTo>
                  <a:cubicBezTo>
                    <a:pt x="328" y="800"/>
                    <a:pt x="228" y="1014"/>
                    <a:pt x="143" y="1270"/>
                  </a:cubicBezTo>
                  <a:cubicBezTo>
                    <a:pt x="43" y="1513"/>
                    <a:pt x="0" y="1755"/>
                    <a:pt x="0" y="1998"/>
                  </a:cubicBezTo>
                  <a:cubicBezTo>
                    <a:pt x="0" y="2169"/>
                    <a:pt x="72" y="2340"/>
                    <a:pt x="200" y="2511"/>
                  </a:cubicBezTo>
                  <a:cubicBezTo>
                    <a:pt x="328" y="2683"/>
                    <a:pt x="485" y="2768"/>
                    <a:pt x="656" y="2768"/>
                  </a:cubicBezTo>
                  <a:cubicBezTo>
                    <a:pt x="885" y="2768"/>
                    <a:pt x="1127" y="2668"/>
                    <a:pt x="1355" y="2469"/>
                  </a:cubicBezTo>
                  <a:cubicBezTo>
                    <a:pt x="1584" y="2283"/>
                    <a:pt x="1769" y="2041"/>
                    <a:pt x="1912" y="1770"/>
                  </a:cubicBezTo>
                  <a:cubicBezTo>
                    <a:pt x="2054" y="1484"/>
                    <a:pt x="2112" y="1228"/>
                    <a:pt x="2112" y="971"/>
                  </a:cubicBezTo>
                  <a:cubicBezTo>
                    <a:pt x="2112" y="728"/>
                    <a:pt x="2040" y="500"/>
                    <a:pt x="1898" y="300"/>
                  </a:cubicBezTo>
                  <a:cubicBezTo>
                    <a:pt x="1755" y="101"/>
                    <a:pt x="1569" y="1"/>
                    <a:pt x="13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7"/>
            <p:cNvSpPr/>
            <p:nvPr/>
          </p:nvSpPr>
          <p:spPr>
            <a:xfrm>
              <a:off x="3970300" y="4672400"/>
              <a:ext cx="50650" cy="69925"/>
            </a:xfrm>
            <a:custGeom>
              <a:avLst/>
              <a:gdLst/>
              <a:ahLst/>
              <a:cxnLst/>
              <a:rect l="l" t="t" r="r" b="b"/>
              <a:pathLst>
                <a:path w="2026" h="2797" extrusionOk="0">
                  <a:moveTo>
                    <a:pt x="1227" y="314"/>
                  </a:moveTo>
                  <a:cubicBezTo>
                    <a:pt x="1356" y="314"/>
                    <a:pt x="1455" y="357"/>
                    <a:pt x="1541" y="428"/>
                  </a:cubicBezTo>
                  <a:cubicBezTo>
                    <a:pt x="1641" y="499"/>
                    <a:pt x="1684" y="599"/>
                    <a:pt x="1684" y="713"/>
                  </a:cubicBezTo>
                  <a:cubicBezTo>
                    <a:pt x="1684" y="870"/>
                    <a:pt x="1584" y="1027"/>
                    <a:pt x="1384" y="1184"/>
                  </a:cubicBezTo>
                  <a:cubicBezTo>
                    <a:pt x="1199" y="1327"/>
                    <a:pt x="942" y="1441"/>
                    <a:pt x="628" y="1527"/>
                  </a:cubicBezTo>
                  <a:cubicBezTo>
                    <a:pt x="756" y="1056"/>
                    <a:pt x="828" y="742"/>
                    <a:pt x="828" y="599"/>
                  </a:cubicBezTo>
                  <a:cubicBezTo>
                    <a:pt x="828" y="542"/>
                    <a:pt x="813" y="485"/>
                    <a:pt x="785" y="428"/>
                  </a:cubicBezTo>
                  <a:cubicBezTo>
                    <a:pt x="956" y="357"/>
                    <a:pt x="1113" y="314"/>
                    <a:pt x="1227" y="314"/>
                  </a:cubicBezTo>
                  <a:close/>
                  <a:moveTo>
                    <a:pt x="1170" y="0"/>
                  </a:moveTo>
                  <a:cubicBezTo>
                    <a:pt x="999" y="0"/>
                    <a:pt x="828" y="29"/>
                    <a:pt x="657" y="86"/>
                  </a:cubicBezTo>
                  <a:cubicBezTo>
                    <a:pt x="471" y="143"/>
                    <a:pt x="385" y="214"/>
                    <a:pt x="385" y="271"/>
                  </a:cubicBezTo>
                  <a:cubicBezTo>
                    <a:pt x="385" y="314"/>
                    <a:pt x="414" y="371"/>
                    <a:pt x="485" y="428"/>
                  </a:cubicBezTo>
                  <a:cubicBezTo>
                    <a:pt x="471" y="742"/>
                    <a:pt x="343" y="1284"/>
                    <a:pt x="114" y="2069"/>
                  </a:cubicBezTo>
                  <a:cubicBezTo>
                    <a:pt x="43" y="2325"/>
                    <a:pt x="0" y="2482"/>
                    <a:pt x="0" y="2539"/>
                  </a:cubicBezTo>
                  <a:cubicBezTo>
                    <a:pt x="0" y="2596"/>
                    <a:pt x="29" y="2654"/>
                    <a:pt x="72" y="2711"/>
                  </a:cubicBezTo>
                  <a:cubicBezTo>
                    <a:pt x="129" y="2768"/>
                    <a:pt x="171" y="2796"/>
                    <a:pt x="200" y="2796"/>
                  </a:cubicBezTo>
                  <a:cubicBezTo>
                    <a:pt x="243" y="2796"/>
                    <a:pt x="357" y="2482"/>
                    <a:pt x="542" y="1826"/>
                  </a:cubicBezTo>
                  <a:cubicBezTo>
                    <a:pt x="985" y="1741"/>
                    <a:pt x="1341" y="1598"/>
                    <a:pt x="1612" y="1412"/>
                  </a:cubicBezTo>
                  <a:cubicBezTo>
                    <a:pt x="1883" y="1213"/>
                    <a:pt x="2026" y="970"/>
                    <a:pt x="2026" y="685"/>
                  </a:cubicBezTo>
                  <a:cubicBezTo>
                    <a:pt x="2026" y="485"/>
                    <a:pt x="1940" y="314"/>
                    <a:pt x="1783" y="186"/>
                  </a:cubicBezTo>
                  <a:cubicBezTo>
                    <a:pt x="1627" y="57"/>
                    <a:pt x="1413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7"/>
            <p:cNvSpPr/>
            <p:nvPr/>
          </p:nvSpPr>
          <p:spPr>
            <a:xfrm>
              <a:off x="4025575" y="4672750"/>
              <a:ext cx="42100" cy="69575"/>
            </a:xfrm>
            <a:custGeom>
              <a:avLst/>
              <a:gdLst/>
              <a:ahLst/>
              <a:cxnLst/>
              <a:rect l="l" t="t" r="r" b="b"/>
              <a:pathLst>
                <a:path w="1684" h="2783" extrusionOk="0">
                  <a:moveTo>
                    <a:pt x="628" y="0"/>
                  </a:moveTo>
                  <a:cubicBezTo>
                    <a:pt x="585" y="0"/>
                    <a:pt x="557" y="15"/>
                    <a:pt x="543" y="29"/>
                  </a:cubicBezTo>
                  <a:cubicBezTo>
                    <a:pt x="543" y="43"/>
                    <a:pt x="528" y="72"/>
                    <a:pt x="528" y="115"/>
                  </a:cubicBezTo>
                  <a:cubicBezTo>
                    <a:pt x="528" y="300"/>
                    <a:pt x="443" y="699"/>
                    <a:pt x="257" y="1327"/>
                  </a:cubicBezTo>
                  <a:cubicBezTo>
                    <a:pt x="86" y="1941"/>
                    <a:pt x="0" y="2311"/>
                    <a:pt x="0" y="2411"/>
                  </a:cubicBezTo>
                  <a:cubicBezTo>
                    <a:pt x="0" y="2511"/>
                    <a:pt x="43" y="2597"/>
                    <a:pt x="129" y="2668"/>
                  </a:cubicBezTo>
                  <a:cubicBezTo>
                    <a:pt x="229" y="2739"/>
                    <a:pt x="329" y="2782"/>
                    <a:pt x="457" y="2782"/>
                  </a:cubicBezTo>
                  <a:cubicBezTo>
                    <a:pt x="742" y="2782"/>
                    <a:pt x="1013" y="2725"/>
                    <a:pt x="1270" y="2640"/>
                  </a:cubicBezTo>
                  <a:cubicBezTo>
                    <a:pt x="1541" y="2540"/>
                    <a:pt x="1684" y="2440"/>
                    <a:pt x="1684" y="2326"/>
                  </a:cubicBezTo>
                  <a:cubicBezTo>
                    <a:pt x="1684" y="2297"/>
                    <a:pt x="1684" y="2283"/>
                    <a:pt x="1669" y="2269"/>
                  </a:cubicBezTo>
                  <a:cubicBezTo>
                    <a:pt x="1655" y="2254"/>
                    <a:pt x="1641" y="2254"/>
                    <a:pt x="1627" y="2254"/>
                  </a:cubicBezTo>
                  <a:cubicBezTo>
                    <a:pt x="1598" y="2254"/>
                    <a:pt x="1541" y="2269"/>
                    <a:pt x="1427" y="2297"/>
                  </a:cubicBezTo>
                  <a:cubicBezTo>
                    <a:pt x="1070" y="2397"/>
                    <a:pt x="742" y="2454"/>
                    <a:pt x="443" y="2454"/>
                  </a:cubicBezTo>
                  <a:cubicBezTo>
                    <a:pt x="386" y="2454"/>
                    <a:pt x="343" y="2411"/>
                    <a:pt x="343" y="2340"/>
                  </a:cubicBezTo>
                  <a:cubicBezTo>
                    <a:pt x="343" y="2269"/>
                    <a:pt x="400" y="2055"/>
                    <a:pt x="514" y="1698"/>
                  </a:cubicBezTo>
                  <a:cubicBezTo>
                    <a:pt x="742" y="956"/>
                    <a:pt x="856" y="485"/>
                    <a:pt x="856" y="300"/>
                  </a:cubicBezTo>
                  <a:cubicBezTo>
                    <a:pt x="856" y="229"/>
                    <a:pt x="828" y="157"/>
                    <a:pt x="771" y="100"/>
                  </a:cubicBezTo>
                  <a:cubicBezTo>
                    <a:pt x="714" y="29"/>
                    <a:pt x="657" y="0"/>
                    <a:pt x="6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7"/>
            <p:cNvSpPr/>
            <p:nvPr/>
          </p:nvSpPr>
          <p:spPr>
            <a:xfrm>
              <a:off x="4076925" y="4672400"/>
              <a:ext cx="51375" cy="69925"/>
            </a:xfrm>
            <a:custGeom>
              <a:avLst/>
              <a:gdLst/>
              <a:ahLst/>
              <a:cxnLst/>
              <a:rect l="l" t="t" r="r" b="b"/>
              <a:pathLst>
                <a:path w="2055" h="2797" extrusionOk="0">
                  <a:moveTo>
                    <a:pt x="1213" y="385"/>
                  </a:moveTo>
                  <a:cubicBezTo>
                    <a:pt x="1270" y="614"/>
                    <a:pt x="1313" y="942"/>
                    <a:pt x="1356" y="1398"/>
                  </a:cubicBezTo>
                  <a:cubicBezTo>
                    <a:pt x="1156" y="1427"/>
                    <a:pt x="956" y="1470"/>
                    <a:pt x="771" y="1512"/>
                  </a:cubicBezTo>
                  <a:cubicBezTo>
                    <a:pt x="956" y="1027"/>
                    <a:pt x="1099" y="656"/>
                    <a:pt x="1213" y="385"/>
                  </a:cubicBezTo>
                  <a:close/>
                  <a:moveTo>
                    <a:pt x="1313" y="0"/>
                  </a:moveTo>
                  <a:cubicBezTo>
                    <a:pt x="1242" y="0"/>
                    <a:pt x="1170" y="14"/>
                    <a:pt x="1099" y="72"/>
                  </a:cubicBezTo>
                  <a:cubicBezTo>
                    <a:pt x="1028" y="129"/>
                    <a:pt x="971" y="186"/>
                    <a:pt x="942" y="257"/>
                  </a:cubicBezTo>
                  <a:cubicBezTo>
                    <a:pt x="914" y="328"/>
                    <a:pt x="857" y="499"/>
                    <a:pt x="742" y="756"/>
                  </a:cubicBezTo>
                  <a:cubicBezTo>
                    <a:pt x="643" y="1013"/>
                    <a:pt x="557" y="1213"/>
                    <a:pt x="500" y="1370"/>
                  </a:cubicBezTo>
                  <a:cubicBezTo>
                    <a:pt x="471" y="1441"/>
                    <a:pt x="429" y="1527"/>
                    <a:pt x="386" y="1612"/>
                  </a:cubicBezTo>
                  <a:cubicBezTo>
                    <a:pt x="129" y="1698"/>
                    <a:pt x="1" y="1769"/>
                    <a:pt x="1" y="1826"/>
                  </a:cubicBezTo>
                  <a:cubicBezTo>
                    <a:pt x="1" y="1869"/>
                    <a:pt x="29" y="1912"/>
                    <a:pt x="58" y="1955"/>
                  </a:cubicBezTo>
                  <a:cubicBezTo>
                    <a:pt x="101" y="1983"/>
                    <a:pt x="158" y="1997"/>
                    <a:pt x="200" y="1997"/>
                  </a:cubicBezTo>
                  <a:lnTo>
                    <a:pt x="229" y="1997"/>
                  </a:lnTo>
                  <a:cubicBezTo>
                    <a:pt x="86" y="2340"/>
                    <a:pt x="1" y="2525"/>
                    <a:pt x="1" y="2554"/>
                  </a:cubicBezTo>
                  <a:cubicBezTo>
                    <a:pt x="1" y="2611"/>
                    <a:pt x="29" y="2668"/>
                    <a:pt x="72" y="2725"/>
                  </a:cubicBezTo>
                  <a:cubicBezTo>
                    <a:pt x="129" y="2768"/>
                    <a:pt x="172" y="2796"/>
                    <a:pt x="215" y="2796"/>
                  </a:cubicBezTo>
                  <a:cubicBezTo>
                    <a:pt x="257" y="2796"/>
                    <a:pt x="400" y="2497"/>
                    <a:pt x="628" y="1897"/>
                  </a:cubicBezTo>
                  <a:cubicBezTo>
                    <a:pt x="814" y="1840"/>
                    <a:pt x="971" y="1798"/>
                    <a:pt x="1056" y="1769"/>
                  </a:cubicBezTo>
                  <a:cubicBezTo>
                    <a:pt x="1156" y="1755"/>
                    <a:pt x="1270" y="1726"/>
                    <a:pt x="1384" y="1683"/>
                  </a:cubicBezTo>
                  <a:cubicBezTo>
                    <a:pt x="1399" y="1926"/>
                    <a:pt x="1427" y="2183"/>
                    <a:pt x="1441" y="2425"/>
                  </a:cubicBezTo>
                  <a:cubicBezTo>
                    <a:pt x="1456" y="2568"/>
                    <a:pt x="1484" y="2654"/>
                    <a:pt x="1513" y="2711"/>
                  </a:cubicBezTo>
                  <a:cubicBezTo>
                    <a:pt x="1527" y="2768"/>
                    <a:pt x="1570" y="2796"/>
                    <a:pt x="1613" y="2796"/>
                  </a:cubicBezTo>
                  <a:cubicBezTo>
                    <a:pt x="1698" y="2796"/>
                    <a:pt x="1741" y="2625"/>
                    <a:pt x="1741" y="2297"/>
                  </a:cubicBezTo>
                  <a:cubicBezTo>
                    <a:pt x="1741" y="2111"/>
                    <a:pt x="1727" y="1883"/>
                    <a:pt x="1712" y="1612"/>
                  </a:cubicBezTo>
                  <a:cubicBezTo>
                    <a:pt x="1941" y="1541"/>
                    <a:pt x="2055" y="1484"/>
                    <a:pt x="2055" y="1441"/>
                  </a:cubicBezTo>
                  <a:cubicBezTo>
                    <a:pt x="2055" y="1370"/>
                    <a:pt x="1998" y="1327"/>
                    <a:pt x="1869" y="1327"/>
                  </a:cubicBezTo>
                  <a:cubicBezTo>
                    <a:pt x="1827" y="1327"/>
                    <a:pt x="1755" y="1341"/>
                    <a:pt x="1684" y="1341"/>
                  </a:cubicBezTo>
                  <a:cubicBezTo>
                    <a:pt x="1641" y="956"/>
                    <a:pt x="1584" y="642"/>
                    <a:pt x="1527" y="385"/>
                  </a:cubicBezTo>
                  <a:cubicBezTo>
                    <a:pt x="1456" y="129"/>
                    <a:pt x="1384" y="0"/>
                    <a:pt x="13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7"/>
            <p:cNvSpPr/>
            <p:nvPr/>
          </p:nvSpPr>
          <p:spPr>
            <a:xfrm>
              <a:off x="4132925" y="4673450"/>
              <a:ext cx="49600" cy="68500"/>
            </a:xfrm>
            <a:custGeom>
              <a:avLst/>
              <a:gdLst/>
              <a:ahLst/>
              <a:cxnLst/>
              <a:rect l="l" t="t" r="r" b="b"/>
              <a:pathLst>
                <a:path w="1984" h="2740" extrusionOk="0">
                  <a:moveTo>
                    <a:pt x="1712" y="1"/>
                  </a:moveTo>
                  <a:cubicBezTo>
                    <a:pt x="1555" y="1"/>
                    <a:pt x="1384" y="44"/>
                    <a:pt x="1156" y="144"/>
                  </a:cubicBezTo>
                  <a:cubicBezTo>
                    <a:pt x="942" y="229"/>
                    <a:pt x="785" y="329"/>
                    <a:pt x="685" y="443"/>
                  </a:cubicBezTo>
                  <a:cubicBezTo>
                    <a:pt x="657" y="486"/>
                    <a:pt x="628" y="529"/>
                    <a:pt x="599" y="614"/>
                  </a:cubicBezTo>
                  <a:cubicBezTo>
                    <a:pt x="571" y="686"/>
                    <a:pt x="557" y="757"/>
                    <a:pt x="557" y="814"/>
                  </a:cubicBezTo>
                  <a:cubicBezTo>
                    <a:pt x="557" y="885"/>
                    <a:pt x="614" y="971"/>
                    <a:pt x="699" y="1085"/>
                  </a:cubicBezTo>
                  <a:cubicBezTo>
                    <a:pt x="799" y="1199"/>
                    <a:pt x="899" y="1299"/>
                    <a:pt x="1013" y="1399"/>
                  </a:cubicBezTo>
                  <a:cubicBezTo>
                    <a:pt x="1127" y="1499"/>
                    <a:pt x="1227" y="1599"/>
                    <a:pt x="1327" y="1713"/>
                  </a:cubicBezTo>
                  <a:cubicBezTo>
                    <a:pt x="1413" y="1827"/>
                    <a:pt x="1470" y="1913"/>
                    <a:pt x="1470" y="1984"/>
                  </a:cubicBezTo>
                  <a:cubicBezTo>
                    <a:pt x="1470" y="2098"/>
                    <a:pt x="1398" y="2198"/>
                    <a:pt x="1256" y="2283"/>
                  </a:cubicBezTo>
                  <a:cubicBezTo>
                    <a:pt x="1113" y="2383"/>
                    <a:pt x="942" y="2426"/>
                    <a:pt x="771" y="2426"/>
                  </a:cubicBezTo>
                  <a:cubicBezTo>
                    <a:pt x="671" y="2426"/>
                    <a:pt x="585" y="2412"/>
                    <a:pt x="514" y="2369"/>
                  </a:cubicBezTo>
                  <a:cubicBezTo>
                    <a:pt x="428" y="2326"/>
                    <a:pt x="371" y="2283"/>
                    <a:pt x="314" y="2241"/>
                  </a:cubicBezTo>
                  <a:cubicBezTo>
                    <a:pt x="200" y="2112"/>
                    <a:pt x="114" y="2055"/>
                    <a:pt x="72" y="2055"/>
                  </a:cubicBezTo>
                  <a:cubicBezTo>
                    <a:pt x="29" y="2055"/>
                    <a:pt x="0" y="2098"/>
                    <a:pt x="0" y="2169"/>
                  </a:cubicBezTo>
                  <a:cubicBezTo>
                    <a:pt x="0" y="2283"/>
                    <a:pt x="86" y="2412"/>
                    <a:pt x="243" y="2540"/>
                  </a:cubicBezTo>
                  <a:cubicBezTo>
                    <a:pt x="414" y="2669"/>
                    <a:pt x="614" y="2740"/>
                    <a:pt x="856" y="2740"/>
                  </a:cubicBezTo>
                  <a:cubicBezTo>
                    <a:pt x="1113" y="2740"/>
                    <a:pt x="1341" y="2669"/>
                    <a:pt x="1527" y="2512"/>
                  </a:cubicBezTo>
                  <a:cubicBezTo>
                    <a:pt x="1726" y="2369"/>
                    <a:pt x="1826" y="2198"/>
                    <a:pt x="1826" y="1984"/>
                  </a:cubicBezTo>
                  <a:cubicBezTo>
                    <a:pt x="1826" y="1870"/>
                    <a:pt x="1769" y="1741"/>
                    <a:pt x="1669" y="1613"/>
                  </a:cubicBezTo>
                  <a:cubicBezTo>
                    <a:pt x="1584" y="1470"/>
                    <a:pt x="1470" y="1356"/>
                    <a:pt x="1356" y="1256"/>
                  </a:cubicBezTo>
                  <a:cubicBezTo>
                    <a:pt x="1056" y="985"/>
                    <a:pt x="899" y="828"/>
                    <a:pt x="899" y="771"/>
                  </a:cubicBezTo>
                  <a:cubicBezTo>
                    <a:pt x="899" y="671"/>
                    <a:pt x="1042" y="557"/>
                    <a:pt x="1356" y="443"/>
                  </a:cubicBezTo>
                  <a:cubicBezTo>
                    <a:pt x="1441" y="400"/>
                    <a:pt x="1527" y="372"/>
                    <a:pt x="1641" y="358"/>
                  </a:cubicBezTo>
                  <a:cubicBezTo>
                    <a:pt x="1755" y="329"/>
                    <a:pt x="1841" y="301"/>
                    <a:pt x="1898" y="286"/>
                  </a:cubicBezTo>
                  <a:cubicBezTo>
                    <a:pt x="1955" y="272"/>
                    <a:pt x="1983" y="258"/>
                    <a:pt x="1983" y="229"/>
                  </a:cubicBezTo>
                  <a:cubicBezTo>
                    <a:pt x="1983" y="172"/>
                    <a:pt x="1955" y="115"/>
                    <a:pt x="1898" y="72"/>
                  </a:cubicBezTo>
                  <a:cubicBezTo>
                    <a:pt x="1841" y="15"/>
                    <a:pt x="1783" y="1"/>
                    <a:pt x="17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7"/>
            <p:cNvSpPr/>
            <p:nvPr/>
          </p:nvSpPr>
          <p:spPr>
            <a:xfrm>
              <a:off x="4189975" y="4673450"/>
              <a:ext cx="71350" cy="68500"/>
            </a:xfrm>
            <a:custGeom>
              <a:avLst/>
              <a:gdLst/>
              <a:ahLst/>
              <a:cxnLst/>
              <a:rect l="l" t="t" r="r" b="b"/>
              <a:pathLst>
                <a:path w="2854" h="2740" extrusionOk="0">
                  <a:moveTo>
                    <a:pt x="600" y="1"/>
                  </a:moveTo>
                  <a:cubicBezTo>
                    <a:pt x="557" y="1"/>
                    <a:pt x="543" y="15"/>
                    <a:pt x="529" y="30"/>
                  </a:cubicBezTo>
                  <a:cubicBezTo>
                    <a:pt x="514" y="44"/>
                    <a:pt x="514" y="72"/>
                    <a:pt x="514" y="115"/>
                  </a:cubicBezTo>
                  <a:cubicBezTo>
                    <a:pt x="514" y="286"/>
                    <a:pt x="429" y="700"/>
                    <a:pt x="258" y="1356"/>
                  </a:cubicBezTo>
                  <a:cubicBezTo>
                    <a:pt x="86" y="2012"/>
                    <a:pt x="1" y="2383"/>
                    <a:pt x="1" y="2440"/>
                  </a:cubicBezTo>
                  <a:cubicBezTo>
                    <a:pt x="1" y="2497"/>
                    <a:pt x="29" y="2569"/>
                    <a:pt x="72" y="2640"/>
                  </a:cubicBezTo>
                  <a:cubicBezTo>
                    <a:pt x="129" y="2697"/>
                    <a:pt x="158" y="2740"/>
                    <a:pt x="186" y="2740"/>
                  </a:cubicBezTo>
                  <a:cubicBezTo>
                    <a:pt x="200" y="2740"/>
                    <a:pt x="215" y="2711"/>
                    <a:pt x="243" y="2669"/>
                  </a:cubicBezTo>
                  <a:cubicBezTo>
                    <a:pt x="258" y="2654"/>
                    <a:pt x="258" y="2626"/>
                    <a:pt x="272" y="2597"/>
                  </a:cubicBezTo>
                  <a:cubicBezTo>
                    <a:pt x="272" y="2569"/>
                    <a:pt x="286" y="2540"/>
                    <a:pt x="300" y="2497"/>
                  </a:cubicBezTo>
                  <a:cubicBezTo>
                    <a:pt x="315" y="2455"/>
                    <a:pt x="329" y="2412"/>
                    <a:pt x="343" y="2369"/>
                  </a:cubicBezTo>
                  <a:cubicBezTo>
                    <a:pt x="357" y="2340"/>
                    <a:pt x="372" y="2298"/>
                    <a:pt x="386" y="2241"/>
                  </a:cubicBezTo>
                  <a:cubicBezTo>
                    <a:pt x="400" y="2184"/>
                    <a:pt x="414" y="2127"/>
                    <a:pt x="414" y="2084"/>
                  </a:cubicBezTo>
                  <a:cubicBezTo>
                    <a:pt x="429" y="2041"/>
                    <a:pt x="443" y="1998"/>
                    <a:pt x="457" y="1927"/>
                  </a:cubicBezTo>
                  <a:cubicBezTo>
                    <a:pt x="486" y="1870"/>
                    <a:pt x="514" y="1741"/>
                    <a:pt x="571" y="1542"/>
                  </a:cubicBezTo>
                  <a:cubicBezTo>
                    <a:pt x="628" y="1342"/>
                    <a:pt x="671" y="1114"/>
                    <a:pt x="714" y="843"/>
                  </a:cubicBezTo>
                  <a:cubicBezTo>
                    <a:pt x="885" y="1342"/>
                    <a:pt x="999" y="1670"/>
                    <a:pt x="1099" y="1798"/>
                  </a:cubicBezTo>
                  <a:cubicBezTo>
                    <a:pt x="1156" y="1884"/>
                    <a:pt x="1228" y="1927"/>
                    <a:pt x="1299" y="1927"/>
                  </a:cubicBezTo>
                  <a:cubicBezTo>
                    <a:pt x="1370" y="1927"/>
                    <a:pt x="1470" y="1870"/>
                    <a:pt x="1570" y="1741"/>
                  </a:cubicBezTo>
                  <a:cubicBezTo>
                    <a:pt x="1684" y="1627"/>
                    <a:pt x="1984" y="1271"/>
                    <a:pt x="2469" y="671"/>
                  </a:cubicBezTo>
                  <a:lnTo>
                    <a:pt x="2469" y="671"/>
                  </a:lnTo>
                  <a:cubicBezTo>
                    <a:pt x="2355" y="957"/>
                    <a:pt x="2255" y="1285"/>
                    <a:pt x="2169" y="1670"/>
                  </a:cubicBezTo>
                  <a:cubicBezTo>
                    <a:pt x="2084" y="2041"/>
                    <a:pt x="2041" y="2283"/>
                    <a:pt x="2041" y="2398"/>
                  </a:cubicBezTo>
                  <a:cubicBezTo>
                    <a:pt x="2041" y="2497"/>
                    <a:pt x="2055" y="2583"/>
                    <a:pt x="2084" y="2640"/>
                  </a:cubicBezTo>
                  <a:cubicBezTo>
                    <a:pt x="2126" y="2711"/>
                    <a:pt x="2155" y="2740"/>
                    <a:pt x="2183" y="2740"/>
                  </a:cubicBezTo>
                  <a:cubicBezTo>
                    <a:pt x="2226" y="2740"/>
                    <a:pt x="2269" y="2669"/>
                    <a:pt x="2298" y="2512"/>
                  </a:cubicBezTo>
                  <a:cubicBezTo>
                    <a:pt x="2326" y="2426"/>
                    <a:pt x="2340" y="2355"/>
                    <a:pt x="2369" y="2269"/>
                  </a:cubicBezTo>
                  <a:cubicBezTo>
                    <a:pt x="2383" y="2184"/>
                    <a:pt x="2412" y="2084"/>
                    <a:pt x="2440" y="1955"/>
                  </a:cubicBezTo>
                  <a:cubicBezTo>
                    <a:pt x="2469" y="1827"/>
                    <a:pt x="2497" y="1713"/>
                    <a:pt x="2526" y="1627"/>
                  </a:cubicBezTo>
                  <a:cubicBezTo>
                    <a:pt x="2540" y="1527"/>
                    <a:pt x="2583" y="1413"/>
                    <a:pt x="2626" y="1256"/>
                  </a:cubicBezTo>
                  <a:cubicBezTo>
                    <a:pt x="2668" y="1114"/>
                    <a:pt x="2697" y="1000"/>
                    <a:pt x="2725" y="928"/>
                  </a:cubicBezTo>
                  <a:cubicBezTo>
                    <a:pt x="2740" y="857"/>
                    <a:pt x="2768" y="771"/>
                    <a:pt x="2783" y="671"/>
                  </a:cubicBezTo>
                  <a:cubicBezTo>
                    <a:pt x="2811" y="572"/>
                    <a:pt x="2825" y="486"/>
                    <a:pt x="2840" y="429"/>
                  </a:cubicBezTo>
                  <a:cubicBezTo>
                    <a:pt x="2854" y="372"/>
                    <a:pt x="2854" y="315"/>
                    <a:pt x="2854" y="272"/>
                  </a:cubicBezTo>
                  <a:cubicBezTo>
                    <a:pt x="2854" y="229"/>
                    <a:pt x="2825" y="172"/>
                    <a:pt x="2783" y="115"/>
                  </a:cubicBezTo>
                  <a:cubicBezTo>
                    <a:pt x="2725" y="72"/>
                    <a:pt x="2683" y="44"/>
                    <a:pt x="2626" y="44"/>
                  </a:cubicBezTo>
                  <a:cubicBezTo>
                    <a:pt x="2583" y="44"/>
                    <a:pt x="2511" y="101"/>
                    <a:pt x="2397" y="229"/>
                  </a:cubicBezTo>
                  <a:cubicBezTo>
                    <a:pt x="2298" y="343"/>
                    <a:pt x="2126" y="543"/>
                    <a:pt x="1898" y="843"/>
                  </a:cubicBezTo>
                  <a:cubicBezTo>
                    <a:pt x="1684" y="1114"/>
                    <a:pt x="1499" y="1356"/>
                    <a:pt x="1356" y="1527"/>
                  </a:cubicBezTo>
                  <a:cubicBezTo>
                    <a:pt x="1242" y="1271"/>
                    <a:pt x="1128" y="1028"/>
                    <a:pt x="1042" y="800"/>
                  </a:cubicBezTo>
                  <a:cubicBezTo>
                    <a:pt x="957" y="557"/>
                    <a:pt x="899" y="386"/>
                    <a:pt x="899" y="301"/>
                  </a:cubicBezTo>
                  <a:cubicBezTo>
                    <a:pt x="885" y="243"/>
                    <a:pt x="842" y="172"/>
                    <a:pt x="771" y="101"/>
                  </a:cubicBezTo>
                  <a:cubicBezTo>
                    <a:pt x="686" y="30"/>
                    <a:pt x="628" y="1"/>
                    <a:pt x="6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7"/>
            <p:cNvSpPr/>
            <p:nvPr/>
          </p:nvSpPr>
          <p:spPr>
            <a:xfrm>
              <a:off x="4268800" y="4673450"/>
              <a:ext cx="20000" cy="68500"/>
            </a:xfrm>
            <a:custGeom>
              <a:avLst/>
              <a:gdLst/>
              <a:ahLst/>
              <a:cxnLst/>
              <a:rect l="l" t="t" r="r" b="b"/>
              <a:pathLst>
                <a:path w="800" h="2740" extrusionOk="0">
                  <a:moveTo>
                    <a:pt x="557" y="1"/>
                  </a:moveTo>
                  <a:cubicBezTo>
                    <a:pt x="514" y="1"/>
                    <a:pt x="500" y="15"/>
                    <a:pt x="485" y="30"/>
                  </a:cubicBezTo>
                  <a:cubicBezTo>
                    <a:pt x="471" y="44"/>
                    <a:pt x="471" y="72"/>
                    <a:pt x="471" y="115"/>
                  </a:cubicBezTo>
                  <a:cubicBezTo>
                    <a:pt x="457" y="286"/>
                    <a:pt x="386" y="700"/>
                    <a:pt x="229" y="1385"/>
                  </a:cubicBezTo>
                  <a:cubicBezTo>
                    <a:pt x="72" y="2055"/>
                    <a:pt x="0" y="2426"/>
                    <a:pt x="0" y="2469"/>
                  </a:cubicBezTo>
                  <a:cubicBezTo>
                    <a:pt x="0" y="2526"/>
                    <a:pt x="15" y="2583"/>
                    <a:pt x="72" y="2654"/>
                  </a:cubicBezTo>
                  <a:cubicBezTo>
                    <a:pt x="115" y="2711"/>
                    <a:pt x="157" y="2740"/>
                    <a:pt x="200" y="2740"/>
                  </a:cubicBezTo>
                  <a:cubicBezTo>
                    <a:pt x="229" y="2740"/>
                    <a:pt x="257" y="2669"/>
                    <a:pt x="314" y="2512"/>
                  </a:cubicBezTo>
                  <a:cubicBezTo>
                    <a:pt x="329" y="2426"/>
                    <a:pt x="343" y="2355"/>
                    <a:pt x="371" y="2283"/>
                  </a:cubicBezTo>
                  <a:cubicBezTo>
                    <a:pt x="386" y="2212"/>
                    <a:pt x="414" y="2112"/>
                    <a:pt x="443" y="1984"/>
                  </a:cubicBezTo>
                  <a:cubicBezTo>
                    <a:pt x="471" y="1841"/>
                    <a:pt x="500" y="1741"/>
                    <a:pt x="514" y="1670"/>
                  </a:cubicBezTo>
                  <a:cubicBezTo>
                    <a:pt x="699" y="900"/>
                    <a:pt x="799" y="472"/>
                    <a:pt x="799" y="386"/>
                  </a:cubicBezTo>
                  <a:cubicBezTo>
                    <a:pt x="799" y="286"/>
                    <a:pt x="771" y="201"/>
                    <a:pt x="699" y="115"/>
                  </a:cubicBezTo>
                  <a:cubicBezTo>
                    <a:pt x="642" y="44"/>
                    <a:pt x="600" y="1"/>
                    <a:pt x="5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7"/>
            <p:cNvSpPr/>
            <p:nvPr/>
          </p:nvSpPr>
          <p:spPr>
            <a:xfrm>
              <a:off x="4298750" y="4673450"/>
              <a:ext cx="47825" cy="68500"/>
            </a:xfrm>
            <a:custGeom>
              <a:avLst/>
              <a:gdLst/>
              <a:ahLst/>
              <a:cxnLst/>
              <a:rect l="l" t="t" r="r" b="b"/>
              <a:pathLst>
                <a:path w="1913" h="2740" extrusionOk="0">
                  <a:moveTo>
                    <a:pt x="1584" y="1"/>
                  </a:moveTo>
                  <a:cubicBezTo>
                    <a:pt x="1356" y="1"/>
                    <a:pt x="1113" y="115"/>
                    <a:pt x="857" y="343"/>
                  </a:cubicBezTo>
                  <a:cubicBezTo>
                    <a:pt x="614" y="557"/>
                    <a:pt x="400" y="828"/>
                    <a:pt x="243" y="1142"/>
                  </a:cubicBezTo>
                  <a:cubicBezTo>
                    <a:pt x="86" y="1456"/>
                    <a:pt x="1" y="1727"/>
                    <a:pt x="1" y="1970"/>
                  </a:cubicBezTo>
                  <a:cubicBezTo>
                    <a:pt x="1" y="2169"/>
                    <a:pt x="86" y="2340"/>
                    <a:pt x="243" y="2497"/>
                  </a:cubicBezTo>
                  <a:cubicBezTo>
                    <a:pt x="400" y="2654"/>
                    <a:pt x="571" y="2740"/>
                    <a:pt x="757" y="2740"/>
                  </a:cubicBezTo>
                  <a:cubicBezTo>
                    <a:pt x="899" y="2740"/>
                    <a:pt x="1056" y="2697"/>
                    <a:pt x="1242" y="2612"/>
                  </a:cubicBezTo>
                  <a:cubicBezTo>
                    <a:pt x="1413" y="2540"/>
                    <a:pt x="1570" y="2455"/>
                    <a:pt x="1684" y="2355"/>
                  </a:cubicBezTo>
                  <a:cubicBezTo>
                    <a:pt x="1812" y="2255"/>
                    <a:pt x="1869" y="2169"/>
                    <a:pt x="1869" y="2112"/>
                  </a:cubicBezTo>
                  <a:cubicBezTo>
                    <a:pt x="1869" y="2055"/>
                    <a:pt x="1841" y="2027"/>
                    <a:pt x="1798" y="2027"/>
                  </a:cubicBezTo>
                  <a:cubicBezTo>
                    <a:pt x="1784" y="2027"/>
                    <a:pt x="1670" y="2084"/>
                    <a:pt x="1456" y="2198"/>
                  </a:cubicBezTo>
                  <a:cubicBezTo>
                    <a:pt x="1370" y="2241"/>
                    <a:pt x="1270" y="2283"/>
                    <a:pt x="1142" y="2312"/>
                  </a:cubicBezTo>
                  <a:cubicBezTo>
                    <a:pt x="1014" y="2355"/>
                    <a:pt x="885" y="2369"/>
                    <a:pt x="771" y="2369"/>
                  </a:cubicBezTo>
                  <a:cubicBezTo>
                    <a:pt x="643" y="2369"/>
                    <a:pt x="557" y="2340"/>
                    <a:pt x="471" y="2269"/>
                  </a:cubicBezTo>
                  <a:cubicBezTo>
                    <a:pt x="400" y="2198"/>
                    <a:pt x="372" y="2098"/>
                    <a:pt x="372" y="1955"/>
                  </a:cubicBezTo>
                  <a:cubicBezTo>
                    <a:pt x="372" y="1813"/>
                    <a:pt x="414" y="1641"/>
                    <a:pt x="500" y="1442"/>
                  </a:cubicBezTo>
                  <a:cubicBezTo>
                    <a:pt x="600" y="1242"/>
                    <a:pt x="700" y="1071"/>
                    <a:pt x="828" y="914"/>
                  </a:cubicBezTo>
                  <a:cubicBezTo>
                    <a:pt x="957" y="757"/>
                    <a:pt x="1099" y="629"/>
                    <a:pt x="1242" y="529"/>
                  </a:cubicBezTo>
                  <a:cubicBezTo>
                    <a:pt x="1384" y="415"/>
                    <a:pt x="1513" y="372"/>
                    <a:pt x="1613" y="372"/>
                  </a:cubicBezTo>
                  <a:cubicBezTo>
                    <a:pt x="1656" y="372"/>
                    <a:pt x="1713" y="386"/>
                    <a:pt x="1770" y="400"/>
                  </a:cubicBezTo>
                  <a:cubicBezTo>
                    <a:pt x="1827" y="415"/>
                    <a:pt x="1855" y="429"/>
                    <a:pt x="1869" y="429"/>
                  </a:cubicBezTo>
                  <a:cubicBezTo>
                    <a:pt x="1898" y="429"/>
                    <a:pt x="1912" y="400"/>
                    <a:pt x="1912" y="343"/>
                  </a:cubicBezTo>
                  <a:cubicBezTo>
                    <a:pt x="1912" y="286"/>
                    <a:pt x="1869" y="215"/>
                    <a:pt x="1798" y="129"/>
                  </a:cubicBezTo>
                  <a:cubicBezTo>
                    <a:pt x="1727" y="44"/>
                    <a:pt x="1656" y="1"/>
                    <a:pt x="15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7"/>
            <p:cNvSpPr/>
            <p:nvPr/>
          </p:nvSpPr>
          <p:spPr>
            <a:xfrm>
              <a:off x="3382550" y="4790800"/>
              <a:ext cx="49600" cy="69200"/>
            </a:xfrm>
            <a:custGeom>
              <a:avLst/>
              <a:gdLst/>
              <a:ahLst/>
              <a:cxnLst/>
              <a:rect l="l" t="t" r="r" b="b"/>
              <a:pathLst>
                <a:path w="1984" h="2768" extrusionOk="0">
                  <a:moveTo>
                    <a:pt x="1213" y="357"/>
                  </a:moveTo>
                  <a:cubicBezTo>
                    <a:pt x="1485" y="357"/>
                    <a:pt x="1627" y="428"/>
                    <a:pt x="1627" y="599"/>
                  </a:cubicBezTo>
                  <a:cubicBezTo>
                    <a:pt x="1627" y="699"/>
                    <a:pt x="1584" y="799"/>
                    <a:pt x="1513" y="885"/>
                  </a:cubicBezTo>
                  <a:cubicBezTo>
                    <a:pt x="1427" y="985"/>
                    <a:pt x="1328" y="1056"/>
                    <a:pt x="1228" y="1113"/>
                  </a:cubicBezTo>
                  <a:cubicBezTo>
                    <a:pt x="1128" y="1170"/>
                    <a:pt x="1014" y="1227"/>
                    <a:pt x="885" y="1298"/>
                  </a:cubicBezTo>
                  <a:cubicBezTo>
                    <a:pt x="771" y="1370"/>
                    <a:pt x="686" y="1413"/>
                    <a:pt x="629" y="1455"/>
                  </a:cubicBezTo>
                  <a:cubicBezTo>
                    <a:pt x="743" y="1056"/>
                    <a:pt x="800" y="771"/>
                    <a:pt x="800" y="599"/>
                  </a:cubicBezTo>
                  <a:cubicBezTo>
                    <a:pt x="800" y="557"/>
                    <a:pt x="786" y="500"/>
                    <a:pt x="757" y="442"/>
                  </a:cubicBezTo>
                  <a:cubicBezTo>
                    <a:pt x="928" y="385"/>
                    <a:pt x="1085" y="357"/>
                    <a:pt x="1213" y="357"/>
                  </a:cubicBezTo>
                  <a:close/>
                  <a:moveTo>
                    <a:pt x="1185" y="0"/>
                  </a:moveTo>
                  <a:cubicBezTo>
                    <a:pt x="971" y="0"/>
                    <a:pt x="771" y="29"/>
                    <a:pt x="600" y="100"/>
                  </a:cubicBezTo>
                  <a:cubicBezTo>
                    <a:pt x="429" y="157"/>
                    <a:pt x="329" y="229"/>
                    <a:pt x="329" y="286"/>
                  </a:cubicBezTo>
                  <a:cubicBezTo>
                    <a:pt x="329" y="314"/>
                    <a:pt x="343" y="357"/>
                    <a:pt x="372" y="400"/>
                  </a:cubicBezTo>
                  <a:cubicBezTo>
                    <a:pt x="400" y="442"/>
                    <a:pt x="429" y="485"/>
                    <a:pt x="457" y="500"/>
                  </a:cubicBezTo>
                  <a:cubicBezTo>
                    <a:pt x="443" y="771"/>
                    <a:pt x="358" y="1156"/>
                    <a:pt x="215" y="1655"/>
                  </a:cubicBezTo>
                  <a:cubicBezTo>
                    <a:pt x="72" y="2169"/>
                    <a:pt x="1" y="2454"/>
                    <a:pt x="1" y="2511"/>
                  </a:cubicBezTo>
                  <a:cubicBezTo>
                    <a:pt x="1" y="2568"/>
                    <a:pt x="29" y="2625"/>
                    <a:pt x="72" y="2682"/>
                  </a:cubicBezTo>
                  <a:cubicBezTo>
                    <a:pt x="129" y="2739"/>
                    <a:pt x="172" y="2768"/>
                    <a:pt x="215" y="2768"/>
                  </a:cubicBezTo>
                  <a:cubicBezTo>
                    <a:pt x="229" y="2768"/>
                    <a:pt x="258" y="2696"/>
                    <a:pt x="301" y="2568"/>
                  </a:cubicBezTo>
                  <a:cubicBezTo>
                    <a:pt x="329" y="2497"/>
                    <a:pt x="343" y="2425"/>
                    <a:pt x="372" y="2368"/>
                  </a:cubicBezTo>
                  <a:cubicBezTo>
                    <a:pt x="386" y="2297"/>
                    <a:pt x="457" y="2069"/>
                    <a:pt x="572" y="1655"/>
                  </a:cubicBezTo>
                  <a:cubicBezTo>
                    <a:pt x="643" y="1855"/>
                    <a:pt x="814" y="2083"/>
                    <a:pt x="1114" y="2354"/>
                  </a:cubicBezTo>
                  <a:cubicBezTo>
                    <a:pt x="1399" y="2625"/>
                    <a:pt x="1627" y="2768"/>
                    <a:pt x="1784" y="2768"/>
                  </a:cubicBezTo>
                  <a:cubicBezTo>
                    <a:pt x="1870" y="2768"/>
                    <a:pt x="1913" y="2725"/>
                    <a:pt x="1913" y="2668"/>
                  </a:cubicBezTo>
                  <a:cubicBezTo>
                    <a:pt x="1913" y="2639"/>
                    <a:pt x="1884" y="2582"/>
                    <a:pt x="1813" y="2525"/>
                  </a:cubicBezTo>
                  <a:cubicBezTo>
                    <a:pt x="1784" y="2497"/>
                    <a:pt x="1741" y="2468"/>
                    <a:pt x="1713" y="2440"/>
                  </a:cubicBezTo>
                  <a:cubicBezTo>
                    <a:pt x="1684" y="2411"/>
                    <a:pt x="1641" y="2368"/>
                    <a:pt x="1584" y="2326"/>
                  </a:cubicBezTo>
                  <a:cubicBezTo>
                    <a:pt x="1527" y="2283"/>
                    <a:pt x="1470" y="2226"/>
                    <a:pt x="1413" y="2169"/>
                  </a:cubicBezTo>
                  <a:cubicBezTo>
                    <a:pt x="1356" y="2112"/>
                    <a:pt x="1299" y="2069"/>
                    <a:pt x="1271" y="2040"/>
                  </a:cubicBezTo>
                  <a:cubicBezTo>
                    <a:pt x="1228" y="1997"/>
                    <a:pt x="1171" y="1940"/>
                    <a:pt x="1071" y="1855"/>
                  </a:cubicBezTo>
                  <a:cubicBezTo>
                    <a:pt x="985" y="1755"/>
                    <a:pt x="942" y="1684"/>
                    <a:pt x="942" y="1627"/>
                  </a:cubicBezTo>
                  <a:cubicBezTo>
                    <a:pt x="942" y="1612"/>
                    <a:pt x="971" y="1584"/>
                    <a:pt x="1042" y="1555"/>
                  </a:cubicBezTo>
                  <a:cubicBezTo>
                    <a:pt x="1114" y="1512"/>
                    <a:pt x="1213" y="1470"/>
                    <a:pt x="1313" y="1413"/>
                  </a:cubicBezTo>
                  <a:cubicBezTo>
                    <a:pt x="1413" y="1355"/>
                    <a:pt x="1513" y="1298"/>
                    <a:pt x="1613" y="1227"/>
                  </a:cubicBezTo>
                  <a:cubicBezTo>
                    <a:pt x="1727" y="1156"/>
                    <a:pt x="1813" y="1070"/>
                    <a:pt x="1884" y="956"/>
                  </a:cubicBezTo>
                  <a:cubicBezTo>
                    <a:pt x="1955" y="842"/>
                    <a:pt x="1984" y="728"/>
                    <a:pt x="1984" y="599"/>
                  </a:cubicBezTo>
                  <a:cubicBezTo>
                    <a:pt x="1984" y="400"/>
                    <a:pt x="1913" y="257"/>
                    <a:pt x="1756" y="157"/>
                  </a:cubicBezTo>
                  <a:cubicBezTo>
                    <a:pt x="1599" y="57"/>
                    <a:pt x="1399" y="0"/>
                    <a:pt x="11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7"/>
            <p:cNvSpPr/>
            <p:nvPr/>
          </p:nvSpPr>
          <p:spPr>
            <a:xfrm>
              <a:off x="3441400" y="4791875"/>
              <a:ext cx="53175" cy="68125"/>
            </a:xfrm>
            <a:custGeom>
              <a:avLst/>
              <a:gdLst/>
              <a:ahLst/>
              <a:cxnLst/>
              <a:rect l="l" t="t" r="r" b="b"/>
              <a:pathLst>
                <a:path w="2127" h="2725" extrusionOk="0">
                  <a:moveTo>
                    <a:pt x="1342" y="0"/>
                  </a:moveTo>
                  <a:cubicBezTo>
                    <a:pt x="814" y="0"/>
                    <a:pt x="529" y="57"/>
                    <a:pt x="486" y="143"/>
                  </a:cubicBezTo>
                  <a:cubicBezTo>
                    <a:pt x="471" y="171"/>
                    <a:pt x="471" y="214"/>
                    <a:pt x="471" y="243"/>
                  </a:cubicBezTo>
                  <a:cubicBezTo>
                    <a:pt x="471" y="442"/>
                    <a:pt x="429" y="685"/>
                    <a:pt x="343" y="984"/>
                  </a:cubicBezTo>
                  <a:cubicBezTo>
                    <a:pt x="272" y="1270"/>
                    <a:pt x="186" y="1541"/>
                    <a:pt x="115" y="1812"/>
                  </a:cubicBezTo>
                  <a:cubicBezTo>
                    <a:pt x="44" y="2069"/>
                    <a:pt x="1" y="2254"/>
                    <a:pt x="1" y="2354"/>
                  </a:cubicBezTo>
                  <a:cubicBezTo>
                    <a:pt x="1" y="2468"/>
                    <a:pt x="44" y="2554"/>
                    <a:pt x="129" y="2625"/>
                  </a:cubicBezTo>
                  <a:cubicBezTo>
                    <a:pt x="229" y="2696"/>
                    <a:pt x="329" y="2725"/>
                    <a:pt x="457" y="2725"/>
                  </a:cubicBezTo>
                  <a:cubicBezTo>
                    <a:pt x="714" y="2725"/>
                    <a:pt x="999" y="2682"/>
                    <a:pt x="1285" y="2582"/>
                  </a:cubicBezTo>
                  <a:cubicBezTo>
                    <a:pt x="1570" y="2482"/>
                    <a:pt x="1727" y="2382"/>
                    <a:pt x="1727" y="2283"/>
                  </a:cubicBezTo>
                  <a:cubicBezTo>
                    <a:pt x="1727" y="2240"/>
                    <a:pt x="1698" y="2211"/>
                    <a:pt x="1670" y="2211"/>
                  </a:cubicBezTo>
                  <a:cubicBezTo>
                    <a:pt x="1641" y="2211"/>
                    <a:pt x="1570" y="2225"/>
                    <a:pt x="1456" y="2254"/>
                  </a:cubicBezTo>
                  <a:cubicBezTo>
                    <a:pt x="1099" y="2354"/>
                    <a:pt x="757" y="2397"/>
                    <a:pt x="457" y="2397"/>
                  </a:cubicBezTo>
                  <a:cubicBezTo>
                    <a:pt x="429" y="2397"/>
                    <a:pt x="400" y="2397"/>
                    <a:pt x="386" y="2368"/>
                  </a:cubicBezTo>
                  <a:cubicBezTo>
                    <a:pt x="372" y="2354"/>
                    <a:pt x="357" y="2325"/>
                    <a:pt x="357" y="2297"/>
                  </a:cubicBezTo>
                  <a:cubicBezTo>
                    <a:pt x="357" y="2197"/>
                    <a:pt x="429" y="1926"/>
                    <a:pt x="571" y="1484"/>
                  </a:cubicBezTo>
                  <a:cubicBezTo>
                    <a:pt x="857" y="1484"/>
                    <a:pt x="1099" y="1455"/>
                    <a:pt x="1313" y="1412"/>
                  </a:cubicBezTo>
                  <a:cubicBezTo>
                    <a:pt x="1527" y="1370"/>
                    <a:pt x="1641" y="1298"/>
                    <a:pt x="1641" y="1213"/>
                  </a:cubicBezTo>
                  <a:cubicBezTo>
                    <a:pt x="1641" y="1170"/>
                    <a:pt x="1598" y="1156"/>
                    <a:pt x="1513" y="1156"/>
                  </a:cubicBezTo>
                  <a:cubicBezTo>
                    <a:pt x="1442" y="1156"/>
                    <a:pt x="1327" y="1156"/>
                    <a:pt x="1170" y="1170"/>
                  </a:cubicBezTo>
                  <a:cubicBezTo>
                    <a:pt x="1028" y="1184"/>
                    <a:pt x="899" y="1198"/>
                    <a:pt x="814" y="1198"/>
                  </a:cubicBezTo>
                  <a:cubicBezTo>
                    <a:pt x="728" y="1198"/>
                    <a:pt x="671" y="1198"/>
                    <a:pt x="657" y="1184"/>
                  </a:cubicBezTo>
                  <a:cubicBezTo>
                    <a:pt x="757" y="827"/>
                    <a:pt x="800" y="571"/>
                    <a:pt x="800" y="385"/>
                  </a:cubicBezTo>
                  <a:lnTo>
                    <a:pt x="800" y="371"/>
                  </a:lnTo>
                  <a:cubicBezTo>
                    <a:pt x="1042" y="328"/>
                    <a:pt x="1199" y="314"/>
                    <a:pt x="1256" y="300"/>
                  </a:cubicBezTo>
                  <a:cubicBezTo>
                    <a:pt x="1313" y="300"/>
                    <a:pt x="1427" y="285"/>
                    <a:pt x="1584" y="271"/>
                  </a:cubicBezTo>
                  <a:cubicBezTo>
                    <a:pt x="1741" y="257"/>
                    <a:pt x="1869" y="243"/>
                    <a:pt x="1955" y="228"/>
                  </a:cubicBezTo>
                  <a:cubicBezTo>
                    <a:pt x="2069" y="200"/>
                    <a:pt x="2126" y="171"/>
                    <a:pt x="2126" y="114"/>
                  </a:cubicBezTo>
                  <a:cubicBezTo>
                    <a:pt x="2126" y="43"/>
                    <a:pt x="1869" y="0"/>
                    <a:pt x="13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7"/>
            <p:cNvSpPr/>
            <p:nvPr/>
          </p:nvSpPr>
          <p:spPr>
            <a:xfrm>
              <a:off x="3498825" y="4791500"/>
              <a:ext cx="53150" cy="68150"/>
            </a:xfrm>
            <a:custGeom>
              <a:avLst/>
              <a:gdLst/>
              <a:ahLst/>
              <a:cxnLst/>
              <a:rect l="l" t="t" r="r" b="b"/>
              <a:pathLst>
                <a:path w="2126" h="2726" extrusionOk="0">
                  <a:moveTo>
                    <a:pt x="1213" y="1"/>
                  </a:moveTo>
                  <a:cubicBezTo>
                    <a:pt x="699" y="1"/>
                    <a:pt x="371" y="1"/>
                    <a:pt x="214" y="15"/>
                  </a:cubicBezTo>
                  <a:cubicBezTo>
                    <a:pt x="72" y="29"/>
                    <a:pt x="0" y="58"/>
                    <a:pt x="0" y="115"/>
                  </a:cubicBezTo>
                  <a:cubicBezTo>
                    <a:pt x="0" y="158"/>
                    <a:pt x="15" y="215"/>
                    <a:pt x="58" y="272"/>
                  </a:cubicBezTo>
                  <a:cubicBezTo>
                    <a:pt x="115" y="329"/>
                    <a:pt x="157" y="357"/>
                    <a:pt x="200" y="357"/>
                  </a:cubicBezTo>
                  <a:lnTo>
                    <a:pt x="871" y="329"/>
                  </a:lnTo>
                  <a:lnTo>
                    <a:pt x="871" y="329"/>
                  </a:lnTo>
                  <a:cubicBezTo>
                    <a:pt x="842" y="571"/>
                    <a:pt x="757" y="971"/>
                    <a:pt x="614" y="1541"/>
                  </a:cubicBezTo>
                  <a:cubicBezTo>
                    <a:pt x="471" y="2098"/>
                    <a:pt x="400" y="2397"/>
                    <a:pt x="400" y="2454"/>
                  </a:cubicBezTo>
                  <a:cubicBezTo>
                    <a:pt x="400" y="2526"/>
                    <a:pt x="428" y="2583"/>
                    <a:pt x="471" y="2640"/>
                  </a:cubicBezTo>
                  <a:cubicBezTo>
                    <a:pt x="528" y="2697"/>
                    <a:pt x="571" y="2725"/>
                    <a:pt x="614" y="2725"/>
                  </a:cubicBezTo>
                  <a:cubicBezTo>
                    <a:pt x="642" y="2725"/>
                    <a:pt x="671" y="2654"/>
                    <a:pt x="714" y="2526"/>
                  </a:cubicBezTo>
                  <a:cubicBezTo>
                    <a:pt x="728" y="2454"/>
                    <a:pt x="757" y="2326"/>
                    <a:pt x="799" y="2141"/>
                  </a:cubicBezTo>
                  <a:cubicBezTo>
                    <a:pt x="842" y="1969"/>
                    <a:pt x="871" y="1841"/>
                    <a:pt x="899" y="1755"/>
                  </a:cubicBezTo>
                  <a:cubicBezTo>
                    <a:pt x="1099" y="957"/>
                    <a:pt x="1199" y="500"/>
                    <a:pt x="1199" y="400"/>
                  </a:cubicBezTo>
                  <a:cubicBezTo>
                    <a:pt x="1199" y="372"/>
                    <a:pt x="1199" y="343"/>
                    <a:pt x="1184" y="315"/>
                  </a:cubicBezTo>
                  <a:cubicBezTo>
                    <a:pt x="1327" y="315"/>
                    <a:pt x="1484" y="329"/>
                    <a:pt x="1627" y="343"/>
                  </a:cubicBezTo>
                  <a:cubicBezTo>
                    <a:pt x="1784" y="343"/>
                    <a:pt x="1912" y="357"/>
                    <a:pt x="1998" y="357"/>
                  </a:cubicBezTo>
                  <a:cubicBezTo>
                    <a:pt x="2083" y="357"/>
                    <a:pt x="2126" y="329"/>
                    <a:pt x="2126" y="286"/>
                  </a:cubicBezTo>
                  <a:cubicBezTo>
                    <a:pt x="2126" y="215"/>
                    <a:pt x="2040" y="143"/>
                    <a:pt x="1869" y="86"/>
                  </a:cubicBezTo>
                  <a:cubicBezTo>
                    <a:pt x="1698" y="29"/>
                    <a:pt x="1484" y="1"/>
                    <a:pt x="1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7"/>
            <p:cNvSpPr/>
            <p:nvPr/>
          </p:nvSpPr>
          <p:spPr>
            <a:xfrm>
              <a:off x="3551600" y="4791150"/>
              <a:ext cx="20350" cy="68500"/>
            </a:xfrm>
            <a:custGeom>
              <a:avLst/>
              <a:gdLst/>
              <a:ahLst/>
              <a:cxnLst/>
              <a:rect l="l" t="t" r="r" b="b"/>
              <a:pathLst>
                <a:path w="814" h="2740" extrusionOk="0">
                  <a:moveTo>
                    <a:pt x="571" y="1"/>
                  </a:moveTo>
                  <a:cubicBezTo>
                    <a:pt x="529" y="1"/>
                    <a:pt x="500" y="15"/>
                    <a:pt x="486" y="29"/>
                  </a:cubicBezTo>
                  <a:cubicBezTo>
                    <a:pt x="486" y="43"/>
                    <a:pt x="471" y="72"/>
                    <a:pt x="471" y="115"/>
                  </a:cubicBezTo>
                  <a:cubicBezTo>
                    <a:pt x="471" y="286"/>
                    <a:pt x="400" y="700"/>
                    <a:pt x="243" y="1384"/>
                  </a:cubicBezTo>
                  <a:cubicBezTo>
                    <a:pt x="86" y="2055"/>
                    <a:pt x="1" y="2426"/>
                    <a:pt x="1" y="2468"/>
                  </a:cubicBezTo>
                  <a:cubicBezTo>
                    <a:pt x="1" y="2525"/>
                    <a:pt x="29" y="2583"/>
                    <a:pt x="86" y="2654"/>
                  </a:cubicBezTo>
                  <a:cubicBezTo>
                    <a:pt x="129" y="2711"/>
                    <a:pt x="172" y="2739"/>
                    <a:pt x="200" y="2739"/>
                  </a:cubicBezTo>
                  <a:cubicBezTo>
                    <a:pt x="243" y="2739"/>
                    <a:pt x="272" y="2668"/>
                    <a:pt x="315" y="2511"/>
                  </a:cubicBezTo>
                  <a:cubicBezTo>
                    <a:pt x="343" y="2426"/>
                    <a:pt x="357" y="2354"/>
                    <a:pt x="372" y="2283"/>
                  </a:cubicBezTo>
                  <a:cubicBezTo>
                    <a:pt x="400" y="2212"/>
                    <a:pt x="414" y="2112"/>
                    <a:pt x="457" y="1983"/>
                  </a:cubicBezTo>
                  <a:cubicBezTo>
                    <a:pt x="486" y="1841"/>
                    <a:pt x="514" y="1741"/>
                    <a:pt x="529" y="1670"/>
                  </a:cubicBezTo>
                  <a:cubicBezTo>
                    <a:pt x="714" y="899"/>
                    <a:pt x="814" y="471"/>
                    <a:pt x="814" y="386"/>
                  </a:cubicBezTo>
                  <a:cubicBezTo>
                    <a:pt x="814" y="286"/>
                    <a:pt x="771" y="200"/>
                    <a:pt x="714" y="115"/>
                  </a:cubicBezTo>
                  <a:cubicBezTo>
                    <a:pt x="657" y="43"/>
                    <a:pt x="600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7"/>
            <p:cNvSpPr/>
            <p:nvPr/>
          </p:nvSpPr>
          <p:spPr>
            <a:xfrm>
              <a:off x="3581925" y="4791150"/>
              <a:ext cx="47450" cy="68500"/>
            </a:xfrm>
            <a:custGeom>
              <a:avLst/>
              <a:gdLst/>
              <a:ahLst/>
              <a:cxnLst/>
              <a:rect l="l" t="t" r="r" b="b"/>
              <a:pathLst>
                <a:path w="1898" h="2740" extrusionOk="0">
                  <a:moveTo>
                    <a:pt x="1584" y="1"/>
                  </a:moveTo>
                  <a:cubicBezTo>
                    <a:pt x="1356" y="1"/>
                    <a:pt x="1113" y="115"/>
                    <a:pt x="856" y="343"/>
                  </a:cubicBezTo>
                  <a:cubicBezTo>
                    <a:pt x="599" y="557"/>
                    <a:pt x="400" y="828"/>
                    <a:pt x="229" y="1142"/>
                  </a:cubicBezTo>
                  <a:cubicBezTo>
                    <a:pt x="72" y="1456"/>
                    <a:pt x="0" y="1727"/>
                    <a:pt x="0" y="1969"/>
                  </a:cubicBezTo>
                  <a:cubicBezTo>
                    <a:pt x="0" y="2169"/>
                    <a:pt x="72" y="2340"/>
                    <a:pt x="243" y="2497"/>
                  </a:cubicBezTo>
                  <a:cubicBezTo>
                    <a:pt x="400" y="2654"/>
                    <a:pt x="571" y="2739"/>
                    <a:pt x="756" y="2739"/>
                  </a:cubicBezTo>
                  <a:cubicBezTo>
                    <a:pt x="899" y="2739"/>
                    <a:pt x="1056" y="2697"/>
                    <a:pt x="1241" y="2611"/>
                  </a:cubicBezTo>
                  <a:cubicBezTo>
                    <a:pt x="1413" y="2540"/>
                    <a:pt x="1569" y="2454"/>
                    <a:pt x="1684" y="2354"/>
                  </a:cubicBezTo>
                  <a:cubicBezTo>
                    <a:pt x="1798" y="2254"/>
                    <a:pt x="1869" y="2169"/>
                    <a:pt x="1869" y="2112"/>
                  </a:cubicBezTo>
                  <a:cubicBezTo>
                    <a:pt x="1869" y="2055"/>
                    <a:pt x="1841" y="2026"/>
                    <a:pt x="1798" y="2026"/>
                  </a:cubicBezTo>
                  <a:cubicBezTo>
                    <a:pt x="1769" y="2026"/>
                    <a:pt x="1655" y="2083"/>
                    <a:pt x="1455" y="2197"/>
                  </a:cubicBezTo>
                  <a:cubicBezTo>
                    <a:pt x="1370" y="2240"/>
                    <a:pt x="1270" y="2283"/>
                    <a:pt x="1142" y="2312"/>
                  </a:cubicBezTo>
                  <a:cubicBezTo>
                    <a:pt x="1013" y="2354"/>
                    <a:pt x="885" y="2369"/>
                    <a:pt x="771" y="2369"/>
                  </a:cubicBezTo>
                  <a:cubicBezTo>
                    <a:pt x="642" y="2369"/>
                    <a:pt x="542" y="2340"/>
                    <a:pt x="471" y="2269"/>
                  </a:cubicBezTo>
                  <a:cubicBezTo>
                    <a:pt x="400" y="2197"/>
                    <a:pt x="357" y="2098"/>
                    <a:pt x="357" y="1955"/>
                  </a:cubicBezTo>
                  <a:cubicBezTo>
                    <a:pt x="357" y="1812"/>
                    <a:pt x="414" y="1641"/>
                    <a:pt x="500" y="1441"/>
                  </a:cubicBezTo>
                  <a:cubicBezTo>
                    <a:pt x="585" y="1242"/>
                    <a:pt x="699" y="1070"/>
                    <a:pt x="828" y="914"/>
                  </a:cubicBezTo>
                  <a:cubicBezTo>
                    <a:pt x="956" y="757"/>
                    <a:pt x="1099" y="628"/>
                    <a:pt x="1241" y="528"/>
                  </a:cubicBezTo>
                  <a:cubicBezTo>
                    <a:pt x="1384" y="414"/>
                    <a:pt x="1512" y="371"/>
                    <a:pt x="1612" y="371"/>
                  </a:cubicBezTo>
                  <a:cubicBezTo>
                    <a:pt x="1655" y="371"/>
                    <a:pt x="1712" y="386"/>
                    <a:pt x="1755" y="400"/>
                  </a:cubicBezTo>
                  <a:cubicBezTo>
                    <a:pt x="1812" y="414"/>
                    <a:pt x="1855" y="428"/>
                    <a:pt x="1869" y="428"/>
                  </a:cubicBezTo>
                  <a:cubicBezTo>
                    <a:pt x="1898" y="428"/>
                    <a:pt x="1898" y="400"/>
                    <a:pt x="1898" y="343"/>
                  </a:cubicBezTo>
                  <a:cubicBezTo>
                    <a:pt x="1898" y="286"/>
                    <a:pt x="1869" y="215"/>
                    <a:pt x="1798" y="129"/>
                  </a:cubicBezTo>
                  <a:cubicBezTo>
                    <a:pt x="1726" y="43"/>
                    <a:pt x="1655" y="1"/>
                    <a:pt x="15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7"/>
            <p:cNvSpPr/>
            <p:nvPr/>
          </p:nvSpPr>
          <p:spPr>
            <a:xfrm>
              <a:off x="3642550" y="4791150"/>
              <a:ext cx="47450" cy="69200"/>
            </a:xfrm>
            <a:custGeom>
              <a:avLst/>
              <a:gdLst/>
              <a:ahLst/>
              <a:cxnLst/>
              <a:rect l="l" t="t" r="r" b="b"/>
              <a:pathLst>
                <a:path w="1898" h="2768" extrusionOk="0">
                  <a:moveTo>
                    <a:pt x="414" y="1"/>
                  </a:moveTo>
                  <a:cubicBezTo>
                    <a:pt x="386" y="1"/>
                    <a:pt x="357" y="1"/>
                    <a:pt x="343" y="29"/>
                  </a:cubicBezTo>
                  <a:cubicBezTo>
                    <a:pt x="329" y="43"/>
                    <a:pt x="329" y="72"/>
                    <a:pt x="329" y="115"/>
                  </a:cubicBezTo>
                  <a:cubicBezTo>
                    <a:pt x="329" y="272"/>
                    <a:pt x="271" y="571"/>
                    <a:pt x="157" y="1013"/>
                  </a:cubicBezTo>
                  <a:cubicBezTo>
                    <a:pt x="57" y="1456"/>
                    <a:pt x="0" y="1784"/>
                    <a:pt x="0" y="1983"/>
                  </a:cubicBezTo>
                  <a:cubicBezTo>
                    <a:pt x="0" y="2197"/>
                    <a:pt x="57" y="2369"/>
                    <a:pt x="186" y="2540"/>
                  </a:cubicBezTo>
                  <a:cubicBezTo>
                    <a:pt x="300" y="2697"/>
                    <a:pt x="443" y="2768"/>
                    <a:pt x="614" y="2768"/>
                  </a:cubicBezTo>
                  <a:cubicBezTo>
                    <a:pt x="842" y="2768"/>
                    <a:pt x="1042" y="2668"/>
                    <a:pt x="1241" y="2454"/>
                  </a:cubicBezTo>
                  <a:cubicBezTo>
                    <a:pt x="1441" y="2240"/>
                    <a:pt x="1598" y="1969"/>
                    <a:pt x="1727" y="1613"/>
                  </a:cubicBezTo>
                  <a:cubicBezTo>
                    <a:pt x="1841" y="1256"/>
                    <a:pt x="1898" y="885"/>
                    <a:pt x="1898" y="471"/>
                  </a:cubicBezTo>
                  <a:cubicBezTo>
                    <a:pt x="1898" y="343"/>
                    <a:pt x="1855" y="229"/>
                    <a:pt x="1784" y="129"/>
                  </a:cubicBezTo>
                  <a:cubicBezTo>
                    <a:pt x="1698" y="43"/>
                    <a:pt x="1627" y="1"/>
                    <a:pt x="1570" y="1"/>
                  </a:cubicBezTo>
                  <a:cubicBezTo>
                    <a:pt x="1527" y="1"/>
                    <a:pt x="1498" y="29"/>
                    <a:pt x="1498" y="72"/>
                  </a:cubicBezTo>
                  <a:cubicBezTo>
                    <a:pt x="1498" y="100"/>
                    <a:pt x="1513" y="172"/>
                    <a:pt x="1513" y="286"/>
                  </a:cubicBezTo>
                  <a:cubicBezTo>
                    <a:pt x="1527" y="386"/>
                    <a:pt x="1541" y="500"/>
                    <a:pt x="1541" y="614"/>
                  </a:cubicBezTo>
                  <a:cubicBezTo>
                    <a:pt x="1541" y="842"/>
                    <a:pt x="1513" y="1085"/>
                    <a:pt x="1441" y="1313"/>
                  </a:cubicBezTo>
                  <a:cubicBezTo>
                    <a:pt x="1384" y="1541"/>
                    <a:pt x="1313" y="1741"/>
                    <a:pt x="1213" y="1898"/>
                  </a:cubicBezTo>
                  <a:cubicBezTo>
                    <a:pt x="1127" y="2055"/>
                    <a:pt x="1028" y="2197"/>
                    <a:pt x="928" y="2297"/>
                  </a:cubicBezTo>
                  <a:cubicBezTo>
                    <a:pt x="828" y="2383"/>
                    <a:pt x="728" y="2440"/>
                    <a:pt x="642" y="2440"/>
                  </a:cubicBezTo>
                  <a:cubicBezTo>
                    <a:pt x="557" y="2440"/>
                    <a:pt x="485" y="2397"/>
                    <a:pt x="428" y="2297"/>
                  </a:cubicBezTo>
                  <a:cubicBezTo>
                    <a:pt x="371" y="2212"/>
                    <a:pt x="343" y="2098"/>
                    <a:pt x="343" y="1941"/>
                  </a:cubicBezTo>
                  <a:cubicBezTo>
                    <a:pt x="343" y="1798"/>
                    <a:pt x="400" y="1513"/>
                    <a:pt x="500" y="1099"/>
                  </a:cubicBezTo>
                  <a:cubicBezTo>
                    <a:pt x="614" y="685"/>
                    <a:pt x="657" y="443"/>
                    <a:pt x="657" y="343"/>
                  </a:cubicBezTo>
                  <a:cubicBezTo>
                    <a:pt x="657" y="257"/>
                    <a:pt x="628" y="172"/>
                    <a:pt x="571" y="100"/>
                  </a:cubicBezTo>
                  <a:cubicBezTo>
                    <a:pt x="500" y="29"/>
                    <a:pt x="457" y="1"/>
                    <a:pt x="4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7"/>
            <p:cNvSpPr/>
            <p:nvPr/>
          </p:nvSpPr>
          <p:spPr>
            <a:xfrm>
              <a:off x="3698900" y="4790450"/>
              <a:ext cx="42100" cy="69550"/>
            </a:xfrm>
            <a:custGeom>
              <a:avLst/>
              <a:gdLst/>
              <a:ahLst/>
              <a:cxnLst/>
              <a:rect l="l" t="t" r="r" b="b"/>
              <a:pathLst>
                <a:path w="1684" h="2782" extrusionOk="0">
                  <a:moveTo>
                    <a:pt x="628" y="0"/>
                  </a:moveTo>
                  <a:cubicBezTo>
                    <a:pt x="599" y="0"/>
                    <a:pt x="571" y="14"/>
                    <a:pt x="557" y="29"/>
                  </a:cubicBezTo>
                  <a:cubicBezTo>
                    <a:pt x="542" y="43"/>
                    <a:pt x="542" y="71"/>
                    <a:pt x="542" y="114"/>
                  </a:cubicBezTo>
                  <a:cubicBezTo>
                    <a:pt x="542" y="300"/>
                    <a:pt x="443" y="699"/>
                    <a:pt x="271" y="1327"/>
                  </a:cubicBezTo>
                  <a:cubicBezTo>
                    <a:pt x="86" y="1940"/>
                    <a:pt x="0" y="2311"/>
                    <a:pt x="0" y="2411"/>
                  </a:cubicBezTo>
                  <a:cubicBezTo>
                    <a:pt x="0" y="2511"/>
                    <a:pt x="43" y="2596"/>
                    <a:pt x="143" y="2668"/>
                  </a:cubicBezTo>
                  <a:cubicBezTo>
                    <a:pt x="229" y="2739"/>
                    <a:pt x="343" y="2782"/>
                    <a:pt x="471" y="2782"/>
                  </a:cubicBezTo>
                  <a:cubicBezTo>
                    <a:pt x="742" y="2782"/>
                    <a:pt x="1013" y="2725"/>
                    <a:pt x="1284" y="2639"/>
                  </a:cubicBezTo>
                  <a:cubicBezTo>
                    <a:pt x="1555" y="2539"/>
                    <a:pt x="1684" y="2425"/>
                    <a:pt x="1684" y="2325"/>
                  </a:cubicBezTo>
                  <a:cubicBezTo>
                    <a:pt x="1684" y="2297"/>
                    <a:pt x="1684" y="2282"/>
                    <a:pt x="1669" y="2268"/>
                  </a:cubicBezTo>
                  <a:cubicBezTo>
                    <a:pt x="1669" y="2254"/>
                    <a:pt x="1655" y="2254"/>
                    <a:pt x="1627" y="2254"/>
                  </a:cubicBezTo>
                  <a:cubicBezTo>
                    <a:pt x="1612" y="2254"/>
                    <a:pt x="1541" y="2268"/>
                    <a:pt x="1427" y="2297"/>
                  </a:cubicBezTo>
                  <a:cubicBezTo>
                    <a:pt x="1070" y="2397"/>
                    <a:pt x="756" y="2454"/>
                    <a:pt x="457" y="2454"/>
                  </a:cubicBezTo>
                  <a:cubicBezTo>
                    <a:pt x="386" y="2454"/>
                    <a:pt x="357" y="2411"/>
                    <a:pt x="357" y="2340"/>
                  </a:cubicBezTo>
                  <a:cubicBezTo>
                    <a:pt x="357" y="2268"/>
                    <a:pt x="414" y="2054"/>
                    <a:pt x="528" y="1698"/>
                  </a:cubicBezTo>
                  <a:cubicBezTo>
                    <a:pt x="742" y="956"/>
                    <a:pt x="856" y="485"/>
                    <a:pt x="856" y="300"/>
                  </a:cubicBezTo>
                  <a:cubicBezTo>
                    <a:pt x="856" y="228"/>
                    <a:pt x="828" y="157"/>
                    <a:pt x="771" y="100"/>
                  </a:cubicBezTo>
                  <a:cubicBezTo>
                    <a:pt x="714" y="29"/>
                    <a:pt x="671" y="0"/>
                    <a:pt x="6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7"/>
            <p:cNvSpPr/>
            <p:nvPr/>
          </p:nvSpPr>
          <p:spPr>
            <a:xfrm>
              <a:off x="3754900" y="4791150"/>
              <a:ext cx="47450" cy="69200"/>
            </a:xfrm>
            <a:custGeom>
              <a:avLst/>
              <a:gdLst/>
              <a:ahLst/>
              <a:cxnLst/>
              <a:rect l="l" t="t" r="r" b="b"/>
              <a:pathLst>
                <a:path w="1898" h="2768" extrusionOk="0">
                  <a:moveTo>
                    <a:pt x="414" y="1"/>
                  </a:moveTo>
                  <a:cubicBezTo>
                    <a:pt x="371" y="1"/>
                    <a:pt x="342" y="1"/>
                    <a:pt x="342" y="29"/>
                  </a:cubicBezTo>
                  <a:cubicBezTo>
                    <a:pt x="328" y="43"/>
                    <a:pt x="328" y="72"/>
                    <a:pt x="328" y="115"/>
                  </a:cubicBezTo>
                  <a:cubicBezTo>
                    <a:pt x="328" y="272"/>
                    <a:pt x="271" y="571"/>
                    <a:pt x="157" y="1013"/>
                  </a:cubicBezTo>
                  <a:cubicBezTo>
                    <a:pt x="43" y="1456"/>
                    <a:pt x="0" y="1784"/>
                    <a:pt x="0" y="1983"/>
                  </a:cubicBezTo>
                  <a:cubicBezTo>
                    <a:pt x="0" y="2197"/>
                    <a:pt x="57" y="2369"/>
                    <a:pt x="171" y="2540"/>
                  </a:cubicBezTo>
                  <a:cubicBezTo>
                    <a:pt x="300" y="2697"/>
                    <a:pt x="442" y="2768"/>
                    <a:pt x="599" y="2768"/>
                  </a:cubicBezTo>
                  <a:cubicBezTo>
                    <a:pt x="827" y="2768"/>
                    <a:pt x="1041" y="2668"/>
                    <a:pt x="1241" y="2454"/>
                  </a:cubicBezTo>
                  <a:cubicBezTo>
                    <a:pt x="1441" y="2240"/>
                    <a:pt x="1598" y="1969"/>
                    <a:pt x="1712" y="1613"/>
                  </a:cubicBezTo>
                  <a:cubicBezTo>
                    <a:pt x="1840" y="1256"/>
                    <a:pt x="1897" y="885"/>
                    <a:pt x="1897" y="471"/>
                  </a:cubicBezTo>
                  <a:cubicBezTo>
                    <a:pt x="1897" y="343"/>
                    <a:pt x="1855" y="229"/>
                    <a:pt x="1769" y="129"/>
                  </a:cubicBezTo>
                  <a:cubicBezTo>
                    <a:pt x="1698" y="43"/>
                    <a:pt x="1626" y="1"/>
                    <a:pt x="1569" y="1"/>
                  </a:cubicBezTo>
                  <a:cubicBezTo>
                    <a:pt x="1526" y="1"/>
                    <a:pt x="1498" y="29"/>
                    <a:pt x="1498" y="72"/>
                  </a:cubicBezTo>
                  <a:cubicBezTo>
                    <a:pt x="1498" y="100"/>
                    <a:pt x="1498" y="172"/>
                    <a:pt x="1512" y="286"/>
                  </a:cubicBezTo>
                  <a:cubicBezTo>
                    <a:pt x="1526" y="386"/>
                    <a:pt x="1526" y="500"/>
                    <a:pt x="1526" y="614"/>
                  </a:cubicBezTo>
                  <a:cubicBezTo>
                    <a:pt x="1526" y="842"/>
                    <a:pt x="1498" y="1085"/>
                    <a:pt x="1441" y="1313"/>
                  </a:cubicBezTo>
                  <a:cubicBezTo>
                    <a:pt x="1384" y="1541"/>
                    <a:pt x="1298" y="1741"/>
                    <a:pt x="1213" y="1898"/>
                  </a:cubicBezTo>
                  <a:cubicBezTo>
                    <a:pt x="1127" y="2055"/>
                    <a:pt x="1027" y="2197"/>
                    <a:pt x="913" y="2297"/>
                  </a:cubicBezTo>
                  <a:cubicBezTo>
                    <a:pt x="813" y="2383"/>
                    <a:pt x="713" y="2440"/>
                    <a:pt x="628" y="2440"/>
                  </a:cubicBezTo>
                  <a:cubicBezTo>
                    <a:pt x="542" y="2440"/>
                    <a:pt x="471" y="2397"/>
                    <a:pt x="428" y="2297"/>
                  </a:cubicBezTo>
                  <a:cubicBezTo>
                    <a:pt x="371" y="2212"/>
                    <a:pt x="342" y="2098"/>
                    <a:pt x="342" y="1941"/>
                  </a:cubicBezTo>
                  <a:cubicBezTo>
                    <a:pt x="342" y="1798"/>
                    <a:pt x="385" y="1513"/>
                    <a:pt x="499" y="1099"/>
                  </a:cubicBezTo>
                  <a:cubicBezTo>
                    <a:pt x="599" y="685"/>
                    <a:pt x="656" y="443"/>
                    <a:pt x="656" y="343"/>
                  </a:cubicBezTo>
                  <a:cubicBezTo>
                    <a:pt x="656" y="257"/>
                    <a:pt x="628" y="172"/>
                    <a:pt x="556" y="100"/>
                  </a:cubicBezTo>
                  <a:cubicBezTo>
                    <a:pt x="499" y="29"/>
                    <a:pt x="442" y="1"/>
                    <a:pt x="4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7"/>
            <p:cNvSpPr/>
            <p:nvPr/>
          </p:nvSpPr>
          <p:spPr>
            <a:xfrm>
              <a:off x="3810525" y="4791150"/>
              <a:ext cx="71350" cy="68500"/>
            </a:xfrm>
            <a:custGeom>
              <a:avLst/>
              <a:gdLst/>
              <a:ahLst/>
              <a:cxnLst/>
              <a:rect l="l" t="t" r="r" b="b"/>
              <a:pathLst>
                <a:path w="2854" h="2740" extrusionOk="0">
                  <a:moveTo>
                    <a:pt x="585" y="1"/>
                  </a:moveTo>
                  <a:cubicBezTo>
                    <a:pt x="557" y="1"/>
                    <a:pt x="542" y="15"/>
                    <a:pt x="528" y="29"/>
                  </a:cubicBezTo>
                  <a:cubicBezTo>
                    <a:pt x="514" y="43"/>
                    <a:pt x="500" y="72"/>
                    <a:pt x="500" y="115"/>
                  </a:cubicBezTo>
                  <a:cubicBezTo>
                    <a:pt x="500" y="286"/>
                    <a:pt x="428" y="700"/>
                    <a:pt x="257" y="1356"/>
                  </a:cubicBezTo>
                  <a:cubicBezTo>
                    <a:pt x="86" y="2012"/>
                    <a:pt x="0" y="2383"/>
                    <a:pt x="0" y="2440"/>
                  </a:cubicBezTo>
                  <a:cubicBezTo>
                    <a:pt x="0" y="2497"/>
                    <a:pt x="29" y="2568"/>
                    <a:pt x="72" y="2640"/>
                  </a:cubicBezTo>
                  <a:cubicBezTo>
                    <a:pt x="115" y="2697"/>
                    <a:pt x="157" y="2739"/>
                    <a:pt x="186" y="2739"/>
                  </a:cubicBezTo>
                  <a:cubicBezTo>
                    <a:pt x="200" y="2739"/>
                    <a:pt x="214" y="2711"/>
                    <a:pt x="243" y="2668"/>
                  </a:cubicBezTo>
                  <a:cubicBezTo>
                    <a:pt x="243" y="2654"/>
                    <a:pt x="257" y="2625"/>
                    <a:pt x="257" y="2597"/>
                  </a:cubicBezTo>
                  <a:cubicBezTo>
                    <a:pt x="271" y="2568"/>
                    <a:pt x="286" y="2540"/>
                    <a:pt x="300" y="2497"/>
                  </a:cubicBezTo>
                  <a:cubicBezTo>
                    <a:pt x="314" y="2454"/>
                    <a:pt x="329" y="2411"/>
                    <a:pt x="329" y="2369"/>
                  </a:cubicBezTo>
                  <a:cubicBezTo>
                    <a:pt x="343" y="2340"/>
                    <a:pt x="357" y="2297"/>
                    <a:pt x="371" y="2240"/>
                  </a:cubicBezTo>
                  <a:cubicBezTo>
                    <a:pt x="400" y="2183"/>
                    <a:pt x="400" y="2126"/>
                    <a:pt x="414" y="2083"/>
                  </a:cubicBezTo>
                  <a:cubicBezTo>
                    <a:pt x="428" y="2040"/>
                    <a:pt x="443" y="1998"/>
                    <a:pt x="457" y="1926"/>
                  </a:cubicBezTo>
                  <a:cubicBezTo>
                    <a:pt x="471" y="1869"/>
                    <a:pt x="514" y="1741"/>
                    <a:pt x="571" y="1541"/>
                  </a:cubicBezTo>
                  <a:cubicBezTo>
                    <a:pt x="614" y="1341"/>
                    <a:pt x="671" y="1113"/>
                    <a:pt x="714" y="828"/>
                  </a:cubicBezTo>
                  <a:cubicBezTo>
                    <a:pt x="871" y="1341"/>
                    <a:pt x="999" y="1670"/>
                    <a:pt x="1099" y="1798"/>
                  </a:cubicBezTo>
                  <a:cubicBezTo>
                    <a:pt x="1156" y="1884"/>
                    <a:pt x="1227" y="1926"/>
                    <a:pt x="1299" y="1926"/>
                  </a:cubicBezTo>
                  <a:cubicBezTo>
                    <a:pt x="1370" y="1926"/>
                    <a:pt x="1455" y="1869"/>
                    <a:pt x="1570" y="1741"/>
                  </a:cubicBezTo>
                  <a:cubicBezTo>
                    <a:pt x="1684" y="1627"/>
                    <a:pt x="1983" y="1270"/>
                    <a:pt x="2454" y="671"/>
                  </a:cubicBezTo>
                  <a:lnTo>
                    <a:pt x="2454" y="671"/>
                  </a:lnTo>
                  <a:cubicBezTo>
                    <a:pt x="2354" y="956"/>
                    <a:pt x="2254" y="1284"/>
                    <a:pt x="2169" y="1670"/>
                  </a:cubicBezTo>
                  <a:cubicBezTo>
                    <a:pt x="2083" y="2040"/>
                    <a:pt x="2026" y="2283"/>
                    <a:pt x="2026" y="2397"/>
                  </a:cubicBezTo>
                  <a:cubicBezTo>
                    <a:pt x="2026" y="2497"/>
                    <a:pt x="2055" y="2583"/>
                    <a:pt x="2083" y="2640"/>
                  </a:cubicBezTo>
                  <a:cubicBezTo>
                    <a:pt x="2112" y="2711"/>
                    <a:pt x="2154" y="2739"/>
                    <a:pt x="2183" y="2739"/>
                  </a:cubicBezTo>
                  <a:cubicBezTo>
                    <a:pt x="2226" y="2739"/>
                    <a:pt x="2254" y="2668"/>
                    <a:pt x="2297" y="2511"/>
                  </a:cubicBezTo>
                  <a:cubicBezTo>
                    <a:pt x="2326" y="2426"/>
                    <a:pt x="2340" y="2354"/>
                    <a:pt x="2354" y="2269"/>
                  </a:cubicBezTo>
                  <a:cubicBezTo>
                    <a:pt x="2383" y="2183"/>
                    <a:pt x="2411" y="2083"/>
                    <a:pt x="2440" y="1955"/>
                  </a:cubicBezTo>
                  <a:cubicBezTo>
                    <a:pt x="2468" y="1826"/>
                    <a:pt x="2497" y="1712"/>
                    <a:pt x="2525" y="1627"/>
                  </a:cubicBezTo>
                  <a:cubicBezTo>
                    <a:pt x="2540" y="1527"/>
                    <a:pt x="2582" y="1413"/>
                    <a:pt x="2625" y="1256"/>
                  </a:cubicBezTo>
                  <a:cubicBezTo>
                    <a:pt x="2668" y="1113"/>
                    <a:pt x="2697" y="999"/>
                    <a:pt x="2711" y="928"/>
                  </a:cubicBezTo>
                  <a:cubicBezTo>
                    <a:pt x="2739" y="856"/>
                    <a:pt x="2754" y="771"/>
                    <a:pt x="2782" y="671"/>
                  </a:cubicBezTo>
                  <a:cubicBezTo>
                    <a:pt x="2811" y="571"/>
                    <a:pt x="2825" y="486"/>
                    <a:pt x="2839" y="428"/>
                  </a:cubicBezTo>
                  <a:cubicBezTo>
                    <a:pt x="2853" y="371"/>
                    <a:pt x="2853" y="314"/>
                    <a:pt x="2853" y="272"/>
                  </a:cubicBezTo>
                  <a:cubicBezTo>
                    <a:pt x="2853" y="229"/>
                    <a:pt x="2825" y="172"/>
                    <a:pt x="2768" y="115"/>
                  </a:cubicBezTo>
                  <a:cubicBezTo>
                    <a:pt x="2725" y="72"/>
                    <a:pt x="2668" y="43"/>
                    <a:pt x="2625" y="43"/>
                  </a:cubicBezTo>
                  <a:cubicBezTo>
                    <a:pt x="2582" y="43"/>
                    <a:pt x="2497" y="100"/>
                    <a:pt x="2397" y="229"/>
                  </a:cubicBezTo>
                  <a:cubicBezTo>
                    <a:pt x="2283" y="343"/>
                    <a:pt x="2126" y="543"/>
                    <a:pt x="1898" y="828"/>
                  </a:cubicBezTo>
                  <a:cubicBezTo>
                    <a:pt x="1684" y="1113"/>
                    <a:pt x="1498" y="1356"/>
                    <a:pt x="1341" y="1527"/>
                  </a:cubicBezTo>
                  <a:cubicBezTo>
                    <a:pt x="1227" y="1270"/>
                    <a:pt x="1127" y="1028"/>
                    <a:pt x="1042" y="799"/>
                  </a:cubicBezTo>
                  <a:cubicBezTo>
                    <a:pt x="956" y="557"/>
                    <a:pt x="899" y="386"/>
                    <a:pt x="885" y="300"/>
                  </a:cubicBezTo>
                  <a:cubicBezTo>
                    <a:pt x="885" y="243"/>
                    <a:pt x="842" y="172"/>
                    <a:pt x="756" y="100"/>
                  </a:cubicBezTo>
                  <a:cubicBezTo>
                    <a:pt x="685" y="29"/>
                    <a:pt x="628" y="1"/>
                    <a:pt x="5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7"/>
            <p:cNvSpPr/>
            <p:nvPr/>
          </p:nvSpPr>
          <p:spPr>
            <a:xfrm>
              <a:off x="3929650" y="4775825"/>
              <a:ext cx="46025" cy="95600"/>
            </a:xfrm>
            <a:custGeom>
              <a:avLst/>
              <a:gdLst/>
              <a:ahLst/>
              <a:cxnLst/>
              <a:rect l="l" t="t" r="r" b="b"/>
              <a:pathLst>
                <a:path w="1841" h="3824" extrusionOk="0">
                  <a:moveTo>
                    <a:pt x="1641" y="0"/>
                  </a:moveTo>
                  <a:cubicBezTo>
                    <a:pt x="1584" y="0"/>
                    <a:pt x="1498" y="29"/>
                    <a:pt x="1370" y="100"/>
                  </a:cubicBezTo>
                  <a:cubicBezTo>
                    <a:pt x="1241" y="171"/>
                    <a:pt x="1098" y="285"/>
                    <a:pt x="942" y="428"/>
                  </a:cubicBezTo>
                  <a:cubicBezTo>
                    <a:pt x="785" y="571"/>
                    <a:pt x="642" y="728"/>
                    <a:pt x="499" y="913"/>
                  </a:cubicBezTo>
                  <a:cubicBezTo>
                    <a:pt x="357" y="1099"/>
                    <a:pt x="243" y="1313"/>
                    <a:pt x="143" y="1584"/>
                  </a:cubicBezTo>
                  <a:cubicBezTo>
                    <a:pt x="43" y="1840"/>
                    <a:pt x="0" y="2083"/>
                    <a:pt x="0" y="2340"/>
                  </a:cubicBezTo>
                  <a:cubicBezTo>
                    <a:pt x="0" y="2582"/>
                    <a:pt x="43" y="2796"/>
                    <a:pt x="128" y="2996"/>
                  </a:cubicBezTo>
                  <a:cubicBezTo>
                    <a:pt x="228" y="3181"/>
                    <a:pt x="342" y="3338"/>
                    <a:pt x="485" y="3452"/>
                  </a:cubicBezTo>
                  <a:cubicBezTo>
                    <a:pt x="613" y="3566"/>
                    <a:pt x="756" y="3652"/>
                    <a:pt x="913" y="3723"/>
                  </a:cubicBezTo>
                  <a:cubicBezTo>
                    <a:pt x="1056" y="3780"/>
                    <a:pt x="1184" y="3823"/>
                    <a:pt x="1312" y="3823"/>
                  </a:cubicBezTo>
                  <a:cubicBezTo>
                    <a:pt x="1398" y="3823"/>
                    <a:pt x="1427" y="3795"/>
                    <a:pt x="1427" y="3738"/>
                  </a:cubicBezTo>
                  <a:cubicBezTo>
                    <a:pt x="1427" y="3681"/>
                    <a:pt x="1341" y="3609"/>
                    <a:pt x="1156" y="3509"/>
                  </a:cubicBezTo>
                  <a:cubicBezTo>
                    <a:pt x="1070" y="3481"/>
                    <a:pt x="984" y="3424"/>
                    <a:pt x="884" y="3367"/>
                  </a:cubicBezTo>
                  <a:cubicBezTo>
                    <a:pt x="799" y="3295"/>
                    <a:pt x="713" y="3224"/>
                    <a:pt x="628" y="3153"/>
                  </a:cubicBezTo>
                  <a:cubicBezTo>
                    <a:pt x="542" y="3067"/>
                    <a:pt x="485" y="2967"/>
                    <a:pt x="428" y="2839"/>
                  </a:cubicBezTo>
                  <a:cubicBezTo>
                    <a:pt x="371" y="2711"/>
                    <a:pt x="342" y="2554"/>
                    <a:pt x="342" y="2354"/>
                  </a:cubicBezTo>
                  <a:cubicBezTo>
                    <a:pt x="342" y="2168"/>
                    <a:pt x="385" y="1969"/>
                    <a:pt x="457" y="1755"/>
                  </a:cubicBezTo>
                  <a:cubicBezTo>
                    <a:pt x="528" y="1555"/>
                    <a:pt x="628" y="1384"/>
                    <a:pt x="742" y="1241"/>
                  </a:cubicBezTo>
                  <a:cubicBezTo>
                    <a:pt x="842" y="1099"/>
                    <a:pt x="970" y="956"/>
                    <a:pt x="1098" y="842"/>
                  </a:cubicBezTo>
                  <a:cubicBezTo>
                    <a:pt x="1227" y="713"/>
                    <a:pt x="1341" y="614"/>
                    <a:pt x="1455" y="528"/>
                  </a:cubicBezTo>
                  <a:cubicBezTo>
                    <a:pt x="1569" y="457"/>
                    <a:pt x="1655" y="385"/>
                    <a:pt x="1726" y="314"/>
                  </a:cubicBezTo>
                  <a:cubicBezTo>
                    <a:pt x="1812" y="257"/>
                    <a:pt x="1840" y="200"/>
                    <a:pt x="1840" y="171"/>
                  </a:cubicBezTo>
                  <a:cubicBezTo>
                    <a:pt x="1840" y="129"/>
                    <a:pt x="1826" y="86"/>
                    <a:pt x="1783" y="57"/>
                  </a:cubicBezTo>
                  <a:cubicBezTo>
                    <a:pt x="1740" y="14"/>
                    <a:pt x="1698" y="0"/>
                    <a:pt x="16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7"/>
            <p:cNvSpPr/>
            <p:nvPr/>
          </p:nvSpPr>
          <p:spPr>
            <a:xfrm>
              <a:off x="3973850" y="4790800"/>
              <a:ext cx="49975" cy="69200"/>
            </a:xfrm>
            <a:custGeom>
              <a:avLst/>
              <a:gdLst/>
              <a:ahLst/>
              <a:cxnLst/>
              <a:rect l="l" t="t" r="r" b="b"/>
              <a:pathLst>
                <a:path w="1999" h="2768" extrusionOk="0">
                  <a:moveTo>
                    <a:pt x="1214" y="357"/>
                  </a:moveTo>
                  <a:cubicBezTo>
                    <a:pt x="1499" y="357"/>
                    <a:pt x="1641" y="428"/>
                    <a:pt x="1641" y="599"/>
                  </a:cubicBezTo>
                  <a:cubicBezTo>
                    <a:pt x="1641" y="699"/>
                    <a:pt x="1599" y="799"/>
                    <a:pt x="1513" y="885"/>
                  </a:cubicBezTo>
                  <a:cubicBezTo>
                    <a:pt x="1427" y="985"/>
                    <a:pt x="1328" y="1056"/>
                    <a:pt x="1228" y="1113"/>
                  </a:cubicBezTo>
                  <a:cubicBezTo>
                    <a:pt x="1128" y="1170"/>
                    <a:pt x="1014" y="1227"/>
                    <a:pt x="900" y="1298"/>
                  </a:cubicBezTo>
                  <a:cubicBezTo>
                    <a:pt x="771" y="1370"/>
                    <a:pt x="686" y="1413"/>
                    <a:pt x="643" y="1455"/>
                  </a:cubicBezTo>
                  <a:cubicBezTo>
                    <a:pt x="743" y="1056"/>
                    <a:pt x="800" y="771"/>
                    <a:pt x="800" y="599"/>
                  </a:cubicBezTo>
                  <a:cubicBezTo>
                    <a:pt x="800" y="557"/>
                    <a:pt x="786" y="500"/>
                    <a:pt x="771" y="442"/>
                  </a:cubicBezTo>
                  <a:cubicBezTo>
                    <a:pt x="928" y="385"/>
                    <a:pt x="1085" y="357"/>
                    <a:pt x="1214" y="357"/>
                  </a:cubicBezTo>
                  <a:close/>
                  <a:moveTo>
                    <a:pt x="1185" y="0"/>
                  </a:moveTo>
                  <a:cubicBezTo>
                    <a:pt x="971" y="0"/>
                    <a:pt x="786" y="29"/>
                    <a:pt x="600" y="100"/>
                  </a:cubicBezTo>
                  <a:cubicBezTo>
                    <a:pt x="429" y="157"/>
                    <a:pt x="343" y="229"/>
                    <a:pt x="343" y="286"/>
                  </a:cubicBezTo>
                  <a:cubicBezTo>
                    <a:pt x="343" y="314"/>
                    <a:pt x="343" y="357"/>
                    <a:pt x="372" y="400"/>
                  </a:cubicBezTo>
                  <a:cubicBezTo>
                    <a:pt x="400" y="442"/>
                    <a:pt x="429" y="485"/>
                    <a:pt x="472" y="500"/>
                  </a:cubicBezTo>
                  <a:cubicBezTo>
                    <a:pt x="443" y="771"/>
                    <a:pt x="358" y="1156"/>
                    <a:pt x="215" y="1655"/>
                  </a:cubicBezTo>
                  <a:cubicBezTo>
                    <a:pt x="72" y="2169"/>
                    <a:pt x="1" y="2454"/>
                    <a:pt x="1" y="2511"/>
                  </a:cubicBezTo>
                  <a:cubicBezTo>
                    <a:pt x="1" y="2568"/>
                    <a:pt x="29" y="2625"/>
                    <a:pt x="72" y="2682"/>
                  </a:cubicBezTo>
                  <a:cubicBezTo>
                    <a:pt x="129" y="2739"/>
                    <a:pt x="172" y="2768"/>
                    <a:pt x="215" y="2768"/>
                  </a:cubicBezTo>
                  <a:cubicBezTo>
                    <a:pt x="229" y="2768"/>
                    <a:pt x="258" y="2696"/>
                    <a:pt x="301" y="2568"/>
                  </a:cubicBezTo>
                  <a:cubicBezTo>
                    <a:pt x="329" y="2497"/>
                    <a:pt x="343" y="2425"/>
                    <a:pt x="372" y="2368"/>
                  </a:cubicBezTo>
                  <a:cubicBezTo>
                    <a:pt x="386" y="2297"/>
                    <a:pt x="457" y="2069"/>
                    <a:pt x="586" y="1655"/>
                  </a:cubicBezTo>
                  <a:cubicBezTo>
                    <a:pt x="643" y="1855"/>
                    <a:pt x="828" y="2083"/>
                    <a:pt x="1114" y="2354"/>
                  </a:cubicBezTo>
                  <a:cubicBezTo>
                    <a:pt x="1399" y="2625"/>
                    <a:pt x="1627" y="2768"/>
                    <a:pt x="1784" y="2768"/>
                  </a:cubicBezTo>
                  <a:cubicBezTo>
                    <a:pt x="1870" y="2768"/>
                    <a:pt x="1913" y="2725"/>
                    <a:pt x="1913" y="2668"/>
                  </a:cubicBezTo>
                  <a:cubicBezTo>
                    <a:pt x="1913" y="2639"/>
                    <a:pt x="1884" y="2582"/>
                    <a:pt x="1813" y="2525"/>
                  </a:cubicBezTo>
                  <a:cubicBezTo>
                    <a:pt x="1784" y="2497"/>
                    <a:pt x="1741" y="2468"/>
                    <a:pt x="1713" y="2440"/>
                  </a:cubicBezTo>
                  <a:cubicBezTo>
                    <a:pt x="1684" y="2411"/>
                    <a:pt x="1641" y="2368"/>
                    <a:pt x="1584" y="2326"/>
                  </a:cubicBezTo>
                  <a:cubicBezTo>
                    <a:pt x="1527" y="2283"/>
                    <a:pt x="1470" y="2226"/>
                    <a:pt x="1413" y="2169"/>
                  </a:cubicBezTo>
                  <a:cubicBezTo>
                    <a:pt x="1356" y="2112"/>
                    <a:pt x="1313" y="2069"/>
                    <a:pt x="1271" y="2040"/>
                  </a:cubicBezTo>
                  <a:cubicBezTo>
                    <a:pt x="1228" y="1997"/>
                    <a:pt x="1171" y="1940"/>
                    <a:pt x="1085" y="1855"/>
                  </a:cubicBezTo>
                  <a:cubicBezTo>
                    <a:pt x="985" y="1755"/>
                    <a:pt x="942" y="1684"/>
                    <a:pt x="942" y="1627"/>
                  </a:cubicBezTo>
                  <a:cubicBezTo>
                    <a:pt x="942" y="1612"/>
                    <a:pt x="985" y="1584"/>
                    <a:pt x="1057" y="1555"/>
                  </a:cubicBezTo>
                  <a:cubicBezTo>
                    <a:pt x="1128" y="1512"/>
                    <a:pt x="1214" y="1470"/>
                    <a:pt x="1313" y="1413"/>
                  </a:cubicBezTo>
                  <a:cubicBezTo>
                    <a:pt x="1413" y="1355"/>
                    <a:pt x="1513" y="1298"/>
                    <a:pt x="1613" y="1227"/>
                  </a:cubicBezTo>
                  <a:cubicBezTo>
                    <a:pt x="1727" y="1156"/>
                    <a:pt x="1813" y="1070"/>
                    <a:pt x="1884" y="956"/>
                  </a:cubicBezTo>
                  <a:cubicBezTo>
                    <a:pt x="1955" y="842"/>
                    <a:pt x="1998" y="728"/>
                    <a:pt x="1998" y="599"/>
                  </a:cubicBezTo>
                  <a:cubicBezTo>
                    <a:pt x="1998" y="400"/>
                    <a:pt x="1913" y="257"/>
                    <a:pt x="1756" y="157"/>
                  </a:cubicBezTo>
                  <a:cubicBezTo>
                    <a:pt x="1599" y="57"/>
                    <a:pt x="1413" y="0"/>
                    <a:pt x="11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7"/>
            <p:cNvSpPr/>
            <p:nvPr/>
          </p:nvSpPr>
          <p:spPr>
            <a:xfrm>
              <a:off x="4032700" y="4791875"/>
              <a:ext cx="53175" cy="68125"/>
            </a:xfrm>
            <a:custGeom>
              <a:avLst/>
              <a:gdLst/>
              <a:ahLst/>
              <a:cxnLst/>
              <a:rect l="l" t="t" r="r" b="b"/>
              <a:pathLst>
                <a:path w="2127" h="2725" extrusionOk="0">
                  <a:moveTo>
                    <a:pt x="1342" y="0"/>
                  </a:moveTo>
                  <a:cubicBezTo>
                    <a:pt x="814" y="0"/>
                    <a:pt x="529" y="57"/>
                    <a:pt x="486" y="143"/>
                  </a:cubicBezTo>
                  <a:cubicBezTo>
                    <a:pt x="472" y="171"/>
                    <a:pt x="472" y="214"/>
                    <a:pt x="472" y="243"/>
                  </a:cubicBezTo>
                  <a:cubicBezTo>
                    <a:pt x="472" y="442"/>
                    <a:pt x="429" y="685"/>
                    <a:pt x="357" y="984"/>
                  </a:cubicBezTo>
                  <a:cubicBezTo>
                    <a:pt x="272" y="1270"/>
                    <a:pt x="200" y="1541"/>
                    <a:pt x="115" y="1812"/>
                  </a:cubicBezTo>
                  <a:cubicBezTo>
                    <a:pt x="44" y="2069"/>
                    <a:pt x="1" y="2254"/>
                    <a:pt x="1" y="2354"/>
                  </a:cubicBezTo>
                  <a:cubicBezTo>
                    <a:pt x="1" y="2468"/>
                    <a:pt x="44" y="2554"/>
                    <a:pt x="143" y="2625"/>
                  </a:cubicBezTo>
                  <a:cubicBezTo>
                    <a:pt x="229" y="2696"/>
                    <a:pt x="329" y="2725"/>
                    <a:pt x="457" y="2725"/>
                  </a:cubicBezTo>
                  <a:cubicBezTo>
                    <a:pt x="728" y="2725"/>
                    <a:pt x="999" y="2682"/>
                    <a:pt x="1285" y="2582"/>
                  </a:cubicBezTo>
                  <a:cubicBezTo>
                    <a:pt x="1584" y="2482"/>
                    <a:pt x="1727" y="2382"/>
                    <a:pt x="1727" y="2283"/>
                  </a:cubicBezTo>
                  <a:cubicBezTo>
                    <a:pt x="1727" y="2240"/>
                    <a:pt x="1713" y="2211"/>
                    <a:pt x="1670" y="2211"/>
                  </a:cubicBezTo>
                  <a:cubicBezTo>
                    <a:pt x="1641" y="2211"/>
                    <a:pt x="1584" y="2225"/>
                    <a:pt x="1456" y="2254"/>
                  </a:cubicBezTo>
                  <a:cubicBezTo>
                    <a:pt x="1099" y="2354"/>
                    <a:pt x="771" y="2397"/>
                    <a:pt x="472" y="2397"/>
                  </a:cubicBezTo>
                  <a:cubicBezTo>
                    <a:pt x="429" y="2397"/>
                    <a:pt x="414" y="2397"/>
                    <a:pt x="386" y="2368"/>
                  </a:cubicBezTo>
                  <a:cubicBezTo>
                    <a:pt x="372" y="2354"/>
                    <a:pt x="357" y="2325"/>
                    <a:pt x="357" y="2297"/>
                  </a:cubicBezTo>
                  <a:cubicBezTo>
                    <a:pt x="357" y="2197"/>
                    <a:pt x="429" y="1926"/>
                    <a:pt x="571" y="1484"/>
                  </a:cubicBezTo>
                  <a:cubicBezTo>
                    <a:pt x="857" y="1484"/>
                    <a:pt x="1099" y="1455"/>
                    <a:pt x="1313" y="1412"/>
                  </a:cubicBezTo>
                  <a:cubicBezTo>
                    <a:pt x="1527" y="1370"/>
                    <a:pt x="1641" y="1298"/>
                    <a:pt x="1641" y="1213"/>
                  </a:cubicBezTo>
                  <a:cubicBezTo>
                    <a:pt x="1641" y="1170"/>
                    <a:pt x="1598" y="1156"/>
                    <a:pt x="1527" y="1156"/>
                  </a:cubicBezTo>
                  <a:cubicBezTo>
                    <a:pt x="1442" y="1156"/>
                    <a:pt x="1327" y="1156"/>
                    <a:pt x="1185" y="1170"/>
                  </a:cubicBezTo>
                  <a:cubicBezTo>
                    <a:pt x="1028" y="1184"/>
                    <a:pt x="914" y="1198"/>
                    <a:pt x="814" y="1198"/>
                  </a:cubicBezTo>
                  <a:cubicBezTo>
                    <a:pt x="728" y="1198"/>
                    <a:pt x="671" y="1198"/>
                    <a:pt x="657" y="1184"/>
                  </a:cubicBezTo>
                  <a:cubicBezTo>
                    <a:pt x="757" y="827"/>
                    <a:pt x="800" y="571"/>
                    <a:pt x="800" y="385"/>
                  </a:cubicBezTo>
                  <a:lnTo>
                    <a:pt x="800" y="371"/>
                  </a:lnTo>
                  <a:cubicBezTo>
                    <a:pt x="1042" y="328"/>
                    <a:pt x="1199" y="314"/>
                    <a:pt x="1256" y="300"/>
                  </a:cubicBezTo>
                  <a:cubicBezTo>
                    <a:pt x="1327" y="300"/>
                    <a:pt x="1427" y="285"/>
                    <a:pt x="1584" y="271"/>
                  </a:cubicBezTo>
                  <a:cubicBezTo>
                    <a:pt x="1741" y="257"/>
                    <a:pt x="1870" y="243"/>
                    <a:pt x="1955" y="228"/>
                  </a:cubicBezTo>
                  <a:cubicBezTo>
                    <a:pt x="2069" y="200"/>
                    <a:pt x="2126" y="171"/>
                    <a:pt x="2126" y="114"/>
                  </a:cubicBezTo>
                  <a:cubicBezTo>
                    <a:pt x="2126" y="43"/>
                    <a:pt x="1870" y="0"/>
                    <a:pt x="13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7"/>
            <p:cNvSpPr/>
            <p:nvPr/>
          </p:nvSpPr>
          <p:spPr>
            <a:xfrm>
              <a:off x="4088700" y="4790800"/>
              <a:ext cx="49600" cy="69200"/>
            </a:xfrm>
            <a:custGeom>
              <a:avLst/>
              <a:gdLst/>
              <a:ahLst/>
              <a:cxnLst/>
              <a:rect l="l" t="t" r="r" b="b"/>
              <a:pathLst>
                <a:path w="1984" h="2768" extrusionOk="0">
                  <a:moveTo>
                    <a:pt x="1199" y="357"/>
                  </a:moveTo>
                  <a:cubicBezTo>
                    <a:pt x="1484" y="357"/>
                    <a:pt x="1627" y="428"/>
                    <a:pt x="1627" y="599"/>
                  </a:cubicBezTo>
                  <a:cubicBezTo>
                    <a:pt x="1627" y="699"/>
                    <a:pt x="1584" y="799"/>
                    <a:pt x="1498" y="885"/>
                  </a:cubicBezTo>
                  <a:cubicBezTo>
                    <a:pt x="1413" y="985"/>
                    <a:pt x="1327" y="1056"/>
                    <a:pt x="1227" y="1113"/>
                  </a:cubicBezTo>
                  <a:cubicBezTo>
                    <a:pt x="1127" y="1170"/>
                    <a:pt x="1013" y="1227"/>
                    <a:pt x="885" y="1298"/>
                  </a:cubicBezTo>
                  <a:cubicBezTo>
                    <a:pt x="756" y="1370"/>
                    <a:pt x="671" y="1413"/>
                    <a:pt x="628" y="1455"/>
                  </a:cubicBezTo>
                  <a:cubicBezTo>
                    <a:pt x="742" y="1056"/>
                    <a:pt x="799" y="771"/>
                    <a:pt x="799" y="599"/>
                  </a:cubicBezTo>
                  <a:cubicBezTo>
                    <a:pt x="799" y="557"/>
                    <a:pt x="785" y="500"/>
                    <a:pt x="756" y="442"/>
                  </a:cubicBezTo>
                  <a:cubicBezTo>
                    <a:pt x="928" y="385"/>
                    <a:pt x="1070" y="357"/>
                    <a:pt x="1199" y="357"/>
                  </a:cubicBezTo>
                  <a:close/>
                  <a:moveTo>
                    <a:pt x="1184" y="0"/>
                  </a:moveTo>
                  <a:cubicBezTo>
                    <a:pt x="970" y="0"/>
                    <a:pt x="771" y="29"/>
                    <a:pt x="600" y="100"/>
                  </a:cubicBezTo>
                  <a:cubicBezTo>
                    <a:pt x="414" y="157"/>
                    <a:pt x="329" y="229"/>
                    <a:pt x="329" y="286"/>
                  </a:cubicBezTo>
                  <a:cubicBezTo>
                    <a:pt x="329" y="314"/>
                    <a:pt x="343" y="357"/>
                    <a:pt x="371" y="400"/>
                  </a:cubicBezTo>
                  <a:cubicBezTo>
                    <a:pt x="400" y="442"/>
                    <a:pt x="428" y="485"/>
                    <a:pt x="457" y="500"/>
                  </a:cubicBezTo>
                  <a:cubicBezTo>
                    <a:pt x="443" y="771"/>
                    <a:pt x="357" y="1156"/>
                    <a:pt x="214" y="1655"/>
                  </a:cubicBezTo>
                  <a:cubicBezTo>
                    <a:pt x="72" y="2169"/>
                    <a:pt x="0" y="2454"/>
                    <a:pt x="0" y="2511"/>
                  </a:cubicBezTo>
                  <a:cubicBezTo>
                    <a:pt x="0" y="2568"/>
                    <a:pt x="15" y="2625"/>
                    <a:pt x="72" y="2682"/>
                  </a:cubicBezTo>
                  <a:cubicBezTo>
                    <a:pt x="115" y="2739"/>
                    <a:pt x="157" y="2768"/>
                    <a:pt x="200" y="2768"/>
                  </a:cubicBezTo>
                  <a:cubicBezTo>
                    <a:pt x="229" y="2768"/>
                    <a:pt x="257" y="2696"/>
                    <a:pt x="300" y="2568"/>
                  </a:cubicBezTo>
                  <a:cubicBezTo>
                    <a:pt x="314" y="2497"/>
                    <a:pt x="343" y="2425"/>
                    <a:pt x="357" y="2368"/>
                  </a:cubicBezTo>
                  <a:cubicBezTo>
                    <a:pt x="386" y="2297"/>
                    <a:pt x="443" y="2069"/>
                    <a:pt x="571" y="1655"/>
                  </a:cubicBezTo>
                  <a:cubicBezTo>
                    <a:pt x="642" y="1855"/>
                    <a:pt x="814" y="2083"/>
                    <a:pt x="1099" y="2354"/>
                  </a:cubicBezTo>
                  <a:cubicBezTo>
                    <a:pt x="1398" y="2625"/>
                    <a:pt x="1612" y="2768"/>
                    <a:pt x="1769" y="2768"/>
                  </a:cubicBezTo>
                  <a:cubicBezTo>
                    <a:pt x="1869" y="2768"/>
                    <a:pt x="1912" y="2725"/>
                    <a:pt x="1912" y="2668"/>
                  </a:cubicBezTo>
                  <a:cubicBezTo>
                    <a:pt x="1912" y="2639"/>
                    <a:pt x="1869" y="2582"/>
                    <a:pt x="1812" y="2525"/>
                  </a:cubicBezTo>
                  <a:cubicBezTo>
                    <a:pt x="1769" y="2497"/>
                    <a:pt x="1741" y="2468"/>
                    <a:pt x="1712" y="2440"/>
                  </a:cubicBezTo>
                  <a:cubicBezTo>
                    <a:pt x="1669" y="2411"/>
                    <a:pt x="1627" y="2368"/>
                    <a:pt x="1570" y="2326"/>
                  </a:cubicBezTo>
                  <a:cubicBezTo>
                    <a:pt x="1527" y="2283"/>
                    <a:pt x="1470" y="2226"/>
                    <a:pt x="1413" y="2169"/>
                  </a:cubicBezTo>
                  <a:cubicBezTo>
                    <a:pt x="1341" y="2112"/>
                    <a:pt x="1299" y="2069"/>
                    <a:pt x="1256" y="2040"/>
                  </a:cubicBezTo>
                  <a:cubicBezTo>
                    <a:pt x="1227" y="1997"/>
                    <a:pt x="1156" y="1940"/>
                    <a:pt x="1070" y="1855"/>
                  </a:cubicBezTo>
                  <a:cubicBezTo>
                    <a:pt x="985" y="1755"/>
                    <a:pt x="942" y="1684"/>
                    <a:pt x="942" y="1627"/>
                  </a:cubicBezTo>
                  <a:cubicBezTo>
                    <a:pt x="942" y="1612"/>
                    <a:pt x="970" y="1584"/>
                    <a:pt x="1042" y="1555"/>
                  </a:cubicBezTo>
                  <a:cubicBezTo>
                    <a:pt x="1113" y="1512"/>
                    <a:pt x="1199" y="1470"/>
                    <a:pt x="1299" y="1413"/>
                  </a:cubicBezTo>
                  <a:cubicBezTo>
                    <a:pt x="1413" y="1355"/>
                    <a:pt x="1513" y="1298"/>
                    <a:pt x="1612" y="1227"/>
                  </a:cubicBezTo>
                  <a:cubicBezTo>
                    <a:pt x="1712" y="1156"/>
                    <a:pt x="1798" y="1070"/>
                    <a:pt x="1869" y="956"/>
                  </a:cubicBezTo>
                  <a:cubicBezTo>
                    <a:pt x="1955" y="842"/>
                    <a:pt x="1983" y="728"/>
                    <a:pt x="1983" y="599"/>
                  </a:cubicBezTo>
                  <a:cubicBezTo>
                    <a:pt x="1983" y="400"/>
                    <a:pt x="1898" y="257"/>
                    <a:pt x="1741" y="157"/>
                  </a:cubicBezTo>
                  <a:cubicBezTo>
                    <a:pt x="1584" y="57"/>
                    <a:pt x="1398" y="0"/>
                    <a:pt x="11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7"/>
            <p:cNvSpPr/>
            <p:nvPr/>
          </p:nvSpPr>
          <p:spPr>
            <a:xfrm>
              <a:off x="4138275" y="4777250"/>
              <a:ext cx="44600" cy="92750"/>
            </a:xfrm>
            <a:custGeom>
              <a:avLst/>
              <a:gdLst/>
              <a:ahLst/>
              <a:cxnLst/>
              <a:rect l="l" t="t" r="r" b="b"/>
              <a:pathLst>
                <a:path w="1784" h="3710" extrusionOk="0">
                  <a:moveTo>
                    <a:pt x="1013" y="0"/>
                  </a:moveTo>
                  <a:cubicBezTo>
                    <a:pt x="870" y="0"/>
                    <a:pt x="799" y="57"/>
                    <a:pt x="799" y="157"/>
                  </a:cubicBezTo>
                  <a:cubicBezTo>
                    <a:pt x="799" y="200"/>
                    <a:pt x="813" y="243"/>
                    <a:pt x="856" y="285"/>
                  </a:cubicBezTo>
                  <a:cubicBezTo>
                    <a:pt x="899" y="328"/>
                    <a:pt x="956" y="371"/>
                    <a:pt x="1013" y="414"/>
                  </a:cubicBezTo>
                  <a:cubicBezTo>
                    <a:pt x="1084" y="457"/>
                    <a:pt x="1142" y="514"/>
                    <a:pt x="1199" y="585"/>
                  </a:cubicBezTo>
                  <a:cubicBezTo>
                    <a:pt x="1270" y="642"/>
                    <a:pt x="1313" y="742"/>
                    <a:pt x="1356" y="856"/>
                  </a:cubicBezTo>
                  <a:cubicBezTo>
                    <a:pt x="1398" y="970"/>
                    <a:pt x="1427" y="1127"/>
                    <a:pt x="1427" y="1313"/>
                  </a:cubicBezTo>
                  <a:cubicBezTo>
                    <a:pt x="1427" y="1498"/>
                    <a:pt x="1384" y="1698"/>
                    <a:pt x="1313" y="1912"/>
                  </a:cubicBezTo>
                  <a:cubicBezTo>
                    <a:pt x="1256" y="2126"/>
                    <a:pt x="1156" y="2311"/>
                    <a:pt x="1056" y="2468"/>
                  </a:cubicBezTo>
                  <a:cubicBezTo>
                    <a:pt x="842" y="2782"/>
                    <a:pt x="599" y="3039"/>
                    <a:pt x="357" y="3253"/>
                  </a:cubicBezTo>
                  <a:cubicBezTo>
                    <a:pt x="114" y="3467"/>
                    <a:pt x="0" y="3595"/>
                    <a:pt x="0" y="3652"/>
                  </a:cubicBezTo>
                  <a:cubicBezTo>
                    <a:pt x="0" y="3695"/>
                    <a:pt x="29" y="3709"/>
                    <a:pt x="86" y="3709"/>
                  </a:cubicBezTo>
                  <a:cubicBezTo>
                    <a:pt x="186" y="3709"/>
                    <a:pt x="371" y="3609"/>
                    <a:pt x="642" y="3395"/>
                  </a:cubicBezTo>
                  <a:cubicBezTo>
                    <a:pt x="771" y="3295"/>
                    <a:pt x="899" y="3167"/>
                    <a:pt x="1027" y="3010"/>
                  </a:cubicBezTo>
                  <a:cubicBezTo>
                    <a:pt x="1170" y="2853"/>
                    <a:pt x="1298" y="2696"/>
                    <a:pt x="1413" y="2511"/>
                  </a:cubicBezTo>
                  <a:cubicBezTo>
                    <a:pt x="1512" y="2325"/>
                    <a:pt x="1612" y="2111"/>
                    <a:pt x="1684" y="1869"/>
                  </a:cubicBezTo>
                  <a:cubicBezTo>
                    <a:pt x="1755" y="1626"/>
                    <a:pt x="1783" y="1384"/>
                    <a:pt x="1783" y="1127"/>
                  </a:cubicBezTo>
                  <a:cubicBezTo>
                    <a:pt x="1783" y="828"/>
                    <a:pt x="1698" y="557"/>
                    <a:pt x="1527" y="328"/>
                  </a:cubicBezTo>
                  <a:cubicBezTo>
                    <a:pt x="1356" y="100"/>
                    <a:pt x="1184" y="0"/>
                    <a:pt x="10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7"/>
            <p:cNvSpPr/>
            <p:nvPr/>
          </p:nvSpPr>
          <p:spPr>
            <a:xfrm>
              <a:off x="1327275" y="4289725"/>
              <a:ext cx="47825" cy="79200"/>
            </a:xfrm>
            <a:custGeom>
              <a:avLst/>
              <a:gdLst/>
              <a:ahLst/>
              <a:cxnLst/>
              <a:rect l="l" t="t" r="r" b="b"/>
              <a:pathLst>
                <a:path w="1913" h="3168" extrusionOk="0">
                  <a:moveTo>
                    <a:pt x="1598" y="1"/>
                  </a:moveTo>
                  <a:cubicBezTo>
                    <a:pt x="1370" y="1"/>
                    <a:pt x="1127" y="129"/>
                    <a:pt x="885" y="357"/>
                  </a:cubicBezTo>
                  <a:cubicBezTo>
                    <a:pt x="628" y="585"/>
                    <a:pt x="414" y="856"/>
                    <a:pt x="243" y="1185"/>
                  </a:cubicBezTo>
                  <a:cubicBezTo>
                    <a:pt x="86" y="1513"/>
                    <a:pt x="0" y="1812"/>
                    <a:pt x="0" y="2069"/>
                  </a:cubicBezTo>
                  <a:cubicBezTo>
                    <a:pt x="0" y="2240"/>
                    <a:pt x="72" y="2397"/>
                    <a:pt x="214" y="2540"/>
                  </a:cubicBezTo>
                  <a:cubicBezTo>
                    <a:pt x="371" y="2682"/>
                    <a:pt x="514" y="2754"/>
                    <a:pt x="671" y="2754"/>
                  </a:cubicBezTo>
                  <a:cubicBezTo>
                    <a:pt x="828" y="2754"/>
                    <a:pt x="985" y="2697"/>
                    <a:pt x="1142" y="2568"/>
                  </a:cubicBezTo>
                  <a:cubicBezTo>
                    <a:pt x="1313" y="2440"/>
                    <a:pt x="1456" y="2269"/>
                    <a:pt x="1584" y="2040"/>
                  </a:cubicBezTo>
                  <a:lnTo>
                    <a:pt x="1584" y="2040"/>
                  </a:lnTo>
                  <a:cubicBezTo>
                    <a:pt x="1555" y="2126"/>
                    <a:pt x="1527" y="2240"/>
                    <a:pt x="1484" y="2369"/>
                  </a:cubicBezTo>
                  <a:cubicBezTo>
                    <a:pt x="1441" y="2497"/>
                    <a:pt x="1399" y="2625"/>
                    <a:pt x="1356" y="2754"/>
                  </a:cubicBezTo>
                  <a:cubicBezTo>
                    <a:pt x="1327" y="2882"/>
                    <a:pt x="1299" y="2982"/>
                    <a:pt x="1299" y="3053"/>
                  </a:cubicBezTo>
                  <a:cubicBezTo>
                    <a:pt x="1299" y="3125"/>
                    <a:pt x="1341" y="3167"/>
                    <a:pt x="1399" y="3167"/>
                  </a:cubicBezTo>
                  <a:cubicBezTo>
                    <a:pt x="1470" y="3167"/>
                    <a:pt x="1570" y="2968"/>
                    <a:pt x="1698" y="2583"/>
                  </a:cubicBezTo>
                  <a:cubicBezTo>
                    <a:pt x="1826" y="2183"/>
                    <a:pt x="1898" y="1941"/>
                    <a:pt x="1898" y="1841"/>
                  </a:cubicBezTo>
                  <a:cubicBezTo>
                    <a:pt x="1898" y="1727"/>
                    <a:pt x="1869" y="1641"/>
                    <a:pt x="1812" y="1555"/>
                  </a:cubicBezTo>
                  <a:cubicBezTo>
                    <a:pt x="1755" y="1470"/>
                    <a:pt x="1670" y="1441"/>
                    <a:pt x="1584" y="1441"/>
                  </a:cubicBezTo>
                  <a:cubicBezTo>
                    <a:pt x="1413" y="1441"/>
                    <a:pt x="1270" y="1441"/>
                    <a:pt x="1156" y="1470"/>
                  </a:cubicBezTo>
                  <a:cubicBezTo>
                    <a:pt x="1042" y="1498"/>
                    <a:pt x="985" y="1527"/>
                    <a:pt x="985" y="1570"/>
                  </a:cubicBezTo>
                  <a:cubicBezTo>
                    <a:pt x="985" y="1612"/>
                    <a:pt x="1013" y="1641"/>
                    <a:pt x="1056" y="1684"/>
                  </a:cubicBezTo>
                  <a:cubicBezTo>
                    <a:pt x="1113" y="1712"/>
                    <a:pt x="1170" y="1741"/>
                    <a:pt x="1242" y="1741"/>
                  </a:cubicBezTo>
                  <a:cubicBezTo>
                    <a:pt x="1313" y="1741"/>
                    <a:pt x="1427" y="1712"/>
                    <a:pt x="1570" y="1684"/>
                  </a:cubicBezTo>
                  <a:lnTo>
                    <a:pt x="1570" y="1684"/>
                  </a:lnTo>
                  <a:cubicBezTo>
                    <a:pt x="1427" y="1898"/>
                    <a:pt x="1270" y="2069"/>
                    <a:pt x="1099" y="2212"/>
                  </a:cubicBezTo>
                  <a:cubicBezTo>
                    <a:pt x="928" y="2354"/>
                    <a:pt x="785" y="2411"/>
                    <a:pt x="657" y="2411"/>
                  </a:cubicBezTo>
                  <a:cubicBezTo>
                    <a:pt x="571" y="2411"/>
                    <a:pt x="500" y="2383"/>
                    <a:pt x="443" y="2311"/>
                  </a:cubicBezTo>
                  <a:cubicBezTo>
                    <a:pt x="386" y="2254"/>
                    <a:pt x="357" y="2169"/>
                    <a:pt x="357" y="2069"/>
                  </a:cubicBezTo>
                  <a:cubicBezTo>
                    <a:pt x="357" y="1841"/>
                    <a:pt x="428" y="1584"/>
                    <a:pt x="571" y="1327"/>
                  </a:cubicBezTo>
                  <a:cubicBezTo>
                    <a:pt x="714" y="1056"/>
                    <a:pt x="871" y="828"/>
                    <a:pt x="1070" y="642"/>
                  </a:cubicBezTo>
                  <a:cubicBezTo>
                    <a:pt x="1284" y="457"/>
                    <a:pt x="1456" y="371"/>
                    <a:pt x="1627" y="371"/>
                  </a:cubicBezTo>
                  <a:cubicBezTo>
                    <a:pt x="1684" y="371"/>
                    <a:pt x="1741" y="386"/>
                    <a:pt x="1784" y="400"/>
                  </a:cubicBezTo>
                  <a:cubicBezTo>
                    <a:pt x="1841" y="428"/>
                    <a:pt x="1869" y="428"/>
                    <a:pt x="1869" y="428"/>
                  </a:cubicBezTo>
                  <a:cubicBezTo>
                    <a:pt x="1898" y="428"/>
                    <a:pt x="1912" y="400"/>
                    <a:pt x="1912" y="357"/>
                  </a:cubicBezTo>
                  <a:cubicBezTo>
                    <a:pt x="1912" y="300"/>
                    <a:pt x="1884" y="229"/>
                    <a:pt x="1812" y="143"/>
                  </a:cubicBezTo>
                  <a:cubicBezTo>
                    <a:pt x="1741" y="58"/>
                    <a:pt x="1670" y="1"/>
                    <a:pt x="15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7"/>
            <p:cNvSpPr/>
            <p:nvPr/>
          </p:nvSpPr>
          <p:spPr>
            <a:xfrm>
              <a:off x="1387900" y="4289375"/>
              <a:ext cx="52800" cy="69200"/>
            </a:xfrm>
            <a:custGeom>
              <a:avLst/>
              <a:gdLst/>
              <a:ahLst/>
              <a:cxnLst/>
              <a:rect l="l" t="t" r="r" b="b"/>
              <a:pathLst>
                <a:path w="2112" h="2768" extrusionOk="0">
                  <a:moveTo>
                    <a:pt x="1356" y="328"/>
                  </a:moveTo>
                  <a:cubicBezTo>
                    <a:pt x="1470" y="328"/>
                    <a:pt x="1556" y="400"/>
                    <a:pt x="1627" y="528"/>
                  </a:cubicBezTo>
                  <a:cubicBezTo>
                    <a:pt x="1712" y="642"/>
                    <a:pt x="1755" y="813"/>
                    <a:pt x="1755" y="1013"/>
                  </a:cubicBezTo>
                  <a:cubicBezTo>
                    <a:pt x="1755" y="1213"/>
                    <a:pt x="1684" y="1427"/>
                    <a:pt x="1570" y="1655"/>
                  </a:cubicBezTo>
                  <a:cubicBezTo>
                    <a:pt x="1441" y="1883"/>
                    <a:pt x="1299" y="2069"/>
                    <a:pt x="1128" y="2226"/>
                  </a:cubicBezTo>
                  <a:cubicBezTo>
                    <a:pt x="956" y="2383"/>
                    <a:pt x="799" y="2454"/>
                    <a:pt x="671" y="2454"/>
                  </a:cubicBezTo>
                  <a:cubicBezTo>
                    <a:pt x="585" y="2454"/>
                    <a:pt x="514" y="2411"/>
                    <a:pt x="457" y="2325"/>
                  </a:cubicBezTo>
                  <a:cubicBezTo>
                    <a:pt x="386" y="2226"/>
                    <a:pt x="357" y="2112"/>
                    <a:pt x="357" y="1969"/>
                  </a:cubicBezTo>
                  <a:cubicBezTo>
                    <a:pt x="357" y="1726"/>
                    <a:pt x="414" y="1484"/>
                    <a:pt x="543" y="1213"/>
                  </a:cubicBezTo>
                  <a:cubicBezTo>
                    <a:pt x="671" y="956"/>
                    <a:pt x="814" y="742"/>
                    <a:pt x="971" y="585"/>
                  </a:cubicBezTo>
                  <a:cubicBezTo>
                    <a:pt x="1128" y="414"/>
                    <a:pt x="1256" y="328"/>
                    <a:pt x="1356" y="328"/>
                  </a:cubicBezTo>
                  <a:close/>
                  <a:moveTo>
                    <a:pt x="1342" y="0"/>
                  </a:moveTo>
                  <a:cubicBezTo>
                    <a:pt x="1213" y="0"/>
                    <a:pt x="1056" y="57"/>
                    <a:pt x="899" y="171"/>
                  </a:cubicBezTo>
                  <a:cubicBezTo>
                    <a:pt x="742" y="300"/>
                    <a:pt x="600" y="442"/>
                    <a:pt x="457" y="628"/>
                  </a:cubicBezTo>
                  <a:cubicBezTo>
                    <a:pt x="329" y="813"/>
                    <a:pt x="215" y="1027"/>
                    <a:pt x="129" y="1270"/>
                  </a:cubicBezTo>
                  <a:cubicBezTo>
                    <a:pt x="43" y="1512"/>
                    <a:pt x="1" y="1755"/>
                    <a:pt x="1" y="1997"/>
                  </a:cubicBezTo>
                  <a:cubicBezTo>
                    <a:pt x="1" y="2169"/>
                    <a:pt x="58" y="2340"/>
                    <a:pt x="186" y="2511"/>
                  </a:cubicBezTo>
                  <a:cubicBezTo>
                    <a:pt x="329" y="2682"/>
                    <a:pt x="471" y="2768"/>
                    <a:pt x="643" y="2768"/>
                  </a:cubicBezTo>
                  <a:cubicBezTo>
                    <a:pt x="885" y="2768"/>
                    <a:pt x="1113" y="2668"/>
                    <a:pt x="1342" y="2482"/>
                  </a:cubicBezTo>
                  <a:cubicBezTo>
                    <a:pt x="1584" y="2283"/>
                    <a:pt x="1770" y="2040"/>
                    <a:pt x="1898" y="1769"/>
                  </a:cubicBezTo>
                  <a:cubicBezTo>
                    <a:pt x="2041" y="1498"/>
                    <a:pt x="2112" y="1227"/>
                    <a:pt x="2112" y="985"/>
                  </a:cubicBezTo>
                  <a:cubicBezTo>
                    <a:pt x="2112" y="728"/>
                    <a:pt x="2041" y="500"/>
                    <a:pt x="1898" y="300"/>
                  </a:cubicBezTo>
                  <a:cubicBezTo>
                    <a:pt x="1741" y="100"/>
                    <a:pt x="1556" y="0"/>
                    <a:pt x="13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7"/>
            <p:cNvSpPr/>
            <p:nvPr/>
          </p:nvSpPr>
          <p:spPr>
            <a:xfrm>
              <a:off x="1448875" y="4289000"/>
              <a:ext cx="42125" cy="69575"/>
            </a:xfrm>
            <a:custGeom>
              <a:avLst/>
              <a:gdLst/>
              <a:ahLst/>
              <a:cxnLst/>
              <a:rect l="l" t="t" r="r" b="b"/>
              <a:pathLst>
                <a:path w="1685" h="2783" extrusionOk="0">
                  <a:moveTo>
                    <a:pt x="629" y="1"/>
                  </a:moveTo>
                  <a:cubicBezTo>
                    <a:pt x="586" y="1"/>
                    <a:pt x="557" y="15"/>
                    <a:pt x="557" y="30"/>
                  </a:cubicBezTo>
                  <a:cubicBezTo>
                    <a:pt x="543" y="44"/>
                    <a:pt x="529" y="87"/>
                    <a:pt x="529" y="129"/>
                  </a:cubicBezTo>
                  <a:cubicBezTo>
                    <a:pt x="529" y="301"/>
                    <a:pt x="443" y="700"/>
                    <a:pt x="258" y="1328"/>
                  </a:cubicBezTo>
                  <a:cubicBezTo>
                    <a:pt x="87" y="1955"/>
                    <a:pt x="1" y="2312"/>
                    <a:pt x="1" y="2412"/>
                  </a:cubicBezTo>
                  <a:cubicBezTo>
                    <a:pt x="1" y="2512"/>
                    <a:pt x="44" y="2597"/>
                    <a:pt x="129" y="2669"/>
                  </a:cubicBezTo>
                  <a:cubicBezTo>
                    <a:pt x="229" y="2740"/>
                    <a:pt x="343" y="2783"/>
                    <a:pt x="457" y="2783"/>
                  </a:cubicBezTo>
                  <a:cubicBezTo>
                    <a:pt x="743" y="2783"/>
                    <a:pt x="1014" y="2740"/>
                    <a:pt x="1285" y="2640"/>
                  </a:cubicBezTo>
                  <a:cubicBezTo>
                    <a:pt x="1556" y="2540"/>
                    <a:pt x="1684" y="2440"/>
                    <a:pt x="1684" y="2326"/>
                  </a:cubicBezTo>
                  <a:cubicBezTo>
                    <a:pt x="1684" y="2298"/>
                    <a:pt x="1684" y="2283"/>
                    <a:pt x="1670" y="2269"/>
                  </a:cubicBezTo>
                  <a:cubicBezTo>
                    <a:pt x="1670" y="2269"/>
                    <a:pt x="1656" y="2255"/>
                    <a:pt x="1627" y="2255"/>
                  </a:cubicBezTo>
                  <a:cubicBezTo>
                    <a:pt x="1599" y="2255"/>
                    <a:pt x="1542" y="2269"/>
                    <a:pt x="1428" y="2312"/>
                  </a:cubicBezTo>
                  <a:cubicBezTo>
                    <a:pt x="1071" y="2398"/>
                    <a:pt x="743" y="2455"/>
                    <a:pt x="457" y="2455"/>
                  </a:cubicBezTo>
                  <a:cubicBezTo>
                    <a:pt x="386" y="2455"/>
                    <a:pt x="358" y="2412"/>
                    <a:pt x="358" y="2340"/>
                  </a:cubicBezTo>
                  <a:cubicBezTo>
                    <a:pt x="358" y="2269"/>
                    <a:pt x="400" y="2055"/>
                    <a:pt x="515" y="1699"/>
                  </a:cubicBezTo>
                  <a:cubicBezTo>
                    <a:pt x="743" y="957"/>
                    <a:pt x="857" y="500"/>
                    <a:pt x="857" y="315"/>
                  </a:cubicBezTo>
                  <a:cubicBezTo>
                    <a:pt x="857" y="243"/>
                    <a:pt x="828" y="172"/>
                    <a:pt x="771" y="101"/>
                  </a:cubicBezTo>
                  <a:cubicBezTo>
                    <a:pt x="714" y="44"/>
                    <a:pt x="671" y="1"/>
                    <a:pt x="6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7"/>
            <p:cNvSpPr/>
            <p:nvPr/>
          </p:nvSpPr>
          <p:spPr>
            <a:xfrm>
              <a:off x="1500950" y="4289725"/>
              <a:ext cx="47825" cy="79200"/>
            </a:xfrm>
            <a:custGeom>
              <a:avLst/>
              <a:gdLst/>
              <a:ahLst/>
              <a:cxnLst/>
              <a:rect l="l" t="t" r="r" b="b"/>
              <a:pathLst>
                <a:path w="1913" h="3168" extrusionOk="0">
                  <a:moveTo>
                    <a:pt x="1584" y="1"/>
                  </a:moveTo>
                  <a:cubicBezTo>
                    <a:pt x="1370" y="1"/>
                    <a:pt x="1128" y="129"/>
                    <a:pt x="871" y="357"/>
                  </a:cubicBezTo>
                  <a:cubicBezTo>
                    <a:pt x="628" y="585"/>
                    <a:pt x="414" y="856"/>
                    <a:pt x="243" y="1185"/>
                  </a:cubicBezTo>
                  <a:cubicBezTo>
                    <a:pt x="72" y="1513"/>
                    <a:pt x="1" y="1812"/>
                    <a:pt x="1" y="2069"/>
                  </a:cubicBezTo>
                  <a:cubicBezTo>
                    <a:pt x="1" y="2240"/>
                    <a:pt x="72" y="2397"/>
                    <a:pt x="215" y="2540"/>
                  </a:cubicBezTo>
                  <a:cubicBezTo>
                    <a:pt x="372" y="2682"/>
                    <a:pt x="514" y="2754"/>
                    <a:pt x="671" y="2754"/>
                  </a:cubicBezTo>
                  <a:cubicBezTo>
                    <a:pt x="828" y="2754"/>
                    <a:pt x="985" y="2697"/>
                    <a:pt x="1142" y="2568"/>
                  </a:cubicBezTo>
                  <a:cubicBezTo>
                    <a:pt x="1299" y="2440"/>
                    <a:pt x="1456" y="2269"/>
                    <a:pt x="1584" y="2040"/>
                  </a:cubicBezTo>
                  <a:lnTo>
                    <a:pt x="1584" y="2040"/>
                  </a:lnTo>
                  <a:cubicBezTo>
                    <a:pt x="1556" y="2126"/>
                    <a:pt x="1513" y="2240"/>
                    <a:pt x="1470" y="2369"/>
                  </a:cubicBezTo>
                  <a:cubicBezTo>
                    <a:pt x="1442" y="2497"/>
                    <a:pt x="1399" y="2625"/>
                    <a:pt x="1356" y="2754"/>
                  </a:cubicBezTo>
                  <a:cubicBezTo>
                    <a:pt x="1313" y="2882"/>
                    <a:pt x="1299" y="2982"/>
                    <a:pt x="1299" y="3053"/>
                  </a:cubicBezTo>
                  <a:cubicBezTo>
                    <a:pt x="1299" y="3125"/>
                    <a:pt x="1327" y="3167"/>
                    <a:pt x="1399" y="3167"/>
                  </a:cubicBezTo>
                  <a:cubicBezTo>
                    <a:pt x="1470" y="3167"/>
                    <a:pt x="1570" y="2968"/>
                    <a:pt x="1698" y="2583"/>
                  </a:cubicBezTo>
                  <a:cubicBezTo>
                    <a:pt x="1827" y="2183"/>
                    <a:pt x="1898" y="1941"/>
                    <a:pt x="1898" y="1841"/>
                  </a:cubicBezTo>
                  <a:cubicBezTo>
                    <a:pt x="1898" y="1727"/>
                    <a:pt x="1870" y="1641"/>
                    <a:pt x="1798" y="1555"/>
                  </a:cubicBezTo>
                  <a:cubicBezTo>
                    <a:pt x="1741" y="1470"/>
                    <a:pt x="1670" y="1441"/>
                    <a:pt x="1570" y="1441"/>
                  </a:cubicBezTo>
                  <a:cubicBezTo>
                    <a:pt x="1399" y="1441"/>
                    <a:pt x="1270" y="1441"/>
                    <a:pt x="1156" y="1470"/>
                  </a:cubicBezTo>
                  <a:cubicBezTo>
                    <a:pt x="1042" y="1498"/>
                    <a:pt x="985" y="1527"/>
                    <a:pt x="985" y="1570"/>
                  </a:cubicBezTo>
                  <a:cubicBezTo>
                    <a:pt x="985" y="1612"/>
                    <a:pt x="1014" y="1641"/>
                    <a:pt x="1056" y="1684"/>
                  </a:cubicBezTo>
                  <a:cubicBezTo>
                    <a:pt x="1113" y="1712"/>
                    <a:pt x="1171" y="1741"/>
                    <a:pt x="1242" y="1741"/>
                  </a:cubicBezTo>
                  <a:cubicBezTo>
                    <a:pt x="1313" y="1741"/>
                    <a:pt x="1413" y="1712"/>
                    <a:pt x="1570" y="1684"/>
                  </a:cubicBezTo>
                  <a:lnTo>
                    <a:pt x="1570" y="1684"/>
                  </a:lnTo>
                  <a:cubicBezTo>
                    <a:pt x="1413" y="1898"/>
                    <a:pt x="1256" y="2069"/>
                    <a:pt x="1099" y="2212"/>
                  </a:cubicBezTo>
                  <a:cubicBezTo>
                    <a:pt x="928" y="2354"/>
                    <a:pt x="785" y="2411"/>
                    <a:pt x="657" y="2411"/>
                  </a:cubicBezTo>
                  <a:cubicBezTo>
                    <a:pt x="571" y="2411"/>
                    <a:pt x="500" y="2383"/>
                    <a:pt x="443" y="2311"/>
                  </a:cubicBezTo>
                  <a:cubicBezTo>
                    <a:pt x="386" y="2254"/>
                    <a:pt x="357" y="2169"/>
                    <a:pt x="357" y="2069"/>
                  </a:cubicBezTo>
                  <a:cubicBezTo>
                    <a:pt x="357" y="1841"/>
                    <a:pt x="414" y="1584"/>
                    <a:pt x="557" y="1327"/>
                  </a:cubicBezTo>
                  <a:cubicBezTo>
                    <a:pt x="700" y="1056"/>
                    <a:pt x="871" y="828"/>
                    <a:pt x="1071" y="642"/>
                  </a:cubicBezTo>
                  <a:cubicBezTo>
                    <a:pt x="1270" y="457"/>
                    <a:pt x="1456" y="371"/>
                    <a:pt x="1627" y="371"/>
                  </a:cubicBezTo>
                  <a:cubicBezTo>
                    <a:pt x="1684" y="371"/>
                    <a:pt x="1727" y="386"/>
                    <a:pt x="1784" y="400"/>
                  </a:cubicBezTo>
                  <a:cubicBezTo>
                    <a:pt x="1827" y="428"/>
                    <a:pt x="1855" y="428"/>
                    <a:pt x="1870" y="428"/>
                  </a:cubicBezTo>
                  <a:cubicBezTo>
                    <a:pt x="1898" y="428"/>
                    <a:pt x="1912" y="400"/>
                    <a:pt x="1912" y="357"/>
                  </a:cubicBezTo>
                  <a:cubicBezTo>
                    <a:pt x="1912" y="300"/>
                    <a:pt x="1884" y="229"/>
                    <a:pt x="1812" y="143"/>
                  </a:cubicBezTo>
                  <a:cubicBezTo>
                    <a:pt x="1741" y="58"/>
                    <a:pt x="1670" y="1"/>
                    <a:pt x="15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7"/>
            <p:cNvSpPr/>
            <p:nvPr/>
          </p:nvSpPr>
          <p:spPr>
            <a:xfrm>
              <a:off x="1563000" y="4289725"/>
              <a:ext cx="20000" cy="68500"/>
            </a:xfrm>
            <a:custGeom>
              <a:avLst/>
              <a:gdLst/>
              <a:ahLst/>
              <a:cxnLst/>
              <a:rect l="l" t="t" r="r" b="b"/>
              <a:pathLst>
                <a:path w="800" h="2740" extrusionOk="0">
                  <a:moveTo>
                    <a:pt x="557" y="1"/>
                  </a:moveTo>
                  <a:cubicBezTo>
                    <a:pt x="514" y="1"/>
                    <a:pt x="500" y="15"/>
                    <a:pt x="486" y="29"/>
                  </a:cubicBezTo>
                  <a:cubicBezTo>
                    <a:pt x="472" y="43"/>
                    <a:pt x="472" y="72"/>
                    <a:pt x="472" y="115"/>
                  </a:cubicBezTo>
                  <a:cubicBezTo>
                    <a:pt x="457" y="286"/>
                    <a:pt x="386" y="700"/>
                    <a:pt x="229" y="1384"/>
                  </a:cubicBezTo>
                  <a:cubicBezTo>
                    <a:pt x="72" y="2055"/>
                    <a:pt x="1" y="2426"/>
                    <a:pt x="1" y="2483"/>
                  </a:cubicBezTo>
                  <a:cubicBezTo>
                    <a:pt x="1" y="2525"/>
                    <a:pt x="15" y="2583"/>
                    <a:pt x="72" y="2654"/>
                  </a:cubicBezTo>
                  <a:cubicBezTo>
                    <a:pt x="115" y="2711"/>
                    <a:pt x="158" y="2739"/>
                    <a:pt x="201" y="2739"/>
                  </a:cubicBezTo>
                  <a:cubicBezTo>
                    <a:pt x="229" y="2739"/>
                    <a:pt x="258" y="2668"/>
                    <a:pt x="315" y="2511"/>
                  </a:cubicBezTo>
                  <a:cubicBezTo>
                    <a:pt x="329" y="2426"/>
                    <a:pt x="343" y="2354"/>
                    <a:pt x="372" y="2283"/>
                  </a:cubicBezTo>
                  <a:cubicBezTo>
                    <a:pt x="386" y="2212"/>
                    <a:pt x="415" y="2112"/>
                    <a:pt x="443" y="1983"/>
                  </a:cubicBezTo>
                  <a:cubicBezTo>
                    <a:pt x="472" y="1841"/>
                    <a:pt x="500" y="1741"/>
                    <a:pt x="514" y="1670"/>
                  </a:cubicBezTo>
                  <a:cubicBezTo>
                    <a:pt x="700" y="913"/>
                    <a:pt x="800" y="486"/>
                    <a:pt x="800" y="386"/>
                  </a:cubicBezTo>
                  <a:cubicBezTo>
                    <a:pt x="800" y="300"/>
                    <a:pt x="771" y="200"/>
                    <a:pt x="700" y="129"/>
                  </a:cubicBezTo>
                  <a:cubicBezTo>
                    <a:pt x="643" y="43"/>
                    <a:pt x="600" y="1"/>
                    <a:pt x="5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7"/>
            <p:cNvSpPr/>
            <p:nvPr/>
          </p:nvSpPr>
          <p:spPr>
            <a:xfrm>
              <a:off x="1632550" y="4289725"/>
              <a:ext cx="51375" cy="69200"/>
            </a:xfrm>
            <a:custGeom>
              <a:avLst/>
              <a:gdLst/>
              <a:ahLst/>
              <a:cxnLst/>
              <a:rect l="l" t="t" r="r" b="b"/>
              <a:pathLst>
                <a:path w="2055" h="2768" extrusionOk="0">
                  <a:moveTo>
                    <a:pt x="72" y="1"/>
                  </a:moveTo>
                  <a:cubicBezTo>
                    <a:pt x="29" y="1"/>
                    <a:pt x="1" y="43"/>
                    <a:pt x="1" y="129"/>
                  </a:cubicBezTo>
                  <a:cubicBezTo>
                    <a:pt x="1" y="272"/>
                    <a:pt x="72" y="671"/>
                    <a:pt x="186" y="1299"/>
                  </a:cubicBezTo>
                  <a:cubicBezTo>
                    <a:pt x="300" y="1941"/>
                    <a:pt x="400" y="2340"/>
                    <a:pt x="471" y="2511"/>
                  </a:cubicBezTo>
                  <a:cubicBezTo>
                    <a:pt x="500" y="2583"/>
                    <a:pt x="528" y="2640"/>
                    <a:pt x="571" y="2697"/>
                  </a:cubicBezTo>
                  <a:cubicBezTo>
                    <a:pt x="614" y="2739"/>
                    <a:pt x="657" y="2768"/>
                    <a:pt x="685" y="2768"/>
                  </a:cubicBezTo>
                  <a:cubicBezTo>
                    <a:pt x="742" y="2768"/>
                    <a:pt x="814" y="2682"/>
                    <a:pt x="899" y="2525"/>
                  </a:cubicBezTo>
                  <a:cubicBezTo>
                    <a:pt x="942" y="2440"/>
                    <a:pt x="985" y="2354"/>
                    <a:pt x="1028" y="2254"/>
                  </a:cubicBezTo>
                  <a:cubicBezTo>
                    <a:pt x="1071" y="2169"/>
                    <a:pt x="1128" y="2040"/>
                    <a:pt x="1199" y="1869"/>
                  </a:cubicBezTo>
                  <a:cubicBezTo>
                    <a:pt x="1270" y="1712"/>
                    <a:pt x="1356" y="1541"/>
                    <a:pt x="1441" y="1384"/>
                  </a:cubicBezTo>
                  <a:cubicBezTo>
                    <a:pt x="1527" y="1213"/>
                    <a:pt x="1627" y="1028"/>
                    <a:pt x="1741" y="814"/>
                  </a:cubicBezTo>
                  <a:cubicBezTo>
                    <a:pt x="1855" y="614"/>
                    <a:pt x="1941" y="457"/>
                    <a:pt x="1984" y="357"/>
                  </a:cubicBezTo>
                  <a:cubicBezTo>
                    <a:pt x="2041" y="272"/>
                    <a:pt x="2055" y="200"/>
                    <a:pt x="2055" y="157"/>
                  </a:cubicBezTo>
                  <a:cubicBezTo>
                    <a:pt x="2055" y="115"/>
                    <a:pt x="2041" y="72"/>
                    <a:pt x="1998" y="43"/>
                  </a:cubicBezTo>
                  <a:cubicBezTo>
                    <a:pt x="1955" y="15"/>
                    <a:pt x="1912" y="1"/>
                    <a:pt x="1869" y="1"/>
                  </a:cubicBezTo>
                  <a:cubicBezTo>
                    <a:pt x="1784" y="1"/>
                    <a:pt x="1613" y="257"/>
                    <a:pt x="1356" y="771"/>
                  </a:cubicBezTo>
                  <a:cubicBezTo>
                    <a:pt x="1085" y="1284"/>
                    <a:pt x="871" y="1769"/>
                    <a:pt x="700" y="2240"/>
                  </a:cubicBezTo>
                  <a:cubicBezTo>
                    <a:pt x="628" y="1941"/>
                    <a:pt x="557" y="1555"/>
                    <a:pt x="486" y="1085"/>
                  </a:cubicBezTo>
                  <a:cubicBezTo>
                    <a:pt x="429" y="614"/>
                    <a:pt x="400" y="343"/>
                    <a:pt x="386" y="300"/>
                  </a:cubicBezTo>
                  <a:cubicBezTo>
                    <a:pt x="343" y="214"/>
                    <a:pt x="300" y="143"/>
                    <a:pt x="243" y="86"/>
                  </a:cubicBezTo>
                  <a:cubicBezTo>
                    <a:pt x="186" y="29"/>
                    <a:pt x="129" y="1"/>
                    <a:pt x="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7"/>
            <p:cNvSpPr/>
            <p:nvPr/>
          </p:nvSpPr>
          <p:spPr>
            <a:xfrm>
              <a:off x="1684275" y="4290450"/>
              <a:ext cx="53150" cy="68475"/>
            </a:xfrm>
            <a:custGeom>
              <a:avLst/>
              <a:gdLst/>
              <a:ahLst/>
              <a:cxnLst/>
              <a:rect l="l" t="t" r="r" b="b"/>
              <a:pathLst>
                <a:path w="2126" h="2739" extrusionOk="0">
                  <a:moveTo>
                    <a:pt x="1341" y="0"/>
                  </a:moveTo>
                  <a:cubicBezTo>
                    <a:pt x="813" y="0"/>
                    <a:pt x="528" y="57"/>
                    <a:pt x="485" y="157"/>
                  </a:cubicBezTo>
                  <a:cubicBezTo>
                    <a:pt x="471" y="185"/>
                    <a:pt x="471" y="214"/>
                    <a:pt x="471" y="243"/>
                  </a:cubicBezTo>
                  <a:cubicBezTo>
                    <a:pt x="471" y="442"/>
                    <a:pt x="428" y="685"/>
                    <a:pt x="357" y="984"/>
                  </a:cubicBezTo>
                  <a:cubicBezTo>
                    <a:pt x="271" y="1270"/>
                    <a:pt x="200" y="1555"/>
                    <a:pt x="114" y="1812"/>
                  </a:cubicBezTo>
                  <a:cubicBezTo>
                    <a:pt x="43" y="2069"/>
                    <a:pt x="0" y="2254"/>
                    <a:pt x="0" y="2354"/>
                  </a:cubicBezTo>
                  <a:cubicBezTo>
                    <a:pt x="0" y="2468"/>
                    <a:pt x="43" y="2554"/>
                    <a:pt x="129" y="2625"/>
                  </a:cubicBezTo>
                  <a:cubicBezTo>
                    <a:pt x="228" y="2696"/>
                    <a:pt x="328" y="2739"/>
                    <a:pt x="457" y="2739"/>
                  </a:cubicBezTo>
                  <a:cubicBezTo>
                    <a:pt x="728" y="2725"/>
                    <a:pt x="999" y="2682"/>
                    <a:pt x="1284" y="2582"/>
                  </a:cubicBezTo>
                  <a:cubicBezTo>
                    <a:pt x="1584" y="2482"/>
                    <a:pt x="1726" y="2382"/>
                    <a:pt x="1726" y="2297"/>
                  </a:cubicBezTo>
                  <a:cubicBezTo>
                    <a:pt x="1726" y="2240"/>
                    <a:pt x="1698" y="2211"/>
                    <a:pt x="1669" y="2211"/>
                  </a:cubicBezTo>
                  <a:cubicBezTo>
                    <a:pt x="1641" y="2211"/>
                    <a:pt x="1584" y="2225"/>
                    <a:pt x="1455" y="2254"/>
                  </a:cubicBezTo>
                  <a:cubicBezTo>
                    <a:pt x="1099" y="2354"/>
                    <a:pt x="770" y="2397"/>
                    <a:pt x="457" y="2397"/>
                  </a:cubicBezTo>
                  <a:cubicBezTo>
                    <a:pt x="428" y="2397"/>
                    <a:pt x="400" y="2397"/>
                    <a:pt x="385" y="2368"/>
                  </a:cubicBezTo>
                  <a:cubicBezTo>
                    <a:pt x="371" y="2354"/>
                    <a:pt x="357" y="2325"/>
                    <a:pt x="357" y="2297"/>
                  </a:cubicBezTo>
                  <a:cubicBezTo>
                    <a:pt x="357" y="2197"/>
                    <a:pt x="428" y="1926"/>
                    <a:pt x="571" y="1484"/>
                  </a:cubicBezTo>
                  <a:cubicBezTo>
                    <a:pt x="856" y="1484"/>
                    <a:pt x="1099" y="1455"/>
                    <a:pt x="1313" y="1412"/>
                  </a:cubicBezTo>
                  <a:cubicBezTo>
                    <a:pt x="1527" y="1370"/>
                    <a:pt x="1641" y="1298"/>
                    <a:pt x="1641" y="1213"/>
                  </a:cubicBezTo>
                  <a:cubicBezTo>
                    <a:pt x="1641" y="1184"/>
                    <a:pt x="1598" y="1156"/>
                    <a:pt x="1512" y="1156"/>
                  </a:cubicBezTo>
                  <a:cubicBezTo>
                    <a:pt x="1441" y="1156"/>
                    <a:pt x="1327" y="1170"/>
                    <a:pt x="1184" y="1184"/>
                  </a:cubicBezTo>
                  <a:cubicBezTo>
                    <a:pt x="1027" y="1198"/>
                    <a:pt x="899" y="1198"/>
                    <a:pt x="813" y="1198"/>
                  </a:cubicBezTo>
                  <a:lnTo>
                    <a:pt x="656" y="1198"/>
                  </a:lnTo>
                  <a:cubicBezTo>
                    <a:pt x="756" y="842"/>
                    <a:pt x="799" y="571"/>
                    <a:pt x="799" y="385"/>
                  </a:cubicBezTo>
                  <a:cubicBezTo>
                    <a:pt x="1042" y="342"/>
                    <a:pt x="1198" y="314"/>
                    <a:pt x="1256" y="314"/>
                  </a:cubicBezTo>
                  <a:cubicBezTo>
                    <a:pt x="1313" y="300"/>
                    <a:pt x="1427" y="285"/>
                    <a:pt x="1584" y="271"/>
                  </a:cubicBezTo>
                  <a:cubicBezTo>
                    <a:pt x="1741" y="257"/>
                    <a:pt x="1869" y="243"/>
                    <a:pt x="1955" y="228"/>
                  </a:cubicBezTo>
                  <a:cubicBezTo>
                    <a:pt x="2069" y="200"/>
                    <a:pt x="2126" y="171"/>
                    <a:pt x="2126" y="114"/>
                  </a:cubicBezTo>
                  <a:cubicBezTo>
                    <a:pt x="2126" y="43"/>
                    <a:pt x="1869" y="0"/>
                    <a:pt x="13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7"/>
            <p:cNvSpPr/>
            <p:nvPr/>
          </p:nvSpPr>
          <p:spPr>
            <a:xfrm>
              <a:off x="1735975" y="4289725"/>
              <a:ext cx="49250" cy="68500"/>
            </a:xfrm>
            <a:custGeom>
              <a:avLst/>
              <a:gdLst/>
              <a:ahLst/>
              <a:cxnLst/>
              <a:rect l="l" t="t" r="r" b="b"/>
              <a:pathLst>
                <a:path w="1970" h="2740" extrusionOk="0">
                  <a:moveTo>
                    <a:pt x="1698" y="1"/>
                  </a:moveTo>
                  <a:cubicBezTo>
                    <a:pt x="1556" y="1"/>
                    <a:pt x="1370" y="43"/>
                    <a:pt x="1156" y="143"/>
                  </a:cubicBezTo>
                  <a:cubicBezTo>
                    <a:pt x="942" y="229"/>
                    <a:pt x="785" y="343"/>
                    <a:pt x="685" y="457"/>
                  </a:cubicBezTo>
                  <a:cubicBezTo>
                    <a:pt x="657" y="486"/>
                    <a:pt x="628" y="543"/>
                    <a:pt x="600" y="614"/>
                  </a:cubicBezTo>
                  <a:cubicBezTo>
                    <a:pt x="571" y="685"/>
                    <a:pt x="557" y="757"/>
                    <a:pt x="557" y="814"/>
                  </a:cubicBezTo>
                  <a:cubicBezTo>
                    <a:pt x="557" y="885"/>
                    <a:pt x="600" y="971"/>
                    <a:pt x="700" y="1085"/>
                  </a:cubicBezTo>
                  <a:cubicBezTo>
                    <a:pt x="799" y="1199"/>
                    <a:pt x="899" y="1299"/>
                    <a:pt x="1013" y="1399"/>
                  </a:cubicBezTo>
                  <a:cubicBezTo>
                    <a:pt x="1128" y="1498"/>
                    <a:pt x="1227" y="1598"/>
                    <a:pt x="1327" y="1712"/>
                  </a:cubicBezTo>
                  <a:cubicBezTo>
                    <a:pt x="1413" y="1826"/>
                    <a:pt x="1470" y="1912"/>
                    <a:pt x="1470" y="1983"/>
                  </a:cubicBezTo>
                  <a:cubicBezTo>
                    <a:pt x="1470" y="2098"/>
                    <a:pt x="1399" y="2197"/>
                    <a:pt x="1242" y="2297"/>
                  </a:cubicBezTo>
                  <a:cubicBezTo>
                    <a:pt x="1113" y="2383"/>
                    <a:pt x="942" y="2426"/>
                    <a:pt x="757" y="2426"/>
                  </a:cubicBezTo>
                  <a:cubicBezTo>
                    <a:pt x="671" y="2426"/>
                    <a:pt x="586" y="2411"/>
                    <a:pt x="500" y="2369"/>
                  </a:cubicBezTo>
                  <a:cubicBezTo>
                    <a:pt x="429" y="2340"/>
                    <a:pt x="372" y="2297"/>
                    <a:pt x="314" y="2240"/>
                  </a:cubicBezTo>
                  <a:cubicBezTo>
                    <a:pt x="200" y="2126"/>
                    <a:pt x="115" y="2055"/>
                    <a:pt x="72" y="2055"/>
                  </a:cubicBezTo>
                  <a:cubicBezTo>
                    <a:pt x="29" y="2055"/>
                    <a:pt x="1" y="2098"/>
                    <a:pt x="1" y="2183"/>
                  </a:cubicBezTo>
                  <a:cubicBezTo>
                    <a:pt x="1" y="2297"/>
                    <a:pt x="86" y="2411"/>
                    <a:pt x="243" y="2540"/>
                  </a:cubicBezTo>
                  <a:cubicBezTo>
                    <a:pt x="400" y="2668"/>
                    <a:pt x="614" y="2739"/>
                    <a:pt x="857" y="2739"/>
                  </a:cubicBezTo>
                  <a:cubicBezTo>
                    <a:pt x="1113" y="2739"/>
                    <a:pt x="1327" y="2668"/>
                    <a:pt x="1527" y="2525"/>
                  </a:cubicBezTo>
                  <a:cubicBezTo>
                    <a:pt x="1727" y="2369"/>
                    <a:pt x="1812" y="2197"/>
                    <a:pt x="1812" y="1983"/>
                  </a:cubicBezTo>
                  <a:cubicBezTo>
                    <a:pt x="1812" y="1869"/>
                    <a:pt x="1770" y="1755"/>
                    <a:pt x="1670" y="1612"/>
                  </a:cubicBezTo>
                  <a:cubicBezTo>
                    <a:pt x="1584" y="1484"/>
                    <a:pt x="1470" y="1356"/>
                    <a:pt x="1356" y="1256"/>
                  </a:cubicBezTo>
                  <a:cubicBezTo>
                    <a:pt x="1042" y="999"/>
                    <a:pt x="899" y="828"/>
                    <a:pt x="899" y="771"/>
                  </a:cubicBezTo>
                  <a:cubicBezTo>
                    <a:pt x="899" y="671"/>
                    <a:pt x="1042" y="557"/>
                    <a:pt x="1342" y="443"/>
                  </a:cubicBezTo>
                  <a:cubicBezTo>
                    <a:pt x="1427" y="414"/>
                    <a:pt x="1527" y="386"/>
                    <a:pt x="1641" y="357"/>
                  </a:cubicBezTo>
                  <a:cubicBezTo>
                    <a:pt x="1755" y="329"/>
                    <a:pt x="1841" y="314"/>
                    <a:pt x="1898" y="300"/>
                  </a:cubicBezTo>
                  <a:cubicBezTo>
                    <a:pt x="1941" y="272"/>
                    <a:pt x="1969" y="257"/>
                    <a:pt x="1969" y="229"/>
                  </a:cubicBezTo>
                  <a:cubicBezTo>
                    <a:pt x="1969" y="172"/>
                    <a:pt x="1941" y="129"/>
                    <a:pt x="1898" y="72"/>
                  </a:cubicBezTo>
                  <a:cubicBezTo>
                    <a:pt x="1841" y="29"/>
                    <a:pt x="1784" y="1"/>
                    <a:pt x="16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7"/>
            <p:cNvSpPr/>
            <p:nvPr/>
          </p:nvSpPr>
          <p:spPr>
            <a:xfrm>
              <a:off x="1794100" y="4289725"/>
              <a:ext cx="20375" cy="68500"/>
            </a:xfrm>
            <a:custGeom>
              <a:avLst/>
              <a:gdLst/>
              <a:ahLst/>
              <a:cxnLst/>
              <a:rect l="l" t="t" r="r" b="b"/>
              <a:pathLst>
                <a:path w="815" h="2740" extrusionOk="0">
                  <a:moveTo>
                    <a:pt x="572" y="1"/>
                  </a:moveTo>
                  <a:cubicBezTo>
                    <a:pt x="529" y="1"/>
                    <a:pt x="500" y="15"/>
                    <a:pt x="486" y="29"/>
                  </a:cubicBezTo>
                  <a:cubicBezTo>
                    <a:pt x="486" y="43"/>
                    <a:pt x="472" y="72"/>
                    <a:pt x="472" y="115"/>
                  </a:cubicBezTo>
                  <a:cubicBezTo>
                    <a:pt x="472" y="286"/>
                    <a:pt x="400" y="700"/>
                    <a:pt x="243" y="1384"/>
                  </a:cubicBezTo>
                  <a:cubicBezTo>
                    <a:pt x="86" y="2055"/>
                    <a:pt x="1" y="2426"/>
                    <a:pt x="1" y="2483"/>
                  </a:cubicBezTo>
                  <a:cubicBezTo>
                    <a:pt x="1" y="2525"/>
                    <a:pt x="29" y="2583"/>
                    <a:pt x="86" y="2654"/>
                  </a:cubicBezTo>
                  <a:cubicBezTo>
                    <a:pt x="129" y="2711"/>
                    <a:pt x="172" y="2739"/>
                    <a:pt x="201" y="2739"/>
                  </a:cubicBezTo>
                  <a:cubicBezTo>
                    <a:pt x="243" y="2739"/>
                    <a:pt x="272" y="2668"/>
                    <a:pt x="315" y="2511"/>
                  </a:cubicBezTo>
                  <a:cubicBezTo>
                    <a:pt x="343" y="2426"/>
                    <a:pt x="358" y="2354"/>
                    <a:pt x="372" y="2283"/>
                  </a:cubicBezTo>
                  <a:cubicBezTo>
                    <a:pt x="400" y="2212"/>
                    <a:pt x="415" y="2112"/>
                    <a:pt x="457" y="1983"/>
                  </a:cubicBezTo>
                  <a:cubicBezTo>
                    <a:pt x="486" y="1841"/>
                    <a:pt x="514" y="1741"/>
                    <a:pt x="529" y="1670"/>
                  </a:cubicBezTo>
                  <a:cubicBezTo>
                    <a:pt x="714" y="913"/>
                    <a:pt x="814" y="486"/>
                    <a:pt x="814" y="386"/>
                  </a:cubicBezTo>
                  <a:cubicBezTo>
                    <a:pt x="814" y="300"/>
                    <a:pt x="771" y="200"/>
                    <a:pt x="714" y="129"/>
                  </a:cubicBezTo>
                  <a:cubicBezTo>
                    <a:pt x="657" y="43"/>
                    <a:pt x="600" y="1"/>
                    <a:pt x="5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7"/>
            <p:cNvSpPr/>
            <p:nvPr/>
          </p:nvSpPr>
          <p:spPr>
            <a:xfrm>
              <a:off x="1824425" y="4289725"/>
              <a:ext cx="47450" cy="68500"/>
            </a:xfrm>
            <a:custGeom>
              <a:avLst/>
              <a:gdLst/>
              <a:ahLst/>
              <a:cxnLst/>
              <a:rect l="l" t="t" r="r" b="b"/>
              <a:pathLst>
                <a:path w="1898" h="2740" extrusionOk="0">
                  <a:moveTo>
                    <a:pt x="1584" y="1"/>
                  </a:moveTo>
                  <a:cubicBezTo>
                    <a:pt x="1356" y="1"/>
                    <a:pt x="1113" y="115"/>
                    <a:pt x="856" y="343"/>
                  </a:cubicBezTo>
                  <a:cubicBezTo>
                    <a:pt x="600" y="571"/>
                    <a:pt x="400" y="828"/>
                    <a:pt x="243" y="1142"/>
                  </a:cubicBezTo>
                  <a:cubicBezTo>
                    <a:pt x="72" y="1456"/>
                    <a:pt x="0" y="1727"/>
                    <a:pt x="0" y="1983"/>
                  </a:cubicBezTo>
                  <a:cubicBezTo>
                    <a:pt x="0" y="2169"/>
                    <a:pt x="72" y="2340"/>
                    <a:pt x="243" y="2497"/>
                  </a:cubicBezTo>
                  <a:cubicBezTo>
                    <a:pt x="400" y="2654"/>
                    <a:pt x="571" y="2739"/>
                    <a:pt x="757" y="2739"/>
                  </a:cubicBezTo>
                  <a:cubicBezTo>
                    <a:pt x="899" y="2739"/>
                    <a:pt x="1056" y="2697"/>
                    <a:pt x="1242" y="2625"/>
                  </a:cubicBezTo>
                  <a:cubicBezTo>
                    <a:pt x="1413" y="2540"/>
                    <a:pt x="1570" y="2454"/>
                    <a:pt x="1684" y="2354"/>
                  </a:cubicBezTo>
                  <a:cubicBezTo>
                    <a:pt x="1798" y="2254"/>
                    <a:pt x="1869" y="2183"/>
                    <a:pt x="1869" y="2126"/>
                  </a:cubicBezTo>
                  <a:cubicBezTo>
                    <a:pt x="1869" y="2055"/>
                    <a:pt x="1841" y="2026"/>
                    <a:pt x="1798" y="2026"/>
                  </a:cubicBezTo>
                  <a:cubicBezTo>
                    <a:pt x="1784" y="2026"/>
                    <a:pt x="1655" y="2083"/>
                    <a:pt x="1456" y="2197"/>
                  </a:cubicBezTo>
                  <a:cubicBezTo>
                    <a:pt x="1370" y="2240"/>
                    <a:pt x="1270" y="2283"/>
                    <a:pt x="1142" y="2326"/>
                  </a:cubicBezTo>
                  <a:cubicBezTo>
                    <a:pt x="1013" y="2354"/>
                    <a:pt x="885" y="2369"/>
                    <a:pt x="771" y="2369"/>
                  </a:cubicBezTo>
                  <a:cubicBezTo>
                    <a:pt x="642" y="2369"/>
                    <a:pt x="543" y="2340"/>
                    <a:pt x="471" y="2269"/>
                  </a:cubicBezTo>
                  <a:cubicBezTo>
                    <a:pt x="400" y="2212"/>
                    <a:pt x="357" y="2098"/>
                    <a:pt x="357" y="1955"/>
                  </a:cubicBezTo>
                  <a:cubicBezTo>
                    <a:pt x="357" y="1812"/>
                    <a:pt x="414" y="1641"/>
                    <a:pt x="500" y="1441"/>
                  </a:cubicBezTo>
                  <a:cubicBezTo>
                    <a:pt x="585" y="1242"/>
                    <a:pt x="699" y="1070"/>
                    <a:pt x="828" y="913"/>
                  </a:cubicBezTo>
                  <a:cubicBezTo>
                    <a:pt x="956" y="757"/>
                    <a:pt x="1099" y="628"/>
                    <a:pt x="1242" y="528"/>
                  </a:cubicBezTo>
                  <a:cubicBezTo>
                    <a:pt x="1384" y="428"/>
                    <a:pt x="1513" y="371"/>
                    <a:pt x="1612" y="371"/>
                  </a:cubicBezTo>
                  <a:cubicBezTo>
                    <a:pt x="1655" y="371"/>
                    <a:pt x="1712" y="386"/>
                    <a:pt x="1755" y="400"/>
                  </a:cubicBezTo>
                  <a:cubicBezTo>
                    <a:pt x="1812" y="428"/>
                    <a:pt x="1855" y="428"/>
                    <a:pt x="1869" y="428"/>
                  </a:cubicBezTo>
                  <a:cubicBezTo>
                    <a:pt x="1898" y="428"/>
                    <a:pt x="1898" y="400"/>
                    <a:pt x="1898" y="343"/>
                  </a:cubicBezTo>
                  <a:cubicBezTo>
                    <a:pt x="1898" y="286"/>
                    <a:pt x="1869" y="214"/>
                    <a:pt x="1798" y="129"/>
                  </a:cubicBezTo>
                  <a:cubicBezTo>
                    <a:pt x="1727" y="43"/>
                    <a:pt x="1655" y="1"/>
                    <a:pt x="15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7"/>
            <p:cNvSpPr/>
            <p:nvPr/>
          </p:nvSpPr>
          <p:spPr>
            <a:xfrm>
              <a:off x="1882900" y="4289000"/>
              <a:ext cx="42125" cy="69575"/>
            </a:xfrm>
            <a:custGeom>
              <a:avLst/>
              <a:gdLst/>
              <a:ahLst/>
              <a:cxnLst/>
              <a:rect l="l" t="t" r="r" b="b"/>
              <a:pathLst>
                <a:path w="1685" h="2783" extrusionOk="0">
                  <a:moveTo>
                    <a:pt x="629" y="1"/>
                  </a:moveTo>
                  <a:cubicBezTo>
                    <a:pt x="586" y="1"/>
                    <a:pt x="557" y="15"/>
                    <a:pt x="543" y="30"/>
                  </a:cubicBezTo>
                  <a:cubicBezTo>
                    <a:pt x="543" y="44"/>
                    <a:pt x="529" y="87"/>
                    <a:pt x="529" y="129"/>
                  </a:cubicBezTo>
                  <a:cubicBezTo>
                    <a:pt x="529" y="301"/>
                    <a:pt x="443" y="700"/>
                    <a:pt x="258" y="1328"/>
                  </a:cubicBezTo>
                  <a:cubicBezTo>
                    <a:pt x="87" y="1955"/>
                    <a:pt x="1" y="2312"/>
                    <a:pt x="1" y="2412"/>
                  </a:cubicBezTo>
                  <a:cubicBezTo>
                    <a:pt x="1" y="2512"/>
                    <a:pt x="44" y="2597"/>
                    <a:pt x="129" y="2669"/>
                  </a:cubicBezTo>
                  <a:cubicBezTo>
                    <a:pt x="229" y="2740"/>
                    <a:pt x="343" y="2783"/>
                    <a:pt x="457" y="2783"/>
                  </a:cubicBezTo>
                  <a:cubicBezTo>
                    <a:pt x="743" y="2783"/>
                    <a:pt x="1014" y="2740"/>
                    <a:pt x="1285" y="2640"/>
                  </a:cubicBezTo>
                  <a:cubicBezTo>
                    <a:pt x="1542" y="2540"/>
                    <a:pt x="1684" y="2440"/>
                    <a:pt x="1684" y="2326"/>
                  </a:cubicBezTo>
                  <a:cubicBezTo>
                    <a:pt x="1684" y="2298"/>
                    <a:pt x="1684" y="2283"/>
                    <a:pt x="1670" y="2269"/>
                  </a:cubicBezTo>
                  <a:cubicBezTo>
                    <a:pt x="1670" y="2269"/>
                    <a:pt x="1641" y="2255"/>
                    <a:pt x="1627" y="2255"/>
                  </a:cubicBezTo>
                  <a:cubicBezTo>
                    <a:pt x="1599" y="2255"/>
                    <a:pt x="1542" y="2269"/>
                    <a:pt x="1428" y="2312"/>
                  </a:cubicBezTo>
                  <a:cubicBezTo>
                    <a:pt x="1071" y="2398"/>
                    <a:pt x="743" y="2455"/>
                    <a:pt x="457" y="2455"/>
                  </a:cubicBezTo>
                  <a:cubicBezTo>
                    <a:pt x="386" y="2455"/>
                    <a:pt x="343" y="2412"/>
                    <a:pt x="343" y="2340"/>
                  </a:cubicBezTo>
                  <a:cubicBezTo>
                    <a:pt x="343" y="2269"/>
                    <a:pt x="400" y="2055"/>
                    <a:pt x="515" y="1699"/>
                  </a:cubicBezTo>
                  <a:cubicBezTo>
                    <a:pt x="743" y="957"/>
                    <a:pt x="857" y="500"/>
                    <a:pt x="857" y="315"/>
                  </a:cubicBezTo>
                  <a:cubicBezTo>
                    <a:pt x="857" y="243"/>
                    <a:pt x="828" y="172"/>
                    <a:pt x="771" y="101"/>
                  </a:cubicBezTo>
                  <a:cubicBezTo>
                    <a:pt x="714" y="44"/>
                    <a:pt x="657" y="1"/>
                    <a:pt x="6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7"/>
            <p:cNvSpPr/>
            <p:nvPr/>
          </p:nvSpPr>
          <p:spPr>
            <a:xfrm>
              <a:off x="1936400" y="4290450"/>
              <a:ext cx="53175" cy="68475"/>
            </a:xfrm>
            <a:custGeom>
              <a:avLst/>
              <a:gdLst/>
              <a:ahLst/>
              <a:cxnLst/>
              <a:rect l="l" t="t" r="r" b="b"/>
              <a:pathLst>
                <a:path w="2127" h="2739" extrusionOk="0">
                  <a:moveTo>
                    <a:pt x="1342" y="0"/>
                  </a:moveTo>
                  <a:cubicBezTo>
                    <a:pt x="814" y="0"/>
                    <a:pt x="529" y="57"/>
                    <a:pt x="486" y="157"/>
                  </a:cubicBezTo>
                  <a:cubicBezTo>
                    <a:pt x="472" y="185"/>
                    <a:pt x="472" y="214"/>
                    <a:pt x="472" y="243"/>
                  </a:cubicBezTo>
                  <a:cubicBezTo>
                    <a:pt x="472" y="442"/>
                    <a:pt x="429" y="685"/>
                    <a:pt x="357" y="984"/>
                  </a:cubicBezTo>
                  <a:cubicBezTo>
                    <a:pt x="272" y="1270"/>
                    <a:pt x="201" y="1555"/>
                    <a:pt x="115" y="1812"/>
                  </a:cubicBezTo>
                  <a:cubicBezTo>
                    <a:pt x="44" y="2069"/>
                    <a:pt x="1" y="2254"/>
                    <a:pt x="1" y="2354"/>
                  </a:cubicBezTo>
                  <a:cubicBezTo>
                    <a:pt x="1" y="2468"/>
                    <a:pt x="44" y="2554"/>
                    <a:pt x="129" y="2625"/>
                  </a:cubicBezTo>
                  <a:cubicBezTo>
                    <a:pt x="229" y="2696"/>
                    <a:pt x="329" y="2739"/>
                    <a:pt x="457" y="2739"/>
                  </a:cubicBezTo>
                  <a:cubicBezTo>
                    <a:pt x="728" y="2725"/>
                    <a:pt x="999" y="2682"/>
                    <a:pt x="1285" y="2582"/>
                  </a:cubicBezTo>
                  <a:cubicBezTo>
                    <a:pt x="1584" y="2482"/>
                    <a:pt x="1727" y="2382"/>
                    <a:pt x="1727" y="2297"/>
                  </a:cubicBezTo>
                  <a:cubicBezTo>
                    <a:pt x="1727" y="2240"/>
                    <a:pt x="1698" y="2211"/>
                    <a:pt x="1670" y="2211"/>
                  </a:cubicBezTo>
                  <a:cubicBezTo>
                    <a:pt x="1641" y="2211"/>
                    <a:pt x="1584" y="2225"/>
                    <a:pt x="1456" y="2254"/>
                  </a:cubicBezTo>
                  <a:cubicBezTo>
                    <a:pt x="1099" y="2354"/>
                    <a:pt x="771" y="2397"/>
                    <a:pt x="472" y="2397"/>
                  </a:cubicBezTo>
                  <a:cubicBezTo>
                    <a:pt x="429" y="2397"/>
                    <a:pt x="400" y="2397"/>
                    <a:pt x="386" y="2368"/>
                  </a:cubicBezTo>
                  <a:cubicBezTo>
                    <a:pt x="372" y="2354"/>
                    <a:pt x="357" y="2325"/>
                    <a:pt x="357" y="2297"/>
                  </a:cubicBezTo>
                  <a:cubicBezTo>
                    <a:pt x="357" y="2197"/>
                    <a:pt x="429" y="1926"/>
                    <a:pt x="571" y="1484"/>
                  </a:cubicBezTo>
                  <a:cubicBezTo>
                    <a:pt x="857" y="1484"/>
                    <a:pt x="1099" y="1455"/>
                    <a:pt x="1313" y="1412"/>
                  </a:cubicBezTo>
                  <a:cubicBezTo>
                    <a:pt x="1527" y="1370"/>
                    <a:pt x="1641" y="1298"/>
                    <a:pt x="1641" y="1213"/>
                  </a:cubicBezTo>
                  <a:cubicBezTo>
                    <a:pt x="1641" y="1184"/>
                    <a:pt x="1599" y="1156"/>
                    <a:pt x="1513" y="1156"/>
                  </a:cubicBezTo>
                  <a:cubicBezTo>
                    <a:pt x="1442" y="1156"/>
                    <a:pt x="1327" y="1170"/>
                    <a:pt x="1185" y="1184"/>
                  </a:cubicBezTo>
                  <a:cubicBezTo>
                    <a:pt x="1028" y="1198"/>
                    <a:pt x="900" y="1198"/>
                    <a:pt x="814" y="1198"/>
                  </a:cubicBezTo>
                  <a:lnTo>
                    <a:pt x="657" y="1198"/>
                  </a:lnTo>
                  <a:cubicBezTo>
                    <a:pt x="757" y="842"/>
                    <a:pt x="800" y="571"/>
                    <a:pt x="800" y="385"/>
                  </a:cubicBezTo>
                  <a:cubicBezTo>
                    <a:pt x="1042" y="342"/>
                    <a:pt x="1199" y="314"/>
                    <a:pt x="1256" y="314"/>
                  </a:cubicBezTo>
                  <a:cubicBezTo>
                    <a:pt x="1313" y="300"/>
                    <a:pt x="1427" y="285"/>
                    <a:pt x="1584" y="271"/>
                  </a:cubicBezTo>
                  <a:cubicBezTo>
                    <a:pt x="1741" y="257"/>
                    <a:pt x="1870" y="243"/>
                    <a:pt x="1955" y="228"/>
                  </a:cubicBezTo>
                  <a:cubicBezTo>
                    <a:pt x="2069" y="200"/>
                    <a:pt x="2126" y="171"/>
                    <a:pt x="2126" y="114"/>
                  </a:cubicBezTo>
                  <a:cubicBezTo>
                    <a:pt x="2126" y="43"/>
                    <a:pt x="1870" y="0"/>
                    <a:pt x="13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7"/>
            <p:cNvSpPr/>
            <p:nvPr/>
          </p:nvSpPr>
          <p:spPr>
            <a:xfrm>
              <a:off x="1988125" y="4289725"/>
              <a:ext cx="49225" cy="68500"/>
            </a:xfrm>
            <a:custGeom>
              <a:avLst/>
              <a:gdLst/>
              <a:ahLst/>
              <a:cxnLst/>
              <a:rect l="l" t="t" r="r" b="b"/>
              <a:pathLst>
                <a:path w="1969" h="2740" extrusionOk="0">
                  <a:moveTo>
                    <a:pt x="1698" y="1"/>
                  </a:moveTo>
                  <a:cubicBezTo>
                    <a:pt x="1555" y="1"/>
                    <a:pt x="1370" y="43"/>
                    <a:pt x="1156" y="143"/>
                  </a:cubicBezTo>
                  <a:cubicBezTo>
                    <a:pt x="942" y="229"/>
                    <a:pt x="785" y="343"/>
                    <a:pt x="685" y="457"/>
                  </a:cubicBezTo>
                  <a:cubicBezTo>
                    <a:pt x="656" y="486"/>
                    <a:pt x="628" y="543"/>
                    <a:pt x="599" y="614"/>
                  </a:cubicBezTo>
                  <a:cubicBezTo>
                    <a:pt x="571" y="685"/>
                    <a:pt x="557" y="757"/>
                    <a:pt x="557" y="814"/>
                  </a:cubicBezTo>
                  <a:cubicBezTo>
                    <a:pt x="557" y="885"/>
                    <a:pt x="599" y="971"/>
                    <a:pt x="699" y="1085"/>
                  </a:cubicBezTo>
                  <a:cubicBezTo>
                    <a:pt x="799" y="1199"/>
                    <a:pt x="899" y="1299"/>
                    <a:pt x="1013" y="1399"/>
                  </a:cubicBezTo>
                  <a:cubicBezTo>
                    <a:pt x="1127" y="1498"/>
                    <a:pt x="1227" y="1598"/>
                    <a:pt x="1327" y="1712"/>
                  </a:cubicBezTo>
                  <a:cubicBezTo>
                    <a:pt x="1413" y="1826"/>
                    <a:pt x="1470" y="1912"/>
                    <a:pt x="1470" y="1983"/>
                  </a:cubicBezTo>
                  <a:cubicBezTo>
                    <a:pt x="1470" y="2098"/>
                    <a:pt x="1398" y="2197"/>
                    <a:pt x="1241" y="2297"/>
                  </a:cubicBezTo>
                  <a:cubicBezTo>
                    <a:pt x="1113" y="2383"/>
                    <a:pt x="942" y="2426"/>
                    <a:pt x="756" y="2426"/>
                  </a:cubicBezTo>
                  <a:cubicBezTo>
                    <a:pt x="671" y="2426"/>
                    <a:pt x="585" y="2411"/>
                    <a:pt x="500" y="2369"/>
                  </a:cubicBezTo>
                  <a:cubicBezTo>
                    <a:pt x="428" y="2340"/>
                    <a:pt x="371" y="2297"/>
                    <a:pt x="314" y="2240"/>
                  </a:cubicBezTo>
                  <a:cubicBezTo>
                    <a:pt x="200" y="2126"/>
                    <a:pt x="114" y="2055"/>
                    <a:pt x="72" y="2055"/>
                  </a:cubicBezTo>
                  <a:cubicBezTo>
                    <a:pt x="29" y="2055"/>
                    <a:pt x="0" y="2098"/>
                    <a:pt x="0" y="2183"/>
                  </a:cubicBezTo>
                  <a:cubicBezTo>
                    <a:pt x="0" y="2297"/>
                    <a:pt x="86" y="2411"/>
                    <a:pt x="243" y="2540"/>
                  </a:cubicBezTo>
                  <a:cubicBezTo>
                    <a:pt x="400" y="2668"/>
                    <a:pt x="614" y="2739"/>
                    <a:pt x="856" y="2739"/>
                  </a:cubicBezTo>
                  <a:cubicBezTo>
                    <a:pt x="1113" y="2739"/>
                    <a:pt x="1327" y="2668"/>
                    <a:pt x="1527" y="2525"/>
                  </a:cubicBezTo>
                  <a:cubicBezTo>
                    <a:pt x="1726" y="2369"/>
                    <a:pt x="1812" y="2197"/>
                    <a:pt x="1812" y="1983"/>
                  </a:cubicBezTo>
                  <a:cubicBezTo>
                    <a:pt x="1812" y="1869"/>
                    <a:pt x="1769" y="1755"/>
                    <a:pt x="1669" y="1612"/>
                  </a:cubicBezTo>
                  <a:cubicBezTo>
                    <a:pt x="1584" y="1484"/>
                    <a:pt x="1470" y="1356"/>
                    <a:pt x="1355" y="1256"/>
                  </a:cubicBezTo>
                  <a:cubicBezTo>
                    <a:pt x="1042" y="999"/>
                    <a:pt x="899" y="828"/>
                    <a:pt x="899" y="771"/>
                  </a:cubicBezTo>
                  <a:cubicBezTo>
                    <a:pt x="899" y="671"/>
                    <a:pt x="1042" y="557"/>
                    <a:pt x="1341" y="443"/>
                  </a:cubicBezTo>
                  <a:cubicBezTo>
                    <a:pt x="1427" y="414"/>
                    <a:pt x="1527" y="386"/>
                    <a:pt x="1641" y="357"/>
                  </a:cubicBezTo>
                  <a:cubicBezTo>
                    <a:pt x="1755" y="329"/>
                    <a:pt x="1841" y="314"/>
                    <a:pt x="1898" y="300"/>
                  </a:cubicBezTo>
                  <a:cubicBezTo>
                    <a:pt x="1940" y="272"/>
                    <a:pt x="1969" y="257"/>
                    <a:pt x="1969" y="229"/>
                  </a:cubicBezTo>
                  <a:cubicBezTo>
                    <a:pt x="1969" y="172"/>
                    <a:pt x="1940" y="129"/>
                    <a:pt x="1898" y="72"/>
                  </a:cubicBezTo>
                  <a:cubicBezTo>
                    <a:pt x="1841" y="29"/>
                    <a:pt x="1783" y="1"/>
                    <a:pt x="16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7"/>
            <p:cNvSpPr/>
            <p:nvPr/>
          </p:nvSpPr>
          <p:spPr>
            <a:xfrm>
              <a:off x="1067650" y="3924175"/>
              <a:ext cx="47450" cy="68500"/>
            </a:xfrm>
            <a:custGeom>
              <a:avLst/>
              <a:gdLst/>
              <a:ahLst/>
              <a:cxnLst/>
              <a:rect l="l" t="t" r="r" b="b"/>
              <a:pathLst>
                <a:path w="1898" h="2740" extrusionOk="0">
                  <a:moveTo>
                    <a:pt x="1584" y="1"/>
                  </a:moveTo>
                  <a:cubicBezTo>
                    <a:pt x="1356" y="1"/>
                    <a:pt x="1113" y="115"/>
                    <a:pt x="856" y="343"/>
                  </a:cubicBezTo>
                  <a:cubicBezTo>
                    <a:pt x="599" y="571"/>
                    <a:pt x="400" y="828"/>
                    <a:pt x="229" y="1142"/>
                  </a:cubicBezTo>
                  <a:cubicBezTo>
                    <a:pt x="72" y="1456"/>
                    <a:pt x="0" y="1727"/>
                    <a:pt x="0" y="1983"/>
                  </a:cubicBezTo>
                  <a:cubicBezTo>
                    <a:pt x="0" y="2169"/>
                    <a:pt x="72" y="2340"/>
                    <a:pt x="243" y="2497"/>
                  </a:cubicBezTo>
                  <a:cubicBezTo>
                    <a:pt x="400" y="2654"/>
                    <a:pt x="571" y="2739"/>
                    <a:pt x="756" y="2739"/>
                  </a:cubicBezTo>
                  <a:cubicBezTo>
                    <a:pt x="899" y="2739"/>
                    <a:pt x="1056" y="2697"/>
                    <a:pt x="1241" y="2625"/>
                  </a:cubicBezTo>
                  <a:cubicBezTo>
                    <a:pt x="1413" y="2540"/>
                    <a:pt x="1555" y="2454"/>
                    <a:pt x="1684" y="2354"/>
                  </a:cubicBezTo>
                  <a:cubicBezTo>
                    <a:pt x="1798" y="2254"/>
                    <a:pt x="1869" y="2183"/>
                    <a:pt x="1869" y="2126"/>
                  </a:cubicBezTo>
                  <a:cubicBezTo>
                    <a:pt x="1869" y="2055"/>
                    <a:pt x="1841" y="2026"/>
                    <a:pt x="1798" y="2026"/>
                  </a:cubicBezTo>
                  <a:cubicBezTo>
                    <a:pt x="1769" y="2026"/>
                    <a:pt x="1655" y="2083"/>
                    <a:pt x="1455" y="2197"/>
                  </a:cubicBezTo>
                  <a:cubicBezTo>
                    <a:pt x="1370" y="2240"/>
                    <a:pt x="1270" y="2283"/>
                    <a:pt x="1142" y="2326"/>
                  </a:cubicBezTo>
                  <a:cubicBezTo>
                    <a:pt x="1013" y="2354"/>
                    <a:pt x="885" y="2369"/>
                    <a:pt x="771" y="2369"/>
                  </a:cubicBezTo>
                  <a:cubicBezTo>
                    <a:pt x="642" y="2369"/>
                    <a:pt x="542" y="2340"/>
                    <a:pt x="471" y="2269"/>
                  </a:cubicBezTo>
                  <a:cubicBezTo>
                    <a:pt x="400" y="2212"/>
                    <a:pt x="357" y="2098"/>
                    <a:pt x="357" y="1955"/>
                  </a:cubicBezTo>
                  <a:cubicBezTo>
                    <a:pt x="357" y="1812"/>
                    <a:pt x="400" y="1641"/>
                    <a:pt x="500" y="1441"/>
                  </a:cubicBezTo>
                  <a:cubicBezTo>
                    <a:pt x="585" y="1242"/>
                    <a:pt x="699" y="1070"/>
                    <a:pt x="828" y="914"/>
                  </a:cubicBezTo>
                  <a:cubicBezTo>
                    <a:pt x="956" y="757"/>
                    <a:pt x="1099" y="628"/>
                    <a:pt x="1241" y="528"/>
                  </a:cubicBezTo>
                  <a:cubicBezTo>
                    <a:pt x="1384" y="429"/>
                    <a:pt x="1512" y="371"/>
                    <a:pt x="1612" y="371"/>
                  </a:cubicBezTo>
                  <a:cubicBezTo>
                    <a:pt x="1655" y="371"/>
                    <a:pt x="1712" y="386"/>
                    <a:pt x="1755" y="400"/>
                  </a:cubicBezTo>
                  <a:cubicBezTo>
                    <a:pt x="1812" y="429"/>
                    <a:pt x="1855" y="429"/>
                    <a:pt x="1869" y="429"/>
                  </a:cubicBezTo>
                  <a:cubicBezTo>
                    <a:pt x="1898" y="429"/>
                    <a:pt x="1898" y="400"/>
                    <a:pt x="1898" y="343"/>
                  </a:cubicBezTo>
                  <a:cubicBezTo>
                    <a:pt x="1898" y="286"/>
                    <a:pt x="1869" y="215"/>
                    <a:pt x="1798" y="129"/>
                  </a:cubicBezTo>
                  <a:cubicBezTo>
                    <a:pt x="1726" y="43"/>
                    <a:pt x="1655" y="1"/>
                    <a:pt x="15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7"/>
            <p:cNvSpPr/>
            <p:nvPr/>
          </p:nvSpPr>
          <p:spPr>
            <a:xfrm>
              <a:off x="1128975" y="3924525"/>
              <a:ext cx="50325" cy="69225"/>
            </a:xfrm>
            <a:custGeom>
              <a:avLst/>
              <a:gdLst/>
              <a:ahLst/>
              <a:cxnLst/>
              <a:rect l="l" t="t" r="r" b="b"/>
              <a:pathLst>
                <a:path w="2013" h="2769" extrusionOk="0">
                  <a:moveTo>
                    <a:pt x="158" y="1"/>
                  </a:moveTo>
                  <a:cubicBezTo>
                    <a:pt x="44" y="1"/>
                    <a:pt x="1" y="86"/>
                    <a:pt x="1" y="272"/>
                  </a:cubicBezTo>
                  <a:cubicBezTo>
                    <a:pt x="1" y="457"/>
                    <a:pt x="29" y="643"/>
                    <a:pt x="101" y="842"/>
                  </a:cubicBezTo>
                  <a:cubicBezTo>
                    <a:pt x="172" y="1028"/>
                    <a:pt x="272" y="1199"/>
                    <a:pt x="400" y="1356"/>
                  </a:cubicBezTo>
                  <a:cubicBezTo>
                    <a:pt x="529" y="1513"/>
                    <a:pt x="671" y="1613"/>
                    <a:pt x="828" y="1656"/>
                  </a:cubicBezTo>
                  <a:cubicBezTo>
                    <a:pt x="800" y="1684"/>
                    <a:pt x="786" y="1727"/>
                    <a:pt x="743" y="1784"/>
                  </a:cubicBezTo>
                  <a:lnTo>
                    <a:pt x="671" y="1927"/>
                  </a:lnTo>
                  <a:cubicBezTo>
                    <a:pt x="657" y="1955"/>
                    <a:pt x="643" y="1998"/>
                    <a:pt x="614" y="2055"/>
                  </a:cubicBezTo>
                  <a:cubicBezTo>
                    <a:pt x="586" y="2112"/>
                    <a:pt x="557" y="2155"/>
                    <a:pt x="543" y="2183"/>
                  </a:cubicBezTo>
                  <a:cubicBezTo>
                    <a:pt x="529" y="2212"/>
                    <a:pt x="514" y="2255"/>
                    <a:pt x="486" y="2298"/>
                  </a:cubicBezTo>
                  <a:cubicBezTo>
                    <a:pt x="415" y="2440"/>
                    <a:pt x="386" y="2554"/>
                    <a:pt x="386" y="2626"/>
                  </a:cubicBezTo>
                  <a:cubicBezTo>
                    <a:pt x="386" y="2725"/>
                    <a:pt x="415" y="2768"/>
                    <a:pt x="472" y="2768"/>
                  </a:cubicBezTo>
                  <a:cubicBezTo>
                    <a:pt x="514" y="2768"/>
                    <a:pt x="557" y="2725"/>
                    <a:pt x="614" y="2654"/>
                  </a:cubicBezTo>
                  <a:cubicBezTo>
                    <a:pt x="686" y="2569"/>
                    <a:pt x="800" y="2383"/>
                    <a:pt x="971" y="2055"/>
                  </a:cubicBezTo>
                  <a:cubicBezTo>
                    <a:pt x="1128" y="1741"/>
                    <a:pt x="1299" y="1456"/>
                    <a:pt x="1470" y="1185"/>
                  </a:cubicBezTo>
                  <a:cubicBezTo>
                    <a:pt x="1641" y="914"/>
                    <a:pt x="1770" y="686"/>
                    <a:pt x="1870" y="529"/>
                  </a:cubicBezTo>
                  <a:cubicBezTo>
                    <a:pt x="1970" y="357"/>
                    <a:pt x="2012" y="258"/>
                    <a:pt x="2012" y="201"/>
                  </a:cubicBezTo>
                  <a:cubicBezTo>
                    <a:pt x="2012" y="143"/>
                    <a:pt x="1998" y="101"/>
                    <a:pt x="1970" y="58"/>
                  </a:cubicBezTo>
                  <a:cubicBezTo>
                    <a:pt x="1927" y="15"/>
                    <a:pt x="1884" y="1"/>
                    <a:pt x="1827" y="1"/>
                  </a:cubicBezTo>
                  <a:cubicBezTo>
                    <a:pt x="1784" y="1"/>
                    <a:pt x="1684" y="115"/>
                    <a:pt x="1556" y="329"/>
                  </a:cubicBezTo>
                  <a:cubicBezTo>
                    <a:pt x="1427" y="557"/>
                    <a:pt x="1299" y="785"/>
                    <a:pt x="1171" y="1014"/>
                  </a:cubicBezTo>
                  <a:cubicBezTo>
                    <a:pt x="1057" y="1228"/>
                    <a:pt x="971" y="1342"/>
                    <a:pt x="914" y="1342"/>
                  </a:cubicBezTo>
                  <a:cubicBezTo>
                    <a:pt x="857" y="1342"/>
                    <a:pt x="786" y="1299"/>
                    <a:pt x="714" y="1213"/>
                  </a:cubicBezTo>
                  <a:cubicBezTo>
                    <a:pt x="629" y="1114"/>
                    <a:pt x="557" y="1014"/>
                    <a:pt x="486" y="885"/>
                  </a:cubicBezTo>
                  <a:cubicBezTo>
                    <a:pt x="429" y="757"/>
                    <a:pt x="386" y="614"/>
                    <a:pt x="343" y="472"/>
                  </a:cubicBezTo>
                  <a:cubicBezTo>
                    <a:pt x="315" y="315"/>
                    <a:pt x="272" y="201"/>
                    <a:pt x="258" y="115"/>
                  </a:cubicBezTo>
                  <a:cubicBezTo>
                    <a:pt x="229" y="44"/>
                    <a:pt x="201" y="1"/>
                    <a:pt x="1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7"/>
            <p:cNvSpPr/>
            <p:nvPr/>
          </p:nvSpPr>
          <p:spPr>
            <a:xfrm>
              <a:off x="1182475" y="3924525"/>
              <a:ext cx="53175" cy="68150"/>
            </a:xfrm>
            <a:custGeom>
              <a:avLst/>
              <a:gdLst/>
              <a:ahLst/>
              <a:cxnLst/>
              <a:rect l="l" t="t" r="r" b="b"/>
              <a:pathLst>
                <a:path w="2127" h="2726" extrusionOk="0">
                  <a:moveTo>
                    <a:pt x="1213" y="1"/>
                  </a:moveTo>
                  <a:cubicBezTo>
                    <a:pt x="700" y="1"/>
                    <a:pt x="372" y="15"/>
                    <a:pt x="229" y="29"/>
                  </a:cubicBezTo>
                  <a:cubicBezTo>
                    <a:pt x="72" y="44"/>
                    <a:pt x="1" y="72"/>
                    <a:pt x="1" y="115"/>
                  </a:cubicBezTo>
                  <a:cubicBezTo>
                    <a:pt x="1" y="172"/>
                    <a:pt x="15" y="215"/>
                    <a:pt x="72" y="272"/>
                  </a:cubicBezTo>
                  <a:cubicBezTo>
                    <a:pt x="115" y="329"/>
                    <a:pt x="158" y="357"/>
                    <a:pt x="200" y="357"/>
                  </a:cubicBezTo>
                  <a:lnTo>
                    <a:pt x="871" y="329"/>
                  </a:lnTo>
                  <a:lnTo>
                    <a:pt x="871" y="329"/>
                  </a:lnTo>
                  <a:cubicBezTo>
                    <a:pt x="842" y="571"/>
                    <a:pt x="757" y="985"/>
                    <a:pt x="614" y="1541"/>
                  </a:cubicBezTo>
                  <a:cubicBezTo>
                    <a:pt x="472" y="2098"/>
                    <a:pt x="414" y="2397"/>
                    <a:pt x="414" y="2469"/>
                  </a:cubicBezTo>
                  <a:cubicBezTo>
                    <a:pt x="414" y="2526"/>
                    <a:pt x="429" y="2583"/>
                    <a:pt x="472" y="2640"/>
                  </a:cubicBezTo>
                  <a:cubicBezTo>
                    <a:pt x="529" y="2697"/>
                    <a:pt x="571" y="2725"/>
                    <a:pt x="614" y="2725"/>
                  </a:cubicBezTo>
                  <a:cubicBezTo>
                    <a:pt x="643" y="2725"/>
                    <a:pt x="671" y="2668"/>
                    <a:pt x="714" y="2526"/>
                  </a:cubicBezTo>
                  <a:cubicBezTo>
                    <a:pt x="728" y="2454"/>
                    <a:pt x="757" y="2326"/>
                    <a:pt x="800" y="2155"/>
                  </a:cubicBezTo>
                  <a:cubicBezTo>
                    <a:pt x="842" y="1969"/>
                    <a:pt x="871" y="1841"/>
                    <a:pt x="899" y="1755"/>
                  </a:cubicBezTo>
                  <a:cubicBezTo>
                    <a:pt x="1099" y="957"/>
                    <a:pt x="1199" y="500"/>
                    <a:pt x="1199" y="415"/>
                  </a:cubicBezTo>
                  <a:cubicBezTo>
                    <a:pt x="1199" y="372"/>
                    <a:pt x="1199" y="343"/>
                    <a:pt x="1199" y="329"/>
                  </a:cubicBezTo>
                  <a:cubicBezTo>
                    <a:pt x="1327" y="329"/>
                    <a:pt x="1484" y="329"/>
                    <a:pt x="1641" y="343"/>
                  </a:cubicBezTo>
                  <a:cubicBezTo>
                    <a:pt x="1784" y="357"/>
                    <a:pt x="1912" y="357"/>
                    <a:pt x="1998" y="357"/>
                  </a:cubicBezTo>
                  <a:cubicBezTo>
                    <a:pt x="2083" y="357"/>
                    <a:pt x="2126" y="329"/>
                    <a:pt x="2126" y="286"/>
                  </a:cubicBezTo>
                  <a:cubicBezTo>
                    <a:pt x="2126" y="215"/>
                    <a:pt x="2041" y="143"/>
                    <a:pt x="1870" y="86"/>
                  </a:cubicBezTo>
                  <a:cubicBezTo>
                    <a:pt x="1698" y="29"/>
                    <a:pt x="1484" y="1"/>
                    <a:pt x="1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7"/>
            <p:cNvSpPr/>
            <p:nvPr/>
          </p:nvSpPr>
          <p:spPr>
            <a:xfrm>
              <a:off x="1234200" y="3923825"/>
              <a:ext cx="52800" cy="69200"/>
            </a:xfrm>
            <a:custGeom>
              <a:avLst/>
              <a:gdLst/>
              <a:ahLst/>
              <a:cxnLst/>
              <a:rect l="l" t="t" r="r" b="b"/>
              <a:pathLst>
                <a:path w="2112" h="2768" extrusionOk="0">
                  <a:moveTo>
                    <a:pt x="1355" y="328"/>
                  </a:moveTo>
                  <a:cubicBezTo>
                    <a:pt x="1455" y="328"/>
                    <a:pt x="1555" y="400"/>
                    <a:pt x="1626" y="528"/>
                  </a:cubicBezTo>
                  <a:cubicBezTo>
                    <a:pt x="1698" y="642"/>
                    <a:pt x="1741" y="813"/>
                    <a:pt x="1741" y="1013"/>
                  </a:cubicBezTo>
                  <a:cubicBezTo>
                    <a:pt x="1741" y="1213"/>
                    <a:pt x="1684" y="1427"/>
                    <a:pt x="1555" y="1655"/>
                  </a:cubicBezTo>
                  <a:cubicBezTo>
                    <a:pt x="1441" y="1883"/>
                    <a:pt x="1284" y="2069"/>
                    <a:pt x="1113" y="2226"/>
                  </a:cubicBezTo>
                  <a:cubicBezTo>
                    <a:pt x="942" y="2383"/>
                    <a:pt x="799" y="2454"/>
                    <a:pt x="671" y="2454"/>
                  </a:cubicBezTo>
                  <a:cubicBezTo>
                    <a:pt x="585" y="2454"/>
                    <a:pt x="514" y="2411"/>
                    <a:pt x="442" y="2326"/>
                  </a:cubicBezTo>
                  <a:cubicBezTo>
                    <a:pt x="385" y="2226"/>
                    <a:pt x="357" y="2112"/>
                    <a:pt x="357" y="1969"/>
                  </a:cubicBezTo>
                  <a:cubicBezTo>
                    <a:pt x="357" y="1726"/>
                    <a:pt x="414" y="1484"/>
                    <a:pt x="542" y="1213"/>
                  </a:cubicBezTo>
                  <a:cubicBezTo>
                    <a:pt x="671" y="956"/>
                    <a:pt x="799" y="742"/>
                    <a:pt x="956" y="585"/>
                  </a:cubicBezTo>
                  <a:cubicBezTo>
                    <a:pt x="1113" y="414"/>
                    <a:pt x="1256" y="328"/>
                    <a:pt x="1355" y="328"/>
                  </a:cubicBezTo>
                  <a:close/>
                  <a:moveTo>
                    <a:pt x="1341" y="0"/>
                  </a:moveTo>
                  <a:cubicBezTo>
                    <a:pt x="1199" y="0"/>
                    <a:pt x="1056" y="57"/>
                    <a:pt x="899" y="171"/>
                  </a:cubicBezTo>
                  <a:cubicBezTo>
                    <a:pt x="728" y="300"/>
                    <a:pt x="585" y="443"/>
                    <a:pt x="457" y="628"/>
                  </a:cubicBezTo>
                  <a:cubicBezTo>
                    <a:pt x="328" y="813"/>
                    <a:pt x="214" y="1027"/>
                    <a:pt x="129" y="1270"/>
                  </a:cubicBezTo>
                  <a:cubicBezTo>
                    <a:pt x="43" y="1512"/>
                    <a:pt x="0" y="1755"/>
                    <a:pt x="0" y="1997"/>
                  </a:cubicBezTo>
                  <a:cubicBezTo>
                    <a:pt x="0" y="2169"/>
                    <a:pt x="57" y="2340"/>
                    <a:pt x="186" y="2511"/>
                  </a:cubicBezTo>
                  <a:cubicBezTo>
                    <a:pt x="314" y="2682"/>
                    <a:pt x="471" y="2768"/>
                    <a:pt x="642" y="2768"/>
                  </a:cubicBezTo>
                  <a:cubicBezTo>
                    <a:pt x="870" y="2768"/>
                    <a:pt x="1113" y="2668"/>
                    <a:pt x="1341" y="2482"/>
                  </a:cubicBezTo>
                  <a:cubicBezTo>
                    <a:pt x="1569" y="2283"/>
                    <a:pt x="1755" y="2040"/>
                    <a:pt x="1898" y="1769"/>
                  </a:cubicBezTo>
                  <a:cubicBezTo>
                    <a:pt x="2040" y="1498"/>
                    <a:pt x="2112" y="1227"/>
                    <a:pt x="2112" y="985"/>
                  </a:cubicBezTo>
                  <a:cubicBezTo>
                    <a:pt x="2112" y="728"/>
                    <a:pt x="2026" y="500"/>
                    <a:pt x="1883" y="300"/>
                  </a:cubicBezTo>
                  <a:cubicBezTo>
                    <a:pt x="1741" y="100"/>
                    <a:pt x="1555" y="0"/>
                    <a:pt x="13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7"/>
            <p:cNvSpPr/>
            <p:nvPr/>
          </p:nvSpPr>
          <p:spPr>
            <a:xfrm>
              <a:off x="1293050" y="3923100"/>
              <a:ext cx="50650" cy="70300"/>
            </a:xfrm>
            <a:custGeom>
              <a:avLst/>
              <a:gdLst/>
              <a:ahLst/>
              <a:cxnLst/>
              <a:rect l="l" t="t" r="r" b="b"/>
              <a:pathLst>
                <a:path w="2026" h="2812" extrusionOk="0">
                  <a:moveTo>
                    <a:pt x="1227" y="315"/>
                  </a:moveTo>
                  <a:cubicBezTo>
                    <a:pt x="1355" y="315"/>
                    <a:pt x="1455" y="357"/>
                    <a:pt x="1541" y="429"/>
                  </a:cubicBezTo>
                  <a:cubicBezTo>
                    <a:pt x="1641" y="514"/>
                    <a:pt x="1683" y="600"/>
                    <a:pt x="1683" y="714"/>
                  </a:cubicBezTo>
                  <a:cubicBezTo>
                    <a:pt x="1683" y="885"/>
                    <a:pt x="1583" y="1028"/>
                    <a:pt x="1384" y="1185"/>
                  </a:cubicBezTo>
                  <a:cubicBezTo>
                    <a:pt x="1198" y="1327"/>
                    <a:pt x="942" y="1442"/>
                    <a:pt x="628" y="1527"/>
                  </a:cubicBezTo>
                  <a:cubicBezTo>
                    <a:pt x="756" y="1056"/>
                    <a:pt x="827" y="743"/>
                    <a:pt x="827" y="600"/>
                  </a:cubicBezTo>
                  <a:cubicBezTo>
                    <a:pt x="827" y="543"/>
                    <a:pt x="813" y="500"/>
                    <a:pt x="785" y="443"/>
                  </a:cubicBezTo>
                  <a:cubicBezTo>
                    <a:pt x="956" y="357"/>
                    <a:pt x="1113" y="315"/>
                    <a:pt x="1227" y="315"/>
                  </a:cubicBezTo>
                  <a:close/>
                  <a:moveTo>
                    <a:pt x="1170" y="1"/>
                  </a:moveTo>
                  <a:cubicBezTo>
                    <a:pt x="999" y="1"/>
                    <a:pt x="842" y="29"/>
                    <a:pt x="656" y="86"/>
                  </a:cubicBezTo>
                  <a:cubicBezTo>
                    <a:pt x="485" y="143"/>
                    <a:pt x="385" y="215"/>
                    <a:pt x="385" y="272"/>
                  </a:cubicBezTo>
                  <a:cubicBezTo>
                    <a:pt x="385" y="329"/>
                    <a:pt x="428" y="372"/>
                    <a:pt x="485" y="429"/>
                  </a:cubicBezTo>
                  <a:cubicBezTo>
                    <a:pt x="471" y="743"/>
                    <a:pt x="357" y="1285"/>
                    <a:pt x="114" y="2069"/>
                  </a:cubicBezTo>
                  <a:cubicBezTo>
                    <a:pt x="43" y="2326"/>
                    <a:pt x="0" y="2483"/>
                    <a:pt x="0" y="2540"/>
                  </a:cubicBezTo>
                  <a:cubicBezTo>
                    <a:pt x="0" y="2597"/>
                    <a:pt x="29" y="2654"/>
                    <a:pt x="71" y="2711"/>
                  </a:cubicBezTo>
                  <a:cubicBezTo>
                    <a:pt x="128" y="2768"/>
                    <a:pt x="171" y="2811"/>
                    <a:pt x="200" y="2811"/>
                  </a:cubicBezTo>
                  <a:cubicBezTo>
                    <a:pt x="243" y="2797"/>
                    <a:pt x="357" y="2483"/>
                    <a:pt x="542" y="1841"/>
                  </a:cubicBezTo>
                  <a:cubicBezTo>
                    <a:pt x="999" y="1755"/>
                    <a:pt x="1355" y="1613"/>
                    <a:pt x="1612" y="1413"/>
                  </a:cubicBezTo>
                  <a:cubicBezTo>
                    <a:pt x="1883" y="1213"/>
                    <a:pt x="2026" y="971"/>
                    <a:pt x="2026" y="700"/>
                  </a:cubicBezTo>
                  <a:cubicBezTo>
                    <a:pt x="2026" y="486"/>
                    <a:pt x="1940" y="315"/>
                    <a:pt x="1783" y="186"/>
                  </a:cubicBezTo>
                  <a:cubicBezTo>
                    <a:pt x="1626" y="58"/>
                    <a:pt x="1412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7"/>
            <p:cNvSpPr/>
            <p:nvPr/>
          </p:nvSpPr>
          <p:spPr>
            <a:xfrm>
              <a:off x="1348325" y="3923475"/>
              <a:ext cx="42100" cy="69550"/>
            </a:xfrm>
            <a:custGeom>
              <a:avLst/>
              <a:gdLst/>
              <a:ahLst/>
              <a:cxnLst/>
              <a:rect l="l" t="t" r="r" b="b"/>
              <a:pathLst>
                <a:path w="1684" h="2782" extrusionOk="0">
                  <a:moveTo>
                    <a:pt x="628" y="0"/>
                  </a:moveTo>
                  <a:cubicBezTo>
                    <a:pt x="585" y="0"/>
                    <a:pt x="557" y="14"/>
                    <a:pt x="542" y="29"/>
                  </a:cubicBezTo>
                  <a:cubicBezTo>
                    <a:pt x="542" y="43"/>
                    <a:pt x="528" y="86"/>
                    <a:pt x="528" y="128"/>
                  </a:cubicBezTo>
                  <a:cubicBezTo>
                    <a:pt x="528" y="300"/>
                    <a:pt x="442" y="699"/>
                    <a:pt x="257" y="1327"/>
                  </a:cubicBezTo>
                  <a:cubicBezTo>
                    <a:pt x="86" y="1954"/>
                    <a:pt x="0" y="2311"/>
                    <a:pt x="0" y="2411"/>
                  </a:cubicBezTo>
                  <a:cubicBezTo>
                    <a:pt x="0" y="2511"/>
                    <a:pt x="43" y="2596"/>
                    <a:pt x="129" y="2668"/>
                  </a:cubicBezTo>
                  <a:cubicBezTo>
                    <a:pt x="228" y="2739"/>
                    <a:pt x="343" y="2782"/>
                    <a:pt x="457" y="2782"/>
                  </a:cubicBezTo>
                  <a:cubicBezTo>
                    <a:pt x="742" y="2782"/>
                    <a:pt x="1013" y="2739"/>
                    <a:pt x="1284" y="2639"/>
                  </a:cubicBezTo>
                  <a:cubicBezTo>
                    <a:pt x="1541" y="2539"/>
                    <a:pt x="1683" y="2439"/>
                    <a:pt x="1683" y="2325"/>
                  </a:cubicBezTo>
                  <a:cubicBezTo>
                    <a:pt x="1683" y="2297"/>
                    <a:pt x="1683" y="2282"/>
                    <a:pt x="1669" y="2268"/>
                  </a:cubicBezTo>
                  <a:cubicBezTo>
                    <a:pt x="1669" y="2268"/>
                    <a:pt x="1641" y="2254"/>
                    <a:pt x="1626" y="2254"/>
                  </a:cubicBezTo>
                  <a:cubicBezTo>
                    <a:pt x="1598" y="2254"/>
                    <a:pt x="1541" y="2268"/>
                    <a:pt x="1427" y="2311"/>
                  </a:cubicBezTo>
                  <a:cubicBezTo>
                    <a:pt x="1070" y="2397"/>
                    <a:pt x="742" y="2454"/>
                    <a:pt x="457" y="2454"/>
                  </a:cubicBezTo>
                  <a:cubicBezTo>
                    <a:pt x="385" y="2454"/>
                    <a:pt x="343" y="2411"/>
                    <a:pt x="343" y="2340"/>
                  </a:cubicBezTo>
                  <a:cubicBezTo>
                    <a:pt x="343" y="2268"/>
                    <a:pt x="400" y="2054"/>
                    <a:pt x="514" y="1698"/>
                  </a:cubicBezTo>
                  <a:cubicBezTo>
                    <a:pt x="742" y="956"/>
                    <a:pt x="856" y="499"/>
                    <a:pt x="856" y="314"/>
                  </a:cubicBezTo>
                  <a:cubicBezTo>
                    <a:pt x="856" y="243"/>
                    <a:pt x="828" y="171"/>
                    <a:pt x="770" y="100"/>
                  </a:cubicBezTo>
                  <a:cubicBezTo>
                    <a:pt x="713" y="43"/>
                    <a:pt x="656" y="0"/>
                    <a:pt x="6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7"/>
            <p:cNvSpPr/>
            <p:nvPr/>
          </p:nvSpPr>
          <p:spPr>
            <a:xfrm>
              <a:off x="1399675" y="3923100"/>
              <a:ext cx="51375" cy="69925"/>
            </a:xfrm>
            <a:custGeom>
              <a:avLst/>
              <a:gdLst/>
              <a:ahLst/>
              <a:cxnLst/>
              <a:rect l="l" t="t" r="r" b="b"/>
              <a:pathLst>
                <a:path w="2055" h="2797" extrusionOk="0">
                  <a:moveTo>
                    <a:pt x="1227" y="386"/>
                  </a:moveTo>
                  <a:cubicBezTo>
                    <a:pt x="1270" y="614"/>
                    <a:pt x="1313" y="942"/>
                    <a:pt x="1356" y="1399"/>
                  </a:cubicBezTo>
                  <a:cubicBezTo>
                    <a:pt x="1156" y="1427"/>
                    <a:pt x="956" y="1470"/>
                    <a:pt x="771" y="1527"/>
                  </a:cubicBezTo>
                  <a:cubicBezTo>
                    <a:pt x="956" y="1028"/>
                    <a:pt x="1099" y="657"/>
                    <a:pt x="1227" y="386"/>
                  </a:cubicBezTo>
                  <a:close/>
                  <a:moveTo>
                    <a:pt x="1313" y="1"/>
                  </a:moveTo>
                  <a:cubicBezTo>
                    <a:pt x="1241" y="1"/>
                    <a:pt x="1170" y="29"/>
                    <a:pt x="1099" y="72"/>
                  </a:cubicBezTo>
                  <a:cubicBezTo>
                    <a:pt x="1027" y="129"/>
                    <a:pt x="985" y="186"/>
                    <a:pt x="956" y="258"/>
                  </a:cubicBezTo>
                  <a:cubicBezTo>
                    <a:pt x="928" y="329"/>
                    <a:pt x="856" y="500"/>
                    <a:pt x="742" y="757"/>
                  </a:cubicBezTo>
                  <a:cubicBezTo>
                    <a:pt x="642" y="1014"/>
                    <a:pt x="557" y="1213"/>
                    <a:pt x="500" y="1370"/>
                  </a:cubicBezTo>
                  <a:cubicBezTo>
                    <a:pt x="471" y="1442"/>
                    <a:pt x="428" y="1527"/>
                    <a:pt x="400" y="1627"/>
                  </a:cubicBezTo>
                  <a:cubicBezTo>
                    <a:pt x="129" y="1713"/>
                    <a:pt x="0" y="1770"/>
                    <a:pt x="0" y="1827"/>
                  </a:cubicBezTo>
                  <a:cubicBezTo>
                    <a:pt x="0" y="1884"/>
                    <a:pt x="29" y="1912"/>
                    <a:pt x="57" y="1955"/>
                  </a:cubicBezTo>
                  <a:cubicBezTo>
                    <a:pt x="100" y="1984"/>
                    <a:pt x="157" y="1998"/>
                    <a:pt x="200" y="1998"/>
                  </a:cubicBezTo>
                  <a:lnTo>
                    <a:pt x="229" y="1998"/>
                  </a:lnTo>
                  <a:cubicBezTo>
                    <a:pt x="86" y="2355"/>
                    <a:pt x="15" y="2540"/>
                    <a:pt x="15" y="2554"/>
                  </a:cubicBezTo>
                  <a:cubicBezTo>
                    <a:pt x="15" y="2611"/>
                    <a:pt x="29" y="2668"/>
                    <a:pt x="86" y="2725"/>
                  </a:cubicBezTo>
                  <a:cubicBezTo>
                    <a:pt x="129" y="2768"/>
                    <a:pt x="172" y="2797"/>
                    <a:pt x="214" y="2797"/>
                  </a:cubicBezTo>
                  <a:cubicBezTo>
                    <a:pt x="257" y="2797"/>
                    <a:pt x="400" y="2497"/>
                    <a:pt x="628" y="1898"/>
                  </a:cubicBezTo>
                  <a:cubicBezTo>
                    <a:pt x="828" y="1841"/>
                    <a:pt x="970" y="1798"/>
                    <a:pt x="1070" y="1784"/>
                  </a:cubicBezTo>
                  <a:cubicBezTo>
                    <a:pt x="1156" y="1755"/>
                    <a:pt x="1270" y="1727"/>
                    <a:pt x="1384" y="1698"/>
                  </a:cubicBezTo>
                  <a:cubicBezTo>
                    <a:pt x="1413" y="1941"/>
                    <a:pt x="1427" y="2183"/>
                    <a:pt x="1441" y="2426"/>
                  </a:cubicBezTo>
                  <a:cubicBezTo>
                    <a:pt x="1455" y="2569"/>
                    <a:pt x="1484" y="2668"/>
                    <a:pt x="1513" y="2711"/>
                  </a:cubicBezTo>
                  <a:cubicBezTo>
                    <a:pt x="1527" y="2768"/>
                    <a:pt x="1570" y="2797"/>
                    <a:pt x="1612" y="2797"/>
                  </a:cubicBezTo>
                  <a:cubicBezTo>
                    <a:pt x="1698" y="2797"/>
                    <a:pt x="1741" y="2640"/>
                    <a:pt x="1741" y="2312"/>
                  </a:cubicBezTo>
                  <a:cubicBezTo>
                    <a:pt x="1741" y="2112"/>
                    <a:pt x="1726" y="1884"/>
                    <a:pt x="1712" y="1613"/>
                  </a:cubicBezTo>
                  <a:cubicBezTo>
                    <a:pt x="1940" y="1541"/>
                    <a:pt x="2055" y="1484"/>
                    <a:pt x="2055" y="1442"/>
                  </a:cubicBezTo>
                  <a:cubicBezTo>
                    <a:pt x="2055" y="1370"/>
                    <a:pt x="1998" y="1342"/>
                    <a:pt x="1869" y="1342"/>
                  </a:cubicBezTo>
                  <a:lnTo>
                    <a:pt x="1684" y="1342"/>
                  </a:lnTo>
                  <a:cubicBezTo>
                    <a:pt x="1641" y="971"/>
                    <a:pt x="1598" y="643"/>
                    <a:pt x="1527" y="386"/>
                  </a:cubicBezTo>
                  <a:cubicBezTo>
                    <a:pt x="1470" y="129"/>
                    <a:pt x="1398" y="1"/>
                    <a:pt x="13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7"/>
            <p:cNvSpPr/>
            <p:nvPr/>
          </p:nvSpPr>
          <p:spPr>
            <a:xfrm>
              <a:off x="1455675" y="3924175"/>
              <a:ext cx="49575" cy="68500"/>
            </a:xfrm>
            <a:custGeom>
              <a:avLst/>
              <a:gdLst/>
              <a:ahLst/>
              <a:cxnLst/>
              <a:rect l="l" t="t" r="r" b="b"/>
              <a:pathLst>
                <a:path w="1983" h="2740" extrusionOk="0">
                  <a:moveTo>
                    <a:pt x="1712" y="1"/>
                  </a:moveTo>
                  <a:cubicBezTo>
                    <a:pt x="1555" y="1"/>
                    <a:pt x="1384" y="43"/>
                    <a:pt x="1156" y="143"/>
                  </a:cubicBezTo>
                  <a:cubicBezTo>
                    <a:pt x="942" y="229"/>
                    <a:pt x="785" y="343"/>
                    <a:pt x="685" y="457"/>
                  </a:cubicBezTo>
                  <a:cubicBezTo>
                    <a:pt x="656" y="486"/>
                    <a:pt x="628" y="543"/>
                    <a:pt x="599" y="614"/>
                  </a:cubicBezTo>
                  <a:cubicBezTo>
                    <a:pt x="571" y="685"/>
                    <a:pt x="556" y="757"/>
                    <a:pt x="556" y="814"/>
                  </a:cubicBezTo>
                  <a:cubicBezTo>
                    <a:pt x="556" y="885"/>
                    <a:pt x="613" y="971"/>
                    <a:pt x="699" y="1085"/>
                  </a:cubicBezTo>
                  <a:cubicBezTo>
                    <a:pt x="799" y="1199"/>
                    <a:pt x="899" y="1299"/>
                    <a:pt x="1013" y="1399"/>
                  </a:cubicBezTo>
                  <a:cubicBezTo>
                    <a:pt x="1127" y="1498"/>
                    <a:pt x="1227" y="1598"/>
                    <a:pt x="1327" y="1712"/>
                  </a:cubicBezTo>
                  <a:cubicBezTo>
                    <a:pt x="1427" y="1827"/>
                    <a:pt x="1469" y="1912"/>
                    <a:pt x="1469" y="1983"/>
                  </a:cubicBezTo>
                  <a:cubicBezTo>
                    <a:pt x="1469" y="2098"/>
                    <a:pt x="1398" y="2197"/>
                    <a:pt x="1255" y="2297"/>
                  </a:cubicBezTo>
                  <a:cubicBezTo>
                    <a:pt x="1113" y="2383"/>
                    <a:pt x="956" y="2426"/>
                    <a:pt x="770" y="2426"/>
                  </a:cubicBezTo>
                  <a:cubicBezTo>
                    <a:pt x="671" y="2426"/>
                    <a:pt x="599" y="2411"/>
                    <a:pt x="514" y="2369"/>
                  </a:cubicBezTo>
                  <a:cubicBezTo>
                    <a:pt x="428" y="2340"/>
                    <a:pt x="371" y="2297"/>
                    <a:pt x="328" y="2240"/>
                  </a:cubicBezTo>
                  <a:cubicBezTo>
                    <a:pt x="200" y="2126"/>
                    <a:pt x="114" y="2055"/>
                    <a:pt x="71" y="2055"/>
                  </a:cubicBezTo>
                  <a:cubicBezTo>
                    <a:pt x="29" y="2055"/>
                    <a:pt x="0" y="2098"/>
                    <a:pt x="0" y="2183"/>
                  </a:cubicBezTo>
                  <a:cubicBezTo>
                    <a:pt x="0" y="2297"/>
                    <a:pt x="86" y="2411"/>
                    <a:pt x="243" y="2540"/>
                  </a:cubicBezTo>
                  <a:cubicBezTo>
                    <a:pt x="414" y="2668"/>
                    <a:pt x="613" y="2739"/>
                    <a:pt x="870" y="2739"/>
                  </a:cubicBezTo>
                  <a:cubicBezTo>
                    <a:pt x="1113" y="2739"/>
                    <a:pt x="1341" y="2668"/>
                    <a:pt x="1526" y="2526"/>
                  </a:cubicBezTo>
                  <a:cubicBezTo>
                    <a:pt x="1726" y="2369"/>
                    <a:pt x="1826" y="2197"/>
                    <a:pt x="1826" y="1983"/>
                  </a:cubicBezTo>
                  <a:cubicBezTo>
                    <a:pt x="1826" y="1869"/>
                    <a:pt x="1769" y="1755"/>
                    <a:pt x="1669" y="1613"/>
                  </a:cubicBezTo>
                  <a:cubicBezTo>
                    <a:pt x="1583" y="1484"/>
                    <a:pt x="1469" y="1356"/>
                    <a:pt x="1355" y="1256"/>
                  </a:cubicBezTo>
                  <a:cubicBezTo>
                    <a:pt x="1056" y="999"/>
                    <a:pt x="899" y="828"/>
                    <a:pt x="899" y="771"/>
                  </a:cubicBezTo>
                  <a:cubicBezTo>
                    <a:pt x="899" y="671"/>
                    <a:pt x="1056" y="557"/>
                    <a:pt x="1355" y="443"/>
                  </a:cubicBezTo>
                  <a:cubicBezTo>
                    <a:pt x="1441" y="414"/>
                    <a:pt x="1541" y="386"/>
                    <a:pt x="1641" y="357"/>
                  </a:cubicBezTo>
                  <a:cubicBezTo>
                    <a:pt x="1755" y="329"/>
                    <a:pt x="1840" y="314"/>
                    <a:pt x="1897" y="300"/>
                  </a:cubicBezTo>
                  <a:cubicBezTo>
                    <a:pt x="1954" y="272"/>
                    <a:pt x="1983" y="257"/>
                    <a:pt x="1983" y="229"/>
                  </a:cubicBezTo>
                  <a:cubicBezTo>
                    <a:pt x="1983" y="172"/>
                    <a:pt x="1954" y="129"/>
                    <a:pt x="1897" y="72"/>
                  </a:cubicBezTo>
                  <a:cubicBezTo>
                    <a:pt x="1855" y="29"/>
                    <a:pt x="1783" y="1"/>
                    <a:pt x="17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7"/>
            <p:cNvSpPr/>
            <p:nvPr/>
          </p:nvSpPr>
          <p:spPr>
            <a:xfrm>
              <a:off x="1512725" y="3924175"/>
              <a:ext cx="71350" cy="68500"/>
            </a:xfrm>
            <a:custGeom>
              <a:avLst/>
              <a:gdLst/>
              <a:ahLst/>
              <a:cxnLst/>
              <a:rect l="l" t="t" r="r" b="b"/>
              <a:pathLst>
                <a:path w="2854" h="2740" extrusionOk="0">
                  <a:moveTo>
                    <a:pt x="600" y="1"/>
                  </a:moveTo>
                  <a:cubicBezTo>
                    <a:pt x="557" y="1"/>
                    <a:pt x="543" y="15"/>
                    <a:pt x="528" y="29"/>
                  </a:cubicBezTo>
                  <a:cubicBezTo>
                    <a:pt x="514" y="43"/>
                    <a:pt x="514" y="72"/>
                    <a:pt x="514" y="115"/>
                  </a:cubicBezTo>
                  <a:cubicBezTo>
                    <a:pt x="514" y="286"/>
                    <a:pt x="428" y="700"/>
                    <a:pt x="257" y="1356"/>
                  </a:cubicBezTo>
                  <a:cubicBezTo>
                    <a:pt x="86" y="2026"/>
                    <a:pt x="1" y="2383"/>
                    <a:pt x="1" y="2440"/>
                  </a:cubicBezTo>
                  <a:cubicBezTo>
                    <a:pt x="1" y="2511"/>
                    <a:pt x="29" y="2568"/>
                    <a:pt x="72" y="2640"/>
                  </a:cubicBezTo>
                  <a:cubicBezTo>
                    <a:pt x="129" y="2711"/>
                    <a:pt x="157" y="2739"/>
                    <a:pt x="200" y="2739"/>
                  </a:cubicBezTo>
                  <a:cubicBezTo>
                    <a:pt x="200" y="2739"/>
                    <a:pt x="214" y="2725"/>
                    <a:pt x="243" y="2668"/>
                  </a:cubicBezTo>
                  <a:cubicBezTo>
                    <a:pt x="257" y="2654"/>
                    <a:pt x="257" y="2625"/>
                    <a:pt x="272" y="2597"/>
                  </a:cubicBezTo>
                  <a:cubicBezTo>
                    <a:pt x="286" y="2568"/>
                    <a:pt x="286" y="2540"/>
                    <a:pt x="300" y="2497"/>
                  </a:cubicBezTo>
                  <a:cubicBezTo>
                    <a:pt x="314" y="2454"/>
                    <a:pt x="329" y="2411"/>
                    <a:pt x="343" y="2383"/>
                  </a:cubicBezTo>
                  <a:cubicBezTo>
                    <a:pt x="357" y="2340"/>
                    <a:pt x="371" y="2297"/>
                    <a:pt x="386" y="2240"/>
                  </a:cubicBezTo>
                  <a:cubicBezTo>
                    <a:pt x="400" y="2183"/>
                    <a:pt x="414" y="2126"/>
                    <a:pt x="428" y="2083"/>
                  </a:cubicBezTo>
                  <a:cubicBezTo>
                    <a:pt x="428" y="2055"/>
                    <a:pt x="443" y="1998"/>
                    <a:pt x="471" y="1926"/>
                  </a:cubicBezTo>
                  <a:cubicBezTo>
                    <a:pt x="486" y="1869"/>
                    <a:pt x="514" y="1741"/>
                    <a:pt x="571" y="1541"/>
                  </a:cubicBezTo>
                  <a:cubicBezTo>
                    <a:pt x="628" y="1356"/>
                    <a:pt x="671" y="1113"/>
                    <a:pt x="714" y="842"/>
                  </a:cubicBezTo>
                  <a:cubicBezTo>
                    <a:pt x="885" y="1341"/>
                    <a:pt x="1013" y="1670"/>
                    <a:pt x="1099" y="1798"/>
                  </a:cubicBezTo>
                  <a:cubicBezTo>
                    <a:pt x="1170" y="1884"/>
                    <a:pt x="1227" y="1926"/>
                    <a:pt x="1299" y="1926"/>
                  </a:cubicBezTo>
                  <a:cubicBezTo>
                    <a:pt x="1370" y="1926"/>
                    <a:pt x="1470" y="1869"/>
                    <a:pt x="1570" y="1755"/>
                  </a:cubicBezTo>
                  <a:cubicBezTo>
                    <a:pt x="1684" y="1627"/>
                    <a:pt x="1983" y="1270"/>
                    <a:pt x="2468" y="671"/>
                  </a:cubicBezTo>
                  <a:lnTo>
                    <a:pt x="2468" y="671"/>
                  </a:lnTo>
                  <a:cubicBezTo>
                    <a:pt x="2354" y="956"/>
                    <a:pt x="2269" y="1284"/>
                    <a:pt x="2169" y="1670"/>
                  </a:cubicBezTo>
                  <a:cubicBezTo>
                    <a:pt x="2083" y="2040"/>
                    <a:pt x="2040" y="2283"/>
                    <a:pt x="2040" y="2397"/>
                  </a:cubicBezTo>
                  <a:cubicBezTo>
                    <a:pt x="2040" y="2497"/>
                    <a:pt x="2055" y="2583"/>
                    <a:pt x="2083" y="2654"/>
                  </a:cubicBezTo>
                  <a:cubicBezTo>
                    <a:pt x="2126" y="2711"/>
                    <a:pt x="2155" y="2739"/>
                    <a:pt x="2197" y="2739"/>
                  </a:cubicBezTo>
                  <a:cubicBezTo>
                    <a:pt x="2226" y="2739"/>
                    <a:pt x="2269" y="2668"/>
                    <a:pt x="2311" y="2511"/>
                  </a:cubicBezTo>
                  <a:cubicBezTo>
                    <a:pt x="2326" y="2440"/>
                    <a:pt x="2340" y="2354"/>
                    <a:pt x="2369" y="2269"/>
                  </a:cubicBezTo>
                  <a:cubicBezTo>
                    <a:pt x="2383" y="2197"/>
                    <a:pt x="2411" y="2083"/>
                    <a:pt x="2440" y="1955"/>
                  </a:cubicBezTo>
                  <a:cubicBezTo>
                    <a:pt x="2468" y="1827"/>
                    <a:pt x="2497" y="1712"/>
                    <a:pt x="2525" y="1627"/>
                  </a:cubicBezTo>
                  <a:cubicBezTo>
                    <a:pt x="2554" y="1541"/>
                    <a:pt x="2583" y="1413"/>
                    <a:pt x="2625" y="1256"/>
                  </a:cubicBezTo>
                  <a:cubicBezTo>
                    <a:pt x="2668" y="1113"/>
                    <a:pt x="2697" y="999"/>
                    <a:pt x="2725" y="928"/>
                  </a:cubicBezTo>
                  <a:cubicBezTo>
                    <a:pt x="2739" y="856"/>
                    <a:pt x="2768" y="771"/>
                    <a:pt x="2782" y="671"/>
                  </a:cubicBezTo>
                  <a:cubicBezTo>
                    <a:pt x="2811" y="571"/>
                    <a:pt x="2825" y="500"/>
                    <a:pt x="2839" y="429"/>
                  </a:cubicBezTo>
                  <a:cubicBezTo>
                    <a:pt x="2854" y="371"/>
                    <a:pt x="2854" y="314"/>
                    <a:pt x="2854" y="272"/>
                  </a:cubicBezTo>
                  <a:cubicBezTo>
                    <a:pt x="2854" y="229"/>
                    <a:pt x="2825" y="172"/>
                    <a:pt x="2782" y="129"/>
                  </a:cubicBezTo>
                  <a:cubicBezTo>
                    <a:pt x="2725" y="72"/>
                    <a:pt x="2682" y="43"/>
                    <a:pt x="2625" y="43"/>
                  </a:cubicBezTo>
                  <a:cubicBezTo>
                    <a:pt x="2583" y="43"/>
                    <a:pt x="2511" y="100"/>
                    <a:pt x="2397" y="229"/>
                  </a:cubicBezTo>
                  <a:cubicBezTo>
                    <a:pt x="2297" y="343"/>
                    <a:pt x="2126" y="557"/>
                    <a:pt x="1898" y="842"/>
                  </a:cubicBezTo>
                  <a:cubicBezTo>
                    <a:pt x="1684" y="1128"/>
                    <a:pt x="1498" y="1356"/>
                    <a:pt x="1356" y="1527"/>
                  </a:cubicBezTo>
                  <a:cubicBezTo>
                    <a:pt x="1242" y="1284"/>
                    <a:pt x="1142" y="1042"/>
                    <a:pt x="1042" y="799"/>
                  </a:cubicBezTo>
                  <a:cubicBezTo>
                    <a:pt x="956" y="557"/>
                    <a:pt x="913" y="386"/>
                    <a:pt x="899" y="300"/>
                  </a:cubicBezTo>
                  <a:cubicBezTo>
                    <a:pt x="885" y="243"/>
                    <a:pt x="842" y="186"/>
                    <a:pt x="771" y="115"/>
                  </a:cubicBezTo>
                  <a:cubicBezTo>
                    <a:pt x="685" y="43"/>
                    <a:pt x="628" y="1"/>
                    <a:pt x="6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7"/>
            <p:cNvSpPr/>
            <p:nvPr/>
          </p:nvSpPr>
          <p:spPr>
            <a:xfrm>
              <a:off x="515925" y="2894575"/>
              <a:ext cx="71000" cy="68500"/>
            </a:xfrm>
            <a:custGeom>
              <a:avLst/>
              <a:gdLst/>
              <a:ahLst/>
              <a:cxnLst/>
              <a:rect l="l" t="t" r="r" b="b"/>
              <a:pathLst>
                <a:path w="2840" h="2740" extrusionOk="0">
                  <a:moveTo>
                    <a:pt x="586" y="1"/>
                  </a:moveTo>
                  <a:cubicBezTo>
                    <a:pt x="557" y="1"/>
                    <a:pt x="529" y="1"/>
                    <a:pt x="514" y="29"/>
                  </a:cubicBezTo>
                  <a:cubicBezTo>
                    <a:pt x="500" y="43"/>
                    <a:pt x="500" y="72"/>
                    <a:pt x="500" y="115"/>
                  </a:cubicBezTo>
                  <a:cubicBezTo>
                    <a:pt x="500" y="286"/>
                    <a:pt x="414" y="700"/>
                    <a:pt x="243" y="1356"/>
                  </a:cubicBezTo>
                  <a:cubicBezTo>
                    <a:pt x="72" y="2012"/>
                    <a:pt x="1" y="2369"/>
                    <a:pt x="1" y="2440"/>
                  </a:cubicBezTo>
                  <a:cubicBezTo>
                    <a:pt x="1" y="2497"/>
                    <a:pt x="15" y="2568"/>
                    <a:pt x="58" y="2625"/>
                  </a:cubicBezTo>
                  <a:cubicBezTo>
                    <a:pt x="115" y="2697"/>
                    <a:pt x="158" y="2740"/>
                    <a:pt x="186" y="2740"/>
                  </a:cubicBezTo>
                  <a:cubicBezTo>
                    <a:pt x="186" y="2740"/>
                    <a:pt x="215" y="2711"/>
                    <a:pt x="229" y="2668"/>
                  </a:cubicBezTo>
                  <a:cubicBezTo>
                    <a:pt x="243" y="2640"/>
                    <a:pt x="243" y="2625"/>
                    <a:pt x="258" y="2597"/>
                  </a:cubicBezTo>
                  <a:cubicBezTo>
                    <a:pt x="272" y="2568"/>
                    <a:pt x="286" y="2540"/>
                    <a:pt x="286" y="2497"/>
                  </a:cubicBezTo>
                  <a:cubicBezTo>
                    <a:pt x="300" y="2440"/>
                    <a:pt x="315" y="2411"/>
                    <a:pt x="329" y="2369"/>
                  </a:cubicBezTo>
                  <a:cubicBezTo>
                    <a:pt x="343" y="2326"/>
                    <a:pt x="357" y="2283"/>
                    <a:pt x="372" y="2226"/>
                  </a:cubicBezTo>
                  <a:cubicBezTo>
                    <a:pt x="386" y="2169"/>
                    <a:pt x="400" y="2126"/>
                    <a:pt x="414" y="2083"/>
                  </a:cubicBezTo>
                  <a:cubicBezTo>
                    <a:pt x="429" y="2041"/>
                    <a:pt x="443" y="1983"/>
                    <a:pt x="457" y="1926"/>
                  </a:cubicBezTo>
                  <a:cubicBezTo>
                    <a:pt x="471" y="1855"/>
                    <a:pt x="500" y="1727"/>
                    <a:pt x="557" y="1541"/>
                  </a:cubicBezTo>
                  <a:cubicBezTo>
                    <a:pt x="614" y="1342"/>
                    <a:pt x="657" y="1099"/>
                    <a:pt x="714" y="828"/>
                  </a:cubicBezTo>
                  <a:cubicBezTo>
                    <a:pt x="871" y="1342"/>
                    <a:pt x="999" y="1655"/>
                    <a:pt x="1085" y="1798"/>
                  </a:cubicBezTo>
                  <a:cubicBezTo>
                    <a:pt x="1156" y="1884"/>
                    <a:pt x="1213" y="1912"/>
                    <a:pt x="1285" y="1912"/>
                  </a:cubicBezTo>
                  <a:cubicBezTo>
                    <a:pt x="1356" y="1912"/>
                    <a:pt x="1456" y="1855"/>
                    <a:pt x="1570" y="1741"/>
                  </a:cubicBezTo>
                  <a:cubicBezTo>
                    <a:pt x="1670" y="1627"/>
                    <a:pt x="1969" y="1270"/>
                    <a:pt x="2454" y="657"/>
                  </a:cubicBezTo>
                  <a:lnTo>
                    <a:pt x="2454" y="657"/>
                  </a:lnTo>
                  <a:cubicBezTo>
                    <a:pt x="2355" y="942"/>
                    <a:pt x="2255" y="1284"/>
                    <a:pt x="2155" y="1655"/>
                  </a:cubicBezTo>
                  <a:cubicBezTo>
                    <a:pt x="2069" y="2041"/>
                    <a:pt x="2026" y="2283"/>
                    <a:pt x="2026" y="2383"/>
                  </a:cubicBezTo>
                  <a:cubicBezTo>
                    <a:pt x="2026" y="2497"/>
                    <a:pt x="2041" y="2583"/>
                    <a:pt x="2083" y="2640"/>
                  </a:cubicBezTo>
                  <a:cubicBezTo>
                    <a:pt x="2112" y="2697"/>
                    <a:pt x="2141" y="2740"/>
                    <a:pt x="2183" y="2740"/>
                  </a:cubicBezTo>
                  <a:cubicBezTo>
                    <a:pt x="2212" y="2740"/>
                    <a:pt x="2255" y="2654"/>
                    <a:pt x="2297" y="2511"/>
                  </a:cubicBezTo>
                  <a:cubicBezTo>
                    <a:pt x="2312" y="2426"/>
                    <a:pt x="2340" y="2354"/>
                    <a:pt x="2355" y="2269"/>
                  </a:cubicBezTo>
                  <a:cubicBezTo>
                    <a:pt x="2369" y="2183"/>
                    <a:pt x="2397" y="2083"/>
                    <a:pt x="2426" y="1955"/>
                  </a:cubicBezTo>
                  <a:cubicBezTo>
                    <a:pt x="2454" y="1812"/>
                    <a:pt x="2483" y="1712"/>
                    <a:pt x="2511" y="1627"/>
                  </a:cubicBezTo>
                  <a:cubicBezTo>
                    <a:pt x="2540" y="1527"/>
                    <a:pt x="2569" y="1413"/>
                    <a:pt x="2611" y="1256"/>
                  </a:cubicBezTo>
                  <a:cubicBezTo>
                    <a:pt x="2654" y="1099"/>
                    <a:pt x="2697" y="999"/>
                    <a:pt x="2711" y="928"/>
                  </a:cubicBezTo>
                  <a:cubicBezTo>
                    <a:pt x="2725" y="842"/>
                    <a:pt x="2754" y="757"/>
                    <a:pt x="2782" y="671"/>
                  </a:cubicBezTo>
                  <a:cubicBezTo>
                    <a:pt x="2797" y="571"/>
                    <a:pt x="2825" y="486"/>
                    <a:pt x="2825" y="429"/>
                  </a:cubicBezTo>
                  <a:cubicBezTo>
                    <a:pt x="2840" y="371"/>
                    <a:pt x="2840" y="314"/>
                    <a:pt x="2840" y="272"/>
                  </a:cubicBezTo>
                  <a:cubicBezTo>
                    <a:pt x="2840" y="215"/>
                    <a:pt x="2825" y="172"/>
                    <a:pt x="2768" y="115"/>
                  </a:cubicBezTo>
                  <a:cubicBezTo>
                    <a:pt x="2711" y="72"/>
                    <a:pt x="2668" y="43"/>
                    <a:pt x="2626" y="43"/>
                  </a:cubicBezTo>
                  <a:cubicBezTo>
                    <a:pt x="2569" y="43"/>
                    <a:pt x="2497" y="100"/>
                    <a:pt x="2383" y="215"/>
                  </a:cubicBezTo>
                  <a:cubicBezTo>
                    <a:pt x="2283" y="343"/>
                    <a:pt x="2112" y="543"/>
                    <a:pt x="1898" y="828"/>
                  </a:cubicBezTo>
                  <a:cubicBezTo>
                    <a:pt x="1670" y="1113"/>
                    <a:pt x="1484" y="1342"/>
                    <a:pt x="1342" y="1513"/>
                  </a:cubicBezTo>
                  <a:cubicBezTo>
                    <a:pt x="1228" y="1270"/>
                    <a:pt x="1128" y="1028"/>
                    <a:pt x="1028" y="799"/>
                  </a:cubicBezTo>
                  <a:cubicBezTo>
                    <a:pt x="942" y="557"/>
                    <a:pt x="899" y="386"/>
                    <a:pt x="885" y="286"/>
                  </a:cubicBezTo>
                  <a:cubicBezTo>
                    <a:pt x="885" y="229"/>
                    <a:pt x="842" y="172"/>
                    <a:pt x="757" y="100"/>
                  </a:cubicBezTo>
                  <a:cubicBezTo>
                    <a:pt x="671" y="29"/>
                    <a:pt x="614" y="1"/>
                    <a:pt x="5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7"/>
            <p:cNvSpPr/>
            <p:nvPr/>
          </p:nvSpPr>
          <p:spPr>
            <a:xfrm>
              <a:off x="594400" y="2894575"/>
              <a:ext cx="19975" cy="68500"/>
            </a:xfrm>
            <a:custGeom>
              <a:avLst/>
              <a:gdLst/>
              <a:ahLst/>
              <a:cxnLst/>
              <a:rect l="l" t="t" r="r" b="b"/>
              <a:pathLst>
                <a:path w="799" h="2740" extrusionOk="0">
                  <a:moveTo>
                    <a:pt x="556" y="1"/>
                  </a:moveTo>
                  <a:cubicBezTo>
                    <a:pt x="528" y="1"/>
                    <a:pt x="499" y="1"/>
                    <a:pt x="485" y="29"/>
                  </a:cubicBezTo>
                  <a:cubicBezTo>
                    <a:pt x="471" y="43"/>
                    <a:pt x="471" y="72"/>
                    <a:pt x="471" y="115"/>
                  </a:cubicBezTo>
                  <a:cubicBezTo>
                    <a:pt x="471" y="272"/>
                    <a:pt x="385" y="700"/>
                    <a:pt x="228" y="1370"/>
                  </a:cubicBezTo>
                  <a:cubicBezTo>
                    <a:pt x="71" y="2055"/>
                    <a:pt x="0" y="2426"/>
                    <a:pt x="0" y="2468"/>
                  </a:cubicBezTo>
                  <a:cubicBezTo>
                    <a:pt x="0" y="2526"/>
                    <a:pt x="29" y="2583"/>
                    <a:pt x="71" y="2640"/>
                  </a:cubicBezTo>
                  <a:cubicBezTo>
                    <a:pt x="129" y="2711"/>
                    <a:pt x="171" y="2740"/>
                    <a:pt x="200" y="2740"/>
                  </a:cubicBezTo>
                  <a:cubicBezTo>
                    <a:pt x="228" y="2740"/>
                    <a:pt x="271" y="2654"/>
                    <a:pt x="314" y="2511"/>
                  </a:cubicBezTo>
                  <a:cubicBezTo>
                    <a:pt x="328" y="2426"/>
                    <a:pt x="357" y="2340"/>
                    <a:pt x="371" y="2269"/>
                  </a:cubicBezTo>
                  <a:cubicBezTo>
                    <a:pt x="385" y="2212"/>
                    <a:pt x="414" y="2098"/>
                    <a:pt x="442" y="1969"/>
                  </a:cubicBezTo>
                  <a:cubicBezTo>
                    <a:pt x="471" y="1841"/>
                    <a:pt x="499" y="1741"/>
                    <a:pt x="514" y="1670"/>
                  </a:cubicBezTo>
                  <a:cubicBezTo>
                    <a:pt x="713" y="899"/>
                    <a:pt x="799" y="471"/>
                    <a:pt x="799" y="386"/>
                  </a:cubicBezTo>
                  <a:cubicBezTo>
                    <a:pt x="799" y="286"/>
                    <a:pt x="770" y="200"/>
                    <a:pt x="713" y="115"/>
                  </a:cubicBezTo>
                  <a:cubicBezTo>
                    <a:pt x="642" y="43"/>
                    <a:pt x="599" y="1"/>
                    <a:pt x="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7"/>
            <p:cNvSpPr/>
            <p:nvPr/>
          </p:nvSpPr>
          <p:spPr>
            <a:xfrm>
              <a:off x="624350" y="2894925"/>
              <a:ext cx="53150" cy="68150"/>
            </a:xfrm>
            <a:custGeom>
              <a:avLst/>
              <a:gdLst/>
              <a:ahLst/>
              <a:cxnLst/>
              <a:rect l="l" t="t" r="r" b="b"/>
              <a:pathLst>
                <a:path w="2126" h="2726" extrusionOk="0">
                  <a:moveTo>
                    <a:pt x="1213" y="1"/>
                  </a:moveTo>
                  <a:cubicBezTo>
                    <a:pt x="699" y="1"/>
                    <a:pt x="371" y="1"/>
                    <a:pt x="214" y="15"/>
                  </a:cubicBezTo>
                  <a:cubicBezTo>
                    <a:pt x="72" y="29"/>
                    <a:pt x="0" y="58"/>
                    <a:pt x="0" y="101"/>
                  </a:cubicBezTo>
                  <a:cubicBezTo>
                    <a:pt x="0" y="158"/>
                    <a:pt x="15" y="215"/>
                    <a:pt x="57" y="272"/>
                  </a:cubicBezTo>
                  <a:cubicBezTo>
                    <a:pt x="100" y="329"/>
                    <a:pt x="143" y="357"/>
                    <a:pt x="186" y="357"/>
                  </a:cubicBezTo>
                  <a:lnTo>
                    <a:pt x="856" y="315"/>
                  </a:lnTo>
                  <a:lnTo>
                    <a:pt x="856" y="315"/>
                  </a:lnTo>
                  <a:cubicBezTo>
                    <a:pt x="842" y="571"/>
                    <a:pt x="756" y="971"/>
                    <a:pt x="614" y="1527"/>
                  </a:cubicBezTo>
                  <a:cubicBezTo>
                    <a:pt x="471" y="2084"/>
                    <a:pt x="400" y="2397"/>
                    <a:pt x="400" y="2454"/>
                  </a:cubicBezTo>
                  <a:cubicBezTo>
                    <a:pt x="400" y="2512"/>
                    <a:pt x="428" y="2583"/>
                    <a:pt x="471" y="2640"/>
                  </a:cubicBezTo>
                  <a:cubicBezTo>
                    <a:pt x="528" y="2697"/>
                    <a:pt x="571" y="2726"/>
                    <a:pt x="614" y="2726"/>
                  </a:cubicBezTo>
                  <a:cubicBezTo>
                    <a:pt x="642" y="2726"/>
                    <a:pt x="671" y="2654"/>
                    <a:pt x="699" y="2512"/>
                  </a:cubicBezTo>
                  <a:cubicBezTo>
                    <a:pt x="728" y="2440"/>
                    <a:pt x="756" y="2326"/>
                    <a:pt x="799" y="2141"/>
                  </a:cubicBezTo>
                  <a:cubicBezTo>
                    <a:pt x="842" y="1969"/>
                    <a:pt x="871" y="1841"/>
                    <a:pt x="899" y="1755"/>
                  </a:cubicBezTo>
                  <a:cubicBezTo>
                    <a:pt x="1099" y="942"/>
                    <a:pt x="1199" y="500"/>
                    <a:pt x="1199" y="400"/>
                  </a:cubicBezTo>
                  <a:cubicBezTo>
                    <a:pt x="1199" y="372"/>
                    <a:pt x="1199" y="343"/>
                    <a:pt x="1184" y="315"/>
                  </a:cubicBezTo>
                  <a:cubicBezTo>
                    <a:pt x="1327" y="315"/>
                    <a:pt x="1484" y="329"/>
                    <a:pt x="1627" y="329"/>
                  </a:cubicBezTo>
                  <a:cubicBezTo>
                    <a:pt x="1784" y="343"/>
                    <a:pt x="1912" y="357"/>
                    <a:pt x="1998" y="357"/>
                  </a:cubicBezTo>
                  <a:cubicBezTo>
                    <a:pt x="2083" y="357"/>
                    <a:pt x="2126" y="329"/>
                    <a:pt x="2126" y="272"/>
                  </a:cubicBezTo>
                  <a:cubicBezTo>
                    <a:pt x="2126" y="201"/>
                    <a:pt x="2040" y="144"/>
                    <a:pt x="1869" y="86"/>
                  </a:cubicBezTo>
                  <a:cubicBezTo>
                    <a:pt x="1698" y="29"/>
                    <a:pt x="1470" y="1"/>
                    <a:pt x="1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7"/>
            <p:cNvSpPr/>
            <p:nvPr/>
          </p:nvSpPr>
          <p:spPr>
            <a:xfrm>
              <a:off x="675700" y="2894225"/>
              <a:ext cx="52800" cy="68850"/>
            </a:xfrm>
            <a:custGeom>
              <a:avLst/>
              <a:gdLst/>
              <a:ahLst/>
              <a:cxnLst/>
              <a:rect l="l" t="t" r="r" b="b"/>
              <a:pathLst>
                <a:path w="2112" h="2754" extrusionOk="0">
                  <a:moveTo>
                    <a:pt x="1370" y="328"/>
                  </a:moveTo>
                  <a:cubicBezTo>
                    <a:pt x="1470" y="328"/>
                    <a:pt x="1556" y="385"/>
                    <a:pt x="1641" y="514"/>
                  </a:cubicBezTo>
                  <a:cubicBezTo>
                    <a:pt x="1712" y="642"/>
                    <a:pt x="1755" y="799"/>
                    <a:pt x="1755" y="1013"/>
                  </a:cubicBezTo>
                  <a:cubicBezTo>
                    <a:pt x="1755" y="1213"/>
                    <a:pt x="1698" y="1427"/>
                    <a:pt x="1570" y="1655"/>
                  </a:cubicBezTo>
                  <a:cubicBezTo>
                    <a:pt x="1441" y="1869"/>
                    <a:pt x="1299" y="2069"/>
                    <a:pt x="1128" y="2226"/>
                  </a:cubicBezTo>
                  <a:cubicBezTo>
                    <a:pt x="956" y="2368"/>
                    <a:pt x="814" y="2454"/>
                    <a:pt x="671" y="2454"/>
                  </a:cubicBezTo>
                  <a:cubicBezTo>
                    <a:pt x="586" y="2454"/>
                    <a:pt x="514" y="2411"/>
                    <a:pt x="457" y="2311"/>
                  </a:cubicBezTo>
                  <a:cubicBezTo>
                    <a:pt x="400" y="2226"/>
                    <a:pt x="357" y="2112"/>
                    <a:pt x="357" y="1969"/>
                  </a:cubicBezTo>
                  <a:cubicBezTo>
                    <a:pt x="357" y="1726"/>
                    <a:pt x="429" y="1470"/>
                    <a:pt x="557" y="1213"/>
                  </a:cubicBezTo>
                  <a:cubicBezTo>
                    <a:pt x="671" y="942"/>
                    <a:pt x="814" y="728"/>
                    <a:pt x="971" y="571"/>
                  </a:cubicBezTo>
                  <a:cubicBezTo>
                    <a:pt x="1128" y="414"/>
                    <a:pt x="1256" y="328"/>
                    <a:pt x="1370" y="328"/>
                  </a:cubicBezTo>
                  <a:close/>
                  <a:moveTo>
                    <a:pt x="1342" y="0"/>
                  </a:moveTo>
                  <a:cubicBezTo>
                    <a:pt x="1213" y="0"/>
                    <a:pt x="1056" y="57"/>
                    <a:pt x="899" y="172"/>
                  </a:cubicBezTo>
                  <a:cubicBezTo>
                    <a:pt x="742" y="286"/>
                    <a:pt x="600" y="428"/>
                    <a:pt x="457" y="614"/>
                  </a:cubicBezTo>
                  <a:cubicBezTo>
                    <a:pt x="329" y="799"/>
                    <a:pt x="229" y="1013"/>
                    <a:pt x="129" y="1256"/>
                  </a:cubicBezTo>
                  <a:cubicBezTo>
                    <a:pt x="43" y="1512"/>
                    <a:pt x="1" y="1755"/>
                    <a:pt x="1" y="1983"/>
                  </a:cubicBezTo>
                  <a:cubicBezTo>
                    <a:pt x="1" y="2169"/>
                    <a:pt x="72" y="2340"/>
                    <a:pt x="200" y="2511"/>
                  </a:cubicBezTo>
                  <a:cubicBezTo>
                    <a:pt x="329" y="2668"/>
                    <a:pt x="486" y="2754"/>
                    <a:pt x="657" y="2754"/>
                  </a:cubicBezTo>
                  <a:cubicBezTo>
                    <a:pt x="885" y="2754"/>
                    <a:pt x="1128" y="2668"/>
                    <a:pt x="1356" y="2468"/>
                  </a:cubicBezTo>
                  <a:cubicBezTo>
                    <a:pt x="1584" y="2269"/>
                    <a:pt x="1770" y="2040"/>
                    <a:pt x="1912" y="1769"/>
                  </a:cubicBezTo>
                  <a:cubicBezTo>
                    <a:pt x="2041" y="1484"/>
                    <a:pt x="2112" y="1227"/>
                    <a:pt x="2112" y="970"/>
                  </a:cubicBezTo>
                  <a:cubicBezTo>
                    <a:pt x="2112" y="714"/>
                    <a:pt x="2041" y="500"/>
                    <a:pt x="1898" y="300"/>
                  </a:cubicBezTo>
                  <a:cubicBezTo>
                    <a:pt x="1755" y="100"/>
                    <a:pt x="1570" y="0"/>
                    <a:pt x="13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7"/>
            <p:cNvSpPr/>
            <p:nvPr/>
          </p:nvSpPr>
          <p:spPr>
            <a:xfrm>
              <a:off x="737050" y="2894575"/>
              <a:ext cx="47800" cy="68150"/>
            </a:xfrm>
            <a:custGeom>
              <a:avLst/>
              <a:gdLst/>
              <a:ahLst/>
              <a:cxnLst/>
              <a:rect l="l" t="t" r="r" b="b"/>
              <a:pathLst>
                <a:path w="1912" h="2726" extrusionOk="0">
                  <a:moveTo>
                    <a:pt x="1584" y="1"/>
                  </a:moveTo>
                  <a:cubicBezTo>
                    <a:pt x="1355" y="1"/>
                    <a:pt x="1113" y="115"/>
                    <a:pt x="856" y="329"/>
                  </a:cubicBezTo>
                  <a:cubicBezTo>
                    <a:pt x="614" y="557"/>
                    <a:pt x="400" y="828"/>
                    <a:pt x="243" y="1142"/>
                  </a:cubicBezTo>
                  <a:cubicBezTo>
                    <a:pt x="86" y="1441"/>
                    <a:pt x="0" y="1727"/>
                    <a:pt x="0" y="1969"/>
                  </a:cubicBezTo>
                  <a:cubicBezTo>
                    <a:pt x="0" y="2155"/>
                    <a:pt x="86" y="2340"/>
                    <a:pt x="243" y="2497"/>
                  </a:cubicBezTo>
                  <a:cubicBezTo>
                    <a:pt x="400" y="2654"/>
                    <a:pt x="571" y="2725"/>
                    <a:pt x="756" y="2725"/>
                  </a:cubicBezTo>
                  <a:cubicBezTo>
                    <a:pt x="899" y="2725"/>
                    <a:pt x="1056" y="2697"/>
                    <a:pt x="1241" y="2611"/>
                  </a:cubicBezTo>
                  <a:cubicBezTo>
                    <a:pt x="1413" y="2540"/>
                    <a:pt x="1569" y="2440"/>
                    <a:pt x="1684" y="2354"/>
                  </a:cubicBezTo>
                  <a:cubicBezTo>
                    <a:pt x="1812" y="2255"/>
                    <a:pt x="1869" y="2169"/>
                    <a:pt x="1869" y="2112"/>
                  </a:cubicBezTo>
                  <a:cubicBezTo>
                    <a:pt x="1869" y="2055"/>
                    <a:pt x="1841" y="2026"/>
                    <a:pt x="1798" y="2026"/>
                  </a:cubicBezTo>
                  <a:cubicBezTo>
                    <a:pt x="1783" y="2026"/>
                    <a:pt x="1669" y="2083"/>
                    <a:pt x="1455" y="2197"/>
                  </a:cubicBezTo>
                  <a:cubicBezTo>
                    <a:pt x="1370" y="2240"/>
                    <a:pt x="1270" y="2283"/>
                    <a:pt x="1142" y="2312"/>
                  </a:cubicBezTo>
                  <a:cubicBezTo>
                    <a:pt x="1013" y="2354"/>
                    <a:pt x="885" y="2369"/>
                    <a:pt x="771" y="2369"/>
                  </a:cubicBezTo>
                  <a:cubicBezTo>
                    <a:pt x="642" y="2369"/>
                    <a:pt x="557" y="2326"/>
                    <a:pt x="471" y="2269"/>
                  </a:cubicBezTo>
                  <a:cubicBezTo>
                    <a:pt x="400" y="2197"/>
                    <a:pt x="357" y="2098"/>
                    <a:pt x="357" y="1955"/>
                  </a:cubicBezTo>
                  <a:cubicBezTo>
                    <a:pt x="357" y="1812"/>
                    <a:pt x="414" y="1641"/>
                    <a:pt x="500" y="1441"/>
                  </a:cubicBezTo>
                  <a:cubicBezTo>
                    <a:pt x="599" y="1242"/>
                    <a:pt x="699" y="1070"/>
                    <a:pt x="828" y="914"/>
                  </a:cubicBezTo>
                  <a:cubicBezTo>
                    <a:pt x="956" y="757"/>
                    <a:pt x="1099" y="628"/>
                    <a:pt x="1241" y="528"/>
                  </a:cubicBezTo>
                  <a:cubicBezTo>
                    <a:pt x="1384" y="414"/>
                    <a:pt x="1512" y="371"/>
                    <a:pt x="1612" y="371"/>
                  </a:cubicBezTo>
                  <a:cubicBezTo>
                    <a:pt x="1655" y="371"/>
                    <a:pt x="1712" y="371"/>
                    <a:pt x="1769" y="400"/>
                  </a:cubicBezTo>
                  <a:cubicBezTo>
                    <a:pt x="1826" y="414"/>
                    <a:pt x="1855" y="429"/>
                    <a:pt x="1869" y="429"/>
                  </a:cubicBezTo>
                  <a:cubicBezTo>
                    <a:pt x="1898" y="429"/>
                    <a:pt x="1912" y="400"/>
                    <a:pt x="1912" y="343"/>
                  </a:cubicBezTo>
                  <a:cubicBezTo>
                    <a:pt x="1912" y="286"/>
                    <a:pt x="1869" y="215"/>
                    <a:pt x="1798" y="129"/>
                  </a:cubicBezTo>
                  <a:cubicBezTo>
                    <a:pt x="1726" y="43"/>
                    <a:pt x="1655" y="1"/>
                    <a:pt x="15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7"/>
            <p:cNvSpPr/>
            <p:nvPr/>
          </p:nvSpPr>
          <p:spPr>
            <a:xfrm>
              <a:off x="795900" y="2894225"/>
              <a:ext cx="54575" cy="68850"/>
            </a:xfrm>
            <a:custGeom>
              <a:avLst/>
              <a:gdLst/>
              <a:ahLst/>
              <a:cxnLst/>
              <a:rect l="l" t="t" r="r" b="b"/>
              <a:pathLst>
                <a:path w="2183" h="2754" extrusionOk="0">
                  <a:moveTo>
                    <a:pt x="599" y="0"/>
                  </a:moveTo>
                  <a:cubicBezTo>
                    <a:pt x="571" y="0"/>
                    <a:pt x="542" y="15"/>
                    <a:pt x="528" y="29"/>
                  </a:cubicBezTo>
                  <a:cubicBezTo>
                    <a:pt x="514" y="43"/>
                    <a:pt x="514" y="72"/>
                    <a:pt x="514" y="114"/>
                  </a:cubicBezTo>
                  <a:cubicBezTo>
                    <a:pt x="514" y="286"/>
                    <a:pt x="428" y="714"/>
                    <a:pt x="257" y="1398"/>
                  </a:cubicBezTo>
                  <a:cubicBezTo>
                    <a:pt x="114" y="1441"/>
                    <a:pt x="43" y="1470"/>
                    <a:pt x="43" y="1512"/>
                  </a:cubicBezTo>
                  <a:cubicBezTo>
                    <a:pt x="43" y="1555"/>
                    <a:pt x="57" y="1584"/>
                    <a:pt x="86" y="1627"/>
                  </a:cubicBezTo>
                  <a:cubicBezTo>
                    <a:pt x="114" y="1655"/>
                    <a:pt x="143" y="1669"/>
                    <a:pt x="171" y="1684"/>
                  </a:cubicBezTo>
                  <a:cubicBezTo>
                    <a:pt x="57" y="2140"/>
                    <a:pt x="0" y="2397"/>
                    <a:pt x="0" y="2454"/>
                  </a:cubicBezTo>
                  <a:cubicBezTo>
                    <a:pt x="0" y="2525"/>
                    <a:pt x="29" y="2582"/>
                    <a:pt x="86" y="2654"/>
                  </a:cubicBezTo>
                  <a:cubicBezTo>
                    <a:pt x="143" y="2725"/>
                    <a:pt x="186" y="2754"/>
                    <a:pt x="214" y="2754"/>
                  </a:cubicBezTo>
                  <a:cubicBezTo>
                    <a:pt x="243" y="2754"/>
                    <a:pt x="271" y="2696"/>
                    <a:pt x="300" y="2554"/>
                  </a:cubicBezTo>
                  <a:cubicBezTo>
                    <a:pt x="328" y="2482"/>
                    <a:pt x="342" y="2411"/>
                    <a:pt x="357" y="2340"/>
                  </a:cubicBezTo>
                  <a:cubicBezTo>
                    <a:pt x="385" y="2269"/>
                    <a:pt x="414" y="2169"/>
                    <a:pt x="442" y="2040"/>
                  </a:cubicBezTo>
                  <a:cubicBezTo>
                    <a:pt x="471" y="1912"/>
                    <a:pt x="514" y="1783"/>
                    <a:pt x="542" y="1655"/>
                  </a:cubicBezTo>
                  <a:cubicBezTo>
                    <a:pt x="856" y="1584"/>
                    <a:pt x="1198" y="1527"/>
                    <a:pt x="1569" y="1470"/>
                  </a:cubicBezTo>
                  <a:lnTo>
                    <a:pt x="1569" y="1470"/>
                  </a:lnTo>
                  <a:cubicBezTo>
                    <a:pt x="1412" y="2083"/>
                    <a:pt x="1341" y="2411"/>
                    <a:pt x="1341" y="2482"/>
                  </a:cubicBezTo>
                  <a:cubicBezTo>
                    <a:pt x="1341" y="2540"/>
                    <a:pt x="1370" y="2611"/>
                    <a:pt x="1412" y="2668"/>
                  </a:cubicBezTo>
                  <a:cubicBezTo>
                    <a:pt x="1455" y="2725"/>
                    <a:pt x="1498" y="2754"/>
                    <a:pt x="1541" y="2754"/>
                  </a:cubicBezTo>
                  <a:cubicBezTo>
                    <a:pt x="1569" y="2754"/>
                    <a:pt x="1598" y="2696"/>
                    <a:pt x="1641" y="2554"/>
                  </a:cubicBezTo>
                  <a:cubicBezTo>
                    <a:pt x="1655" y="2482"/>
                    <a:pt x="1683" y="2411"/>
                    <a:pt x="1698" y="2340"/>
                  </a:cubicBezTo>
                  <a:cubicBezTo>
                    <a:pt x="1712" y="2269"/>
                    <a:pt x="1740" y="2169"/>
                    <a:pt x="1769" y="2055"/>
                  </a:cubicBezTo>
                  <a:cubicBezTo>
                    <a:pt x="1798" y="1940"/>
                    <a:pt x="1855" y="1726"/>
                    <a:pt x="1940" y="1413"/>
                  </a:cubicBezTo>
                  <a:cubicBezTo>
                    <a:pt x="2097" y="1384"/>
                    <a:pt x="2183" y="1341"/>
                    <a:pt x="2183" y="1284"/>
                  </a:cubicBezTo>
                  <a:cubicBezTo>
                    <a:pt x="2183" y="1227"/>
                    <a:pt x="2126" y="1199"/>
                    <a:pt x="1997" y="1170"/>
                  </a:cubicBezTo>
                  <a:cubicBezTo>
                    <a:pt x="2126" y="728"/>
                    <a:pt x="2183" y="471"/>
                    <a:pt x="2183" y="385"/>
                  </a:cubicBezTo>
                  <a:cubicBezTo>
                    <a:pt x="2183" y="286"/>
                    <a:pt x="2154" y="200"/>
                    <a:pt x="2083" y="129"/>
                  </a:cubicBezTo>
                  <a:cubicBezTo>
                    <a:pt x="2026" y="43"/>
                    <a:pt x="1983" y="0"/>
                    <a:pt x="1926" y="0"/>
                  </a:cubicBezTo>
                  <a:cubicBezTo>
                    <a:pt x="1883" y="0"/>
                    <a:pt x="1855" y="43"/>
                    <a:pt x="1855" y="114"/>
                  </a:cubicBezTo>
                  <a:cubicBezTo>
                    <a:pt x="1855" y="271"/>
                    <a:pt x="1783" y="628"/>
                    <a:pt x="1655" y="1170"/>
                  </a:cubicBezTo>
                  <a:cubicBezTo>
                    <a:pt x="1327" y="1184"/>
                    <a:pt x="984" y="1227"/>
                    <a:pt x="642" y="1298"/>
                  </a:cubicBezTo>
                  <a:cubicBezTo>
                    <a:pt x="770" y="799"/>
                    <a:pt x="827" y="500"/>
                    <a:pt x="827" y="400"/>
                  </a:cubicBezTo>
                  <a:cubicBezTo>
                    <a:pt x="827" y="300"/>
                    <a:pt x="799" y="200"/>
                    <a:pt x="742" y="129"/>
                  </a:cubicBezTo>
                  <a:cubicBezTo>
                    <a:pt x="685" y="43"/>
                    <a:pt x="642" y="0"/>
                    <a:pt x="5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7"/>
            <p:cNvSpPr/>
            <p:nvPr/>
          </p:nvSpPr>
          <p:spPr>
            <a:xfrm>
              <a:off x="860450" y="2894225"/>
              <a:ext cx="52800" cy="68850"/>
            </a:xfrm>
            <a:custGeom>
              <a:avLst/>
              <a:gdLst/>
              <a:ahLst/>
              <a:cxnLst/>
              <a:rect l="l" t="t" r="r" b="b"/>
              <a:pathLst>
                <a:path w="2112" h="2754" extrusionOk="0">
                  <a:moveTo>
                    <a:pt x="1355" y="328"/>
                  </a:moveTo>
                  <a:cubicBezTo>
                    <a:pt x="1469" y="328"/>
                    <a:pt x="1555" y="385"/>
                    <a:pt x="1626" y="514"/>
                  </a:cubicBezTo>
                  <a:cubicBezTo>
                    <a:pt x="1712" y="642"/>
                    <a:pt x="1755" y="799"/>
                    <a:pt x="1755" y="1013"/>
                  </a:cubicBezTo>
                  <a:cubicBezTo>
                    <a:pt x="1755" y="1213"/>
                    <a:pt x="1683" y="1427"/>
                    <a:pt x="1569" y="1655"/>
                  </a:cubicBezTo>
                  <a:cubicBezTo>
                    <a:pt x="1441" y="1869"/>
                    <a:pt x="1298" y="2069"/>
                    <a:pt x="1127" y="2226"/>
                  </a:cubicBezTo>
                  <a:cubicBezTo>
                    <a:pt x="956" y="2368"/>
                    <a:pt x="799" y="2454"/>
                    <a:pt x="671" y="2454"/>
                  </a:cubicBezTo>
                  <a:cubicBezTo>
                    <a:pt x="585" y="2454"/>
                    <a:pt x="514" y="2411"/>
                    <a:pt x="442" y="2311"/>
                  </a:cubicBezTo>
                  <a:cubicBezTo>
                    <a:pt x="385" y="2226"/>
                    <a:pt x="357" y="2112"/>
                    <a:pt x="357" y="1969"/>
                  </a:cubicBezTo>
                  <a:cubicBezTo>
                    <a:pt x="357" y="1726"/>
                    <a:pt x="414" y="1470"/>
                    <a:pt x="542" y="1213"/>
                  </a:cubicBezTo>
                  <a:cubicBezTo>
                    <a:pt x="671" y="942"/>
                    <a:pt x="813" y="728"/>
                    <a:pt x="970" y="571"/>
                  </a:cubicBezTo>
                  <a:cubicBezTo>
                    <a:pt x="1127" y="414"/>
                    <a:pt x="1255" y="328"/>
                    <a:pt x="1355" y="328"/>
                  </a:cubicBezTo>
                  <a:close/>
                  <a:moveTo>
                    <a:pt x="1341" y="0"/>
                  </a:moveTo>
                  <a:cubicBezTo>
                    <a:pt x="1198" y="0"/>
                    <a:pt x="1056" y="57"/>
                    <a:pt x="899" y="172"/>
                  </a:cubicBezTo>
                  <a:cubicBezTo>
                    <a:pt x="742" y="286"/>
                    <a:pt x="585" y="428"/>
                    <a:pt x="457" y="614"/>
                  </a:cubicBezTo>
                  <a:cubicBezTo>
                    <a:pt x="328" y="799"/>
                    <a:pt x="214" y="1013"/>
                    <a:pt x="128" y="1256"/>
                  </a:cubicBezTo>
                  <a:cubicBezTo>
                    <a:pt x="43" y="1512"/>
                    <a:pt x="0" y="1755"/>
                    <a:pt x="0" y="1983"/>
                  </a:cubicBezTo>
                  <a:cubicBezTo>
                    <a:pt x="0" y="2169"/>
                    <a:pt x="57" y="2340"/>
                    <a:pt x="186" y="2511"/>
                  </a:cubicBezTo>
                  <a:cubicBezTo>
                    <a:pt x="328" y="2668"/>
                    <a:pt x="471" y="2754"/>
                    <a:pt x="642" y="2754"/>
                  </a:cubicBezTo>
                  <a:cubicBezTo>
                    <a:pt x="885" y="2754"/>
                    <a:pt x="1113" y="2668"/>
                    <a:pt x="1341" y="2468"/>
                  </a:cubicBezTo>
                  <a:cubicBezTo>
                    <a:pt x="1584" y="2269"/>
                    <a:pt x="1769" y="2040"/>
                    <a:pt x="1897" y="1769"/>
                  </a:cubicBezTo>
                  <a:cubicBezTo>
                    <a:pt x="2040" y="1484"/>
                    <a:pt x="2111" y="1227"/>
                    <a:pt x="2111" y="970"/>
                  </a:cubicBezTo>
                  <a:cubicBezTo>
                    <a:pt x="2111" y="714"/>
                    <a:pt x="2040" y="500"/>
                    <a:pt x="1883" y="300"/>
                  </a:cubicBezTo>
                  <a:cubicBezTo>
                    <a:pt x="1740" y="100"/>
                    <a:pt x="1555" y="0"/>
                    <a:pt x="13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7"/>
            <p:cNvSpPr/>
            <p:nvPr/>
          </p:nvSpPr>
          <p:spPr>
            <a:xfrm>
              <a:off x="920350" y="2893875"/>
              <a:ext cx="58150" cy="69200"/>
            </a:xfrm>
            <a:custGeom>
              <a:avLst/>
              <a:gdLst/>
              <a:ahLst/>
              <a:cxnLst/>
              <a:rect l="l" t="t" r="r" b="b"/>
              <a:pathLst>
                <a:path w="2326" h="2768" extrusionOk="0">
                  <a:moveTo>
                    <a:pt x="2083" y="0"/>
                  </a:moveTo>
                  <a:cubicBezTo>
                    <a:pt x="2026" y="0"/>
                    <a:pt x="2012" y="57"/>
                    <a:pt x="1998" y="171"/>
                  </a:cubicBezTo>
                  <a:cubicBezTo>
                    <a:pt x="1998" y="200"/>
                    <a:pt x="1984" y="357"/>
                    <a:pt x="1955" y="642"/>
                  </a:cubicBezTo>
                  <a:cubicBezTo>
                    <a:pt x="1898" y="1270"/>
                    <a:pt x="1784" y="1797"/>
                    <a:pt x="1613" y="2254"/>
                  </a:cubicBezTo>
                  <a:cubicBezTo>
                    <a:pt x="1513" y="2011"/>
                    <a:pt x="1242" y="1341"/>
                    <a:pt x="814" y="243"/>
                  </a:cubicBezTo>
                  <a:cubicBezTo>
                    <a:pt x="800" y="186"/>
                    <a:pt x="757" y="128"/>
                    <a:pt x="700" y="86"/>
                  </a:cubicBezTo>
                  <a:cubicBezTo>
                    <a:pt x="657" y="43"/>
                    <a:pt x="614" y="14"/>
                    <a:pt x="586" y="14"/>
                  </a:cubicBezTo>
                  <a:cubicBezTo>
                    <a:pt x="543" y="14"/>
                    <a:pt x="514" y="57"/>
                    <a:pt x="514" y="143"/>
                  </a:cubicBezTo>
                  <a:cubicBezTo>
                    <a:pt x="514" y="300"/>
                    <a:pt x="429" y="728"/>
                    <a:pt x="257" y="1398"/>
                  </a:cubicBezTo>
                  <a:cubicBezTo>
                    <a:pt x="86" y="2069"/>
                    <a:pt x="1" y="2439"/>
                    <a:pt x="1" y="2496"/>
                  </a:cubicBezTo>
                  <a:cubicBezTo>
                    <a:pt x="1" y="2568"/>
                    <a:pt x="29" y="2625"/>
                    <a:pt x="72" y="2682"/>
                  </a:cubicBezTo>
                  <a:cubicBezTo>
                    <a:pt x="129" y="2739"/>
                    <a:pt x="172" y="2768"/>
                    <a:pt x="200" y="2768"/>
                  </a:cubicBezTo>
                  <a:cubicBezTo>
                    <a:pt x="229" y="2768"/>
                    <a:pt x="243" y="2725"/>
                    <a:pt x="286" y="2611"/>
                  </a:cubicBezTo>
                  <a:cubicBezTo>
                    <a:pt x="315" y="2511"/>
                    <a:pt x="372" y="2268"/>
                    <a:pt x="471" y="1883"/>
                  </a:cubicBezTo>
                  <a:cubicBezTo>
                    <a:pt x="571" y="1498"/>
                    <a:pt x="657" y="1156"/>
                    <a:pt x="728" y="856"/>
                  </a:cubicBezTo>
                  <a:cubicBezTo>
                    <a:pt x="1113" y="1840"/>
                    <a:pt x="1342" y="2411"/>
                    <a:pt x="1427" y="2596"/>
                  </a:cubicBezTo>
                  <a:cubicBezTo>
                    <a:pt x="1456" y="2653"/>
                    <a:pt x="1484" y="2682"/>
                    <a:pt x="1527" y="2725"/>
                  </a:cubicBezTo>
                  <a:cubicBezTo>
                    <a:pt x="1570" y="2753"/>
                    <a:pt x="1613" y="2768"/>
                    <a:pt x="1641" y="2768"/>
                  </a:cubicBezTo>
                  <a:cubicBezTo>
                    <a:pt x="1741" y="2768"/>
                    <a:pt x="1841" y="2611"/>
                    <a:pt x="1955" y="2268"/>
                  </a:cubicBezTo>
                  <a:cubicBezTo>
                    <a:pt x="2069" y="1926"/>
                    <a:pt x="2155" y="1569"/>
                    <a:pt x="2226" y="1170"/>
                  </a:cubicBezTo>
                  <a:cubicBezTo>
                    <a:pt x="2297" y="770"/>
                    <a:pt x="2326" y="471"/>
                    <a:pt x="2326" y="257"/>
                  </a:cubicBezTo>
                  <a:cubicBezTo>
                    <a:pt x="2326" y="214"/>
                    <a:pt x="2297" y="157"/>
                    <a:pt x="2240" y="100"/>
                  </a:cubicBezTo>
                  <a:cubicBezTo>
                    <a:pt x="2183" y="29"/>
                    <a:pt x="2126" y="0"/>
                    <a:pt x="20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7"/>
            <p:cNvSpPr/>
            <p:nvPr/>
          </p:nvSpPr>
          <p:spPr>
            <a:xfrm>
              <a:off x="989550" y="2894225"/>
              <a:ext cx="52075" cy="69200"/>
            </a:xfrm>
            <a:custGeom>
              <a:avLst/>
              <a:gdLst/>
              <a:ahLst/>
              <a:cxnLst/>
              <a:rect l="l" t="t" r="r" b="b"/>
              <a:pathLst>
                <a:path w="2083" h="2768" extrusionOk="0">
                  <a:moveTo>
                    <a:pt x="756" y="443"/>
                  </a:moveTo>
                  <a:cubicBezTo>
                    <a:pt x="1013" y="528"/>
                    <a:pt x="1241" y="671"/>
                    <a:pt x="1427" y="856"/>
                  </a:cubicBezTo>
                  <a:cubicBezTo>
                    <a:pt x="1626" y="1042"/>
                    <a:pt x="1726" y="1227"/>
                    <a:pt x="1726" y="1384"/>
                  </a:cubicBezTo>
                  <a:cubicBezTo>
                    <a:pt x="1726" y="1470"/>
                    <a:pt x="1655" y="1598"/>
                    <a:pt x="1498" y="1755"/>
                  </a:cubicBezTo>
                  <a:cubicBezTo>
                    <a:pt x="1355" y="1898"/>
                    <a:pt x="1170" y="2040"/>
                    <a:pt x="942" y="2183"/>
                  </a:cubicBezTo>
                  <a:cubicBezTo>
                    <a:pt x="713" y="2311"/>
                    <a:pt x="514" y="2397"/>
                    <a:pt x="343" y="2425"/>
                  </a:cubicBezTo>
                  <a:cubicBezTo>
                    <a:pt x="371" y="2211"/>
                    <a:pt x="414" y="2026"/>
                    <a:pt x="457" y="1855"/>
                  </a:cubicBezTo>
                  <a:cubicBezTo>
                    <a:pt x="585" y="1441"/>
                    <a:pt x="656" y="1142"/>
                    <a:pt x="713" y="970"/>
                  </a:cubicBezTo>
                  <a:cubicBezTo>
                    <a:pt x="756" y="799"/>
                    <a:pt x="771" y="671"/>
                    <a:pt x="771" y="614"/>
                  </a:cubicBezTo>
                  <a:cubicBezTo>
                    <a:pt x="771" y="542"/>
                    <a:pt x="771" y="500"/>
                    <a:pt x="756" y="443"/>
                  </a:cubicBezTo>
                  <a:close/>
                  <a:moveTo>
                    <a:pt x="271" y="0"/>
                  </a:moveTo>
                  <a:cubicBezTo>
                    <a:pt x="228" y="0"/>
                    <a:pt x="200" y="29"/>
                    <a:pt x="200" y="72"/>
                  </a:cubicBezTo>
                  <a:cubicBezTo>
                    <a:pt x="200" y="129"/>
                    <a:pt x="228" y="172"/>
                    <a:pt x="271" y="229"/>
                  </a:cubicBezTo>
                  <a:cubicBezTo>
                    <a:pt x="328" y="286"/>
                    <a:pt x="385" y="328"/>
                    <a:pt x="471" y="357"/>
                  </a:cubicBezTo>
                  <a:cubicBezTo>
                    <a:pt x="457" y="542"/>
                    <a:pt x="371" y="899"/>
                    <a:pt x="228" y="1441"/>
                  </a:cubicBezTo>
                  <a:cubicBezTo>
                    <a:pt x="72" y="1983"/>
                    <a:pt x="0" y="2297"/>
                    <a:pt x="0" y="2383"/>
                  </a:cubicBezTo>
                  <a:cubicBezTo>
                    <a:pt x="0" y="2468"/>
                    <a:pt x="29" y="2554"/>
                    <a:pt x="86" y="2639"/>
                  </a:cubicBezTo>
                  <a:cubicBezTo>
                    <a:pt x="157" y="2725"/>
                    <a:pt x="214" y="2768"/>
                    <a:pt x="257" y="2768"/>
                  </a:cubicBezTo>
                  <a:cubicBezTo>
                    <a:pt x="457" y="2768"/>
                    <a:pt x="699" y="2696"/>
                    <a:pt x="984" y="2540"/>
                  </a:cubicBezTo>
                  <a:cubicBezTo>
                    <a:pt x="1270" y="2397"/>
                    <a:pt x="1527" y="2211"/>
                    <a:pt x="1755" y="1997"/>
                  </a:cubicBezTo>
                  <a:cubicBezTo>
                    <a:pt x="1969" y="1769"/>
                    <a:pt x="2083" y="1584"/>
                    <a:pt x="2083" y="1427"/>
                  </a:cubicBezTo>
                  <a:cubicBezTo>
                    <a:pt x="2083" y="1184"/>
                    <a:pt x="1983" y="942"/>
                    <a:pt x="1783" y="728"/>
                  </a:cubicBezTo>
                  <a:cubicBezTo>
                    <a:pt x="1584" y="500"/>
                    <a:pt x="1341" y="314"/>
                    <a:pt x="1056" y="186"/>
                  </a:cubicBezTo>
                  <a:cubicBezTo>
                    <a:pt x="785" y="57"/>
                    <a:pt x="528" y="0"/>
                    <a:pt x="2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7"/>
            <p:cNvSpPr/>
            <p:nvPr/>
          </p:nvSpPr>
          <p:spPr>
            <a:xfrm>
              <a:off x="1049450" y="2894225"/>
              <a:ext cx="49600" cy="69200"/>
            </a:xfrm>
            <a:custGeom>
              <a:avLst/>
              <a:gdLst/>
              <a:ahLst/>
              <a:cxnLst/>
              <a:rect l="l" t="t" r="r" b="b"/>
              <a:pathLst>
                <a:path w="1984" h="2768" extrusionOk="0">
                  <a:moveTo>
                    <a:pt x="1213" y="343"/>
                  </a:moveTo>
                  <a:cubicBezTo>
                    <a:pt x="1499" y="343"/>
                    <a:pt x="1627" y="428"/>
                    <a:pt x="1627" y="585"/>
                  </a:cubicBezTo>
                  <a:cubicBezTo>
                    <a:pt x="1627" y="699"/>
                    <a:pt x="1598" y="785"/>
                    <a:pt x="1513" y="885"/>
                  </a:cubicBezTo>
                  <a:cubicBezTo>
                    <a:pt x="1427" y="985"/>
                    <a:pt x="1327" y="1056"/>
                    <a:pt x="1228" y="1113"/>
                  </a:cubicBezTo>
                  <a:cubicBezTo>
                    <a:pt x="1128" y="1170"/>
                    <a:pt x="1014" y="1227"/>
                    <a:pt x="885" y="1298"/>
                  </a:cubicBezTo>
                  <a:cubicBezTo>
                    <a:pt x="771" y="1356"/>
                    <a:pt x="685" y="1413"/>
                    <a:pt x="643" y="1441"/>
                  </a:cubicBezTo>
                  <a:cubicBezTo>
                    <a:pt x="743" y="1056"/>
                    <a:pt x="800" y="771"/>
                    <a:pt x="800" y="599"/>
                  </a:cubicBezTo>
                  <a:cubicBezTo>
                    <a:pt x="800" y="557"/>
                    <a:pt x="785" y="500"/>
                    <a:pt x="757" y="443"/>
                  </a:cubicBezTo>
                  <a:cubicBezTo>
                    <a:pt x="928" y="385"/>
                    <a:pt x="1085" y="343"/>
                    <a:pt x="1213" y="343"/>
                  </a:cubicBezTo>
                  <a:close/>
                  <a:moveTo>
                    <a:pt x="1185" y="0"/>
                  </a:moveTo>
                  <a:cubicBezTo>
                    <a:pt x="971" y="0"/>
                    <a:pt x="785" y="29"/>
                    <a:pt x="600" y="100"/>
                  </a:cubicBezTo>
                  <a:cubicBezTo>
                    <a:pt x="429" y="157"/>
                    <a:pt x="329" y="214"/>
                    <a:pt x="329" y="286"/>
                  </a:cubicBezTo>
                  <a:cubicBezTo>
                    <a:pt x="329" y="314"/>
                    <a:pt x="343" y="357"/>
                    <a:pt x="372" y="400"/>
                  </a:cubicBezTo>
                  <a:cubicBezTo>
                    <a:pt x="400" y="443"/>
                    <a:pt x="429" y="471"/>
                    <a:pt x="472" y="500"/>
                  </a:cubicBezTo>
                  <a:cubicBezTo>
                    <a:pt x="443" y="756"/>
                    <a:pt x="357" y="1142"/>
                    <a:pt x="215" y="1655"/>
                  </a:cubicBezTo>
                  <a:cubicBezTo>
                    <a:pt x="72" y="2154"/>
                    <a:pt x="1" y="2440"/>
                    <a:pt x="1" y="2511"/>
                  </a:cubicBezTo>
                  <a:cubicBezTo>
                    <a:pt x="1" y="2568"/>
                    <a:pt x="29" y="2625"/>
                    <a:pt x="72" y="2682"/>
                  </a:cubicBezTo>
                  <a:cubicBezTo>
                    <a:pt x="129" y="2739"/>
                    <a:pt x="172" y="2768"/>
                    <a:pt x="215" y="2768"/>
                  </a:cubicBezTo>
                  <a:cubicBezTo>
                    <a:pt x="229" y="2768"/>
                    <a:pt x="258" y="2696"/>
                    <a:pt x="300" y="2554"/>
                  </a:cubicBezTo>
                  <a:cubicBezTo>
                    <a:pt x="329" y="2497"/>
                    <a:pt x="343" y="2425"/>
                    <a:pt x="372" y="2368"/>
                  </a:cubicBezTo>
                  <a:cubicBezTo>
                    <a:pt x="386" y="2297"/>
                    <a:pt x="457" y="2069"/>
                    <a:pt x="571" y="1655"/>
                  </a:cubicBezTo>
                  <a:cubicBezTo>
                    <a:pt x="643" y="1841"/>
                    <a:pt x="828" y="2083"/>
                    <a:pt x="1113" y="2354"/>
                  </a:cubicBezTo>
                  <a:cubicBezTo>
                    <a:pt x="1399" y="2625"/>
                    <a:pt x="1627" y="2754"/>
                    <a:pt x="1784" y="2754"/>
                  </a:cubicBezTo>
                  <a:cubicBezTo>
                    <a:pt x="1870" y="2754"/>
                    <a:pt x="1912" y="2725"/>
                    <a:pt x="1912" y="2668"/>
                  </a:cubicBezTo>
                  <a:cubicBezTo>
                    <a:pt x="1912" y="2625"/>
                    <a:pt x="1884" y="2582"/>
                    <a:pt x="1812" y="2525"/>
                  </a:cubicBezTo>
                  <a:cubicBezTo>
                    <a:pt x="1784" y="2482"/>
                    <a:pt x="1741" y="2454"/>
                    <a:pt x="1713" y="2425"/>
                  </a:cubicBezTo>
                  <a:cubicBezTo>
                    <a:pt x="1684" y="2397"/>
                    <a:pt x="1641" y="2368"/>
                    <a:pt x="1584" y="2326"/>
                  </a:cubicBezTo>
                  <a:cubicBezTo>
                    <a:pt x="1527" y="2283"/>
                    <a:pt x="1470" y="2226"/>
                    <a:pt x="1413" y="2169"/>
                  </a:cubicBezTo>
                  <a:cubicBezTo>
                    <a:pt x="1356" y="2112"/>
                    <a:pt x="1299" y="2069"/>
                    <a:pt x="1270" y="2040"/>
                  </a:cubicBezTo>
                  <a:cubicBezTo>
                    <a:pt x="1228" y="1997"/>
                    <a:pt x="1171" y="1940"/>
                    <a:pt x="1071" y="1841"/>
                  </a:cubicBezTo>
                  <a:cubicBezTo>
                    <a:pt x="985" y="1755"/>
                    <a:pt x="942" y="1684"/>
                    <a:pt x="942" y="1627"/>
                  </a:cubicBezTo>
                  <a:cubicBezTo>
                    <a:pt x="942" y="1612"/>
                    <a:pt x="985" y="1584"/>
                    <a:pt x="1042" y="1541"/>
                  </a:cubicBezTo>
                  <a:cubicBezTo>
                    <a:pt x="1128" y="1512"/>
                    <a:pt x="1213" y="1470"/>
                    <a:pt x="1313" y="1413"/>
                  </a:cubicBezTo>
                  <a:cubicBezTo>
                    <a:pt x="1413" y="1356"/>
                    <a:pt x="1513" y="1298"/>
                    <a:pt x="1613" y="1227"/>
                  </a:cubicBezTo>
                  <a:cubicBezTo>
                    <a:pt x="1727" y="1156"/>
                    <a:pt x="1812" y="1056"/>
                    <a:pt x="1884" y="956"/>
                  </a:cubicBezTo>
                  <a:cubicBezTo>
                    <a:pt x="1955" y="842"/>
                    <a:pt x="1984" y="714"/>
                    <a:pt x="1984" y="585"/>
                  </a:cubicBezTo>
                  <a:cubicBezTo>
                    <a:pt x="1984" y="400"/>
                    <a:pt x="1912" y="257"/>
                    <a:pt x="1755" y="157"/>
                  </a:cubicBezTo>
                  <a:cubicBezTo>
                    <a:pt x="1598" y="57"/>
                    <a:pt x="1413" y="0"/>
                    <a:pt x="11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7"/>
            <p:cNvSpPr/>
            <p:nvPr/>
          </p:nvSpPr>
          <p:spPr>
            <a:xfrm>
              <a:off x="1108650" y="2894575"/>
              <a:ext cx="20350" cy="68500"/>
            </a:xfrm>
            <a:custGeom>
              <a:avLst/>
              <a:gdLst/>
              <a:ahLst/>
              <a:cxnLst/>
              <a:rect l="l" t="t" r="r" b="b"/>
              <a:pathLst>
                <a:path w="814" h="2740" extrusionOk="0">
                  <a:moveTo>
                    <a:pt x="571" y="1"/>
                  </a:moveTo>
                  <a:cubicBezTo>
                    <a:pt x="529" y="1"/>
                    <a:pt x="500" y="1"/>
                    <a:pt x="500" y="29"/>
                  </a:cubicBezTo>
                  <a:cubicBezTo>
                    <a:pt x="486" y="43"/>
                    <a:pt x="472" y="72"/>
                    <a:pt x="472" y="115"/>
                  </a:cubicBezTo>
                  <a:cubicBezTo>
                    <a:pt x="472" y="272"/>
                    <a:pt x="400" y="700"/>
                    <a:pt x="243" y="1370"/>
                  </a:cubicBezTo>
                  <a:cubicBezTo>
                    <a:pt x="86" y="2055"/>
                    <a:pt x="1" y="2426"/>
                    <a:pt x="1" y="2468"/>
                  </a:cubicBezTo>
                  <a:cubicBezTo>
                    <a:pt x="1" y="2526"/>
                    <a:pt x="29" y="2583"/>
                    <a:pt x="86" y="2640"/>
                  </a:cubicBezTo>
                  <a:cubicBezTo>
                    <a:pt x="129" y="2711"/>
                    <a:pt x="172" y="2740"/>
                    <a:pt x="201" y="2740"/>
                  </a:cubicBezTo>
                  <a:cubicBezTo>
                    <a:pt x="243" y="2740"/>
                    <a:pt x="272" y="2654"/>
                    <a:pt x="315" y="2511"/>
                  </a:cubicBezTo>
                  <a:cubicBezTo>
                    <a:pt x="343" y="2426"/>
                    <a:pt x="357" y="2340"/>
                    <a:pt x="386" y="2269"/>
                  </a:cubicBezTo>
                  <a:cubicBezTo>
                    <a:pt x="400" y="2212"/>
                    <a:pt x="429" y="2098"/>
                    <a:pt x="457" y="1969"/>
                  </a:cubicBezTo>
                  <a:cubicBezTo>
                    <a:pt x="486" y="1841"/>
                    <a:pt x="514" y="1741"/>
                    <a:pt x="529" y="1670"/>
                  </a:cubicBezTo>
                  <a:cubicBezTo>
                    <a:pt x="714" y="899"/>
                    <a:pt x="814" y="471"/>
                    <a:pt x="814" y="386"/>
                  </a:cubicBezTo>
                  <a:cubicBezTo>
                    <a:pt x="814" y="286"/>
                    <a:pt x="785" y="200"/>
                    <a:pt x="714" y="115"/>
                  </a:cubicBezTo>
                  <a:cubicBezTo>
                    <a:pt x="657" y="43"/>
                    <a:pt x="614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7"/>
            <p:cNvSpPr/>
            <p:nvPr/>
          </p:nvSpPr>
          <p:spPr>
            <a:xfrm>
              <a:off x="1137900" y="2894225"/>
              <a:ext cx="52800" cy="68850"/>
            </a:xfrm>
            <a:custGeom>
              <a:avLst/>
              <a:gdLst/>
              <a:ahLst/>
              <a:cxnLst/>
              <a:rect l="l" t="t" r="r" b="b"/>
              <a:pathLst>
                <a:path w="2112" h="2754" extrusionOk="0">
                  <a:moveTo>
                    <a:pt x="1356" y="328"/>
                  </a:moveTo>
                  <a:cubicBezTo>
                    <a:pt x="1470" y="328"/>
                    <a:pt x="1556" y="385"/>
                    <a:pt x="1627" y="514"/>
                  </a:cubicBezTo>
                  <a:cubicBezTo>
                    <a:pt x="1712" y="642"/>
                    <a:pt x="1741" y="799"/>
                    <a:pt x="1741" y="1013"/>
                  </a:cubicBezTo>
                  <a:cubicBezTo>
                    <a:pt x="1741" y="1213"/>
                    <a:pt x="1684" y="1427"/>
                    <a:pt x="1570" y="1655"/>
                  </a:cubicBezTo>
                  <a:cubicBezTo>
                    <a:pt x="1441" y="1869"/>
                    <a:pt x="1299" y="2069"/>
                    <a:pt x="1113" y="2226"/>
                  </a:cubicBezTo>
                  <a:cubicBezTo>
                    <a:pt x="956" y="2368"/>
                    <a:pt x="799" y="2454"/>
                    <a:pt x="671" y="2454"/>
                  </a:cubicBezTo>
                  <a:cubicBezTo>
                    <a:pt x="585" y="2454"/>
                    <a:pt x="514" y="2411"/>
                    <a:pt x="443" y="2311"/>
                  </a:cubicBezTo>
                  <a:cubicBezTo>
                    <a:pt x="386" y="2226"/>
                    <a:pt x="357" y="2112"/>
                    <a:pt x="357" y="1969"/>
                  </a:cubicBezTo>
                  <a:cubicBezTo>
                    <a:pt x="357" y="1726"/>
                    <a:pt x="414" y="1470"/>
                    <a:pt x="543" y="1213"/>
                  </a:cubicBezTo>
                  <a:cubicBezTo>
                    <a:pt x="671" y="942"/>
                    <a:pt x="814" y="728"/>
                    <a:pt x="971" y="571"/>
                  </a:cubicBezTo>
                  <a:cubicBezTo>
                    <a:pt x="1128" y="414"/>
                    <a:pt x="1256" y="328"/>
                    <a:pt x="1356" y="328"/>
                  </a:cubicBezTo>
                  <a:close/>
                  <a:moveTo>
                    <a:pt x="1342" y="0"/>
                  </a:moveTo>
                  <a:cubicBezTo>
                    <a:pt x="1199" y="0"/>
                    <a:pt x="1056" y="57"/>
                    <a:pt x="899" y="172"/>
                  </a:cubicBezTo>
                  <a:cubicBezTo>
                    <a:pt x="742" y="286"/>
                    <a:pt x="585" y="428"/>
                    <a:pt x="457" y="614"/>
                  </a:cubicBezTo>
                  <a:cubicBezTo>
                    <a:pt x="329" y="799"/>
                    <a:pt x="215" y="1013"/>
                    <a:pt x="129" y="1256"/>
                  </a:cubicBezTo>
                  <a:cubicBezTo>
                    <a:pt x="43" y="1512"/>
                    <a:pt x="1" y="1755"/>
                    <a:pt x="1" y="1983"/>
                  </a:cubicBezTo>
                  <a:cubicBezTo>
                    <a:pt x="1" y="2169"/>
                    <a:pt x="58" y="2340"/>
                    <a:pt x="186" y="2511"/>
                  </a:cubicBezTo>
                  <a:cubicBezTo>
                    <a:pt x="314" y="2668"/>
                    <a:pt x="471" y="2754"/>
                    <a:pt x="643" y="2754"/>
                  </a:cubicBezTo>
                  <a:cubicBezTo>
                    <a:pt x="885" y="2754"/>
                    <a:pt x="1113" y="2668"/>
                    <a:pt x="1342" y="2468"/>
                  </a:cubicBezTo>
                  <a:cubicBezTo>
                    <a:pt x="1570" y="2269"/>
                    <a:pt x="1769" y="2040"/>
                    <a:pt x="1898" y="1769"/>
                  </a:cubicBezTo>
                  <a:cubicBezTo>
                    <a:pt x="2041" y="1484"/>
                    <a:pt x="2112" y="1227"/>
                    <a:pt x="2112" y="970"/>
                  </a:cubicBezTo>
                  <a:cubicBezTo>
                    <a:pt x="2112" y="714"/>
                    <a:pt x="2041" y="500"/>
                    <a:pt x="1884" y="300"/>
                  </a:cubicBezTo>
                  <a:cubicBezTo>
                    <a:pt x="1741" y="100"/>
                    <a:pt x="1556" y="0"/>
                    <a:pt x="13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7"/>
            <p:cNvSpPr/>
            <p:nvPr/>
          </p:nvSpPr>
          <p:spPr>
            <a:xfrm>
              <a:off x="1197825" y="2893875"/>
              <a:ext cx="58150" cy="69200"/>
            </a:xfrm>
            <a:custGeom>
              <a:avLst/>
              <a:gdLst/>
              <a:ahLst/>
              <a:cxnLst/>
              <a:rect l="l" t="t" r="r" b="b"/>
              <a:pathLst>
                <a:path w="2326" h="2768" extrusionOk="0">
                  <a:moveTo>
                    <a:pt x="2083" y="0"/>
                  </a:moveTo>
                  <a:cubicBezTo>
                    <a:pt x="2026" y="0"/>
                    <a:pt x="1997" y="57"/>
                    <a:pt x="1997" y="171"/>
                  </a:cubicBezTo>
                  <a:cubicBezTo>
                    <a:pt x="1997" y="200"/>
                    <a:pt x="1983" y="357"/>
                    <a:pt x="1955" y="642"/>
                  </a:cubicBezTo>
                  <a:cubicBezTo>
                    <a:pt x="1897" y="1270"/>
                    <a:pt x="1783" y="1797"/>
                    <a:pt x="1612" y="2254"/>
                  </a:cubicBezTo>
                  <a:cubicBezTo>
                    <a:pt x="1512" y="2011"/>
                    <a:pt x="1241" y="1341"/>
                    <a:pt x="813" y="243"/>
                  </a:cubicBezTo>
                  <a:cubicBezTo>
                    <a:pt x="799" y="186"/>
                    <a:pt x="756" y="128"/>
                    <a:pt x="699" y="86"/>
                  </a:cubicBezTo>
                  <a:cubicBezTo>
                    <a:pt x="656" y="43"/>
                    <a:pt x="614" y="14"/>
                    <a:pt x="585" y="14"/>
                  </a:cubicBezTo>
                  <a:cubicBezTo>
                    <a:pt x="542" y="14"/>
                    <a:pt x="514" y="57"/>
                    <a:pt x="514" y="143"/>
                  </a:cubicBezTo>
                  <a:cubicBezTo>
                    <a:pt x="514" y="300"/>
                    <a:pt x="428" y="728"/>
                    <a:pt x="257" y="1398"/>
                  </a:cubicBezTo>
                  <a:cubicBezTo>
                    <a:pt x="86" y="2069"/>
                    <a:pt x="0" y="2439"/>
                    <a:pt x="0" y="2496"/>
                  </a:cubicBezTo>
                  <a:cubicBezTo>
                    <a:pt x="0" y="2568"/>
                    <a:pt x="29" y="2625"/>
                    <a:pt x="71" y="2682"/>
                  </a:cubicBezTo>
                  <a:cubicBezTo>
                    <a:pt x="129" y="2739"/>
                    <a:pt x="171" y="2768"/>
                    <a:pt x="200" y="2768"/>
                  </a:cubicBezTo>
                  <a:cubicBezTo>
                    <a:pt x="228" y="2768"/>
                    <a:pt x="243" y="2725"/>
                    <a:pt x="285" y="2611"/>
                  </a:cubicBezTo>
                  <a:cubicBezTo>
                    <a:pt x="314" y="2511"/>
                    <a:pt x="371" y="2268"/>
                    <a:pt x="471" y="1883"/>
                  </a:cubicBezTo>
                  <a:cubicBezTo>
                    <a:pt x="571" y="1498"/>
                    <a:pt x="656" y="1156"/>
                    <a:pt x="728" y="856"/>
                  </a:cubicBezTo>
                  <a:cubicBezTo>
                    <a:pt x="1113" y="1840"/>
                    <a:pt x="1341" y="2411"/>
                    <a:pt x="1427" y="2596"/>
                  </a:cubicBezTo>
                  <a:cubicBezTo>
                    <a:pt x="1455" y="2653"/>
                    <a:pt x="1484" y="2682"/>
                    <a:pt x="1527" y="2725"/>
                  </a:cubicBezTo>
                  <a:cubicBezTo>
                    <a:pt x="1569" y="2753"/>
                    <a:pt x="1612" y="2768"/>
                    <a:pt x="1641" y="2768"/>
                  </a:cubicBezTo>
                  <a:cubicBezTo>
                    <a:pt x="1741" y="2768"/>
                    <a:pt x="1840" y="2611"/>
                    <a:pt x="1955" y="2268"/>
                  </a:cubicBezTo>
                  <a:cubicBezTo>
                    <a:pt x="2069" y="1926"/>
                    <a:pt x="2154" y="1569"/>
                    <a:pt x="2226" y="1170"/>
                  </a:cubicBezTo>
                  <a:cubicBezTo>
                    <a:pt x="2297" y="770"/>
                    <a:pt x="2325" y="471"/>
                    <a:pt x="2325" y="257"/>
                  </a:cubicBezTo>
                  <a:cubicBezTo>
                    <a:pt x="2325" y="214"/>
                    <a:pt x="2297" y="157"/>
                    <a:pt x="2240" y="100"/>
                  </a:cubicBezTo>
                  <a:cubicBezTo>
                    <a:pt x="2183" y="29"/>
                    <a:pt x="2126" y="0"/>
                    <a:pt x="20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7"/>
            <p:cNvSpPr/>
            <p:nvPr/>
          </p:nvSpPr>
          <p:spPr>
            <a:xfrm>
              <a:off x="875775" y="2230175"/>
              <a:ext cx="51725" cy="69200"/>
            </a:xfrm>
            <a:custGeom>
              <a:avLst/>
              <a:gdLst/>
              <a:ahLst/>
              <a:cxnLst/>
              <a:rect l="l" t="t" r="r" b="b"/>
              <a:pathLst>
                <a:path w="2069" h="2768" extrusionOk="0">
                  <a:moveTo>
                    <a:pt x="72" y="0"/>
                  </a:moveTo>
                  <a:cubicBezTo>
                    <a:pt x="29" y="0"/>
                    <a:pt x="1" y="43"/>
                    <a:pt x="1" y="129"/>
                  </a:cubicBezTo>
                  <a:cubicBezTo>
                    <a:pt x="1" y="271"/>
                    <a:pt x="72" y="671"/>
                    <a:pt x="186" y="1298"/>
                  </a:cubicBezTo>
                  <a:cubicBezTo>
                    <a:pt x="300" y="1940"/>
                    <a:pt x="400" y="2340"/>
                    <a:pt x="471" y="2511"/>
                  </a:cubicBezTo>
                  <a:cubicBezTo>
                    <a:pt x="500" y="2582"/>
                    <a:pt x="528" y="2639"/>
                    <a:pt x="571" y="2696"/>
                  </a:cubicBezTo>
                  <a:cubicBezTo>
                    <a:pt x="614" y="2739"/>
                    <a:pt x="657" y="2768"/>
                    <a:pt x="685" y="2768"/>
                  </a:cubicBezTo>
                  <a:cubicBezTo>
                    <a:pt x="742" y="2768"/>
                    <a:pt x="814" y="2682"/>
                    <a:pt x="899" y="2525"/>
                  </a:cubicBezTo>
                  <a:cubicBezTo>
                    <a:pt x="942" y="2440"/>
                    <a:pt x="985" y="2354"/>
                    <a:pt x="1028" y="2254"/>
                  </a:cubicBezTo>
                  <a:cubicBezTo>
                    <a:pt x="1070" y="2169"/>
                    <a:pt x="1127" y="2040"/>
                    <a:pt x="1199" y="1869"/>
                  </a:cubicBezTo>
                  <a:cubicBezTo>
                    <a:pt x="1270" y="1712"/>
                    <a:pt x="1356" y="1541"/>
                    <a:pt x="1441" y="1384"/>
                  </a:cubicBezTo>
                  <a:cubicBezTo>
                    <a:pt x="1527" y="1213"/>
                    <a:pt x="1627" y="1027"/>
                    <a:pt x="1741" y="813"/>
                  </a:cubicBezTo>
                  <a:cubicBezTo>
                    <a:pt x="1855" y="614"/>
                    <a:pt x="1941" y="457"/>
                    <a:pt x="1983" y="357"/>
                  </a:cubicBezTo>
                  <a:cubicBezTo>
                    <a:pt x="2040" y="271"/>
                    <a:pt x="2069" y="200"/>
                    <a:pt x="2069" y="157"/>
                  </a:cubicBezTo>
                  <a:cubicBezTo>
                    <a:pt x="2069" y="114"/>
                    <a:pt x="2040" y="72"/>
                    <a:pt x="1998" y="43"/>
                  </a:cubicBezTo>
                  <a:cubicBezTo>
                    <a:pt x="1955" y="15"/>
                    <a:pt x="1912" y="0"/>
                    <a:pt x="1869" y="0"/>
                  </a:cubicBezTo>
                  <a:cubicBezTo>
                    <a:pt x="1798" y="0"/>
                    <a:pt x="1613" y="257"/>
                    <a:pt x="1356" y="771"/>
                  </a:cubicBezTo>
                  <a:cubicBezTo>
                    <a:pt x="1085" y="1284"/>
                    <a:pt x="871" y="1769"/>
                    <a:pt x="700" y="2240"/>
                  </a:cubicBezTo>
                  <a:cubicBezTo>
                    <a:pt x="628" y="1940"/>
                    <a:pt x="557" y="1555"/>
                    <a:pt x="500" y="1084"/>
                  </a:cubicBezTo>
                  <a:cubicBezTo>
                    <a:pt x="428" y="614"/>
                    <a:pt x="400" y="343"/>
                    <a:pt x="386" y="300"/>
                  </a:cubicBezTo>
                  <a:cubicBezTo>
                    <a:pt x="343" y="214"/>
                    <a:pt x="300" y="143"/>
                    <a:pt x="243" y="86"/>
                  </a:cubicBezTo>
                  <a:cubicBezTo>
                    <a:pt x="186" y="29"/>
                    <a:pt x="129" y="0"/>
                    <a:pt x="72" y="0"/>
                  </a:cubicBezTo>
                  <a:close/>
                </a:path>
              </a:pathLst>
            </a:custGeom>
            <a:solidFill>
              <a:srgbClr val="00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7"/>
            <p:cNvSpPr/>
            <p:nvPr/>
          </p:nvSpPr>
          <p:spPr>
            <a:xfrm>
              <a:off x="925350" y="2229100"/>
              <a:ext cx="51375" cy="69925"/>
            </a:xfrm>
            <a:custGeom>
              <a:avLst/>
              <a:gdLst/>
              <a:ahLst/>
              <a:cxnLst/>
              <a:rect l="l" t="t" r="r" b="b"/>
              <a:pathLst>
                <a:path w="2055" h="2797" extrusionOk="0">
                  <a:moveTo>
                    <a:pt x="1227" y="386"/>
                  </a:moveTo>
                  <a:cubicBezTo>
                    <a:pt x="1270" y="614"/>
                    <a:pt x="1313" y="942"/>
                    <a:pt x="1356" y="1399"/>
                  </a:cubicBezTo>
                  <a:cubicBezTo>
                    <a:pt x="1156" y="1427"/>
                    <a:pt x="956" y="1470"/>
                    <a:pt x="771" y="1527"/>
                  </a:cubicBezTo>
                  <a:cubicBezTo>
                    <a:pt x="956" y="1028"/>
                    <a:pt x="1099" y="657"/>
                    <a:pt x="1227" y="386"/>
                  </a:cubicBezTo>
                  <a:close/>
                  <a:moveTo>
                    <a:pt x="1313" y="1"/>
                  </a:moveTo>
                  <a:cubicBezTo>
                    <a:pt x="1241" y="1"/>
                    <a:pt x="1170" y="29"/>
                    <a:pt x="1099" y="72"/>
                  </a:cubicBezTo>
                  <a:cubicBezTo>
                    <a:pt x="1028" y="129"/>
                    <a:pt x="985" y="186"/>
                    <a:pt x="956" y="257"/>
                  </a:cubicBezTo>
                  <a:cubicBezTo>
                    <a:pt x="928" y="329"/>
                    <a:pt x="856" y="500"/>
                    <a:pt x="742" y="757"/>
                  </a:cubicBezTo>
                  <a:cubicBezTo>
                    <a:pt x="642" y="1013"/>
                    <a:pt x="557" y="1213"/>
                    <a:pt x="500" y="1370"/>
                  </a:cubicBezTo>
                  <a:cubicBezTo>
                    <a:pt x="471" y="1441"/>
                    <a:pt x="443" y="1527"/>
                    <a:pt x="400" y="1627"/>
                  </a:cubicBezTo>
                  <a:cubicBezTo>
                    <a:pt x="129" y="1712"/>
                    <a:pt x="0" y="1769"/>
                    <a:pt x="0" y="1826"/>
                  </a:cubicBezTo>
                  <a:cubicBezTo>
                    <a:pt x="0" y="1884"/>
                    <a:pt x="29" y="1912"/>
                    <a:pt x="57" y="1955"/>
                  </a:cubicBezTo>
                  <a:cubicBezTo>
                    <a:pt x="100" y="1983"/>
                    <a:pt x="157" y="1998"/>
                    <a:pt x="200" y="1998"/>
                  </a:cubicBezTo>
                  <a:lnTo>
                    <a:pt x="229" y="1998"/>
                  </a:lnTo>
                  <a:cubicBezTo>
                    <a:pt x="86" y="2354"/>
                    <a:pt x="15" y="2540"/>
                    <a:pt x="15" y="2554"/>
                  </a:cubicBezTo>
                  <a:cubicBezTo>
                    <a:pt x="15" y="2611"/>
                    <a:pt x="29" y="2668"/>
                    <a:pt x="86" y="2725"/>
                  </a:cubicBezTo>
                  <a:cubicBezTo>
                    <a:pt x="129" y="2768"/>
                    <a:pt x="172" y="2797"/>
                    <a:pt x="214" y="2797"/>
                  </a:cubicBezTo>
                  <a:cubicBezTo>
                    <a:pt x="257" y="2797"/>
                    <a:pt x="400" y="2497"/>
                    <a:pt x="628" y="1898"/>
                  </a:cubicBezTo>
                  <a:cubicBezTo>
                    <a:pt x="828" y="1841"/>
                    <a:pt x="970" y="1798"/>
                    <a:pt x="1070" y="1784"/>
                  </a:cubicBezTo>
                  <a:cubicBezTo>
                    <a:pt x="1156" y="1755"/>
                    <a:pt x="1270" y="1727"/>
                    <a:pt x="1384" y="1698"/>
                  </a:cubicBezTo>
                  <a:cubicBezTo>
                    <a:pt x="1413" y="1941"/>
                    <a:pt x="1427" y="2183"/>
                    <a:pt x="1441" y="2426"/>
                  </a:cubicBezTo>
                  <a:cubicBezTo>
                    <a:pt x="1455" y="2568"/>
                    <a:pt x="1484" y="2668"/>
                    <a:pt x="1513" y="2711"/>
                  </a:cubicBezTo>
                  <a:cubicBezTo>
                    <a:pt x="1541" y="2768"/>
                    <a:pt x="1570" y="2797"/>
                    <a:pt x="1612" y="2797"/>
                  </a:cubicBezTo>
                  <a:cubicBezTo>
                    <a:pt x="1698" y="2797"/>
                    <a:pt x="1741" y="2640"/>
                    <a:pt x="1741" y="2312"/>
                  </a:cubicBezTo>
                  <a:cubicBezTo>
                    <a:pt x="1741" y="2112"/>
                    <a:pt x="1727" y="1884"/>
                    <a:pt x="1712" y="1613"/>
                  </a:cubicBezTo>
                  <a:cubicBezTo>
                    <a:pt x="1940" y="1541"/>
                    <a:pt x="2055" y="1484"/>
                    <a:pt x="2055" y="1441"/>
                  </a:cubicBezTo>
                  <a:cubicBezTo>
                    <a:pt x="2055" y="1370"/>
                    <a:pt x="1998" y="1341"/>
                    <a:pt x="1883" y="1341"/>
                  </a:cubicBezTo>
                  <a:lnTo>
                    <a:pt x="1684" y="1341"/>
                  </a:lnTo>
                  <a:cubicBezTo>
                    <a:pt x="1641" y="971"/>
                    <a:pt x="1598" y="642"/>
                    <a:pt x="1527" y="386"/>
                  </a:cubicBezTo>
                  <a:cubicBezTo>
                    <a:pt x="1470" y="129"/>
                    <a:pt x="1398" y="1"/>
                    <a:pt x="1313" y="1"/>
                  </a:cubicBezTo>
                  <a:close/>
                </a:path>
              </a:pathLst>
            </a:custGeom>
            <a:solidFill>
              <a:srgbClr val="00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7"/>
            <p:cNvSpPr/>
            <p:nvPr/>
          </p:nvSpPr>
          <p:spPr>
            <a:xfrm>
              <a:off x="987400" y="2230175"/>
              <a:ext cx="47825" cy="68500"/>
            </a:xfrm>
            <a:custGeom>
              <a:avLst/>
              <a:gdLst/>
              <a:ahLst/>
              <a:cxnLst/>
              <a:rect l="l" t="t" r="r" b="b"/>
              <a:pathLst>
                <a:path w="1913" h="2740" extrusionOk="0">
                  <a:moveTo>
                    <a:pt x="1584" y="0"/>
                  </a:moveTo>
                  <a:cubicBezTo>
                    <a:pt x="1356" y="0"/>
                    <a:pt x="1113" y="114"/>
                    <a:pt x="857" y="343"/>
                  </a:cubicBezTo>
                  <a:cubicBezTo>
                    <a:pt x="600" y="571"/>
                    <a:pt x="400" y="828"/>
                    <a:pt x="243" y="1142"/>
                  </a:cubicBezTo>
                  <a:cubicBezTo>
                    <a:pt x="72" y="1455"/>
                    <a:pt x="1" y="1726"/>
                    <a:pt x="1" y="1983"/>
                  </a:cubicBezTo>
                  <a:cubicBezTo>
                    <a:pt x="1" y="2169"/>
                    <a:pt x="86" y="2340"/>
                    <a:pt x="243" y="2497"/>
                  </a:cubicBezTo>
                  <a:cubicBezTo>
                    <a:pt x="400" y="2654"/>
                    <a:pt x="571" y="2739"/>
                    <a:pt x="757" y="2739"/>
                  </a:cubicBezTo>
                  <a:cubicBezTo>
                    <a:pt x="899" y="2739"/>
                    <a:pt x="1056" y="2696"/>
                    <a:pt x="1242" y="2625"/>
                  </a:cubicBezTo>
                  <a:cubicBezTo>
                    <a:pt x="1413" y="2540"/>
                    <a:pt x="1570" y="2454"/>
                    <a:pt x="1684" y="2354"/>
                  </a:cubicBezTo>
                  <a:cubicBezTo>
                    <a:pt x="1812" y="2254"/>
                    <a:pt x="1869" y="2183"/>
                    <a:pt x="1869" y="2126"/>
                  </a:cubicBezTo>
                  <a:cubicBezTo>
                    <a:pt x="1869" y="2055"/>
                    <a:pt x="1841" y="2026"/>
                    <a:pt x="1798" y="2026"/>
                  </a:cubicBezTo>
                  <a:cubicBezTo>
                    <a:pt x="1784" y="2026"/>
                    <a:pt x="1670" y="2083"/>
                    <a:pt x="1456" y="2197"/>
                  </a:cubicBezTo>
                  <a:cubicBezTo>
                    <a:pt x="1370" y="2240"/>
                    <a:pt x="1270" y="2283"/>
                    <a:pt x="1142" y="2326"/>
                  </a:cubicBezTo>
                  <a:cubicBezTo>
                    <a:pt x="1013" y="2354"/>
                    <a:pt x="885" y="2368"/>
                    <a:pt x="771" y="2368"/>
                  </a:cubicBezTo>
                  <a:cubicBezTo>
                    <a:pt x="643" y="2368"/>
                    <a:pt x="543" y="2340"/>
                    <a:pt x="471" y="2269"/>
                  </a:cubicBezTo>
                  <a:cubicBezTo>
                    <a:pt x="400" y="2211"/>
                    <a:pt x="357" y="2097"/>
                    <a:pt x="357" y="1955"/>
                  </a:cubicBezTo>
                  <a:cubicBezTo>
                    <a:pt x="357" y="1812"/>
                    <a:pt x="414" y="1641"/>
                    <a:pt x="500" y="1441"/>
                  </a:cubicBezTo>
                  <a:cubicBezTo>
                    <a:pt x="585" y="1241"/>
                    <a:pt x="700" y="1070"/>
                    <a:pt x="828" y="913"/>
                  </a:cubicBezTo>
                  <a:cubicBezTo>
                    <a:pt x="956" y="756"/>
                    <a:pt x="1099" y="628"/>
                    <a:pt x="1242" y="528"/>
                  </a:cubicBezTo>
                  <a:cubicBezTo>
                    <a:pt x="1384" y="428"/>
                    <a:pt x="1513" y="371"/>
                    <a:pt x="1613" y="371"/>
                  </a:cubicBezTo>
                  <a:cubicBezTo>
                    <a:pt x="1655" y="371"/>
                    <a:pt x="1712" y="385"/>
                    <a:pt x="1769" y="400"/>
                  </a:cubicBezTo>
                  <a:cubicBezTo>
                    <a:pt x="1812" y="428"/>
                    <a:pt x="1855" y="428"/>
                    <a:pt x="1869" y="428"/>
                  </a:cubicBezTo>
                  <a:cubicBezTo>
                    <a:pt x="1898" y="428"/>
                    <a:pt x="1912" y="400"/>
                    <a:pt x="1912" y="343"/>
                  </a:cubicBezTo>
                  <a:cubicBezTo>
                    <a:pt x="1912" y="286"/>
                    <a:pt x="1869" y="214"/>
                    <a:pt x="1798" y="129"/>
                  </a:cubicBezTo>
                  <a:cubicBezTo>
                    <a:pt x="1727" y="43"/>
                    <a:pt x="1655" y="0"/>
                    <a:pt x="1584" y="0"/>
                  </a:cubicBezTo>
                  <a:close/>
                </a:path>
              </a:pathLst>
            </a:custGeom>
            <a:solidFill>
              <a:srgbClr val="00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7"/>
            <p:cNvSpPr/>
            <p:nvPr/>
          </p:nvSpPr>
          <p:spPr>
            <a:xfrm>
              <a:off x="1048025" y="2230175"/>
              <a:ext cx="47450" cy="69575"/>
            </a:xfrm>
            <a:custGeom>
              <a:avLst/>
              <a:gdLst/>
              <a:ahLst/>
              <a:cxnLst/>
              <a:rect l="l" t="t" r="r" b="b"/>
              <a:pathLst>
                <a:path w="1898" h="2783" extrusionOk="0">
                  <a:moveTo>
                    <a:pt x="414" y="0"/>
                  </a:moveTo>
                  <a:cubicBezTo>
                    <a:pt x="386" y="0"/>
                    <a:pt x="357" y="15"/>
                    <a:pt x="343" y="29"/>
                  </a:cubicBezTo>
                  <a:cubicBezTo>
                    <a:pt x="343" y="43"/>
                    <a:pt x="329" y="72"/>
                    <a:pt x="329" y="114"/>
                  </a:cubicBezTo>
                  <a:cubicBezTo>
                    <a:pt x="329" y="271"/>
                    <a:pt x="272" y="571"/>
                    <a:pt x="172" y="1013"/>
                  </a:cubicBezTo>
                  <a:cubicBezTo>
                    <a:pt x="58" y="1455"/>
                    <a:pt x="1" y="1783"/>
                    <a:pt x="1" y="1983"/>
                  </a:cubicBezTo>
                  <a:cubicBezTo>
                    <a:pt x="1" y="2197"/>
                    <a:pt x="58" y="2383"/>
                    <a:pt x="186" y="2540"/>
                  </a:cubicBezTo>
                  <a:cubicBezTo>
                    <a:pt x="300" y="2696"/>
                    <a:pt x="443" y="2782"/>
                    <a:pt x="614" y="2782"/>
                  </a:cubicBezTo>
                  <a:cubicBezTo>
                    <a:pt x="842" y="2782"/>
                    <a:pt x="1056" y="2668"/>
                    <a:pt x="1256" y="2468"/>
                  </a:cubicBezTo>
                  <a:cubicBezTo>
                    <a:pt x="1442" y="2254"/>
                    <a:pt x="1613" y="1969"/>
                    <a:pt x="1727" y="1612"/>
                  </a:cubicBezTo>
                  <a:cubicBezTo>
                    <a:pt x="1841" y="1256"/>
                    <a:pt x="1898" y="885"/>
                    <a:pt x="1898" y="485"/>
                  </a:cubicBezTo>
                  <a:cubicBezTo>
                    <a:pt x="1898" y="343"/>
                    <a:pt x="1855" y="229"/>
                    <a:pt x="1784" y="143"/>
                  </a:cubicBezTo>
                  <a:cubicBezTo>
                    <a:pt x="1698" y="43"/>
                    <a:pt x="1641" y="0"/>
                    <a:pt x="1570" y="0"/>
                  </a:cubicBezTo>
                  <a:cubicBezTo>
                    <a:pt x="1527" y="0"/>
                    <a:pt x="1499" y="29"/>
                    <a:pt x="1499" y="86"/>
                  </a:cubicBezTo>
                  <a:cubicBezTo>
                    <a:pt x="1499" y="114"/>
                    <a:pt x="1513" y="172"/>
                    <a:pt x="1527" y="286"/>
                  </a:cubicBezTo>
                  <a:cubicBezTo>
                    <a:pt x="1527" y="400"/>
                    <a:pt x="1541" y="500"/>
                    <a:pt x="1541" y="614"/>
                  </a:cubicBezTo>
                  <a:cubicBezTo>
                    <a:pt x="1541" y="856"/>
                    <a:pt x="1513" y="1084"/>
                    <a:pt x="1442" y="1313"/>
                  </a:cubicBezTo>
                  <a:cubicBezTo>
                    <a:pt x="1384" y="1541"/>
                    <a:pt x="1313" y="1741"/>
                    <a:pt x="1213" y="1912"/>
                  </a:cubicBezTo>
                  <a:cubicBezTo>
                    <a:pt x="1128" y="2069"/>
                    <a:pt x="1028" y="2197"/>
                    <a:pt x="928" y="2297"/>
                  </a:cubicBezTo>
                  <a:cubicBezTo>
                    <a:pt x="828" y="2397"/>
                    <a:pt x="728" y="2440"/>
                    <a:pt x="643" y="2440"/>
                  </a:cubicBezTo>
                  <a:cubicBezTo>
                    <a:pt x="557" y="2440"/>
                    <a:pt x="486" y="2397"/>
                    <a:pt x="429" y="2311"/>
                  </a:cubicBezTo>
                  <a:cubicBezTo>
                    <a:pt x="372" y="2211"/>
                    <a:pt x="343" y="2097"/>
                    <a:pt x="343" y="1955"/>
                  </a:cubicBezTo>
                  <a:cubicBezTo>
                    <a:pt x="343" y="1798"/>
                    <a:pt x="400" y="1512"/>
                    <a:pt x="500" y="1099"/>
                  </a:cubicBezTo>
                  <a:cubicBezTo>
                    <a:pt x="614" y="685"/>
                    <a:pt x="671" y="443"/>
                    <a:pt x="671" y="343"/>
                  </a:cubicBezTo>
                  <a:cubicBezTo>
                    <a:pt x="671" y="257"/>
                    <a:pt x="628" y="172"/>
                    <a:pt x="571" y="100"/>
                  </a:cubicBezTo>
                  <a:cubicBezTo>
                    <a:pt x="514" y="29"/>
                    <a:pt x="457" y="0"/>
                    <a:pt x="414" y="0"/>
                  </a:cubicBezTo>
                  <a:close/>
                </a:path>
              </a:pathLst>
            </a:custGeom>
            <a:solidFill>
              <a:srgbClr val="00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7"/>
            <p:cNvSpPr/>
            <p:nvPr/>
          </p:nvSpPr>
          <p:spPr>
            <a:xfrm>
              <a:off x="1103675" y="2229825"/>
              <a:ext cx="52800" cy="69200"/>
            </a:xfrm>
            <a:custGeom>
              <a:avLst/>
              <a:gdLst/>
              <a:ahLst/>
              <a:cxnLst/>
              <a:rect l="l" t="t" r="r" b="b"/>
              <a:pathLst>
                <a:path w="2112" h="2768" extrusionOk="0">
                  <a:moveTo>
                    <a:pt x="1355" y="328"/>
                  </a:moveTo>
                  <a:cubicBezTo>
                    <a:pt x="1469" y="328"/>
                    <a:pt x="1555" y="399"/>
                    <a:pt x="1626" y="528"/>
                  </a:cubicBezTo>
                  <a:cubicBezTo>
                    <a:pt x="1712" y="642"/>
                    <a:pt x="1755" y="813"/>
                    <a:pt x="1755" y="1013"/>
                  </a:cubicBezTo>
                  <a:cubicBezTo>
                    <a:pt x="1755" y="1213"/>
                    <a:pt x="1683" y="1427"/>
                    <a:pt x="1569" y="1655"/>
                  </a:cubicBezTo>
                  <a:cubicBezTo>
                    <a:pt x="1441" y="1883"/>
                    <a:pt x="1298" y="2069"/>
                    <a:pt x="1127" y="2225"/>
                  </a:cubicBezTo>
                  <a:cubicBezTo>
                    <a:pt x="956" y="2382"/>
                    <a:pt x="799" y="2454"/>
                    <a:pt x="671" y="2454"/>
                  </a:cubicBezTo>
                  <a:cubicBezTo>
                    <a:pt x="585" y="2454"/>
                    <a:pt x="514" y="2411"/>
                    <a:pt x="457" y="2325"/>
                  </a:cubicBezTo>
                  <a:cubicBezTo>
                    <a:pt x="385" y="2225"/>
                    <a:pt x="357" y="2111"/>
                    <a:pt x="357" y="1969"/>
                  </a:cubicBezTo>
                  <a:cubicBezTo>
                    <a:pt x="357" y="1726"/>
                    <a:pt x="414" y="1484"/>
                    <a:pt x="542" y="1213"/>
                  </a:cubicBezTo>
                  <a:cubicBezTo>
                    <a:pt x="671" y="956"/>
                    <a:pt x="813" y="742"/>
                    <a:pt x="970" y="585"/>
                  </a:cubicBezTo>
                  <a:cubicBezTo>
                    <a:pt x="1127" y="414"/>
                    <a:pt x="1255" y="328"/>
                    <a:pt x="1355" y="328"/>
                  </a:cubicBezTo>
                  <a:close/>
                  <a:moveTo>
                    <a:pt x="1341" y="0"/>
                  </a:moveTo>
                  <a:cubicBezTo>
                    <a:pt x="1213" y="0"/>
                    <a:pt x="1056" y="57"/>
                    <a:pt x="899" y="171"/>
                  </a:cubicBezTo>
                  <a:cubicBezTo>
                    <a:pt x="742" y="300"/>
                    <a:pt x="599" y="442"/>
                    <a:pt x="457" y="628"/>
                  </a:cubicBezTo>
                  <a:cubicBezTo>
                    <a:pt x="328" y="813"/>
                    <a:pt x="214" y="1027"/>
                    <a:pt x="128" y="1270"/>
                  </a:cubicBezTo>
                  <a:cubicBezTo>
                    <a:pt x="43" y="1512"/>
                    <a:pt x="0" y="1755"/>
                    <a:pt x="0" y="1997"/>
                  </a:cubicBezTo>
                  <a:cubicBezTo>
                    <a:pt x="0" y="2168"/>
                    <a:pt x="71" y="2340"/>
                    <a:pt x="186" y="2511"/>
                  </a:cubicBezTo>
                  <a:cubicBezTo>
                    <a:pt x="328" y="2682"/>
                    <a:pt x="471" y="2768"/>
                    <a:pt x="642" y="2768"/>
                  </a:cubicBezTo>
                  <a:cubicBezTo>
                    <a:pt x="885" y="2768"/>
                    <a:pt x="1113" y="2668"/>
                    <a:pt x="1341" y="2482"/>
                  </a:cubicBezTo>
                  <a:cubicBezTo>
                    <a:pt x="1584" y="2283"/>
                    <a:pt x="1769" y="2040"/>
                    <a:pt x="1897" y="1769"/>
                  </a:cubicBezTo>
                  <a:cubicBezTo>
                    <a:pt x="2040" y="1498"/>
                    <a:pt x="2111" y="1227"/>
                    <a:pt x="2111" y="984"/>
                  </a:cubicBezTo>
                  <a:cubicBezTo>
                    <a:pt x="2111" y="728"/>
                    <a:pt x="2040" y="499"/>
                    <a:pt x="1897" y="300"/>
                  </a:cubicBezTo>
                  <a:cubicBezTo>
                    <a:pt x="1740" y="100"/>
                    <a:pt x="1555" y="0"/>
                    <a:pt x="1341" y="0"/>
                  </a:cubicBezTo>
                  <a:close/>
                </a:path>
              </a:pathLst>
            </a:custGeom>
            <a:solidFill>
              <a:srgbClr val="00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7"/>
            <p:cNvSpPr/>
            <p:nvPr/>
          </p:nvSpPr>
          <p:spPr>
            <a:xfrm>
              <a:off x="1164650" y="2229450"/>
              <a:ext cx="42100" cy="69575"/>
            </a:xfrm>
            <a:custGeom>
              <a:avLst/>
              <a:gdLst/>
              <a:ahLst/>
              <a:cxnLst/>
              <a:rect l="l" t="t" r="r" b="b"/>
              <a:pathLst>
                <a:path w="1684" h="2783" extrusionOk="0">
                  <a:moveTo>
                    <a:pt x="628" y="1"/>
                  </a:moveTo>
                  <a:cubicBezTo>
                    <a:pt x="585" y="1"/>
                    <a:pt x="557" y="15"/>
                    <a:pt x="557" y="29"/>
                  </a:cubicBezTo>
                  <a:cubicBezTo>
                    <a:pt x="543" y="44"/>
                    <a:pt x="528" y="86"/>
                    <a:pt x="528" y="115"/>
                  </a:cubicBezTo>
                  <a:cubicBezTo>
                    <a:pt x="528" y="300"/>
                    <a:pt x="443" y="700"/>
                    <a:pt x="257" y="1327"/>
                  </a:cubicBezTo>
                  <a:cubicBezTo>
                    <a:pt x="86" y="1955"/>
                    <a:pt x="0" y="2312"/>
                    <a:pt x="0" y="2412"/>
                  </a:cubicBezTo>
                  <a:cubicBezTo>
                    <a:pt x="0" y="2511"/>
                    <a:pt x="43" y="2597"/>
                    <a:pt x="129" y="2668"/>
                  </a:cubicBezTo>
                  <a:cubicBezTo>
                    <a:pt x="229" y="2740"/>
                    <a:pt x="343" y="2783"/>
                    <a:pt x="471" y="2783"/>
                  </a:cubicBezTo>
                  <a:cubicBezTo>
                    <a:pt x="742" y="2783"/>
                    <a:pt x="1013" y="2740"/>
                    <a:pt x="1284" y="2640"/>
                  </a:cubicBezTo>
                  <a:cubicBezTo>
                    <a:pt x="1555" y="2540"/>
                    <a:pt x="1684" y="2440"/>
                    <a:pt x="1684" y="2326"/>
                  </a:cubicBezTo>
                  <a:cubicBezTo>
                    <a:pt x="1684" y="2298"/>
                    <a:pt x="1684" y="2283"/>
                    <a:pt x="1670" y="2269"/>
                  </a:cubicBezTo>
                  <a:cubicBezTo>
                    <a:pt x="1670" y="2269"/>
                    <a:pt x="1655" y="2255"/>
                    <a:pt x="1627" y="2255"/>
                  </a:cubicBezTo>
                  <a:cubicBezTo>
                    <a:pt x="1598" y="2255"/>
                    <a:pt x="1541" y="2269"/>
                    <a:pt x="1427" y="2312"/>
                  </a:cubicBezTo>
                  <a:cubicBezTo>
                    <a:pt x="1070" y="2397"/>
                    <a:pt x="742" y="2454"/>
                    <a:pt x="457" y="2454"/>
                  </a:cubicBezTo>
                  <a:cubicBezTo>
                    <a:pt x="386" y="2454"/>
                    <a:pt x="357" y="2412"/>
                    <a:pt x="357" y="2340"/>
                  </a:cubicBezTo>
                  <a:cubicBezTo>
                    <a:pt x="357" y="2269"/>
                    <a:pt x="400" y="2055"/>
                    <a:pt x="514" y="1698"/>
                  </a:cubicBezTo>
                  <a:cubicBezTo>
                    <a:pt x="742" y="957"/>
                    <a:pt x="856" y="500"/>
                    <a:pt x="856" y="315"/>
                  </a:cubicBezTo>
                  <a:cubicBezTo>
                    <a:pt x="856" y="243"/>
                    <a:pt x="828" y="172"/>
                    <a:pt x="771" y="101"/>
                  </a:cubicBezTo>
                  <a:cubicBezTo>
                    <a:pt x="714" y="44"/>
                    <a:pt x="671" y="1"/>
                    <a:pt x="628" y="1"/>
                  </a:cubicBezTo>
                  <a:close/>
                </a:path>
              </a:pathLst>
            </a:custGeom>
            <a:solidFill>
              <a:srgbClr val="00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7"/>
            <p:cNvSpPr/>
            <p:nvPr/>
          </p:nvSpPr>
          <p:spPr>
            <a:xfrm>
              <a:off x="1218150" y="2230875"/>
              <a:ext cx="53150" cy="68500"/>
            </a:xfrm>
            <a:custGeom>
              <a:avLst/>
              <a:gdLst/>
              <a:ahLst/>
              <a:cxnLst/>
              <a:rect l="l" t="t" r="r" b="b"/>
              <a:pathLst>
                <a:path w="2126" h="2740" extrusionOk="0">
                  <a:moveTo>
                    <a:pt x="1341" y="1"/>
                  </a:moveTo>
                  <a:cubicBezTo>
                    <a:pt x="813" y="1"/>
                    <a:pt x="528" y="58"/>
                    <a:pt x="485" y="158"/>
                  </a:cubicBezTo>
                  <a:cubicBezTo>
                    <a:pt x="471" y="186"/>
                    <a:pt x="471" y="215"/>
                    <a:pt x="471" y="243"/>
                  </a:cubicBezTo>
                  <a:cubicBezTo>
                    <a:pt x="471" y="443"/>
                    <a:pt x="428" y="686"/>
                    <a:pt x="357" y="985"/>
                  </a:cubicBezTo>
                  <a:cubicBezTo>
                    <a:pt x="271" y="1270"/>
                    <a:pt x="200" y="1556"/>
                    <a:pt x="114" y="1813"/>
                  </a:cubicBezTo>
                  <a:cubicBezTo>
                    <a:pt x="43" y="2069"/>
                    <a:pt x="0" y="2255"/>
                    <a:pt x="0" y="2355"/>
                  </a:cubicBezTo>
                  <a:cubicBezTo>
                    <a:pt x="0" y="2469"/>
                    <a:pt x="43" y="2554"/>
                    <a:pt x="143" y="2626"/>
                  </a:cubicBezTo>
                  <a:cubicBezTo>
                    <a:pt x="229" y="2697"/>
                    <a:pt x="328" y="2740"/>
                    <a:pt x="457" y="2740"/>
                  </a:cubicBezTo>
                  <a:cubicBezTo>
                    <a:pt x="728" y="2740"/>
                    <a:pt x="999" y="2683"/>
                    <a:pt x="1284" y="2583"/>
                  </a:cubicBezTo>
                  <a:cubicBezTo>
                    <a:pt x="1584" y="2483"/>
                    <a:pt x="1726" y="2383"/>
                    <a:pt x="1726" y="2298"/>
                  </a:cubicBezTo>
                  <a:cubicBezTo>
                    <a:pt x="1726" y="2241"/>
                    <a:pt x="1712" y="2212"/>
                    <a:pt x="1669" y="2212"/>
                  </a:cubicBezTo>
                  <a:cubicBezTo>
                    <a:pt x="1655" y="2212"/>
                    <a:pt x="1584" y="2226"/>
                    <a:pt x="1470" y="2255"/>
                  </a:cubicBezTo>
                  <a:cubicBezTo>
                    <a:pt x="1099" y="2355"/>
                    <a:pt x="771" y="2397"/>
                    <a:pt x="471" y="2397"/>
                  </a:cubicBezTo>
                  <a:cubicBezTo>
                    <a:pt x="428" y="2397"/>
                    <a:pt x="414" y="2397"/>
                    <a:pt x="385" y="2369"/>
                  </a:cubicBezTo>
                  <a:cubicBezTo>
                    <a:pt x="371" y="2355"/>
                    <a:pt x="357" y="2326"/>
                    <a:pt x="357" y="2298"/>
                  </a:cubicBezTo>
                  <a:cubicBezTo>
                    <a:pt x="357" y="2198"/>
                    <a:pt x="428" y="1927"/>
                    <a:pt x="571" y="1484"/>
                  </a:cubicBezTo>
                  <a:cubicBezTo>
                    <a:pt x="856" y="1484"/>
                    <a:pt x="1099" y="1456"/>
                    <a:pt x="1313" y="1413"/>
                  </a:cubicBezTo>
                  <a:cubicBezTo>
                    <a:pt x="1527" y="1370"/>
                    <a:pt x="1641" y="1299"/>
                    <a:pt x="1641" y="1213"/>
                  </a:cubicBezTo>
                  <a:cubicBezTo>
                    <a:pt x="1641" y="1185"/>
                    <a:pt x="1598" y="1156"/>
                    <a:pt x="1527" y="1156"/>
                  </a:cubicBezTo>
                  <a:cubicBezTo>
                    <a:pt x="1441" y="1156"/>
                    <a:pt x="1327" y="1171"/>
                    <a:pt x="1184" y="1185"/>
                  </a:cubicBezTo>
                  <a:cubicBezTo>
                    <a:pt x="1027" y="1199"/>
                    <a:pt x="913" y="1199"/>
                    <a:pt x="813" y="1199"/>
                  </a:cubicBezTo>
                  <a:lnTo>
                    <a:pt x="656" y="1199"/>
                  </a:lnTo>
                  <a:cubicBezTo>
                    <a:pt x="756" y="843"/>
                    <a:pt x="799" y="571"/>
                    <a:pt x="799" y="386"/>
                  </a:cubicBezTo>
                  <a:cubicBezTo>
                    <a:pt x="1042" y="343"/>
                    <a:pt x="1199" y="315"/>
                    <a:pt x="1256" y="315"/>
                  </a:cubicBezTo>
                  <a:cubicBezTo>
                    <a:pt x="1327" y="300"/>
                    <a:pt x="1427" y="286"/>
                    <a:pt x="1584" y="272"/>
                  </a:cubicBezTo>
                  <a:cubicBezTo>
                    <a:pt x="1741" y="258"/>
                    <a:pt x="1869" y="243"/>
                    <a:pt x="1955" y="229"/>
                  </a:cubicBezTo>
                  <a:cubicBezTo>
                    <a:pt x="2069" y="201"/>
                    <a:pt x="2126" y="172"/>
                    <a:pt x="2126" y="115"/>
                  </a:cubicBezTo>
                  <a:cubicBezTo>
                    <a:pt x="2126" y="44"/>
                    <a:pt x="1869" y="1"/>
                    <a:pt x="1341" y="1"/>
                  </a:cubicBezTo>
                  <a:close/>
                </a:path>
              </a:pathLst>
            </a:custGeom>
            <a:solidFill>
              <a:srgbClr val="00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7"/>
            <p:cNvSpPr/>
            <p:nvPr/>
          </p:nvSpPr>
          <p:spPr>
            <a:xfrm>
              <a:off x="842250" y="2404200"/>
              <a:ext cx="46750" cy="62800"/>
            </a:xfrm>
            <a:custGeom>
              <a:avLst/>
              <a:gdLst/>
              <a:ahLst/>
              <a:cxnLst/>
              <a:rect l="l" t="t" r="r" b="b"/>
              <a:pathLst>
                <a:path w="1870" h="2512" extrusionOk="0">
                  <a:moveTo>
                    <a:pt x="58" y="1"/>
                  </a:moveTo>
                  <a:cubicBezTo>
                    <a:pt x="29" y="1"/>
                    <a:pt x="1" y="44"/>
                    <a:pt x="1" y="115"/>
                  </a:cubicBezTo>
                  <a:cubicBezTo>
                    <a:pt x="1" y="243"/>
                    <a:pt x="58" y="600"/>
                    <a:pt x="157" y="1185"/>
                  </a:cubicBezTo>
                  <a:cubicBezTo>
                    <a:pt x="272" y="1755"/>
                    <a:pt x="357" y="2126"/>
                    <a:pt x="429" y="2283"/>
                  </a:cubicBezTo>
                  <a:cubicBezTo>
                    <a:pt x="443" y="2355"/>
                    <a:pt x="486" y="2397"/>
                    <a:pt x="514" y="2454"/>
                  </a:cubicBezTo>
                  <a:cubicBezTo>
                    <a:pt x="557" y="2497"/>
                    <a:pt x="600" y="2511"/>
                    <a:pt x="628" y="2511"/>
                  </a:cubicBezTo>
                  <a:cubicBezTo>
                    <a:pt x="671" y="2511"/>
                    <a:pt x="742" y="2440"/>
                    <a:pt x="814" y="2298"/>
                  </a:cubicBezTo>
                  <a:cubicBezTo>
                    <a:pt x="856" y="2226"/>
                    <a:pt x="885" y="2141"/>
                    <a:pt x="928" y="2055"/>
                  </a:cubicBezTo>
                  <a:cubicBezTo>
                    <a:pt x="971" y="1969"/>
                    <a:pt x="1013" y="1855"/>
                    <a:pt x="1085" y="1698"/>
                  </a:cubicBezTo>
                  <a:cubicBezTo>
                    <a:pt x="1156" y="1556"/>
                    <a:pt x="1227" y="1413"/>
                    <a:pt x="1299" y="1256"/>
                  </a:cubicBezTo>
                  <a:cubicBezTo>
                    <a:pt x="1384" y="1099"/>
                    <a:pt x="1470" y="928"/>
                    <a:pt x="1584" y="743"/>
                  </a:cubicBezTo>
                  <a:cubicBezTo>
                    <a:pt x="1684" y="557"/>
                    <a:pt x="1755" y="414"/>
                    <a:pt x="1798" y="329"/>
                  </a:cubicBezTo>
                  <a:cubicBezTo>
                    <a:pt x="1855" y="243"/>
                    <a:pt x="1869" y="186"/>
                    <a:pt x="1869" y="143"/>
                  </a:cubicBezTo>
                  <a:cubicBezTo>
                    <a:pt x="1869" y="101"/>
                    <a:pt x="1855" y="72"/>
                    <a:pt x="1812" y="44"/>
                  </a:cubicBezTo>
                  <a:cubicBezTo>
                    <a:pt x="1769" y="15"/>
                    <a:pt x="1741" y="1"/>
                    <a:pt x="1698" y="1"/>
                  </a:cubicBezTo>
                  <a:cubicBezTo>
                    <a:pt x="1627" y="1"/>
                    <a:pt x="1470" y="229"/>
                    <a:pt x="1227" y="700"/>
                  </a:cubicBezTo>
                  <a:cubicBezTo>
                    <a:pt x="985" y="1156"/>
                    <a:pt x="785" y="1613"/>
                    <a:pt x="643" y="2041"/>
                  </a:cubicBezTo>
                  <a:cubicBezTo>
                    <a:pt x="571" y="1770"/>
                    <a:pt x="500" y="1413"/>
                    <a:pt x="443" y="985"/>
                  </a:cubicBezTo>
                  <a:cubicBezTo>
                    <a:pt x="386" y="557"/>
                    <a:pt x="357" y="315"/>
                    <a:pt x="343" y="272"/>
                  </a:cubicBezTo>
                  <a:cubicBezTo>
                    <a:pt x="314" y="201"/>
                    <a:pt x="272" y="129"/>
                    <a:pt x="215" y="86"/>
                  </a:cubicBezTo>
                  <a:cubicBezTo>
                    <a:pt x="157" y="29"/>
                    <a:pt x="115" y="1"/>
                    <a:pt x="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7"/>
            <p:cNvSpPr/>
            <p:nvPr/>
          </p:nvSpPr>
          <p:spPr>
            <a:xfrm>
              <a:off x="887200" y="2403125"/>
              <a:ext cx="46725" cy="63875"/>
            </a:xfrm>
            <a:custGeom>
              <a:avLst/>
              <a:gdLst/>
              <a:ahLst/>
              <a:cxnLst/>
              <a:rect l="l" t="t" r="r" b="b"/>
              <a:pathLst>
                <a:path w="1869" h="2555" extrusionOk="0">
                  <a:moveTo>
                    <a:pt x="1113" y="358"/>
                  </a:moveTo>
                  <a:cubicBezTo>
                    <a:pt x="1156" y="557"/>
                    <a:pt x="1198" y="871"/>
                    <a:pt x="1241" y="1271"/>
                  </a:cubicBezTo>
                  <a:cubicBezTo>
                    <a:pt x="1041" y="1299"/>
                    <a:pt x="870" y="1342"/>
                    <a:pt x="699" y="1385"/>
                  </a:cubicBezTo>
                  <a:cubicBezTo>
                    <a:pt x="870" y="943"/>
                    <a:pt x="999" y="600"/>
                    <a:pt x="1113" y="358"/>
                  </a:cubicBezTo>
                  <a:close/>
                  <a:moveTo>
                    <a:pt x="1198" y="1"/>
                  </a:moveTo>
                  <a:cubicBezTo>
                    <a:pt x="1127" y="1"/>
                    <a:pt x="1070" y="30"/>
                    <a:pt x="999" y="72"/>
                  </a:cubicBezTo>
                  <a:cubicBezTo>
                    <a:pt x="942" y="115"/>
                    <a:pt x="884" y="172"/>
                    <a:pt x="870" y="244"/>
                  </a:cubicBezTo>
                  <a:cubicBezTo>
                    <a:pt x="842" y="301"/>
                    <a:pt x="770" y="457"/>
                    <a:pt x="685" y="686"/>
                  </a:cubicBezTo>
                  <a:cubicBezTo>
                    <a:pt x="585" y="928"/>
                    <a:pt x="499" y="1114"/>
                    <a:pt x="457" y="1242"/>
                  </a:cubicBezTo>
                  <a:cubicBezTo>
                    <a:pt x="428" y="1313"/>
                    <a:pt x="399" y="1399"/>
                    <a:pt x="357" y="1485"/>
                  </a:cubicBezTo>
                  <a:cubicBezTo>
                    <a:pt x="128" y="1556"/>
                    <a:pt x="0" y="1613"/>
                    <a:pt x="0" y="1670"/>
                  </a:cubicBezTo>
                  <a:cubicBezTo>
                    <a:pt x="0" y="1713"/>
                    <a:pt x="29" y="1741"/>
                    <a:pt x="57" y="1784"/>
                  </a:cubicBezTo>
                  <a:cubicBezTo>
                    <a:pt x="100" y="1813"/>
                    <a:pt x="143" y="1827"/>
                    <a:pt x="185" y="1827"/>
                  </a:cubicBezTo>
                  <a:lnTo>
                    <a:pt x="214" y="1827"/>
                  </a:lnTo>
                  <a:cubicBezTo>
                    <a:pt x="71" y="2141"/>
                    <a:pt x="14" y="2312"/>
                    <a:pt x="14" y="2326"/>
                  </a:cubicBezTo>
                  <a:cubicBezTo>
                    <a:pt x="14" y="2383"/>
                    <a:pt x="29" y="2440"/>
                    <a:pt x="71" y="2483"/>
                  </a:cubicBezTo>
                  <a:cubicBezTo>
                    <a:pt x="114" y="2526"/>
                    <a:pt x="157" y="2554"/>
                    <a:pt x="200" y="2554"/>
                  </a:cubicBezTo>
                  <a:cubicBezTo>
                    <a:pt x="243" y="2554"/>
                    <a:pt x="357" y="2269"/>
                    <a:pt x="571" y="1727"/>
                  </a:cubicBezTo>
                  <a:cubicBezTo>
                    <a:pt x="742" y="1684"/>
                    <a:pt x="884" y="1642"/>
                    <a:pt x="970" y="1627"/>
                  </a:cubicBezTo>
                  <a:cubicBezTo>
                    <a:pt x="1056" y="1599"/>
                    <a:pt x="1156" y="1570"/>
                    <a:pt x="1255" y="1542"/>
                  </a:cubicBezTo>
                  <a:cubicBezTo>
                    <a:pt x="1284" y="1756"/>
                    <a:pt x="1298" y="1984"/>
                    <a:pt x="1312" y="2212"/>
                  </a:cubicBezTo>
                  <a:cubicBezTo>
                    <a:pt x="1327" y="2341"/>
                    <a:pt x="1341" y="2426"/>
                    <a:pt x="1369" y="2469"/>
                  </a:cubicBezTo>
                  <a:cubicBezTo>
                    <a:pt x="1398" y="2526"/>
                    <a:pt x="1427" y="2554"/>
                    <a:pt x="1469" y="2554"/>
                  </a:cubicBezTo>
                  <a:cubicBezTo>
                    <a:pt x="1541" y="2554"/>
                    <a:pt x="1583" y="2398"/>
                    <a:pt x="1583" y="2098"/>
                  </a:cubicBezTo>
                  <a:cubicBezTo>
                    <a:pt x="1583" y="1927"/>
                    <a:pt x="1569" y="1713"/>
                    <a:pt x="1555" y="1470"/>
                  </a:cubicBezTo>
                  <a:cubicBezTo>
                    <a:pt x="1769" y="1413"/>
                    <a:pt x="1869" y="1356"/>
                    <a:pt x="1869" y="1313"/>
                  </a:cubicBezTo>
                  <a:cubicBezTo>
                    <a:pt x="1869" y="1256"/>
                    <a:pt x="1812" y="1214"/>
                    <a:pt x="1712" y="1214"/>
                  </a:cubicBezTo>
                  <a:cubicBezTo>
                    <a:pt x="1655" y="1214"/>
                    <a:pt x="1598" y="1228"/>
                    <a:pt x="1526" y="1228"/>
                  </a:cubicBezTo>
                  <a:cubicBezTo>
                    <a:pt x="1498" y="885"/>
                    <a:pt x="1455" y="586"/>
                    <a:pt x="1384" y="358"/>
                  </a:cubicBezTo>
                  <a:cubicBezTo>
                    <a:pt x="1327" y="115"/>
                    <a:pt x="1270" y="1"/>
                    <a:pt x="11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7"/>
            <p:cNvSpPr/>
            <p:nvPr/>
          </p:nvSpPr>
          <p:spPr>
            <a:xfrm>
              <a:off x="943525" y="2404200"/>
              <a:ext cx="43550" cy="62075"/>
            </a:xfrm>
            <a:custGeom>
              <a:avLst/>
              <a:gdLst/>
              <a:ahLst/>
              <a:cxnLst/>
              <a:rect l="l" t="t" r="r" b="b"/>
              <a:pathLst>
                <a:path w="1742" h="2483" extrusionOk="0">
                  <a:moveTo>
                    <a:pt x="1442" y="1"/>
                  </a:moveTo>
                  <a:cubicBezTo>
                    <a:pt x="1242" y="1"/>
                    <a:pt x="1014" y="101"/>
                    <a:pt x="786" y="315"/>
                  </a:cubicBezTo>
                  <a:cubicBezTo>
                    <a:pt x="557" y="514"/>
                    <a:pt x="372" y="757"/>
                    <a:pt x="215" y="1042"/>
                  </a:cubicBezTo>
                  <a:cubicBezTo>
                    <a:pt x="72" y="1327"/>
                    <a:pt x="1" y="1570"/>
                    <a:pt x="1" y="1798"/>
                  </a:cubicBezTo>
                  <a:cubicBezTo>
                    <a:pt x="1" y="1969"/>
                    <a:pt x="72" y="2126"/>
                    <a:pt x="229" y="2269"/>
                  </a:cubicBezTo>
                  <a:cubicBezTo>
                    <a:pt x="372" y="2412"/>
                    <a:pt x="529" y="2483"/>
                    <a:pt x="700" y="2483"/>
                  </a:cubicBezTo>
                  <a:cubicBezTo>
                    <a:pt x="828" y="2483"/>
                    <a:pt x="971" y="2454"/>
                    <a:pt x="1128" y="2383"/>
                  </a:cubicBezTo>
                  <a:cubicBezTo>
                    <a:pt x="1285" y="2312"/>
                    <a:pt x="1427" y="2226"/>
                    <a:pt x="1542" y="2141"/>
                  </a:cubicBezTo>
                  <a:cubicBezTo>
                    <a:pt x="1641" y="2055"/>
                    <a:pt x="1699" y="1984"/>
                    <a:pt x="1699" y="1927"/>
                  </a:cubicBezTo>
                  <a:cubicBezTo>
                    <a:pt x="1699" y="1870"/>
                    <a:pt x="1684" y="1841"/>
                    <a:pt x="1641" y="1841"/>
                  </a:cubicBezTo>
                  <a:cubicBezTo>
                    <a:pt x="1627" y="1841"/>
                    <a:pt x="1513" y="1898"/>
                    <a:pt x="1328" y="1998"/>
                  </a:cubicBezTo>
                  <a:cubicBezTo>
                    <a:pt x="1256" y="2041"/>
                    <a:pt x="1156" y="2084"/>
                    <a:pt x="1042" y="2112"/>
                  </a:cubicBezTo>
                  <a:cubicBezTo>
                    <a:pt x="928" y="2141"/>
                    <a:pt x="814" y="2155"/>
                    <a:pt x="700" y="2155"/>
                  </a:cubicBezTo>
                  <a:cubicBezTo>
                    <a:pt x="586" y="2155"/>
                    <a:pt x="500" y="2126"/>
                    <a:pt x="429" y="2069"/>
                  </a:cubicBezTo>
                  <a:cubicBezTo>
                    <a:pt x="372" y="2012"/>
                    <a:pt x="329" y="1912"/>
                    <a:pt x="329" y="1784"/>
                  </a:cubicBezTo>
                  <a:cubicBezTo>
                    <a:pt x="329" y="1641"/>
                    <a:pt x="372" y="1499"/>
                    <a:pt x="457" y="1313"/>
                  </a:cubicBezTo>
                  <a:cubicBezTo>
                    <a:pt x="543" y="1128"/>
                    <a:pt x="643" y="971"/>
                    <a:pt x="757" y="828"/>
                  </a:cubicBezTo>
                  <a:cubicBezTo>
                    <a:pt x="871" y="700"/>
                    <a:pt x="1000" y="571"/>
                    <a:pt x="1128" y="486"/>
                  </a:cubicBezTo>
                  <a:cubicBezTo>
                    <a:pt x="1271" y="386"/>
                    <a:pt x="1385" y="343"/>
                    <a:pt x="1470" y="343"/>
                  </a:cubicBezTo>
                  <a:cubicBezTo>
                    <a:pt x="1513" y="343"/>
                    <a:pt x="1556" y="343"/>
                    <a:pt x="1613" y="372"/>
                  </a:cubicBezTo>
                  <a:cubicBezTo>
                    <a:pt x="1656" y="386"/>
                    <a:pt x="1684" y="386"/>
                    <a:pt x="1713" y="386"/>
                  </a:cubicBezTo>
                  <a:cubicBezTo>
                    <a:pt x="1727" y="386"/>
                    <a:pt x="1741" y="372"/>
                    <a:pt x="1741" y="315"/>
                  </a:cubicBezTo>
                  <a:cubicBezTo>
                    <a:pt x="1741" y="258"/>
                    <a:pt x="1699" y="201"/>
                    <a:pt x="1641" y="115"/>
                  </a:cubicBezTo>
                  <a:cubicBezTo>
                    <a:pt x="1570" y="44"/>
                    <a:pt x="1513" y="1"/>
                    <a:pt x="14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7"/>
            <p:cNvSpPr/>
            <p:nvPr/>
          </p:nvSpPr>
          <p:spPr>
            <a:xfrm>
              <a:off x="998825" y="2404200"/>
              <a:ext cx="43175" cy="63150"/>
            </a:xfrm>
            <a:custGeom>
              <a:avLst/>
              <a:gdLst/>
              <a:ahLst/>
              <a:cxnLst/>
              <a:rect l="l" t="t" r="r" b="b"/>
              <a:pathLst>
                <a:path w="1727" h="2526" extrusionOk="0">
                  <a:moveTo>
                    <a:pt x="371" y="1"/>
                  </a:moveTo>
                  <a:cubicBezTo>
                    <a:pt x="342" y="1"/>
                    <a:pt x="328" y="1"/>
                    <a:pt x="314" y="29"/>
                  </a:cubicBezTo>
                  <a:cubicBezTo>
                    <a:pt x="300" y="44"/>
                    <a:pt x="300" y="72"/>
                    <a:pt x="300" y="101"/>
                  </a:cubicBezTo>
                  <a:cubicBezTo>
                    <a:pt x="300" y="243"/>
                    <a:pt x="243" y="514"/>
                    <a:pt x="143" y="928"/>
                  </a:cubicBezTo>
                  <a:cubicBezTo>
                    <a:pt x="43" y="1327"/>
                    <a:pt x="0" y="1613"/>
                    <a:pt x="0" y="1812"/>
                  </a:cubicBezTo>
                  <a:cubicBezTo>
                    <a:pt x="0" y="1998"/>
                    <a:pt x="57" y="2155"/>
                    <a:pt x="157" y="2312"/>
                  </a:cubicBezTo>
                  <a:cubicBezTo>
                    <a:pt x="271" y="2454"/>
                    <a:pt x="400" y="2526"/>
                    <a:pt x="556" y="2526"/>
                  </a:cubicBezTo>
                  <a:cubicBezTo>
                    <a:pt x="756" y="2526"/>
                    <a:pt x="956" y="2426"/>
                    <a:pt x="1127" y="2240"/>
                  </a:cubicBezTo>
                  <a:cubicBezTo>
                    <a:pt x="1312" y="2041"/>
                    <a:pt x="1455" y="1784"/>
                    <a:pt x="1569" y="1470"/>
                  </a:cubicBezTo>
                  <a:cubicBezTo>
                    <a:pt x="1669" y="1142"/>
                    <a:pt x="1726" y="800"/>
                    <a:pt x="1726" y="443"/>
                  </a:cubicBezTo>
                  <a:cubicBezTo>
                    <a:pt x="1726" y="315"/>
                    <a:pt x="1683" y="201"/>
                    <a:pt x="1612" y="129"/>
                  </a:cubicBezTo>
                  <a:cubicBezTo>
                    <a:pt x="1541" y="44"/>
                    <a:pt x="1484" y="1"/>
                    <a:pt x="1427" y="1"/>
                  </a:cubicBezTo>
                  <a:cubicBezTo>
                    <a:pt x="1384" y="1"/>
                    <a:pt x="1370" y="29"/>
                    <a:pt x="1370" y="72"/>
                  </a:cubicBezTo>
                  <a:cubicBezTo>
                    <a:pt x="1370" y="101"/>
                    <a:pt x="1370" y="158"/>
                    <a:pt x="1384" y="258"/>
                  </a:cubicBezTo>
                  <a:cubicBezTo>
                    <a:pt x="1384" y="357"/>
                    <a:pt x="1398" y="457"/>
                    <a:pt x="1398" y="557"/>
                  </a:cubicBezTo>
                  <a:cubicBezTo>
                    <a:pt x="1398" y="771"/>
                    <a:pt x="1370" y="985"/>
                    <a:pt x="1312" y="1199"/>
                  </a:cubicBezTo>
                  <a:cubicBezTo>
                    <a:pt x="1255" y="1413"/>
                    <a:pt x="1184" y="1584"/>
                    <a:pt x="1099" y="1727"/>
                  </a:cubicBezTo>
                  <a:cubicBezTo>
                    <a:pt x="1027" y="1884"/>
                    <a:pt x="942" y="1998"/>
                    <a:pt x="842" y="2084"/>
                  </a:cubicBezTo>
                  <a:cubicBezTo>
                    <a:pt x="742" y="2169"/>
                    <a:pt x="656" y="2226"/>
                    <a:pt x="585" y="2226"/>
                  </a:cubicBezTo>
                  <a:cubicBezTo>
                    <a:pt x="499" y="2226"/>
                    <a:pt x="442" y="2183"/>
                    <a:pt x="385" y="2098"/>
                  </a:cubicBezTo>
                  <a:cubicBezTo>
                    <a:pt x="342" y="2012"/>
                    <a:pt x="314" y="1898"/>
                    <a:pt x="314" y="1770"/>
                  </a:cubicBezTo>
                  <a:cubicBezTo>
                    <a:pt x="314" y="1641"/>
                    <a:pt x="357" y="1385"/>
                    <a:pt x="457" y="999"/>
                  </a:cubicBezTo>
                  <a:cubicBezTo>
                    <a:pt x="556" y="628"/>
                    <a:pt x="599" y="400"/>
                    <a:pt x="599" y="315"/>
                  </a:cubicBezTo>
                  <a:cubicBezTo>
                    <a:pt x="599" y="229"/>
                    <a:pt x="571" y="158"/>
                    <a:pt x="514" y="101"/>
                  </a:cubicBezTo>
                  <a:cubicBezTo>
                    <a:pt x="457" y="29"/>
                    <a:pt x="414" y="1"/>
                    <a:pt x="3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7"/>
            <p:cNvSpPr/>
            <p:nvPr/>
          </p:nvSpPr>
          <p:spPr>
            <a:xfrm>
              <a:off x="1049450" y="2403850"/>
              <a:ext cx="47825" cy="62800"/>
            </a:xfrm>
            <a:custGeom>
              <a:avLst/>
              <a:gdLst/>
              <a:ahLst/>
              <a:cxnLst/>
              <a:rect l="l" t="t" r="r" b="b"/>
              <a:pathLst>
                <a:path w="1913" h="2512" extrusionOk="0">
                  <a:moveTo>
                    <a:pt x="1228" y="300"/>
                  </a:moveTo>
                  <a:cubicBezTo>
                    <a:pt x="1327" y="300"/>
                    <a:pt x="1413" y="357"/>
                    <a:pt x="1484" y="471"/>
                  </a:cubicBezTo>
                  <a:cubicBezTo>
                    <a:pt x="1556" y="585"/>
                    <a:pt x="1584" y="742"/>
                    <a:pt x="1584" y="928"/>
                  </a:cubicBezTo>
                  <a:cubicBezTo>
                    <a:pt x="1584" y="1099"/>
                    <a:pt x="1527" y="1299"/>
                    <a:pt x="1413" y="1513"/>
                  </a:cubicBezTo>
                  <a:cubicBezTo>
                    <a:pt x="1313" y="1712"/>
                    <a:pt x="1171" y="1884"/>
                    <a:pt x="1014" y="2026"/>
                  </a:cubicBezTo>
                  <a:cubicBezTo>
                    <a:pt x="857" y="2169"/>
                    <a:pt x="728" y="2240"/>
                    <a:pt x="600" y="2240"/>
                  </a:cubicBezTo>
                  <a:cubicBezTo>
                    <a:pt x="529" y="2240"/>
                    <a:pt x="457" y="2197"/>
                    <a:pt x="400" y="2112"/>
                  </a:cubicBezTo>
                  <a:cubicBezTo>
                    <a:pt x="343" y="2026"/>
                    <a:pt x="315" y="1926"/>
                    <a:pt x="315" y="1798"/>
                  </a:cubicBezTo>
                  <a:cubicBezTo>
                    <a:pt x="315" y="1570"/>
                    <a:pt x="372" y="1341"/>
                    <a:pt x="486" y="1113"/>
                  </a:cubicBezTo>
                  <a:cubicBezTo>
                    <a:pt x="600" y="871"/>
                    <a:pt x="728" y="671"/>
                    <a:pt x="871" y="528"/>
                  </a:cubicBezTo>
                  <a:cubicBezTo>
                    <a:pt x="1014" y="386"/>
                    <a:pt x="1142" y="300"/>
                    <a:pt x="1228" y="300"/>
                  </a:cubicBezTo>
                  <a:close/>
                  <a:moveTo>
                    <a:pt x="1213" y="1"/>
                  </a:moveTo>
                  <a:cubicBezTo>
                    <a:pt x="1085" y="1"/>
                    <a:pt x="957" y="58"/>
                    <a:pt x="814" y="157"/>
                  </a:cubicBezTo>
                  <a:cubicBezTo>
                    <a:pt x="671" y="272"/>
                    <a:pt x="529" y="400"/>
                    <a:pt x="414" y="571"/>
                  </a:cubicBezTo>
                  <a:cubicBezTo>
                    <a:pt x="300" y="742"/>
                    <a:pt x="200" y="928"/>
                    <a:pt x="115" y="1156"/>
                  </a:cubicBezTo>
                  <a:cubicBezTo>
                    <a:pt x="29" y="1384"/>
                    <a:pt x="1" y="1598"/>
                    <a:pt x="1" y="1812"/>
                  </a:cubicBezTo>
                  <a:cubicBezTo>
                    <a:pt x="1" y="1969"/>
                    <a:pt x="58" y="2126"/>
                    <a:pt x="172" y="2283"/>
                  </a:cubicBezTo>
                  <a:cubicBezTo>
                    <a:pt x="286" y="2440"/>
                    <a:pt x="429" y="2511"/>
                    <a:pt x="586" y="2511"/>
                  </a:cubicBezTo>
                  <a:cubicBezTo>
                    <a:pt x="800" y="2511"/>
                    <a:pt x="1014" y="2426"/>
                    <a:pt x="1213" y="2254"/>
                  </a:cubicBezTo>
                  <a:cubicBezTo>
                    <a:pt x="1427" y="2069"/>
                    <a:pt x="1598" y="1855"/>
                    <a:pt x="1727" y="1613"/>
                  </a:cubicBezTo>
                  <a:cubicBezTo>
                    <a:pt x="1855" y="1356"/>
                    <a:pt x="1912" y="1113"/>
                    <a:pt x="1912" y="885"/>
                  </a:cubicBezTo>
                  <a:cubicBezTo>
                    <a:pt x="1912" y="657"/>
                    <a:pt x="1841" y="457"/>
                    <a:pt x="1713" y="272"/>
                  </a:cubicBezTo>
                  <a:cubicBezTo>
                    <a:pt x="1584" y="100"/>
                    <a:pt x="1413" y="1"/>
                    <a:pt x="1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7"/>
            <p:cNvSpPr/>
            <p:nvPr/>
          </p:nvSpPr>
          <p:spPr>
            <a:xfrm>
              <a:off x="1104725" y="2403500"/>
              <a:ext cx="38200" cy="63150"/>
            </a:xfrm>
            <a:custGeom>
              <a:avLst/>
              <a:gdLst/>
              <a:ahLst/>
              <a:cxnLst/>
              <a:rect l="l" t="t" r="r" b="b"/>
              <a:pathLst>
                <a:path w="1528" h="2526" extrusionOk="0">
                  <a:moveTo>
                    <a:pt x="572" y="0"/>
                  </a:moveTo>
                  <a:cubicBezTo>
                    <a:pt x="543" y="0"/>
                    <a:pt x="514" y="15"/>
                    <a:pt x="500" y="29"/>
                  </a:cubicBezTo>
                  <a:cubicBezTo>
                    <a:pt x="486" y="43"/>
                    <a:pt x="486" y="72"/>
                    <a:pt x="486" y="114"/>
                  </a:cubicBezTo>
                  <a:cubicBezTo>
                    <a:pt x="486" y="271"/>
                    <a:pt x="400" y="642"/>
                    <a:pt x="243" y="1213"/>
                  </a:cubicBezTo>
                  <a:cubicBezTo>
                    <a:pt x="86" y="1769"/>
                    <a:pt x="1" y="2097"/>
                    <a:pt x="1" y="2197"/>
                  </a:cubicBezTo>
                  <a:cubicBezTo>
                    <a:pt x="1" y="2283"/>
                    <a:pt x="44" y="2368"/>
                    <a:pt x="129" y="2425"/>
                  </a:cubicBezTo>
                  <a:cubicBezTo>
                    <a:pt x="215" y="2497"/>
                    <a:pt x="315" y="2525"/>
                    <a:pt x="429" y="2525"/>
                  </a:cubicBezTo>
                  <a:cubicBezTo>
                    <a:pt x="671" y="2525"/>
                    <a:pt x="928" y="2482"/>
                    <a:pt x="1171" y="2397"/>
                  </a:cubicBezTo>
                  <a:cubicBezTo>
                    <a:pt x="1413" y="2311"/>
                    <a:pt x="1527" y="2211"/>
                    <a:pt x="1527" y="2112"/>
                  </a:cubicBezTo>
                  <a:cubicBezTo>
                    <a:pt x="1527" y="2097"/>
                    <a:pt x="1527" y="2083"/>
                    <a:pt x="1527" y="2069"/>
                  </a:cubicBezTo>
                  <a:cubicBezTo>
                    <a:pt x="1513" y="2054"/>
                    <a:pt x="1499" y="2054"/>
                    <a:pt x="1484" y="2054"/>
                  </a:cubicBezTo>
                  <a:cubicBezTo>
                    <a:pt x="1456" y="2054"/>
                    <a:pt x="1399" y="2069"/>
                    <a:pt x="1299" y="2097"/>
                  </a:cubicBezTo>
                  <a:cubicBezTo>
                    <a:pt x="971" y="2183"/>
                    <a:pt x="686" y="2226"/>
                    <a:pt x="415" y="2226"/>
                  </a:cubicBezTo>
                  <a:cubicBezTo>
                    <a:pt x="358" y="2226"/>
                    <a:pt x="315" y="2197"/>
                    <a:pt x="315" y="2140"/>
                  </a:cubicBezTo>
                  <a:cubicBezTo>
                    <a:pt x="315" y="2069"/>
                    <a:pt x="372" y="1869"/>
                    <a:pt x="472" y="1541"/>
                  </a:cubicBezTo>
                  <a:cubicBezTo>
                    <a:pt x="671" y="870"/>
                    <a:pt x="785" y="457"/>
                    <a:pt x="785" y="286"/>
                  </a:cubicBezTo>
                  <a:cubicBezTo>
                    <a:pt x="785" y="214"/>
                    <a:pt x="757" y="157"/>
                    <a:pt x="700" y="100"/>
                  </a:cubicBezTo>
                  <a:cubicBezTo>
                    <a:pt x="643" y="29"/>
                    <a:pt x="600" y="0"/>
                    <a:pt x="5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7"/>
            <p:cNvSpPr/>
            <p:nvPr/>
          </p:nvSpPr>
          <p:spPr>
            <a:xfrm>
              <a:off x="1153600" y="2404925"/>
              <a:ext cx="48175" cy="62075"/>
            </a:xfrm>
            <a:custGeom>
              <a:avLst/>
              <a:gdLst/>
              <a:ahLst/>
              <a:cxnLst/>
              <a:rect l="l" t="t" r="r" b="b"/>
              <a:pathLst>
                <a:path w="1927" h="2483" extrusionOk="0">
                  <a:moveTo>
                    <a:pt x="1213" y="0"/>
                  </a:moveTo>
                  <a:cubicBezTo>
                    <a:pt x="728" y="0"/>
                    <a:pt x="471" y="43"/>
                    <a:pt x="428" y="129"/>
                  </a:cubicBezTo>
                  <a:cubicBezTo>
                    <a:pt x="428" y="157"/>
                    <a:pt x="414" y="186"/>
                    <a:pt x="414" y="214"/>
                  </a:cubicBezTo>
                  <a:cubicBezTo>
                    <a:pt x="414" y="400"/>
                    <a:pt x="385" y="628"/>
                    <a:pt x="314" y="885"/>
                  </a:cubicBezTo>
                  <a:cubicBezTo>
                    <a:pt x="243" y="1156"/>
                    <a:pt x="171" y="1413"/>
                    <a:pt x="100" y="1641"/>
                  </a:cubicBezTo>
                  <a:cubicBezTo>
                    <a:pt x="29" y="1883"/>
                    <a:pt x="0" y="2040"/>
                    <a:pt x="0" y="2140"/>
                  </a:cubicBezTo>
                  <a:cubicBezTo>
                    <a:pt x="0" y="2240"/>
                    <a:pt x="29" y="2326"/>
                    <a:pt x="114" y="2383"/>
                  </a:cubicBezTo>
                  <a:cubicBezTo>
                    <a:pt x="200" y="2454"/>
                    <a:pt x="300" y="2482"/>
                    <a:pt x="400" y="2482"/>
                  </a:cubicBezTo>
                  <a:cubicBezTo>
                    <a:pt x="656" y="2482"/>
                    <a:pt x="899" y="2440"/>
                    <a:pt x="1170" y="2340"/>
                  </a:cubicBezTo>
                  <a:cubicBezTo>
                    <a:pt x="1427" y="2254"/>
                    <a:pt x="1555" y="2169"/>
                    <a:pt x="1555" y="2083"/>
                  </a:cubicBezTo>
                  <a:cubicBezTo>
                    <a:pt x="1555" y="2026"/>
                    <a:pt x="1541" y="2012"/>
                    <a:pt x="1512" y="2012"/>
                  </a:cubicBezTo>
                  <a:cubicBezTo>
                    <a:pt x="1484" y="2012"/>
                    <a:pt x="1427" y="2026"/>
                    <a:pt x="1327" y="2055"/>
                  </a:cubicBezTo>
                  <a:cubicBezTo>
                    <a:pt x="985" y="2140"/>
                    <a:pt x="685" y="2183"/>
                    <a:pt x="414" y="2183"/>
                  </a:cubicBezTo>
                  <a:cubicBezTo>
                    <a:pt x="385" y="2183"/>
                    <a:pt x="357" y="2169"/>
                    <a:pt x="343" y="2154"/>
                  </a:cubicBezTo>
                  <a:cubicBezTo>
                    <a:pt x="328" y="2140"/>
                    <a:pt x="314" y="2112"/>
                    <a:pt x="314" y="2083"/>
                  </a:cubicBezTo>
                  <a:cubicBezTo>
                    <a:pt x="314" y="1997"/>
                    <a:pt x="385" y="1755"/>
                    <a:pt x="514" y="1341"/>
                  </a:cubicBezTo>
                  <a:cubicBezTo>
                    <a:pt x="771" y="1341"/>
                    <a:pt x="999" y="1327"/>
                    <a:pt x="1184" y="1284"/>
                  </a:cubicBezTo>
                  <a:cubicBezTo>
                    <a:pt x="1384" y="1241"/>
                    <a:pt x="1484" y="1184"/>
                    <a:pt x="1484" y="1099"/>
                  </a:cubicBezTo>
                  <a:cubicBezTo>
                    <a:pt x="1484" y="1070"/>
                    <a:pt x="1441" y="1056"/>
                    <a:pt x="1370" y="1056"/>
                  </a:cubicBezTo>
                  <a:cubicBezTo>
                    <a:pt x="1313" y="1056"/>
                    <a:pt x="1199" y="1056"/>
                    <a:pt x="1070" y="1070"/>
                  </a:cubicBezTo>
                  <a:cubicBezTo>
                    <a:pt x="928" y="1084"/>
                    <a:pt x="813" y="1084"/>
                    <a:pt x="728" y="1084"/>
                  </a:cubicBezTo>
                  <a:lnTo>
                    <a:pt x="585" y="1084"/>
                  </a:lnTo>
                  <a:cubicBezTo>
                    <a:pt x="685" y="756"/>
                    <a:pt x="728" y="514"/>
                    <a:pt x="728" y="357"/>
                  </a:cubicBezTo>
                  <a:lnTo>
                    <a:pt x="728" y="343"/>
                  </a:lnTo>
                  <a:cubicBezTo>
                    <a:pt x="942" y="300"/>
                    <a:pt x="1084" y="286"/>
                    <a:pt x="1141" y="271"/>
                  </a:cubicBezTo>
                  <a:cubicBezTo>
                    <a:pt x="1199" y="271"/>
                    <a:pt x="1298" y="257"/>
                    <a:pt x="1427" y="243"/>
                  </a:cubicBezTo>
                  <a:cubicBezTo>
                    <a:pt x="1569" y="229"/>
                    <a:pt x="1684" y="214"/>
                    <a:pt x="1769" y="200"/>
                  </a:cubicBezTo>
                  <a:cubicBezTo>
                    <a:pt x="1883" y="186"/>
                    <a:pt x="1926" y="157"/>
                    <a:pt x="1926" y="100"/>
                  </a:cubicBezTo>
                  <a:cubicBezTo>
                    <a:pt x="1926" y="43"/>
                    <a:pt x="1684" y="0"/>
                    <a:pt x="1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7"/>
            <p:cNvSpPr/>
            <p:nvPr/>
          </p:nvSpPr>
          <p:spPr>
            <a:xfrm>
              <a:off x="759875" y="2556125"/>
              <a:ext cx="48525" cy="62075"/>
            </a:xfrm>
            <a:custGeom>
              <a:avLst/>
              <a:gdLst/>
              <a:ahLst/>
              <a:cxnLst/>
              <a:rect l="l" t="t" r="r" b="b"/>
              <a:pathLst>
                <a:path w="1941" h="2483" extrusionOk="0">
                  <a:moveTo>
                    <a:pt x="1113" y="1"/>
                  </a:moveTo>
                  <a:cubicBezTo>
                    <a:pt x="642" y="1"/>
                    <a:pt x="343" y="15"/>
                    <a:pt x="200" y="15"/>
                  </a:cubicBezTo>
                  <a:cubicBezTo>
                    <a:pt x="72" y="29"/>
                    <a:pt x="0" y="58"/>
                    <a:pt x="0" y="101"/>
                  </a:cubicBezTo>
                  <a:cubicBezTo>
                    <a:pt x="0" y="143"/>
                    <a:pt x="29" y="201"/>
                    <a:pt x="57" y="243"/>
                  </a:cubicBezTo>
                  <a:cubicBezTo>
                    <a:pt x="100" y="300"/>
                    <a:pt x="143" y="329"/>
                    <a:pt x="186" y="329"/>
                  </a:cubicBezTo>
                  <a:lnTo>
                    <a:pt x="785" y="300"/>
                  </a:lnTo>
                  <a:lnTo>
                    <a:pt x="785" y="300"/>
                  </a:lnTo>
                  <a:cubicBezTo>
                    <a:pt x="771" y="514"/>
                    <a:pt x="699" y="885"/>
                    <a:pt x="571" y="1399"/>
                  </a:cubicBezTo>
                  <a:cubicBezTo>
                    <a:pt x="442" y="1898"/>
                    <a:pt x="371" y="2183"/>
                    <a:pt x="371" y="2240"/>
                  </a:cubicBezTo>
                  <a:cubicBezTo>
                    <a:pt x="371" y="2298"/>
                    <a:pt x="400" y="2355"/>
                    <a:pt x="442" y="2397"/>
                  </a:cubicBezTo>
                  <a:cubicBezTo>
                    <a:pt x="485" y="2454"/>
                    <a:pt x="528" y="2483"/>
                    <a:pt x="557" y="2483"/>
                  </a:cubicBezTo>
                  <a:cubicBezTo>
                    <a:pt x="585" y="2483"/>
                    <a:pt x="614" y="2412"/>
                    <a:pt x="642" y="2298"/>
                  </a:cubicBezTo>
                  <a:cubicBezTo>
                    <a:pt x="671" y="2226"/>
                    <a:pt x="699" y="2112"/>
                    <a:pt x="728" y="1955"/>
                  </a:cubicBezTo>
                  <a:cubicBezTo>
                    <a:pt x="771" y="1798"/>
                    <a:pt x="799" y="1670"/>
                    <a:pt x="813" y="1599"/>
                  </a:cubicBezTo>
                  <a:cubicBezTo>
                    <a:pt x="999" y="871"/>
                    <a:pt x="1099" y="457"/>
                    <a:pt x="1099" y="372"/>
                  </a:cubicBezTo>
                  <a:cubicBezTo>
                    <a:pt x="1099" y="343"/>
                    <a:pt x="1099" y="315"/>
                    <a:pt x="1084" y="286"/>
                  </a:cubicBezTo>
                  <a:lnTo>
                    <a:pt x="1084" y="286"/>
                  </a:lnTo>
                  <a:cubicBezTo>
                    <a:pt x="1213" y="300"/>
                    <a:pt x="1355" y="300"/>
                    <a:pt x="1484" y="315"/>
                  </a:cubicBezTo>
                  <a:cubicBezTo>
                    <a:pt x="1627" y="315"/>
                    <a:pt x="1741" y="329"/>
                    <a:pt x="1812" y="329"/>
                  </a:cubicBezTo>
                  <a:cubicBezTo>
                    <a:pt x="1898" y="329"/>
                    <a:pt x="1940" y="300"/>
                    <a:pt x="1940" y="258"/>
                  </a:cubicBezTo>
                  <a:cubicBezTo>
                    <a:pt x="1940" y="186"/>
                    <a:pt x="1855" y="129"/>
                    <a:pt x="1698" y="86"/>
                  </a:cubicBezTo>
                  <a:cubicBezTo>
                    <a:pt x="1541" y="29"/>
                    <a:pt x="1341" y="1"/>
                    <a:pt x="1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7"/>
            <p:cNvSpPr/>
            <p:nvPr/>
          </p:nvSpPr>
          <p:spPr>
            <a:xfrm>
              <a:off x="806950" y="2555425"/>
              <a:ext cx="47800" cy="62775"/>
            </a:xfrm>
            <a:custGeom>
              <a:avLst/>
              <a:gdLst/>
              <a:ahLst/>
              <a:cxnLst/>
              <a:rect l="l" t="t" r="r" b="b"/>
              <a:pathLst>
                <a:path w="1912" h="2511" extrusionOk="0">
                  <a:moveTo>
                    <a:pt x="1227" y="300"/>
                  </a:moveTo>
                  <a:cubicBezTo>
                    <a:pt x="1327" y="300"/>
                    <a:pt x="1413" y="357"/>
                    <a:pt x="1484" y="471"/>
                  </a:cubicBezTo>
                  <a:cubicBezTo>
                    <a:pt x="1555" y="585"/>
                    <a:pt x="1584" y="742"/>
                    <a:pt x="1584" y="928"/>
                  </a:cubicBezTo>
                  <a:cubicBezTo>
                    <a:pt x="1584" y="1099"/>
                    <a:pt x="1527" y="1298"/>
                    <a:pt x="1413" y="1512"/>
                  </a:cubicBezTo>
                  <a:cubicBezTo>
                    <a:pt x="1313" y="1712"/>
                    <a:pt x="1170" y="1883"/>
                    <a:pt x="1013" y="2026"/>
                  </a:cubicBezTo>
                  <a:cubicBezTo>
                    <a:pt x="856" y="2169"/>
                    <a:pt x="728" y="2240"/>
                    <a:pt x="599" y="2240"/>
                  </a:cubicBezTo>
                  <a:cubicBezTo>
                    <a:pt x="528" y="2240"/>
                    <a:pt x="457" y="2197"/>
                    <a:pt x="400" y="2112"/>
                  </a:cubicBezTo>
                  <a:cubicBezTo>
                    <a:pt x="343" y="2026"/>
                    <a:pt x="314" y="1926"/>
                    <a:pt x="314" y="1798"/>
                  </a:cubicBezTo>
                  <a:cubicBezTo>
                    <a:pt x="314" y="1569"/>
                    <a:pt x="371" y="1341"/>
                    <a:pt x="485" y="1113"/>
                  </a:cubicBezTo>
                  <a:cubicBezTo>
                    <a:pt x="599" y="870"/>
                    <a:pt x="728" y="671"/>
                    <a:pt x="870" y="528"/>
                  </a:cubicBezTo>
                  <a:cubicBezTo>
                    <a:pt x="1013" y="385"/>
                    <a:pt x="1142" y="300"/>
                    <a:pt x="1227" y="300"/>
                  </a:cubicBezTo>
                  <a:close/>
                  <a:moveTo>
                    <a:pt x="1213" y="0"/>
                  </a:moveTo>
                  <a:cubicBezTo>
                    <a:pt x="1084" y="0"/>
                    <a:pt x="956" y="57"/>
                    <a:pt x="813" y="157"/>
                  </a:cubicBezTo>
                  <a:cubicBezTo>
                    <a:pt x="671" y="271"/>
                    <a:pt x="528" y="400"/>
                    <a:pt x="414" y="571"/>
                  </a:cubicBezTo>
                  <a:cubicBezTo>
                    <a:pt x="300" y="742"/>
                    <a:pt x="200" y="928"/>
                    <a:pt x="114" y="1156"/>
                  </a:cubicBezTo>
                  <a:cubicBezTo>
                    <a:pt x="29" y="1384"/>
                    <a:pt x="0" y="1598"/>
                    <a:pt x="0" y="1812"/>
                  </a:cubicBezTo>
                  <a:cubicBezTo>
                    <a:pt x="0" y="1969"/>
                    <a:pt x="57" y="2126"/>
                    <a:pt x="171" y="2283"/>
                  </a:cubicBezTo>
                  <a:cubicBezTo>
                    <a:pt x="286" y="2440"/>
                    <a:pt x="428" y="2511"/>
                    <a:pt x="585" y="2511"/>
                  </a:cubicBezTo>
                  <a:cubicBezTo>
                    <a:pt x="799" y="2511"/>
                    <a:pt x="1013" y="2425"/>
                    <a:pt x="1213" y="2254"/>
                  </a:cubicBezTo>
                  <a:cubicBezTo>
                    <a:pt x="1427" y="2069"/>
                    <a:pt x="1598" y="1855"/>
                    <a:pt x="1726" y="1612"/>
                  </a:cubicBezTo>
                  <a:cubicBezTo>
                    <a:pt x="1855" y="1355"/>
                    <a:pt x="1912" y="1113"/>
                    <a:pt x="1912" y="885"/>
                  </a:cubicBezTo>
                  <a:cubicBezTo>
                    <a:pt x="1912" y="656"/>
                    <a:pt x="1841" y="457"/>
                    <a:pt x="1712" y="271"/>
                  </a:cubicBezTo>
                  <a:cubicBezTo>
                    <a:pt x="1584" y="100"/>
                    <a:pt x="1413" y="0"/>
                    <a:pt x="1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7"/>
            <p:cNvSpPr/>
            <p:nvPr/>
          </p:nvSpPr>
          <p:spPr>
            <a:xfrm>
              <a:off x="861500" y="2555425"/>
              <a:ext cx="52825" cy="62775"/>
            </a:xfrm>
            <a:custGeom>
              <a:avLst/>
              <a:gdLst/>
              <a:ahLst/>
              <a:cxnLst/>
              <a:rect l="l" t="t" r="r" b="b"/>
              <a:pathLst>
                <a:path w="2113" h="2511" extrusionOk="0">
                  <a:moveTo>
                    <a:pt x="529" y="0"/>
                  </a:moveTo>
                  <a:cubicBezTo>
                    <a:pt x="486" y="0"/>
                    <a:pt x="472" y="43"/>
                    <a:pt x="472" y="114"/>
                  </a:cubicBezTo>
                  <a:cubicBezTo>
                    <a:pt x="457" y="271"/>
                    <a:pt x="386" y="656"/>
                    <a:pt x="229" y="1270"/>
                  </a:cubicBezTo>
                  <a:cubicBezTo>
                    <a:pt x="72" y="1883"/>
                    <a:pt x="1" y="2211"/>
                    <a:pt x="1" y="2268"/>
                  </a:cubicBezTo>
                  <a:cubicBezTo>
                    <a:pt x="1" y="2326"/>
                    <a:pt x="15" y="2383"/>
                    <a:pt x="58" y="2440"/>
                  </a:cubicBezTo>
                  <a:cubicBezTo>
                    <a:pt x="101" y="2497"/>
                    <a:pt x="144" y="2511"/>
                    <a:pt x="172" y="2511"/>
                  </a:cubicBezTo>
                  <a:cubicBezTo>
                    <a:pt x="201" y="2511"/>
                    <a:pt x="215" y="2468"/>
                    <a:pt x="243" y="2368"/>
                  </a:cubicBezTo>
                  <a:cubicBezTo>
                    <a:pt x="272" y="2283"/>
                    <a:pt x="329" y="2054"/>
                    <a:pt x="415" y="1712"/>
                  </a:cubicBezTo>
                  <a:cubicBezTo>
                    <a:pt x="514" y="1355"/>
                    <a:pt x="586" y="1042"/>
                    <a:pt x="657" y="771"/>
                  </a:cubicBezTo>
                  <a:cubicBezTo>
                    <a:pt x="1014" y="1655"/>
                    <a:pt x="1213" y="2183"/>
                    <a:pt x="1285" y="2354"/>
                  </a:cubicBezTo>
                  <a:cubicBezTo>
                    <a:pt x="1313" y="2397"/>
                    <a:pt x="1342" y="2440"/>
                    <a:pt x="1385" y="2468"/>
                  </a:cubicBezTo>
                  <a:cubicBezTo>
                    <a:pt x="1413" y="2497"/>
                    <a:pt x="1456" y="2511"/>
                    <a:pt x="1485" y="2511"/>
                  </a:cubicBezTo>
                  <a:cubicBezTo>
                    <a:pt x="1570" y="2511"/>
                    <a:pt x="1670" y="2368"/>
                    <a:pt x="1770" y="2054"/>
                  </a:cubicBezTo>
                  <a:cubicBezTo>
                    <a:pt x="1870" y="1755"/>
                    <a:pt x="1955" y="1413"/>
                    <a:pt x="2012" y="1056"/>
                  </a:cubicBezTo>
                  <a:cubicBezTo>
                    <a:pt x="2069" y="699"/>
                    <a:pt x="2112" y="428"/>
                    <a:pt x="2112" y="229"/>
                  </a:cubicBezTo>
                  <a:cubicBezTo>
                    <a:pt x="2112" y="186"/>
                    <a:pt x="2084" y="129"/>
                    <a:pt x="2027" y="86"/>
                  </a:cubicBezTo>
                  <a:cubicBezTo>
                    <a:pt x="1970" y="29"/>
                    <a:pt x="1927" y="0"/>
                    <a:pt x="1884" y="0"/>
                  </a:cubicBezTo>
                  <a:cubicBezTo>
                    <a:pt x="1841" y="0"/>
                    <a:pt x="1813" y="43"/>
                    <a:pt x="1813" y="157"/>
                  </a:cubicBezTo>
                  <a:cubicBezTo>
                    <a:pt x="1813" y="171"/>
                    <a:pt x="1798" y="314"/>
                    <a:pt x="1770" y="571"/>
                  </a:cubicBezTo>
                  <a:cubicBezTo>
                    <a:pt x="1727" y="1142"/>
                    <a:pt x="1613" y="1627"/>
                    <a:pt x="1470" y="2040"/>
                  </a:cubicBezTo>
                  <a:cubicBezTo>
                    <a:pt x="1356" y="1812"/>
                    <a:pt x="1114" y="1213"/>
                    <a:pt x="743" y="214"/>
                  </a:cubicBezTo>
                  <a:cubicBezTo>
                    <a:pt x="714" y="157"/>
                    <a:pt x="686" y="114"/>
                    <a:pt x="629" y="72"/>
                  </a:cubicBezTo>
                  <a:cubicBezTo>
                    <a:pt x="586" y="29"/>
                    <a:pt x="557" y="0"/>
                    <a:pt x="5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7"/>
            <p:cNvSpPr/>
            <p:nvPr/>
          </p:nvSpPr>
          <p:spPr>
            <a:xfrm>
              <a:off x="921775" y="2555425"/>
              <a:ext cx="48175" cy="62775"/>
            </a:xfrm>
            <a:custGeom>
              <a:avLst/>
              <a:gdLst/>
              <a:ahLst/>
              <a:cxnLst/>
              <a:rect l="l" t="t" r="r" b="b"/>
              <a:pathLst>
                <a:path w="1927" h="2511" extrusionOk="0">
                  <a:moveTo>
                    <a:pt x="1242" y="300"/>
                  </a:moveTo>
                  <a:cubicBezTo>
                    <a:pt x="1342" y="300"/>
                    <a:pt x="1413" y="357"/>
                    <a:pt x="1484" y="471"/>
                  </a:cubicBezTo>
                  <a:cubicBezTo>
                    <a:pt x="1556" y="585"/>
                    <a:pt x="1598" y="742"/>
                    <a:pt x="1598" y="928"/>
                  </a:cubicBezTo>
                  <a:cubicBezTo>
                    <a:pt x="1598" y="1099"/>
                    <a:pt x="1541" y="1298"/>
                    <a:pt x="1427" y="1512"/>
                  </a:cubicBezTo>
                  <a:cubicBezTo>
                    <a:pt x="1313" y="1712"/>
                    <a:pt x="1185" y="1883"/>
                    <a:pt x="1028" y="2026"/>
                  </a:cubicBezTo>
                  <a:cubicBezTo>
                    <a:pt x="871" y="2169"/>
                    <a:pt x="728" y="2240"/>
                    <a:pt x="614" y="2240"/>
                  </a:cubicBezTo>
                  <a:cubicBezTo>
                    <a:pt x="543" y="2240"/>
                    <a:pt x="472" y="2197"/>
                    <a:pt x="414" y="2112"/>
                  </a:cubicBezTo>
                  <a:cubicBezTo>
                    <a:pt x="357" y="2026"/>
                    <a:pt x="329" y="1926"/>
                    <a:pt x="329" y="1798"/>
                  </a:cubicBezTo>
                  <a:cubicBezTo>
                    <a:pt x="329" y="1569"/>
                    <a:pt x="386" y="1341"/>
                    <a:pt x="500" y="1113"/>
                  </a:cubicBezTo>
                  <a:cubicBezTo>
                    <a:pt x="614" y="870"/>
                    <a:pt x="743" y="671"/>
                    <a:pt x="885" y="528"/>
                  </a:cubicBezTo>
                  <a:cubicBezTo>
                    <a:pt x="1028" y="385"/>
                    <a:pt x="1142" y="300"/>
                    <a:pt x="1242" y="300"/>
                  </a:cubicBezTo>
                  <a:close/>
                  <a:moveTo>
                    <a:pt x="1228" y="0"/>
                  </a:moveTo>
                  <a:cubicBezTo>
                    <a:pt x="1099" y="0"/>
                    <a:pt x="971" y="57"/>
                    <a:pt x="814" y="157"/>
                  </a:cubicBezTo>
                  <a:cubicBezTo>
                    <a:pt x="671" y="271"/>
                    <a:pt x="543" y="400"/>
                    <a:pt x="414" y="571"/>
                  </a:cubicBezTo>
                  <a:cubicBezTo>
                    <a:pt x="300" y="742"/>
                    <a:pt x="200" y="928"/>
                    <a:pt x="115" y="1156"/>
                  </a:cubicBezTo>
                  <a:cubicBezTo>
                    <a:pt x="44" y="1384"/>
                    <a:pt x="1" y="1598"/>
                    <a:pt x="1" y="1812"/>
                  </a:cubicBezTo>
                  <a:cubicBezTo>
                    <a:pt x="1" y="1969"/>
                    <a:pt x="58" y="2126"/>
                    <a:pt x="172" y="2283"/>
                  </a:cubicBezTo>
                  <a:cubicBezTo>
                    <a:pt x="300" y="2440"/>
                    <a:pt x="429" y="2511"/>
                    <a:pt x="586" y="2511"/>
                  </a:cubicBezTo>
                  <a:cubicBezTo>
                    <a:pt x="800" y="2511"/>
                    <a:pt x="1014" y="2425"/>
                    <a:pt x="1228" y="2254"/>
                  </a:cubicBezTo>
                  <a:cubicBezTo>
                    <a:pt x="1442" y="2069"/>
                    <a:pt x="1613" y="1855"/>
                    <a:pt x="1727" y="1612"/>
                  </a:cubicBezTo>
                  <a:cubicBezTo>
                    <a:pt x="1855" y="1355"/>
                    <a:pt x="1927" y="1113"/>
                    <a:pt x="1927" y="885"/>
                  </a:cubicBezTo>
                  <a:cubicBezTo>
                    <a:pt x="1927" y="656"/>
                    <a:pt x="1855" y="457"/>
                    <a:pt x="1727" y="271"/>
                  </a:cubicBezTo>
                  <a:cubicBezTo>
                    <a:pt x="1584" y="100"/>
                    <a:pt x="1427" y="0"/>
                    <a:pt x="12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7"/>
            <p:cNvSpPr/>
            <p:nvPr/>
          </p:nvSpPr>
          <p:spPr>
            <a:xfrm>
              <a:off x="975625" y="2554700"/>
              <a:ext cx="46050" cy="63875"/>
            </a:xfrm>
            <a:custGeom>
              <a:avLst/>
              <a:gdLst/>
              <a:ahLst/>
              <a:cxnLst/>
              <a:rect l="l" t="t" r="r" b="b"/>
              <a:pathLst>
                <a:path w="1842" h="2555" extrusionOk="0">
                  <a:moveTo>
                    <a:pt x="1114" y="300"/>
                  </a:moveTo>
                  <a:cubicBezTo>
                    <a:pt x="1228" y="300"/>
                    <a:pt x="1328" y="329"/>
                    <a:pt x="1399" y="400"/>
                  </a:cubicBezTo>
                  <a:cubicBezTo>
                    <a:pt x="1484" y="472"/>
                    <a:pt x="1527" y="557"/>
                    <a:pt x="1527" y="657"/>
                  </a:cubicBezTo>
                  <a:cubicBezTo>
                    <a:pt x="1527" y="800"/>
                    <a:pt x="1427" y="942"/>
                    <a:pt x="1256" y="1085"/>
                  </a:cubicBezTo>
                  <a:cubicBezTo>
                    <a:pt x="1085" y="1213"/>
                    <a:pt x="857" y="1313"/>
                    <a:pt x="571" y="1399"/>
                  </a:cubicBezTo>
                  <a:cubicBezTo>
                    <a:pt x="686" y="957"/>
                    <a:pt x="743" y="685"/>
                    <a:pt x="743" y="543"/>
                  </a:cubicBezTo>
                  <a:cubicBezTo>
                    <a:pt x="743" y="500"/>
                    <a:pt x="728" y="457"/>
                    <a:pt x="714" y="400"/>
                  </a:cubicBezTo>
                  <a:cubicBezTo>
                    <a:pt x="871" y="329"/>
                    <a:pt x="999" y="300"/>
                    <a:pt x="1114" y="300"/>
                  </a:cubicBezTo>
                  <a:close/>
                  <a:moveTo>
                    <a:pt x="1056" y="1"/>
                  </a:moveTo>
                  <a:cubicBezTo>
                    <a:pt x="914" y="1"/>
                    <a:pt x="757" y="29"/>
                    <a:pt x="586" y="86"/>
                  </a:cubicBezTo>
                  <a:cubicBezTo>
                    <a:pt x="429" y="143"/>
                    <a:pt x="343" y="200"/>
                    <a:pt x="343" y="258"/>
                  </a:cubicBezTo>
                  <a:cubicBezTo>
                    <a:pt x="343" y="300"/>
                    <a:pt x="372" y="343"/>
                    <a:pt x="429" y="400"/>
                  </a:cubicBezTo>
                  <a:cubicBezTo>
                    <a:pt x="429" y="685"/>
                    <a:pt x="315" y="1171"/>
                    <a:pt x="101" y="1884"/>
                  </a:cubicBezTo>
                  <a:cubicBezTo>
                    <a:pt x="29" y="2112"/>
                    <a:pt x="1" y="2255"/>
                    <a:pt x="1" y="2312"/>
                  </a:cubicBezTo>
                  <a:cubicBezTo>
                    <a:pt x="1" y="2369"/>
                    <a:pt x="15" y="2426"/>
                    <a:pt x="58" y="2469"/>
                  </a:cubicBezTo>
                  <a:cubicBezTo>
                    <a:pt x="115" y="2526"/>
                    <a:pt x="143" y="2554"/>
                    <a:pt x="186" y="2554"/>
                  </a:cubicBezTo>
                  <a:cubicBezTo>
                    <a:pt x="215" y="2554"/>
                    <a:pt x="315" y="2255"/>
                    <a:pt x="486" y="1670"/>
                  </a:cubicBezTo>
                  <a:cubicBezTo>
                    <a:pt x="900" y="1598"/>
                    <a:pt x="1213" y="1470"/>
                    <a:pt x="1470" y="1285"/>
                  </a:cubicBezTo>
                  <a:cubicBezTo>
                    <a:pt x="1713" y="1113"/>
                    <a:pt x="1841" y="885"/>
                    <a:pt x="1841" y="628"/>
                  </a:cubicBezTo>
                  <a:cubicBezTo>
                    <a:pt x="1841" y="443"/>
                    <a:pt x="1755" y="300"/>
                    <a:pt x="1613" y="172"/>
                  </a:cubicBezTo>
                  <a:cubicBezTo>
                    <a:pt x="1470" y="58"/>
                    <a:pt x="1285" y="1"/>
                    <a:pt x="10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7"/>
            <p:cNvSpPr/>
            <p:nvPr/>
          </p:nvSpPr>
          <p:spPr>
            <a:xfrm>
              <a:off x="1025550" y="2555075"/>
              <a:ext cx="38550" cy="63125"/>
            </a:xfrm>
            <a:custGeom>
              <a:avLst/>
              <a:gdLst/>
              <a:ahLst/>
              <a:cxnLst/>
              <a:rect l="l" t="t" r="r" b="b"/>
              <a:pathLst>
                <a:path w="1542" h="2525" extrusionOk="0">
                  <a:moveTo>
                    <a:pt x="572" y="0"/>
                  </a:moveTo>
                  <a:cubicBezTo>
                    <a:pt x="543" y="0"/>
                    <a:pt x="515" y="14"/>
                    <a:pt x="500" y="29"/>
                  </a:cubicBezTo>
                  <a:cubicBezTo>
                    <a:pt x="500" y="43"/>
                    <a:pt x="486" y="71"/>
                    <a:pt x="486" y="114"/>
                  </a:cubicBezTo>
                  <a:cubicBezTo>
                    <a:pt x="486" y="271"/>
                    <a:pt x="415" y="642"/>
                    <a:pt x="243" y="1213"/>
                  </a:cubicBezTo>
                  <a:cubicBezTo>
                    <a:pt x="87" y="1769"/>
                    <a:pt x="1" y="2097"/>
                    <a:pt x="1" y="2197"/>
                  </a:cubicBezTo>
                  <a:cubicBezTo>
                    <a:pt x="1" y="2282"/>
                    <a:pt x="44" y="2368"/>
                    <a:pt x="129" y="2425"/>
                  </a:cubicBezTo>
                  <a:cubicBezTo>
                    <a:pt x="215" y="2496"/>
                    <a:pt x="315" y="2525"/>
                    <a:pt x="429" y="2525"/>
                  </a:cubicBezTo>
                  <a:cubicBezTo>
                    <a:pt x="686" y="2525"/>
                    <a:pt x="928" y="2482"/>
                    <a:pt x="1171" y="2397"/>
                  </a:cubicBezTo>
                  <a:cubicBezTo>
                    <a:pt x="1413" y="2311"/>
                    <a:pt x="1542" y="2211"/>
                    <a:pt x="1542" y="2111"/>
                  </a:cubicBezTo>
                  <a:cubicBezTo>
                    <a:pt x="1542" y="2097"/>
                    <a:pt x="1527" y="2083"/>
                    <a:pt x="1527" y="2068"/>
                  </a:cubicBezTo>
                  <a:cubicBezTo>
                    <a:pt x="1513" y="2054"/>
                    <a:pt x="1499" y="2054"/>
                    <a:pt x="1485" y="2054"/>
                  </a:cubicBezTo>
                  <a:cubicBezTo>
                    <a:pt x="1470" y="2054"/>
                    <a:pt x="1399" y="2068"/>
                    <a:pt x="1299" y="2097"/>
                  </a:cubicBezTo>
                  <a:cubicBezTo>
                    <a:pt x="985" y="2183"/>
                    <a:pt x="686" y="2225"/>
                    <a:pt x="415" y="2225"/>
                  </a:cubicBezTo>
                  <a:cubicBezTo>
                    <a:pt x="358" y="2225"/>
                    <a:pt x="329" y="2197"/>
                    <a:pt x="329" y="2140"/>
                  </a:cubicBezTo>
                  <a:cubicBezTo>
                    <a:pt x="329" y="2068"/>
                    <a:pt x="372" y="1869"/>
                    <a:pt x="472" y="1541"/>
                  </a:cubicBezTo>
                  <a:cubicBezTo>
                    <a:pt x="686" y="870"/>
                    <a:pt x="786" y="457"/>
                    <a:pt x="786" y="285"/>
                  </a:cubicBezTo>
                  <a:cubicBezTo>
                    <a:pt x="786" y="214"/>
                    <a:pt x="757" y="157"/>
                    <a:pt x="700" y="100"/>
                  </a:cubicBezTo>
                  <a:cubicBezTo>
                    <a:pt x="657" y="29"/>
                    <a:pt x="614" y="0"/>
                    <a:pt x="5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7"/>
            <p:cNvSpPr/>
            <p:nvPr/>
          </p:nvSpPr>
          <p:spPr>
            <a:xfrm>
              <a:off x="1072650" y="2554700"/>
              <a:ext cx="46375" cy="63875"/>
            </a:xfrm>
            <a:custGeom>
              <a:avLst/>
              <a:gdLst/>
              <a:ahLst/>
              <a:cxnLst/>
              <a:rect l="l" t="t" r="r" b="b"/>
              <a:pathLst>
                <a:path w="1855" h="2555" extrusionOk="0">
                  <a:moveTo>
                    <a:pt x="1098" y="357"/>
                  </a:moveTo>
                  <a:cubicBezTo>
                    <a:pt x="1141" y="557"/>
                    <a:pt x="1184" y="871"/>
                    <a:pt x="1227" y="1270"/>
                  </a:cubicBezTo>
                  <a:cubicBezTo>
                    <a:pt x="1041" y="1299"/>
                    <a:pt x="856" y="1342"/>
                    <a:pt x="685" y="1384"/>
                  </a:cubicBezTo>
                  <a:cubicBezTo>
                    <a:pt x="856" y="942"/>
                    <a:pt x="999" y="600"/>
                    <a:pt x="1098" y="357"/>
                  </a:cubicBezTo>
                  <a:close/>
                  <a:moveTo>
                    <a:pt x="1184" y="1"/>
                  </a:moveTo>
                  <a:cubicBezTo>
                    <a:pt x="1127" y="1"/>
                    <a:pt x="1056" y="29"/>
                    <a:pt x="984" y="72"/>
                  </a:cubicBezTo>
                  <a:cubicBezTo>
                    <a:pt x="927" y="115"/>
                    <a:pt x="884" y="172"/>
                    <a:pt x="856" y="243"/>
                  </a:cubicBezTo>
                  <a:cubicBezTo>
                    <a:pt x="827" y="300"/>
                    <a:pt x="770" y="457"/>
                    <a:pt x="670" y="685"/>
                  </a:cubicBezTo>
                  <a:cubicBezTo>
                    <a:pt x="571" y="928"/>
                    <a:pt x="499" y="1113"/>
                    <a:pt x="442" y="1242"/>
                  </a:cubicBezTo>
                  <a:cubicBezTo>
                    <a:pt x="414" y="1313"/>
                    <a:pt x="385" y="1399"/>
                    <a:pt x="342" y="1484"/>
                  </a:cubicBezTo>
                  <a:cubicBezTo>
                    <a:pt x="114" y="1556"/>
                    <a:pt x="0" y="1613"/>
                    <a:pt x="0" y="1670"/>
                  </a:cubicBezTo>
                  <a:cubicBezTo>
                    <a:pt x="0" y="1713"/>
                    <a:pt x="14" y="1741"/>
                    <a:pt x="43" y="1784"/>
                  </a:cubicBezTo>
                  <a:cubicBezTo>
                    <a:pt x="86" y="1812"/>
                    <a:pt x="128" y="1827"/>
                    <a:pt x="171" y="1827"/>
                  </a:cubicBezTo>
                  <a:lnTo>
                    <a:pt x="200" y="1827"/>
                  </a:lnTo>
                  <a:cubicBezTo>
                    <a:pt x="71" y="2141"/>
                    <a:pt x="0" y="2312"/>
                    <a:pt x="0" y="2326"/>
                  </a:cubicBezTo>
                  <a:cubicBezTo>
                    <a:pt x="0" y="2383"/>
                    <a:pt x="14" y="2440"/>
                    <a:pt x="57" y="2483"/>
                  </a:cubicBezTo>
                  <a:cubicBezTo>
                    <a:pt x="114" y="2526"/>
                    <a:pt x="143" y="2554"/>
                    <a:pt x="185" y="2554"/>
                  </a:cubicBezTo>
                  <a:cubicBezTo>
                    <a:pt x="228" y="2554"/>
                    <a:pt x="342" y="2269"/>
                    <a:pt x="556" y="1727"/>
                  </a:cubicBezTo>
                  <a:cubicBezTo>
                    <a:pt x="742" y="1684"/>
                    <a:pt x="870" y="1641"/>
                    <a:pt x="956" y="1627"/>
                  </a:cubicBezTo>
                  <a:cubicBezTo>
                    <a:pt x="1041" y="1598"/>
                    <a:pt x="1141" y="1570"/>
                    <a:pt x="1255" y="1541"/>
                  </a:cubicBezTo>
                  <a:cubicBezTo>
                    <a:pt x="1270" y="1755"/>
                    <a:pt x="1284" y="1984"/>
                    <a:pt x="1298" y="2212"/>
                  </a:cubicBezTo>
                  <a:cubicBezTo>
                    <a:pt x="1312" y="2340"/>
                    <a:pt x="1341" y="2426"/>
                    <a:pt x="1355" y="2469"/>
                  </a:cubicBezTo>
                  <a:cubicBezTo>
                    <a:pt x="1384" y="2526"/>
                    <a:pt x="1412" y="2554"/>
                    <a:pt x="1455" y="2554"/>
                  </a:cubicBezTo>
                  <a:cubicBezTo>
                    <a:pt x="1526" y="2554"/>
                    <a:pt x="1569" y="2397"/>
                    <a:pt x="1569" y="2098"/>
                  </a:cubicBezTo>
                  <a:cubicBezTo>
                    <a:pt x="1569" y="1927"/>
                    <a:pt x="1555" y="1713"/>
                    <a:pt x="1541" y="1470"/>
                  </a:cubicBezTo>
                  <a:cubicBezTo>
                    <a:pt x="1755" y="1413"/>
                    <a:pt x="1855" y="1356"/>
                    <a:pt x="1855" y="1313"/>
                  </a:cubicBezTo>
                  <a:cubicBezTo>
                    <a:pt x="1855" y="1256"/>
                    <a:pt x="1797" y="1213"/>
                    <a:pt x="1698" y="1213"/>
                  </a:cubicBezTo>
                  <a:cubicBezTo>
                    <a:pt x="1641" y="1213"/>
                    <a:pt x="1583" y="1228"/>
                    <a:pt x="1526" y="1228"/>
                  </a:cubicBezTo>
                  <a:cubicBezTo>
                    <a:pt x="1484" y="885"/>
                    <a:pt x="1441" y="586"/>
                    <a:pt x="1384" y="357"/>
                  </a:cubicBezTo>
                  <a:cubicBezTo>
                    <a:pt x="1327" y="115"/>
                    <a:pt x="1255" y="1"/>
                    <a:pt x="11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7"/>
            <p:cNvSpPr/>
            <p:nvPr/>
          </p:nvSpPr>
          <p:spPr>
            <a:xfrm>
              <a:off x="1123275" y="2555775"/>
              <a:ext cx="44975" cy="62075"/>
            </a:xfrm>
            <a:custGeom>
              <a:avLst/>
              <a:gdLst/>
              <a:ahLst/>
              <a:cxnLst/>
              <a:rect l="l" t="t" r="r" b="b"/>
              <a:pathLst>
                <a:path w="1799" h="2483" extrusionOk="0">
                  <a:moveTo>
                    <a:pt x="1556" y="1"/>
                  </a:moveTo>
                  <a:cubicBezTo>
                    <a:pt x="1427" y="1"/>
                    <a:pt x="1256" y="43"/>
                    <a:pt x="1056" y="129"/>
                  </a:cubicBezTo>
                  <a:cubicBezTo>
                    <a:pt x="857" y="215"/>
                    <a:pt x="714" y="300"/>
                    <a:pt x="628" y="414"/>
                  </a:cubicBezTo>
                  <a:cubicBezTo>
                    <a:pt x="600" y="443"/>
                    <a:pt x="571" y="486"/>
                    <a:pt x="543" y="557"/>
                  </a:cubicBezTo>
                  <a:cubicBezTo>
                    <a:pt x="529" y="628"/>
                    <a:pt x="514" y="685"/>
                    <a:pt x="514" y="742"/>
                  </a:cubicBezTo>
                  <a:cubicBezTo>
                    <a:pt x="514" y="799"/>
                    <a:pt x="557" y="885"/>
                    <a:pt x="643" y="985"/>
                  </a:cubicBezTo>
                  <a:cubicBezTo>
                    <a:pt x="728" y="1085"/>
                    <a:pt x="814" y="1185"/>
                    <a:pt x="928" y="1270"/>
                  </a:cubicBezTo>
                  <a:cubicBezTo>
                    <a:pt x="1028" y="1370"/>
                    <a:pt x="1128" y="1456"/>
                    <a:pt x="1213" y="1555"/>
                  </a:cubicBezTo>
                  <a:cubicBezTo>
                    <a:pt x="1299" y="1655"/>
                    <a:pt x="1342" y="1741"/>
                    <a:pt x="1342" y="1798"/>
                  </a:cubicBezTo>
                  <a:cubicBezTo>
                    <a:pt x="1342" y="1898"/>
                    <a:pt x="1270" y="1998"/>
                    <a:pt x="1142" y="2083"/>
                  </a:cubicBezTo>
                  <a:cubicBezTo>
                    <a:pt x="1014" y="2169"/>
                    <a:pt x="871" y="2212"/>
                    <a:pt x="700" y="2212"/>
                  </a:cubicBezTo>
                  <a:cubicBezTo>
                    <a:pt x="614" y="2212"/>
                    <a:pt x="543" y="2197"/>
                    <a:pt x="471" y="2155"/>
                  </a:cubicBezTo>
                  <a:cubicBezTo>
                    <a:pt x="400" y="2126"/>
                    <a:pt x="343" y="2083"/>
                    <a:pt x="300" y="2040"/>
                  </a:cubicBezTo>
                  <a:cubicBezTo>
                    <a:pt x="186" y="1926"/>
                    <a:pt x="115" y="1869"/>
                    <a:pt x="72" y="1869"/>
                  </a:cubicBezTo>
                  <a:cubicBezTo>
                    <a:pt x="29" y="1869"/>
                    <a:pt x="1" y="1912"/>
                    <a:pt x="1" y="1983"/>
                  </a:cubicBezTo>
                  <a:cubicBezTo>
                    <a:pt x="1" y="2083"/>
                    <a:pt x="86" y="2197"/>
                    <a:pt x="229" y="2312"/>
                  </a:cubicBezTo>
                  <a:cubicBezTo>
                    <a:pt x="372" y="2426"/>
                    <a:pt x="557" y="2483"/>
                    <a:pt x="785" y="2483"/>
                  </a:cubicBezTo>
                  <a:cubicBezTo>
                    <a:pt x="1014" y="2483"/>
                    <a:pt x="1213" y="2426"/>
                    <a:pt x="1399" y="2297"/>
                  </a:cubicBezTo>
                  <a:cubicBezTo>
                    <a:pt x="1570" y="2155"/>
                    <a:pt x="1655" y="1998"/>
                    <a:pt x="1655" y="1798"/>
                  </a:cubicBezTo>
                  <a:cubicBezTo>
                    <a:pt x="1655" y="1698"/>
                    <a:pt x="1613" y="1584"/>
                    <a:pt x="1527" y="1470"/>
                  </a:cubicBezTo>
                  <a:cubicBezTo>
                    <a:pt x="1442" y="1341"/>
                    <a:pt x="1342" y="1242"/>
                    <a:pt x="1242" y="1142"/>
                  </a:cubicBezTo>
                  <a:cubicBezTo>
                    <a:pt x="956" y="899"/>
                    <a:pt x="814" y="757"/>
                    <a:pt x="814" y="700"/>
                  </a:cubicBezTo>
                  <a:cubicBezTo>
                    <a:pt x="814" y="614"/>
                    <a:pt x="956" y="500"/>
                    <a:pt x="1228" y="400"/>
                  </a:cubicBezTo>
                  <a:cubicBezTo>
                    <a:pt x="1313" y="371"/>
                    <a:pt x="1399" y="343"/>
                    <a:pt x="1499" y="329"/>
                  </a:cubicBezTo>
                  <a:cubicBezTo>
                    <a:pt x="1598" y="300"/>
                    <a:pt x="1670" y="286"/>
                    <a:pt x="1727" y="272"/>
                  </a:cubicBezTo>
                  <a:cubicBezTo>
                    <a:pt x="1770" y="257"/>
                    <a:pt x="1798" y="229"/>
                    <a:pt x="1798" y="215"/>
                  </a:cubicBezTo>
                  <a:cubicBezTo>
                    <a:pt x="1798" y="157"/>
                    <a:pt x="1770" y="115"/>
                    <a:pt x="1727" y="72"/>
                  </a:cubicBezTo>
                  <a:cubicBezTo>
                    <a:pt x="1684" y="15"/>
                    <a:pt x="1627" y="1"/>
                    <a:pt x="1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7"/>
            <p:cNvSpPr/>
            <p:nvPr/>
          </p:nvSpPr>
          <p:spPr>
            <a:xfrm>
              <a:off x="1176050" y="2556125"/>
              <a:ext cx="48175" cy="62075"/>
            </a:xfrm>
            <a:custGeom>
              <a:avLst/>
              <a:gdLst/>
              <a:ahLst/>
              <a:cxnLst/>
              <a:rect l="l" t="t" r="r" b="b"/>
              <a:pathLst>
                <a:path w="1927" h="2483" extrusionOk="0">
                  <a:moveTo>
                    <a:pt x="1099" y="1"/>
                  </a:moveTo>
                  <a:cubicBezTo>
                    <a:pt x="643" y="1"/>
                    <a:pt x="343" y="15"/>
                    <a:pt x="201" y="15"/>
                  </a:cubicBezTo>
                  <a:cubicBezTo>
                    <a:pt x="58" y="29"/>
                    <a:pt x="1" y="58"/>
                    <a:pt x="1" y="101"/>
                  </a:cubicBezTo>
                  <a:cubicBezTo>
                    <a:pt x="1" y="143"/>
                    <a:pt x="15" y="201"/>
                    <a:pt x="58" y="243"/>
                  </a:cubicBezTo>
                  <a:cubicBezTo>
                    <a:pt x="101" y="300"/>
                    <a:pt x="129" y="329"/>
                    <a:pt x="172" y="329"/>
                  </a:cubicBezTo>
                  <a:lnTo>
                    <a:pt x="786" y="300"/>
                  </a:lnTo>
                  <a:lnTo>
                    <a:pt x="786" y="300"/>
                  </a:lnTo>
                  <a:cubicBezTo>
                    <a:pt x="757" y="514"/>
                    <a:pt x="686" y="885"/>
                    <a:pt x="557" y="1399"/>
                  </a:cubicBezTo>
                  <a:cubicBezTo>
                    <a:pt x="429" y="1898"/>
                    <a:pt x="372" y="2183"/>
                    <a:pt x="372" y="2240"/>
                  </a:cubicBezTo>
                  <a:cubicBezTo>
                    <a:pt x="372" y="2298"/>
                    <a:pt x="386" y="2355"/>
                    <a:pt x="429" y="2397"/>
                  </a:cubicBezTo>
                  <a:cubicBezTo>
                    <a:pt x="472" y="2454"/>
                    <a:pt x="515" y="2483"/>
                    <a:pt x="557" y="2483"/>
                  </a:cubicBezTo>
                  <a:cubicBezTo>
                    <a:pt x="572" y="2483"/>
                    <a:pt x="614" y="2412"/>
                    <a:pt x="643" y="2298"/>
                  </a:cubicBezTo>
                  <a:cubicBezTo>
                    <a:pt x="657" y="2226"/>
                    <a:pt x="686" y="2112"/>
                    <a:pt x="729" y="1955"/>
                  </a:cubicBezTo>
                  <a:cubicBezTo>
                    <a:pt x="771" y="1798"/>
                    <a:pt x="800" y="1670"/>
                    <a:pt x="814" y="1599"/>
                  </a:cubicBezTo>
                  <a:cubicBezTo>
                    <a:pt x="1000" y="871"/>
                    <a:pt x="1085" y="457"/>
                    <a:pt x="1085" y="372"/>
                  </a:cubicBezTo>
                  <a:cubicBezTo>
                    <a:pt x="1085" y="343"/>
                    <a:pt x="1085" y="315"/>
                    <a:pt x="1085" y="286"/>
                  </a:cubicBezTo>
                  <a:cubicBezTo>
                    <a:pt x="1214" y="300"/>
                    <a:pt x="1342" y="300"/>
                    <a:pt x="1485" y="315"/>
                  </a:cubicBezTo>
                  <a:cubicBezTo>
                    <a:pt x="1627" y="315"/>
                    <a:pt x="1727" y="329"/>
                    <a:pt x="1813" y="329"/>
                  </a:cubicBezTo>
                  <a:cubicBezTo>
                    <a:pt x="1884" y="329"/>
                    <a:pt x="1927" y="300"/>
                    <a:pt x="1927" y="258"/>
                  </a:cubicBezTo>
                  <a:cubicBezTo>
                    <a:pt x="1927" y="186"/>
                    <a:pt x="1855" y="129"/>
                    <a:pt x="1699" y="86"/>
                  </a:cubicBezTo>
                  <a:cubicBezTo>
                    <a:pt x="1542" y="29"/>
                    <a:pt x="1342" y="1"/>
                    <a:pt x="10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7"/>
            <p:cNvSpPr/>
            <p:nvPr/>
          </p:nvSpPr>
          <p:spPr>
            <a:xfrm>
              <a:off x="811225" y="1512625"/>
              <a:ext cx="47825" cy="68150"/>
            </a:xfrm>
            <a:custGeom>
              <a:avLst/>
              <a:gdLst/>
              <a:ahLst/>
              <a:cxnLst/>
              <a:rect l="l" t="t" r="r" b="b"/>
              <a:pathLst>
                <a:path w="1913" h="2726" extrusionOk="0">
                  <a:moveTo>
                    <a:pt x="1598" y="1"/>
                  </a:moveTo>
                  <a:cubicBezTo>
                    <a:pt x="1356" y="1"/>
                    <a:pt x="1113" y="115"/>
                    <a:pt x="856" y="329"/>
                  </a:cubicBezTo>
                  <a:cubicBezTo>
                    <a:pt x="614" y="557"/>
                    <a:pt x="400" y="828"/>
                    <a:pt x="243" y="1142"/>
                  </a:cubicBezTo>
                  <a:cubicBezTo>
                    <a:pt x="86" y="1441"/>
                    <a:pt x="0" y="1727"/>
                    <a:pt x="0" y="1969"/>
                  </a:cubicBezTo>
                  <a:cubicBezTo>
                    <a:pt x="0" y="2155"/>
                    <a:pt x="86" y="2340"/>
                    <a:pt x="243" y="2497"/>
                  </a:cubicBezTo>
                  <a:cubicBezTo>
                    <a:pt x="414" y="2654"/>
                    <a:pt x="585" y="2725"/>
                    <a:pt x="771" y="2725"/>
                  </a:cubicBezTo>
                  <a:cubicBezTo>
                    <a:pt x="913" y="2725"/>
                    <a:pt x="1070" y="2697"/>
                    <a:pt x="1242" y="2611"/>
                  </a:cubicBezTo>
                  <a:cubicBezTo>
                    <a:pt x="1427" y="2540"/>
                    <a:pt x="1570" y="2440"/>
                    <a:pt x="1698" y="2354"/>
                  </a:cubicBezTo>
                  <a:cubicBezTo>
                    <a:pt x="1812" y="2254"/>
                    <a:pt x="1869" y="2169"/>
                    <a:pt x="1869" y="2112"/>
                  </a:cubicBezTo>
                  <a:cubicBezTo>
                    <a:pt x="1869" y="2055"/>
                    <a:pt x="1855" y="2026"/>
                    <a:pt x="1798" y="2026"/>
                  </a:cubicBezTo>
                  <a:cubicBezTo>
                    <a:pt x="1784" y="2026"/>
                    <a:pt x="1670" y="2083"/>
                    <a:pt x="1456" y="2197"/>
                  </a:cubicBezTo>
                  <a:cubicBezTo>
                    <a:pt x="1384" y="2240"/>
                    <a:pt x="1270" y="2283"/>
                    <a:pt x="1142" y="2311"/>
                  </a:cubicBezTo>
                  <a:cubicBezTo>
                    <a:pt x="1013" y="2354"/>
                    <a:pt x="899" y="2369"/>
                    <a:pt x="771" y="2369"/>
                  </a:cubicBezTo>
                  <a:cubicBezTo>
                    <a:pt x="657" y="2369"/>
                    <a:pt x="557" y="2326"/>
                    <a:pt x="486" y="2269"/>
                  </a:cubicBezTo>
                  <a:cubicBezTo>
                    <a:pt x="400" y="2197"/>
                    <a:pt x="371" y="2098"/>
                    <a:pt x="371" y="1955"/>
                  </a:cubicBezTo>
                  <a:cubicBezTo>
                    <a:pt x="371" y="1812"/>
                    <a:pt x="414" y="1641"/>
                    <a:pt x="500" y="1441"/>
                  </a:cubicBezTo>
                  <a:cubicBezTo>
                    <a:pt x="600" y="1242"/>
                    <a:pt x="714" y="1070"/>
                    <a:pt x="842" y="913"/>
                  </a:cubicBezTo>
                  <a:cubicBezTo>
                    <a:pt x="971" y="757"/>
                    <a:pt x="1099" y="628"/>
                    <a:pt x="1242" y="528"/>
                  </a:cubicBezTo>
                  <a:cubicBezTo>
                    <a:pt x="1398" y="414"/>
                    <a:pt x="1513" y="371"/>
                    <a:pt x="1627" y="371"/>
                  </a:cubicBezTo>
                  <a:cubicBezTo>
                    <a:pt x="1670" y="371"/>
                    <a:pt x="1712" y="371"/>
                    <a:pt x="1769" y="400"/>
                  </a:cubicBezTo>
                  <a:cubicBezTo>
                    <a:pt x="1826" y="414"/>
                    <a:pt x="1855" y="428"/>
                    <a:pt x="1884" y="428"/>
                  </a:cubicBezTo>
                  <a:cubicBezTo>
                    <a:pt x="1898" y="428"/>
                    <a:pt x="1912" y="400"/>
                    <a:pt x="1912" y="343"/>
                  </a:cubicBezTo>
                  <a:cubicBezTo>
                    <a:pt x="1912" y="286"/>
                    <a:pt x="1869" y="214"/>
                    <a:pt x="1798" y="129"/>
                  </a:cubicBezTo>
                  <a:cubicBezTo>
                    <a:pt x="1727" y="43"/>
                    <a:pt x="1655" y="1"/>
                    <a:pt x="1598" y="1"/>
                  </a:cubicBezTo>
                  <a:close/>
                </a:path>
              </a:pathLst>
            </a:custGeom>
            <a:solidFill>
              <a:srgbClr val="00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7"/>
            <p:cNvSpPr/>
            <p:nvPr/>
          </p:nvSpPr>
          <p:spPr>
            <a:xfrm>
              <a:off x="870075" y="1512275"/>
              <a:ext cx="54575" cy="68850"/>
            </a:xfrm>
            <a:custGeom>
              <a:avLst/>
              <a:gdLst/>
              <a:ahLst/>
              <a:cxnLst/>
              <a:rect l="l" t="t" r="r" b="b"/>
              <a:pathLst>
                <a:path w="2183" h="2754" extrusionOk="0">
                  <a:moveTo>
                    <a:pt x="599" y="0"/>
                  </a:moveTo>
                  <a:cubicBezTo>
                    <a:pt x="571" y="0"/>
                    <a:pt x="542" y="15"/>
                    <a:pt x="528" y="29"/>
                  </a:cubicBezTo>
                  <a:cubicBezTo>
                    <a:pt x="528" y="43"/>
                    <a:pt x="514" y="72"/>
                    <a:pt x="514" y="114"/>
                  </a:cubicBezTo>
                  <a:cubicBezTo>
                    <a:pt x="514" y="286"/>
                    <a:pt x="428" y="714"/>
                    <a:pt x="257" y="1398"/>
                  </a:cubicBezTo>
                  <a:cubicBezTo>
                    <a:pt x="114" y="1441"/>
                    <a:pt x="57" y="1470"/>
                    <a:pt x="57" y="1512"/>
                  </a:cubicBezTo>
                  <a:cubicBezTo>
                    <a:pt x="57" y="1555"/>
                    <a:pt x="57" y="1584"/>
                    <a:pt x="86" y="1626"/>
                  </a:cubicBezTo>
                  <a:cubicBezTo>
                    <a:pt x="114" y="1655"/>
                    <a:pt x="143" y="1669"/>
                    <a:pt x="171" y="1684"/>
                  </a:cubicBezTo>
                  <a:cubicBezTo>
                    <a:pt x="57" y="2140"/>
                    <a:pt x="0" y="2397"/>
                    <a:pt x="0" y="2454"/>
                  </a:cubicBezTo>
                  <a:cubicBezTo>
                    <a:pt x="0" y="2525"/>
                    <a:pt x="29" y="2582"/>
                    <a:pt x="86" y="2654"/>
                  </a:cubicBezTo>
                  <a:cubicBezTo>
                    <a:pt x="143" y="2725"/>
                    <a:pt x="186" y="2753"/>
                    <a:pt x="214" y="2753"/>
                  </a:cubicBezTo>
                  <a:cubicBezTo>
                    <a:pt x="243" y="2753"/>
                    <a:pt x="271" y="2696"/>
                    <a:pt x="314" y="2554"/>
                  </a:cubicBezTo>
                  <a:cubicBezTo>
                    <a:pt x="328" y="2482"/>
                    <a:pt x="357" y="2411"/>
                    <a:pt x="371" y="2340"/>
                  </a:cubicBezTo>
                  <a:cubicBezTo>
                    <a:pt x="385" y="2268"/>
                    <a:pt x="414" y="2169"/>
                    <a:pt x="442" y="2040"/>
                  </a:cubicBezTo>
                  <a:cubicBezTo>
                    <a:pt x="471" y="1912"/>
                    <a:pt x="514" y="1783"/>
                    <a:pt x="542" y="1655"/>
                  </a:cubicBezTo>
                  <a:cubicBezTo>
                    <a:pt x="856" y="1584"/>
                    <a:pt x="1199" y="1527"/>
                    <a:pt x="1584" y="1470"/>
                  </a:cubicBezTo>
                  <a:lnTo>
                    <a:pt x="1584" y="1470"/>
                  </a:lnTo>
                  <a:cubicBezTo>
                    <a:pt x="1427" y="2083"/>
                    <a:pt x="1341" y="2411"/>
                    <a:pt x="1341" y="2482"/>
                  </a:cubicBezTo>
                  <a:cubicBezTo>
                    <a:pt x="1341" y="2539"/>
                    <a:pt x="1370" y="2611"/>
                    <a:pt x="1413" y="2668"/>
                  </a:cubicBezTo>
                  <a:cubicBezTo>
                    <a:pt x="1470" y="2725"/>
                    <a:pt x="1512" y="2753"/>
                    <a:pt x="1541" y="2753"/>
                  </a:cubicBezTo>
                  <a:cubicBezTo>
                    <a:pt x="1569" y="2753"/>
                    <a:pt x="1612" y="2696"/>
                    <a:pt x="1641" y="2554"/>
                  </a:cubicBezTo>
                  <a:cubicBezTo>
                    <a:pt x="1669" y="2482"/>
                    <a:pt x="1684" y="2411"/>
                    <a:pt x="1698" y="2340"/>
                  </a:cubicBezTo>
                  <a:cubicBezTo>
                    <a:pt x="1726" y="2268"/>
                    <a:pt x="1741" y="2169"/>
                    <a:pt x="1769" y="2054"/>
                  </a:cubicBezTo>
                  <a:cubicBezTo>
                    <a:pt x="1798" y="1940"/>
                    <a:pt x="1869" y="1726"/>
                    <a:pt x="1940" y="1413"/>
                  </a:cubicBezTo>
                  <a:cubicBezTo>
                    <a:pt x="2112" y="1384"/>
                    <a:pt x="2183" y="1341"/>
                    <a:pt x="2183" y="1284"/>
                  </a:cubicBezTo>
                  <a:cubicBezTo>
                    <a:pt x="2183" y="1227"/>
                    <a:pt x="2126" y="1199"/>
                    <a:pt x="2012" y="1170"/>
                  </a:cubicBezTo>
                  <a:cubicBezTo>
                    <a:pt x="2126" y="728"/>
                    <a:pt x="2183" y="471"/>
                    <a:pt x="2183" y="385"/>
                  </a:cubicBezTo>
                  <a:cubicBezTo>
                    <a:pt x="2183" y="286"/>
                    <a:pt x="2154" y="200"/>
                    <a:pt x="2097" y="129"/>
                  </a:cubicBezTo>
                  <a:cubicBezTo>
                    <a:pt x="2040" y="43"/>
                    <a:pt x="1983" y="0"/>
                    <a:pt x="1940" y="0"/>
                  </a:cubicBezTo>
                  <a:cubicBezTo>
                    <a:pt x="1883" y="0"/>
                    <a:pt x="1855" y="43"/>
                    <a:pt x="1855" y="114"/>
                  </a:cubicBezTo>
                  <a:cubicBezTo>
                    <a:pt x="1855" y="271"/>
                    <a:pt x="1798" y="628"/>
                    <a:pt x="1655" y="1170"/>
                  </a:cubicBezTo>
                  <a:cubicBezTo>
                    <a:pt x="1327" y="1184"/>
                    <a:pt x="985" y="1227"/>
                    <a:pt x="642" y="1298"/>
                  </a:cubicBezTo>
                  <a:cubicBezTo>
                    <a:pt x="771" y="799"/>
                    <a:pt x="842" y="500"/>
                    <a:pt x="842" y="400"/>
                  </a:cubicBezTo>
                  <a:cubicBezTo>
                    <a:pt x="842" y="300"/>
                    <a:pt x="799" y="200"/>
                    <a:pt x="742" y="129"/>
                  </a:cubicBezTo>
                  <a:cubicBezTo>
                    <a:pt x="685" y="43"/>
                    <a:pt x="642" y="0"/>
                    <a:pt x="599" y="0"/>
                  </a:cubicBezTo>
                  <a:close/>
                </a:path>
              </a:pathLst>
            </a:custGeom>
            <a:solidFill>
              <a:srgbClr val="00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7"/>
            <p:cNvSpPr/>
            <p:nvPr/>
          </p:nvSpPr>
          <p:spPr>
            <a:xfrm>
              <a:off x="935325" y="1511900"/>
              <a:ext cx="42475" cy="69225"/>
            </a:xfrm>
            <a:custGeom>
              <a:avLst/>
              <a:gdLst/>
              <a:ahLst/>
              <a:cxnLst/>
              <a:rect l="l" t="t" r="r" b="b"/>
              <a:pathLst>
                <a:path w="1699" h="2769" extrusionOk="0">
                  <a:moveTo>
                    <a:pt x="629" y="1"/>
                  </a:moveTo>
                  <a:cubicBezTo>
                    <a:pt x="600" y="1"/>
                    <a:pt x="571" y="1"/>
                    <a:pt x="557" y="30"/>
                  </a:cubicBezTo>
                  <a:cubicBezTo>
                    <a:pt x="543" y="44"/>
                    <a:pt x="543" y="72"/>
                    <a:pt x="543" y="115"/>
                  </a:cubicBezTo>
                  <a:cubicBezTo>
                    <a:pt x="543" y="301"/>
                    <a:pt x="457" y="700"/>
                    <a:pt x="272" y="1313"/>
                  </a:cubicBezTo>
                  <a:cubicBezTo>
                    <a:pt x="101" y="1941"/>
                    <a:pt x="1" y="2298"/>
                    <a:pt x="1" y="2412"/>
                  </a:cubicBezTo>
                  <a:cubicBezTo>
                    <a:pt x="1" y="2512"/>
                    <a:pt x="58" y="2597"/>
                    <a:pt x="143" y="2669"/>
                  </a:cubicBezTo>
                  <a:cubicBezTo>
                    <a:pt x="243" y="2740"/>
                    <a:pt x="343" y="2768"/>
                    <a:pt x="472" y="2768"/>
                  </a:cubicBezTo>
                  <a:cubicBezTo>
                    <a:pt x="757" y="2768"/>
                    <a:pt x="1028" y="2726"/>
                    <a:pt x="1285" y="2626"/>
                  </a:cubicBezTo>
                  <a:cubicBezTo>
                    <a:pt x="1556" y="2526"/>
                    <a:pt x="1698" y="2426"/>
                    <a:pt x="1698" y="2326"/>
                  </a:cubicBezTo>
                  <a:cubicBezTo>
                    <a:pt x="1698" y="2298"/>
                    <a:pt x="1684" y="2283"/>
                    <a:pt x="1684" y="2269"/>
                  </a:cubicBezTo>
                  <a:cubicBezTo>
                    <a:pt x="1670" y="2255"/>
                    <a:pt x="1656" y="2255"/>
                    <a:pt x="1641" y="2255"/>
                  </a:cubicBezTo>
                  <a:cubicBezTo>
                    <a:pt x="1613" y="2255"/>
                    <a:pt x="1541" y="2269"/>
                    <a:pt x="1427" y="2298"/>
                  </a:cubicBezTo>
                  <a:cubicBezTo>
                    <a:pt x="1085" y="2398"/>
                    <a:pt x="757" y="2440"/>
                    <a:pt x="457" y="2440"/>
                  </a:cubicBezTo>
                  <a:cubicBezTo>
                    <a:pt x="400" y="2440"/>
                    <a:pt x="357" y="2412"/>
                    <a:pt x="357" y="2340"/>
                  </a:cubicBezTo>
                  <a:cubicBezTo>
                    <a:pt x="357" y="2269"/>
                    <a:pt x="415" y="2055"/>
                    <a:pt x="529" y="1699"/>
                  </a:cubicBezTo>
                  <a:cubicBezTo>
                    <a:pt x="757" y="942"/>
                    <a:pt x="871" y="486"/>
                    <a:pt x="871" y="301"/>
                  </a:cubicBezTo>
                  <a:cubicBezTo>
                    <a:pt x="871" y="229"/>
                    <a:pt x="842" y="158"/>
                    <a:pt x="785" y="101"/>
                  </a:cubicBezTo>
                  <a:cubicBezTo>
                    <a:pt x="728" y="30"/>
                    <a:pt x="671" y="1"/>
                    <a:pt x="629" y="1"/>
                  </a:cubicBezTo>
                  <a:close/>
                </a:path>
              </a:pathLst>
            </a:custGeom>
            <a:solidFill>
              <a:srgbClr val="00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7"/>
            <p:cNvSpPr/>
            <p:nvPr/>
          </p:nvSpPr>
          <p:spPr>
            <a:xfrm>
              <a:off x="988125" y="1512275"/>
              <a:ext cx="52800" cy="68850"/>
            </a:xfrm>
            <a:custGeom>
              <a:avLst/>
              <a:gdLst/>
              <a:ahLst/>
              <a:cxnLst/>
              <a:rect l="l" t="t" r="r" b="b"/>
              <a:pathLst>
                <a:path w="2112" h="2754" extrusionOk="0">
                  <a:moveTo>
                    <a:pt x="1370" y="328"/>
                  </a:moveTo>
                  <a:cubicBezTo>
                    <a:pt x="1469" y="328"/>
                    <a:pt x="1555" y="385"/>
                    <a:pt x="1641" y="514"/>
                  </a:cubicBezTo>
                  <a:cubicBezTo>
                    <a:pt x="1712" y="642"/>
                    <a:pt x="1755" y="799"/>
                    <a:pt x="1755" y="1013"/>
                  </a:cubicBezTo>
                  <a:cubicBezTo>
                    <a:pt x="1755" y="1213"/>
                    <a:pt x="1698" y="1427"/>
                    <a:pt x="1569" y="1655"/>
                  </a:cubicBezTo>
                  <a:cubicBezTo>
                    <a:pt x="1441" y="1869"/>
                    <a:pt x="1298" y="2069"/>
                    <a:pt x="1127" y="2226"/>
                  </a:cubicBezTo>
                  <a:cubicBezTo>
                    <a:pt x="956" y="2368"/>
                    <a:pt x="813" y="2454"/>
                    <a:pt x="671" y="2454"/>
                  </a:cubicBezTo>
                  <a:cubicBezTo>
                    <a:pt x="599" y="2454"/>
                    <a:pt x="514" y="2411"/>
                    <a:pt x="457" y="2311"/>
                  </a:cubicBezTo>
                  <a:cubicBezTo>
                    <a:pt x="400" y="2226"/>
                    <a:pt x="357" y="2112"/>
                    <a:pt x="357" y="1969"/>
                  </a:cubicBezTo>
                  <a:cubicBezTo>
                    <a:pt x="357" y="1726"/>
                    <a:pt x="428" y="1470"/>
                    <a:pt x="556" y="1213"/>
                  </a:cubicBezTo>
                  <a:cubicBezTo>
                    <a:pt x="671" y="942"/>
                    <a:pt x="813" y="728"/>
                    <a:pt x="970" y="571"/>
                  </a:cubicBezTo>
                  <a:cubicBezTo>
                    <a:pt x="1127" y="414"/>
                    <a:pt x="1255" y="328"/>
                    <a:pt x="1370" y="328"/>
                  </a:cubicBezTo>
                  <a:close/>
                  <a:moveTo>
                    <a:pt x="1341" y="0"/>
                  </a:moveTo>
                  <a:cubicBezTo>
                    <a:pt x="1213" y="0"/>
                    <a:pt x="1070" y="57"/>
                    <a:pt x="899" y="171"/>
                  </a:cubicBezTo>
                  <a:cubicBezTo>
                    <a:pt x="742" y="286"/>
                    <a:pt x="599" y="428"/>
                    <a:pt x="471" y="614"/>
                  </a:cubicBezTo>
                  <a:cubicBezTo>
                    <a:pt x="328" y="799"/>
                    <a:pt x="228" y="1013"/>
                    <a:pt x="129" y="1256"/>
                  </a:cubicBezTo>
                  <a:cubicBezTo>
                    <a:pt x="43" y="1512"/>
                    <a:pt x="0" y="1755"/>
                    <a:pt x="0" y="1983"/>
                  </a:cubicBezTo>
                  <a:cubicBezTo>
                    <a:pt x="0" y="2169"/>
                    <a:pt x="71" y="2340"/>
                    <a:pt x="200" y="2511"/>
                  </a:cubicBezTo>
                  <a:cubicBezTo>
                    <a:pt x="328" y="2668"/>
                    <a:pt x="485" y="2753"/>
                    <a:pt x="656" y="2753"/>
                  </a:cubicBezTo>
                  <a:cubicBezTo>
                    <a:pt x="885" y="2753"/>
                    <a:pt x="1127" y="2668"/>
                    <a:pt x="1355" y="2468"/>
                  </a:cubicBezTo>
                  <a:cubicBezTo>
                    <a:pt x="1584" y="2268"/>
                    <a:pt x="1769" y="2040"/>
                    <a:pt x="1912" y="1769"/>
                  </a:cubicBezTo>
                  <a:cubicBezTo>
                    <a:pt x="2040" y="1484"/>
                    <a:pt x="2111" y="1227"/>
                    <a:pt x="2111" y="970"/>
                  </a:cubicBezTo>
                  <a:cubicBezTo>
                    <a:pt x="2111" y="714"/>
                    <a:pt x="2040" y="500"/>
                    <a:pt x="1897" y="300"/>
                  </a:cubicBezTo>
                  <a:cubicBezTo>
                    <a:pt x="1755" y="100"/>
                    <a:pt x="1569" y="0"/>
                    <a:pt x="1341" y="0"/>
                  </a:cubicBezTo>
                  <a:close/>
                </a:path>
              </a:pathLst>
            </a:custGeom>
            <a:solidFill>
              <a:srgbClr val="00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7"/>
            <p:cNvSpPr/>
            <p:nvPr/>
          </p:nvSpPr>
          <p:spPr>
            <a:xfrm>
              <a:off x="1047675" y="1512275"/>
              <a:ext cx="49600" cy="69200"/>
            </a:xfrm>
            <a:custGeom>
              <a:avLst/>
              <a:gdLst/>
              <a:ahLst/>
              <a:cxnLst/>
              <a:rect l="l" t="t" r="r" b="b"/>
              <a:pathLst>
                <a:path w="1984" h="2768" extrusionOk="0">
                  <a:moveTo>
                    <a:pt x="1213" y="343"/>
                  </a:moveTo>
                  <a:cubicBezTo>
                    <a:pt x="1484" y="343"/>
                    <a:pt x="1627" y="428"/>
                    <a:pt x="1627" y="585"/>
                  </a:cubicBezTo>
                  <a:cubicBezTo>
                    <a:pt x="1627" y="699"/>
                    <a:pt x="1584" y="785"/>
                    <a:pt x="1513" y="885"/>
                  </a:cubicBezTo>
                  <a:cubicBezTo>
                    <a:pt x="1427" y="985"/>
                    <a:pt x="1327" y="1056"/>
                    <a:pt x="1227" y="1113"/>
                  </a:cubicBezTo>
                  <a:cubicBezTo>
                    <a:pt x="1127" y="1170"/>
                    <a:pt x="1013" y="1227"/>
                    <a:pt x="885" y="1298"/>
                  </a:cubicBezTo>
                  <a:cubicBezTo>
                    <a:pt x="771" y="1355"/>
                    <a:pt x="685" y="1413"/>
                    <a:pt x="642" y="1441"/>
                  </a:cubicBezTo>
                  <a:cubicBezTo>
                    <a:pt x="742" y="1056"/>
                    <a:pt x="799" y="771"/>
                    <a:pt x="799" y="599"/>
                  </a:cubicBezTo>
                  <a:cubicBezTo>
                    <a:pt x="799" y="557"/>
                    <a:pt x="785" y="500"/>
                    <a:pt x="756" y="442"/>
                  </a:cubicBezTo>
                  <a:cubicBezTo>
                    <a:pt x="928" y="385"/>
                    <a:pt x="1085" y="343"/>
                    <a:pt x="1213" y="343"/>
                  </a:cubicBezTo>
                  <a:close/>
                  <a:moveTo>
                    <a:pt x="1184" y="0"/>
                  </a:moveTo>
                  <a:cubicBezTo>
                    <a:pt x="970" y="0"/>
                    <a:pt x="785" y="29"/>
                    <a:pt x="600" y="100"/>
                  </a:cubicBezTo>
                  <a:cubicBezTo>
                    <a:pt x="428" y="157"/>
                    <a:pt x="329" y="214"/>
                    <a:pt x="329" y="286"/>
                  </a:cubicBezTo>
                  <a:cubicBezTo>
                    <a:pt x="329" y="314"/>
                    <a:pt x="343" y="357"/>
                    <a:pt x="371" y="400"/>
                  </a:cubicBezTo>
                  <a:cubicBezTo>
                    <a:pt x="400" y="442"/>
                    <a:pt x="428" y="471"/>
                    <a:pt x="457" y="500"/>
                  </a:cubicBezTo>
                  <a:cubicBezTo>
                    <a:pt x="443" y="756"/>
                    <a:pt x="357" y="1141"/>
                    <a:pt x="214" y="1655"/>
                  </a:cubicBezTo>
                  <a:cubicBezTo>
                    <a:pt x="72" y="2154"/>
                    <a:pt x="0" y="2440"/>
                    <a:pt x="0" y="2511"/>
                  </a:cubicBezTo>
                  <a:cubicBezTo>
                    <a:pt x="0" y="2568"/>
                    <a:pt x="29" y="2625"/>
                    <a:pt x="72" y="2682"/>
                  </a:cubicBezTo>
                  <a:cubicBezTo>
                    <a:pt x="129" y="2739"/>
                    <a:pt x="172" y="2768"/>
                    <a:pt x="214" y="2768"/>
                  </a:cubicBezTo>
                  <a:cubicBezTo>
                    <a:pt x="229" y="2768"/>
                    <a:pt x="257" y="2696"/>
                    <a:pt x="300" y="2554"/>
                  </a:cubicBezTo>
                  <a:cubicBezTo>
                    <a:pt x="329" y="2497"/>
                    <a:pt x="343" y="2425"/>
                    <a:pt x="371" y="2368"/>
                  </a:cubicBezTo>
                  <a:cubicBezTo>
                    <a:pt x="386" y="2297"/>
                    <a:pt x="457" y="2069"/>
                    <a:pt x="571" y="1655"/>
                  </a:cubicBezTo>
                  <a:cubicBezTo>
                    <a:pt x="642" y="1840"/>
                    <a:pt x="814" y="2083"/>
                    <a:pt x="1113" y="2354"/>
                  </a:cubicBezTo>
                  <a:cubicBezTo>
                    <a:pt x="1398" y="2625"/>
                    <a:pt x="1627" y="2753"/>
                    <a:pt x="1784" y="2753"/>
                  </a:cubicBezTo>
                  <a:cubicBezTo>
                    <a:pt x="1869" y="2753"/>
                    <a:pt x="1912" y="2725"/>
                    <a:pt x="1912" y="2668"/>
                  </a:cubicBezTo>
                  <a:cubicBezTo>
                    <a:pt x="1912" y="2625"/>
                    <a:pt x="1883" y="2582"/>
                    <a:pt x="1812" y="2525"/>
                  </a:cubicBezTo>
                  <a:cubicBezTo>
                    <a:pt x="1784" y="2482"/>
                    <a:pt x="1741" y="2454"/>
                    <a:pt x="1712" y="2425"/>
                  </a:cubicBezTo>
                  <a:cubicBezTo>
                    <a:pt x="1684" y="2397"/>
                    <a:pt x="1641" y="2368"/>
                    <a:pt x="1584" y="2325"/>
                  </a:cubicBezTo>
                  <a:cubicBezTo>
                    <a:pt x="1527" y="2283"/>
                    <a:pt x="1470" y="2226"/>
                    <a:pt x="1413" y="2169"/>
                  </a:cubicBezTo>
                  <a:cubicBezTo>
                    <a:pt x="1356" y="2112"/>
                    <a:pt x="1299" y="2069"/>
                    <a:pt x="1270" y="2040"/>
                  </a:cubicBezTo>
                  <a:cubicBezTo>
                    <a:pt x="1227" y="1997"/>
                    <a:pt x="1170" y="1940"/>
                    <a:pt x="1070" y="1840"/>
                  </a:cubicBezTo>
                  <a:cubicBezTo>
                    <a:pt x="985" y="1755"/>
                    <a:pt x="942" y="1684"/>
                    <a:pt x="942" y="1626"/>
                  </a:cubicBezTo>
                  <a:cubicBezTo>
                    <a:pt x="942" y="1612"/>
                    <a:pt x="970" y="1584"/>
                    <a:pt x="1042" y="1541"/>
                  </a:cubicBezTo>
                  <a:cubicBezTo>
                    <a:pt x="1127" y="1512"/>
                    <a:pt x="1213" y="1470"/>
                    <a:pt x="1313" y="1413"/>
                  </a:cubicBezTo>
                  <a:cubicBezTo>
                    <a:pt x="1413" y="1355"/>
                    <a:pt x="1513" y="1298"/>
                    <a:pt x="1612" y="1227"/>
                  </a:cubicBezTo>
                  <a:cubicBezTo>
                    <a:pt x="1727" y="1156"/>
                    <a:pt x="1812" y="1056"/>
                    <a:pt x="1883" y="956"/>
                  </a:cubicBezTo>
                  <a:cubicBezTo>
                    <a:pt x="1955" y="842"/>
                    <a:pt x="1983" y="714"/>
                    <a:pt x="1983" y="585"/>
                  </a:cubicBezTo>
                  <a:cubicBezTo>
                    <a:pt x="1983" y="400"/>
                    <a:pt x="1912" y="257"/>
                    <a:pt x="1755" y="157"/>
                  </a:cubicBezTo>
                  <a:cubicBezTo>
                    <a:pt x="1598" y="57"/>
                    <a:pt x="1413" y="0"/>
                    <a:pt x="1184" y="0"/>
                  </a:cubicBezTo>
                  <a:close/>
                </a:path>
              </a:pathLst>
            </a:custGeom>
            <a:solidFill>
              <a:srgbClr val="00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7"/>
            <p:cNvSpPr/>
            <p:nvPr/>
          </p:nvSpPr>
          <p:spPr>
            <a:xfrm>
              <a:off x="1105800" y="1512275"/>
              <a:ext cx="52450" cy="68850"/>
            </a:xfrm>
            <a:custGeom>
              <a:avLst/>
              <a:gdLst/>
              <a:ahLst/>
              <a:cxnLst/>
              <a:rect l="l" t="t" r="r" b="b"/>
              <a:pathLst>
                <a:path w="2098" h="2754" extrusionOk="0">
                  <a:moveTo>
                    <a:pt x="1356" y="328"/>
                  </a:moveTo>
                  <a:cubicBezTo>
                    <a:pt x="1456" y="328"/>
                    <a:pt x="1556" y="385"/>
                    <a:pt x="1627" y="514"/>
                  </a:cubicBezTo>
                  <a:cubicBezTo>
                    <a:pt x="1698" y="642"/>
                    <a:pt x="1741" y="799"/>
                    <a:pt x="1741" y="1013"/>
                  </a:cubicBezTo>
                  <a:cubicBezTo>
                    <a:pt x="1741" y="1213"/>
                    <a:pt x="1684" y="1427"/>
                    <a:pt x="1556" y="1655"/>
                  </a:cubicBezTo>
                  <a:cubicBezTo>
                    <a:pt x="1441" y="1869"/>
                    <a:pt x="1285" y="2069"/>
                    <a:pt x="1113" y="2226"/>
                  </a:cubicBezTo>
                  <a:cubicBezTo>
                    <a:pt x="942" y="2368"/>
                    <a:pt x="800" y="2454"/>
                    <a:pt x="671" y="2454"/>
                  </a:cubicBezTo>
                  <a:cubicBezTo>
                    <a:pt x="586" y="2454"/>
                    <a:pt x="514" y="2411"/>
                    <a:pt x="443" y="2311"/>
                  </a:cubicBezTo>
                  <a:cubicBezTo>
                    <a:pt x="386" y="2226"/>
                    <a:pt x="357" y="2112"/>
                    <a:pt x="357" y="1969"/>
                  </a:cubicBezTo>
                  <a:cubicBezTo>
                    <a:pt x="357" y="1726"/>
                    <a:pt x="414" y="1470"/>
                    <a:pt x="543" y="1213"/>
                  </a:cubicBezTo>
                  <a:cubicBezTo>
                    <a:pt x="671" y="942"/>
                    <a:pt x="800" y="728"/>
                    <a:pt x="956" y="571"/>
                  </a:cubicBezTo>
                  <a:cubicBezTo>
                    <a:pt x="1113" y="414"/>
                    <a:pt x="1256" y="328"/>
                    <a:pt x="1356" y="328"/>
                  </a:cubicBezTo>
                  <a:close/>
                  <a:moveTo>
                    <a:pt x="1342" y="0"/>
                  </a:moveTo>
                  <a:cubicBezTo>
                    <a:pt x="1199" y="0"/>
                    <a:pt x="1056" y="57"/>
                    <a:pt x="885" y="171"/>
                  </a:cubicBezTo>
                  <a:cubicBezTo>
                    <a:pt x="728" y="286"/>
                    <a:pt x="586" y="428"/>
                    <a:pt x="457" y="614"/>
                  </a:cubicBezTo>
                  <a:cubicBezTo>
                    <a:pt x="329" y="799"/>
                    <a:pt x="215" y="1013"/>
                    <a:pt x="129" y="1256"/>
                  </a:cubicBezTo>
                  <a:cubicBezTo>
                    <a:pt x="43" y="1512"/>
                    <a:pt x="1" y="1755"/>
                    <a:pt x="1" y="1983"/>
                  </a:cubicBezTo>
                  <a:cubicBezTo>
                    <a:pt x="1" y="2169"/>
                    <a:pt x="58" y="2340"/>
                    <a:pt x="186" y="2511"/>
                  </a:cubicBezTo>
                  <a:cubicBezTo>
                    <a:pt x="315" y="2668"/>
                    <a:pt x="471" y="2753"/>
                    <a:pt x="643" y="2753"/>
                  </a:cubicBezTo>
                  <a:cubicBezTo>
                    <a:pt x="871" y="2753"/>
                    <a:pt x="1113" y="2668"/>
                    <a:pt x="1342" y="2468"/>
                  </a:cubicBezTo>
                  <a:cubicBezTo>
                    <a:pt x="1570" y="2268"/>
                    <a:pt x="1755" y="2040"/>
                    <a:pt x="1898" y="1769"/>
                  </a:cubicBezTo>
                  <a:cubicBezTo>
                    <a:pt x="2041" y="1484"/>
                    <a:pt x="2098" y="1227"/>
                    <a:pt x="2098" y="970"/>
                  </a:cubicBezTo>
                  <a:cubicBezTo>
                    <a:pt x="2098" y="714"/>
                    <a:pt x="2026" y="500"/>
                    <a:pt x="1884" y="300"/>
                  </a:cubicBezTo>
                  <a:cubicBezTo>
                    <a:pt x="1741" y="100"/>
                    <a:pt x="1556" y="0"/>
                    <a:pt x="1342" y="0"/>
                  </a:cubicBezTo>
                  <a:close/>
                </a:path>
              </a:pathLst>
            </a:custGeom>
            <a:solidFill>
              <a:srgbClr val="00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7"/>
            <p:cNvSpPr/>
            <p:nvPr/>
          </p:nvSpPr>
          <p:spPr>
            <a:xfrm>
              <a:off x="1164650" y="1511200"/>
              <a:ext cx="50675" cy="70275"/>
            </a:xfrm>
            <a:custGeom>
              <a:avLst/>
              <a:gdLst/>
              <a:ahLst/>
              <a:cxnLst/>
              <a:rect l="l" t="t" r="r" b="b"/>
              <a:pathLst>
                <a:path w="2027" h="2811" extrusionOk="0">
                  <a:moveTo>
                    <a:pt x="1227" y="329"/>
                  </a:moveTo>
                  <a:cubicBezTo>
                    <a:pt x="1356" y="329"/>
                    <a:pt x="1456" y="371"/>
                    <a:pt x="1541" y="443"/>
                  </a:cubicBezTo>
                  <a:cubicBezTo>
                    <a:pt x="1641" y="514"/>
                    <a:pt x="1684" y="614"/>
                    <a:pt x="1684" y="728"/>
                  </a:cubicBezTo>
                  <a:cubicBezTo>
                    <a:pt x="1684" y="885"/>
                    <a:pt x="1584" y="1042"/>
                    <a:pt x="1384" y="1184"/>
                  </a:cubicBezTo>
                  <a:cubicBezTo>
                    <a:pt x="1199" y="1341"/>
                    <a:pt x="942" y="1456"/>
                    <a:pt x="628" y="1541"/>
                  </a:cubicBezTo>
                  <a:cubicBezTo>
                    <a:pt x="757" y="1056"/>
                    <a:pt x="828" y="757"/>
                    <a:pt x="828" y="600"/>
                  </a:cubicBezTo>
                  <a:cubicBezTo>
                    <a:pt x="828" y="557"/>
                    <a:pt x="814" y="500"/>
                    <a:pt x="785" y="443"/>
                  </a:cubicBezTo>
                  <a:cubicBezTo>
                    <a:pt x="956" y="371"/>
                    <a:pt x="1113" y="329"/>
                    <a:pt x="1227" y="329"/>
                  </a:cubicBezTo>
                  <a:close/>
                  <a:moveTo>
                    <a:pt x="1170" y="0"/>
                  </a:moveTo>
                  <a:cubicBezTo>
                    <a:pt x="999" y="0"/>
                    <a:pt x="828" y="29"/>
                    <a:pt x="657" y="100"/>
                  </a:cubicBezTo>
                  <a:cubicBezTo>
                    <a:pt x="486" y="157"/>
                    <a:pt x="386" y="214"/>
                    <a:pt x="386" y="286"/>
                  </a:cubicBezTo>
                  <a:cubicBezTo>
                    <a:pt x="386" y="329"/>
                    <a:pt x="414" y="386"/>
                    <a:pt x="486" y="443"/>
                  </a:cubicBezTo>
                  <a:cubicBezTo>
                    <a:pt x="471" y="757"/>
                    <a:pt x="357" y="1299"/>
                    <a:pt x="115" y="2083"/>
                  </a:cubicBezTo>
                  <a:cubicBezTo>
                    <a:pt x="43" y="2326"/>
                    <a:pt x="0" y="2483"/>
                    <a:pt x="0" y="2554"/>
                  </a:cubicBezTo>
                  <a:cubicBezTo>
                    <a:pt x="0" y="2611"/>
                    <a:pt x="29" y="2668"/>
                    <a:pt x="72" y="2725"/>
                  </a:cubicBezTo>
                  <a:cubicBezTo>
                    <a:pt x="129" y="2782"/>
                    <a:pt x="172" y="2811"/>
                    <a:pt x="200" y="2811"/>
                  </a:cubicBezTo>
                  <a:cubicBezTo>
                    <a:pt x="243" y="2811"/>
                    <a:pt x="357" y="2483"/>
                    <a:pt x="543" y="1841"/>
                  </a:cubicBezTo>
                  <a:cubicBezTo>
                    <a:pt x="985" y="1755"/>
                    <a:pt x="1341" y="1612"/>
                    <a:pt x="1612" y="1413"/>
                  </a:cubicBezTo>
                  <a:cubicBezTo>
                    <a:pt x="1884" y="1227"/>
                    <a:pt x="2026" y="985"/>
                    <a:pt x="2026" y="699"/>
                  </a:cubicBezTo>
                  <a:cubicBezTo>
                    <a:pt x="2026" y="500"/>
                    <a:pt x="1941" y="329"/>
                    <a:pt x="1784" y="200"/>
                  </a:cubicBezTo>
                  <a:cubicBezTo>
                    <a:pt x="1627" y="72"/>
                    <a:pt x="1413" y="0"/>
                    <a:pt x="1170" y="0"/>
                  </a:cubicBezTo>
                  <a:close/>
                </a:path>
              </a:pathLst>
            </a:custGeom>
            <a:solidFill>
              <a:srgbClr val="00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7"/>
            <p:cNvSpPr/>
            <p:nvPr/>
          </p:nvSpPr>
          <p:spPr>
            <a:xfrm>
              <a:off x="1219925" y="1511900"/>
              <a:ext cx="42100" cy="69225"/>
            </a:xfrm>
            <a:custGeom>
              <a:avLst/>
              <a:gdLst/>
              <a:ahLst/>
              <a:cxnLst/>
              <a:rect l="l" t="t" r="r" b="b"/>
              <a:pathLst>
                <a:path w="1684" h="2769" extrusionOk="0">
                  <a:moveTo>
                    <a:pt x="628" y="1"/>
                  </a:moveTo>
                  <a:cubicBezTo>
                    <a:pt x="585" y="1"/>
                    <a:pt x="557" y="1"/>
                    <a:pt x="543" y="30"/>
                  </a:cubicBezTo>
                  <a:cubicBezTo>
                    <a:pt x="543" y="44"/>
                    <a:pt x="528" y="72"/>
                    <a:pt x="528" y="115"/>
                  </a:cubicBezTo>
                  <a:cubicBezTo>
                    <a:pt x="528" y="301"/>
                    <a:pt x="443" y="700"/>
                    <a:pt x="257" y="1313"/>
                  </a:cubicBezTo>
                  <a:cubicBezTo>
                    <a:pt x="86" y="1941"/>
                    <a:pt x="1" y="2298"/>
                    <a:pt x="1" y="2412"/>
                  </a:cubicBezTo>
                  <a:cubicBezTo>
                    <a:pt x="1" y="2512"/>
                    <a:pt x="43" y="2597"/>
                    <a:pt x="129" y="2669"/>
                  </a:cubicBezTo>
                  <a:cubicBezTo>
                    <a:pt x="229" y="2740"/>
                    <a:pt x="343" y="2768"/>
                    <a:pt x="457" y="2768"/>
                  </a:cubicBezTo>
                  <a:cubicBezTo>
                    <a:pt x="742" y="2768"/>
                    <a:pt x="1013" y="2726"/>
                    <a:pt x="1285" y="2626"/>
                  </a:cubicBezTo>
                  <a:cubicBezTo>
                    <a:pt x="1541" y="2526"/>
                    <a:pt x="1684" y="2426"/>
                    <a:pt x="1684" y="2326"/>
                  </a:cubicBezTo>
                  <a:cubicBezTo>
                    <a:pt x="1684" y="2298"/>
                    <a:pt x="1684" y="2283"/>
                    <a:pt x="1670" y="2269"/>
                  </a:cubicBezTo>
                  <a:cubicBezTo>
                    <a:pt x="1655" y="2255"/>
                    <a:pt x="1641" y="2255"/>
                    <a:pt x="1627" y="2255"/>
                  </a:cubicBezTo>
                  <a:cubicBezTo>
                    <a:pt x="1598" y="2255"/>
                    <a:pt x="1541" y="2269"/>
                    <a:pt x="1427" y="2298"/>
                  </a:cubicBezTo>
                  <a:cubicBezTo>
                    <a:pt x="1071" y="2398"/>
                    <a:pt x="742" y="2440"/>
                    <a:pt x="457" y="2440"/>
                  </a:cubicBezTo>
                  <a:cubicBezTo>
                    <a:pt x="386" y="2440"/>
                    <a:pt x="343" y="2412"/>
                    <a:pt x="343" y="2340"/>
                  </a:cubicBezTo>
                  <a:cubicBezTo>
                    <a:pt x="343" y="2269"/>
                    <a:pt x="400" y="2055"/>
                    <a:pt x="514" y="1699"/>
                  </a:cubicBezTo>
                  <a:cubicBezTo>
                    <a:pt x="742" y="942"/>
                    <a:pt x="857" y="486"/>
                    <a:pt x="857" y="301"/>
                  </a:cubicBezTo>
                  <a:cubicBezTo>
                    <a:pt x="857" y="229"/>
                    <a:pt x="828" y="158"/>
                    <a:pt x="771" y="101"/>
                  </a:cubicBezTo>
                  <a:cubicBezTo>
                    <a:pt x="714" y="30"/>
                    <a:pt x="657" y="1"/>
                    <a:pt x="628" y="1"/>
                  </a:cubicBezTo>
                  <a:close/>
                </a:path>
              </a:pathLst>
            </a:custGeom>
            <a:solidFill>
              <a:srgbClr val="00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7"/>
            <p:cNvSpPr/>
            <p:nvPr/>
          </p:nvSpPr>
          <p:spPr>
            <a:xfrm>
              <a:off x="1271275" y="1511200"/>
              <a:ext cx="51400" cy="70275"/>
            </a:xfrm>
            <a:custGeom>
              <a:avLst/>
              <a:gdLst/>
              <a:ahLst/>
              <a:cxnLst/>
              <a:rect l="l" t="t" r="r" b="b"/>
              <a:pathLst>
                <a:path w="2056" h="2811" extrusionOk="0">
                  <a:moveTo>
                    <a:pt x="1228" y="400"/>
                  </a:moveTo>
                  <a:cubicBezTo>
                    <a:pt x="1270" y="614"/>
                    <a:pt x="1313" y="956"/>
                    <a:pt x="1356" y="1398"/>
                  </a:cubicBezTo>
                  <a:cubicBezTo>
                    <a:pt x="1156" y="1441"/>
                    <a:pt x="957" y="1484"/>
                    <a:pt x="771" y="1527"/>
                  </a:cubicBezTo>
                  <a:cubicBezTo>
                    <a:pt x="957" y="1042"/>
                    <a:pt x="1099" y="657"/>
                    <a:pt x="1228" y="400"/>
                  </a:cubicBezTo>
                  <a:close/>
                  <a:moveTo>
                    <a:pt x="1313" y="0"/>
                  </a:moveTo>
                  <a:cubicBezTo>
                    <a:pt x="1242" y="0"/>
                    <a:pt x="1171" y="29"/>
                    <a:pt x="1099" y="86"/>
                  </a:cubicBezTo>
                  <a:cubicBezTo>
                    <a:pt x="1028" y="129"/>
                    <a:pt x="985" y="200"/>
                    <a:pt x="957" y="271"/>
                  </a:cubicBezTo>
                  <a:cubicBezTo>
                    <a:pt x="928" y="343"/>
                    <a:pt x="857" y="500"/>
                    <a:pt x="743" y="757"/>
                  </a:cubicBezTo>
                  <a:cubicBezTo>
                    <a:pt x="643" y="1028"/>
                    <a:pt x="557" y="1227"/>
                    <a:pt x="500" y="1370"/>
                  </a:cubicBezTo>
                  <a:cubicBezTo>
                    <a:pt x="472" y="1456"/>
                    <a:pt x="429" y="1541"/>
                    <a:pt x="386" y="1627"/>
                  </a:cubicBezTo>
                  <a:cubicBezTo>
                    <a:pt x="129" y="1712"/>
                    <a:pt x="1" y="1784"/>
                    <a:pt x="1" y="1841"/>
                  </a:cubicBezTo>
                  <a:cubicBezTo>
                    <a:pt x="1" y="1883"/>
                    <a:pt x="29" y="1926"/>
                    <a:pt x="58" y="1955"/>
                  </a:cubicBezTo>
                  <a:cubicBezTo>
                    <a:pt x="101" y="1998"/>
                    <a:pt x="158" y="2012"/>
                    <a:pt x="201" y="2012"/>
                  </a:cubicBezTo>
                  <a:lnTo>
                    <a:pt x="229" y="2012"/>
                  </a:lnTo>
                  <a:cubicBezTo>
                    <a:pt x="86" y="2354"/>
                    <a:pt x="15" y="2540"/>
                    <a:pt x="15" y="2568"/>
                  </a:cubicBezTo>
                  <a:cubicBezTo>
                    <a:pt x="15" y="2625"/>
                    <a:pt x="29" y="2682"/>
                    <a:pt x="72" y="2739"/>
                  </a:cubicBezTo>
                  <a:cubicBezTo>
                    <a:pt x="129" y="2782"/>
                    <a:pt x="172" y="2811"/>
                    <a:pt x="215" y="2811"/>
                  </a:cubicBezTo>
                  <a:cubicBezTo>
                    <a:pt x="258" y="2811"/>
                    <a:pt x="400" y="2511"/>
                    <a:pt x="629" y="1898"/>
                  </a:cubicBezTo>
                  <a:cubicBezTo>
                    <a:pt x="814" y="1855"/>
                    <a:pt x="971" y="1812"/>
                    <a:pt x="1071" y="1784"/>
                  </a:cubicBezTo>
                  <a:cubicBezTo>
                    <a:pt x="1156" y="1755"/>
                    <a:pt x="1270" y="1727"/>
                    <a:pt x="1385" y="1698"/>
                  </a:cubicBezTo>
                  <a:cubicBezTo>
                    <a:pt x="1413" y="1941"/>
                    <a:pt x="1427" y="2183"/>
                    <a:pt x="1442" y="2440"/>
                  </a:cubicBezTo>
                  <a:cubicBezTo>
                    <a:pt x="1456" y="2568"/>
                    <a:pt x="1484" y="2668"/>
                    <a:pt x="1513" y="2725"/>
                  </a:cubicBezTo>
                  <a:cubicBezTo>
                    <a:pt x="1527" y="2782"/>
                    <a:pt x="1570" y="2811"/>
                    <a:pt x="1613" y="2811"/>
                  </a:cubicBezTo>
                  <a:cubicBezTo>
                    <a:pt x="1698" y="2811"/>
                    <a:pt x="1741" y="2640"/>
                    <a:pt x="1741" y="2311"/>
                  </a:cubicBezTo>
                  <a:cubicBezTo>
                    <a:pt x="1741" y="2126"/>
                    <a:pt x="1727" y="1883"/>
                    <a:pt x="1713" y="1612"/>
                  </a:cubicBezTo>
                  <a:cubicBezTo>
                    <a:pt x="1941" y="1555"/>
                    <a:pt x="2055" y="1498"/>
                    <a:pt x="2055" y="1441"/>
                  </a:cubicBezTo>
                  <a:cubicBezTo>
                    <a:pt x="2055" y="1384"/>
                    <a:pt x="1998" y="1341"/>
                    <a:pt x="1870" y="1341"/>
                  </a:cubicBezTo>
                  <a:cubicBezTo>
                    <a:pt x="1827" y="1341"/>
                    <a:pt x="1755" y="1341"/>
                    <a:pt x="1684" y="1356"/>
                  </a:cubicBezTo>
                  <a:cubicBezTo>
                    <a:pt x="1641" y="970"/>
                    <a:pt x="1599" y="657"/>
                    <a:pt x="1527" y="400"/>
                  </a:cubicBezTo>
                  <a:cubicBezTo>
                    <a:pt x="1470" y="129"/>
                    <a:pt x="1399" y="0"/>
                    <a:pt x="1313" y="0"/>
                  </a:cubicBezTo>
                  <a:close/>
                </a:path>
              </a:pathLst>
            </a:custGeom>
            <a:solidFill>
              <a:srgbClr val="00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7"/>
            <p:cNvSpPr/>
            <p:nvPr/>
          </p:nvSpPr>
          <p:spPr>
            <a:xfrm>
              <a:off x="1327275" y="1512275"/>
              <a:ext cx="49600" cy="68500"/>
            </a:xfrm>
            <a:custGeom>
              <a:avLst/>
              <a:gdLst/>
              <a:ahLst/>
              <a:cxnLst/>
              <a:rect l="l" t="t" r="r" b="b"/>
              <a:pathLst>
                <a:path w="1984" h="2740" extrusionOk="0">
                  <a:moveTo>
                    <a:pt x="1712" y="0"/>
                  </a:moveTo>
                  <a:cubicBezTo>
                    <a:pt x="1555" y="0"/>
                    <a:pt x="1384" y="57"/>
                    <a:pt x="1156" y="143"/>
                  </a:cubicBezTo>
                  <a:cubicBezTo>
                    <a:pt x="942" y="243"/>
                    <a:pt x="785" y="343"/>
                    <a:pt x="685" y="457"/>
                  </a:cubicBezTo>
                  <a:cubicBezTo>
                    <a:pt x="657" y="485"/>
                    <a:pt x="628" y="542"/>
                    <a:pt x="600" y="614"/>
                  </a:cubicBezTo>
                  <a:cubicBezTo>
                    <a:pt x="571" y="685"/>
                    <a:pt x="557" y="756"/>
                    <a:pt x="557" y="828"/>
                  </a:cubicBezTo>
                  <a:cubicBezTo>
                    <a:pt x="557" y="885"/>
                    <a:pt x="614" y="985"/>
                    <a:pt x="700" y="1099"/>
                  </a:cubicBezTo>
                  <a:cubicBezTo>
                    <a:pt x="799" y="1199"/>
                    <a:pt x="899" y="1313"/>
                    <a:pt x="1013" y="1413"/>
                  </a:cubicBezTo>
                  <a:cubicBezTo>
                    <a:pt x="1127" y="1512"/>
                    <a:pt x="1227" y="1612"/>
                    <a:pt x="1327" y="1726"/>
                  </a:cubicBezTo>
                  <a:cubicBezTo>
                    <a:pt x="1427" y="1826"/>
                    <a:pt x="1470" y="1926"/>
                    <a:pt x="1470" y="1997"/>
                  </a:cubicBezTo>
                  <a:cubicBezTo>
                    <a:pt x="1470" y="2097"/>
                    <a:pt x="1399" y="2197"/>
                    <a:pt x="1256" y="2297"/>
                  </a:cubicBezTo>
                  <a:cubicBezTo>
                    <a:pt x="1113" y="2397"/>
                    <a:pt x="942" y="2440"/>
                    <a:pt x="771" y="2440"/>
                  </a:cubicBezTo>
                  <a:cubicBezTo>
                    <a:pt x="671" y="2440"/>
                    <a:pt x="585" y="2425"/>
                    <a:pt x="514" y="2383"/>
                  </a:cubicBezTo>
                  <a:cubicBezTo>
                    <a:pt x="428" y="2340"/>
                    <a:pt x="371" y="2297"/>
                    <a:pt x="329" y="2254"/>
                  </a:cubicBezTo>
                  <a:cubicBezTo>
                    <a:pt x="200" y="2126"/>
                    <a:pt x="115" y="2069"/>
                    <a:pt x="72" y="2069"/>
                  </a:cubicBezTo>
                  <a:cubicBezTo>
                    <a:pt x="29" y="2069"/>
                    <a:pt x="0" y="2112"/>
                    <a:pt x="0" y="2183"/>
                  </a:cubicBezTo>
                  <a:cubicBezTo>
                    <a:pt x="0" y="2297"/>
                    <a:pt x="86" y="2425"/>
                    <a:pt x="243" y="2554"/>
                  </a:cubicBezTo>
                  <a:cubicBezTo>
                    <a:pt x="414" y="2682"/>
                    <a:pt x="614" y="2739"/>
                    <a:pt x="871" y="2739"/>
                  </a:cubicBezTo>
                  <a:cubicBezTo>
                    <a:pt x="1113" y="2739"/>
                    <a:pt x="1341" y="2668"/>
                    <a:pt x="1527" y="2525"/>
                  </a:cubicBezTo>
                  <a:cubicBezTo>
                    <a:pt x="1727" y="2383"/>
                    <a:pt x="1826" y="2197"/>
                    <a:pt x="1826" y="1983"/>
                  </a:cubicBezTo>
                  <a:cubicBezTo>
                    <a:pt x="1826" y="1883"/>
                    <a:pt x="1769" y="1755"/>
                    <a:pt x="1670" y="1626"/>
                  </a:cubicBezTo>
                  <a:cubicBezTo>
                    <a:pt x="1584" y="1484"/>
                    <a:pt x="1470" y="1370"/>
                    <a:pt x="1356" y="1270"/>
                  </a:cubicBezTo>
                  <a:cubicBezTo>
                    <a:pt x="1056" y="999"/>
                    <a:pt x="899" y="842"/>
                    <a:pt x="899" y="785"/>
                  </a:cubicBezTo>
                  <a:cubicBezTo>
                    <a:pt x="899" y="671"/>
                    <a:pt x="1056" y="571"/>
                    <a:pt x="1356" y="442"/>
                  </a:cubicBezTo>
                  <a:cubicBezTo>
                    <a:pt x="1441" y="414"/>
                    <a:pt x="1541" y="385"/>
                    <a:pt x="1641" y="357"/>
                  </a:cubicBezTo>
                  <a:cubicBezTo>
                    <a:pt x="1755" y="343"/>
                    <a:pt x="1841" y="314"/>
                    <a:pt x="1898" y="300"/>
                  </a:cubicBezTo>
                  <a:cubicBezTo>
                    <a:pt x="1955" y="286"/>
                    <a:pt x="1983" y="257"/>
                    <a:pt x="1983" y="243"/>
                  </a:cubicBezTo>
                  <a:cubicBezTo>
                    <a:pt x="1983" y="186"/>
                    <a:pt x="1955" y="129"/>
                    <a:pt x="1898" y="86"/>
                  </a:cubicBezTo>
                  <a:cubicBezTo>
                    <a:pt x="1841" y="29"/>
                    <a:pt x="1784" y="0"/>
                    <a:pt x="1712" y="0"/>
                  </a:cubicBezTo>
                  <a:close/>
                </a:path>
              </a:pathLst>
            </a:custGeom>
            <a:solidFill>
              <a:srgbClr val="00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7"/>
            <p:cNvSpPr/>
            <p:nvPr/>
          </p:nvSpPr>
          <p:spPr>
            <a:xfrm>
              <a:off x="1385050" y="1512975"/>
              <a:ext cx="53175" cy="68150"/>
            </a:xfrm>
            <a:custGeom>
              <a:avLst/>
              <a:gdLst/>
              <a:ahLst/>
              <a:cxnLst/>
              <a:rect l="l" t="t" r="r" b="b"/>
              <a:pathLst>
                <a:path w="2127" h="2726" extrusionOk="0">
                  <a:moveTo>
                    <a:pt x="1227" y="1"/>
                  </a:moveTo>
                  <a:cubicBezTo>
                    <a:pt x="714" y="1"/>
                    <a:pt x="386" y="1"/>
                    <a:pt x="229" y="15"/>
                  </a:cubicBezTo>
                  <a:cubicBezTo>
                    <a:pt x="72" y="29"/>
                    <a:pt x="0" y="58"/>
                    <a:pt x="0" y="101"/>
                  </a:cubicBezTo>
                  <a:cubicBezTo>
                    <a:pt x="0" y="158"/>
                    <a:pt x="29" y="215"/>
                    <a:pt x="72" y="272"/>
                  </a:cubicBezTo>
                  <a:cubicBezTo>
                    <a:pt x="115" y="329"/>
                    <a:pt x="157" y="357"/>
                    <a:pt x="200" y="357"/>
                  </a:cubicBezTo>
                  <a:lnTo>
                    <a:pt x="871" y="315"/>
                  </a:lnTo>
                  <a:lnTo>
                    <a:pt x="871" y="315"/>
                  </a:lnTo>
                  <a:cubicBezTo>
                    <a:pt x="842" y="571"/>
                    <a:pt x="771" y="971"/>
                    <a:pt x="628" y="1527"/>
                  </a:cubicBezTo>
                  <a:cubicBezTo>
                    <a:pt x="486" y="2084"/>
                    <a:pt x="414" y="2397"/>
                    <a:pt x="414" y="2454"/>
                  </a:cubicBezTo>
                  <a:cubicBezTo>
                    <a:pt x="414" y="2511"/>
                    <a:pt x="443" y="2583"/>
                    <a:pt x="486" y="2640"/>
                  </a:cubicBezTo>
                  <a:cubicBezTo>
                    <a:pt x="528" y="2697"/>
                    <a:pt x="571" y="2725"/>
                    <a:pt x="614" y="2725"/>
                  </a:cubicBezTo>
                  <a:cubicBezTo>
                    <a:pt x="642" y="2725"/>
                    <a:pt x="671" y="2654"/>
                    <a:pt x="714" y="2511"/>
                  </a:cubicBezTo>
                  <a:cubicBezTo>
                    <a:pt x="742" y="2440"/>
                    <a:pt x="771" y="2326"/>
                    <a:pt x="814" y="2141"/>
                  </a:cubicBezTo>
                  <a:cubicBezTo>
                    <a:pt x="856" y="1969"/>
                    <a:pt x="885" y="1841"/>
                    <a:pt x="899" y="1755"/>
                  </a:cubicBezTo>
                  <a:cubicBezTo>
                    <a:pt x="1113" y="942"/>
                    <a:pt x="1213" y="500"/>
                    <a:pt x="1213" y="400"/>
                  </a:cubicBezTo>
                  <a:cubicBezTo>
                    <a:pt x="1213" y="372"/>
                    <a:pt x="1199" y="343"/>
                    <a:pt x="1199" y="315"/>
                  </a:cubicBezTo>
                  <a:cubicBezTo>
                    <a:pt x="1341" y="315"/>
                    <a:pt x="1484" y="329"/>
                    <a:pt x="1641" y="329"/>
                  </a:cubicBezTo>
                  <a:cubicBezTo>
                    <a:pt x="1798" y="343"/>
                    <a:pt x="1912" y="357"/>
                    <a:pt x="1998" y="357"/>
                  </a:cubicBezTo>
                  <a:cubicBezTo>
                    <a:pt x="2083" y="357"/>
                    <a:pt x="2126" y="329"/>
                    <a:pt x="2126" y="272"/>
                  </a:cubicBezTo>
                  <a:cubicBezTo>
                    <a:pt x="2126" y="200"/>
                    <a:pt x="2040" y="143"/>
                    <a:pt x="1869" y="86"/>
                  </a:cubicBezTo>
                  <a:cubicBezTo>
                    <a:pt x="1698" y="29"/>
                    <a:pt x="1484" y="1"/>
                    <a:pt x="1227" y="1"/>
                  </a:cubicBezTo>
                  <a:close/>
                </a:path>
              </a:pathLst>
            </a:custGeom>
            <a:solidFill>
              <a:srgbClr val="00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7"/>
            <p:cNvSpPr/>
            <p:nvPr/>
          </p:nvSpPr>
          <p:spPr>
            <a:xfrm>
              <a:off x="474550" y="1731600"/>
              <a:ext cx="48550" cy="61725"/>
            </a:xfrm>
            <a:custGeom>
              <a:avLst/>
              <a:gdLst/>
              <a:ahLst/>
              <a:cxnLst/>
              <a:rect l="l" t="t" r="r" b="b"/>
              <a:pathLst>
                <a:path w="1942" h="2469" extrusionOk="0">
                  <a:moveTo>
                    <a:pt x="1114" y="0"/>
                  </a:moveTo>
                  <a:cubicBezTo>
                    <a:pt x="643" y="0"/>
                    <a:pt x="343" y="0"/>
                    <a:pt x="201" y="15"/>
                  </a:cubicBezTo>
                  <a:cubicBezTo>
                    <a:pt x="72" y="29"/>
                    <a:pt x="1" y="57"/>
                    <a:pt x="1" y="100"/>
                  </a:cubicBezTo>
                  <a:cubicBezTo>
                    <a:pt x="1" y="143"/>
                    <a:pt x="29" y="186"/>
                    <a:pt x="58" y="243"/>
                  </a:cubicBezTo>
                  <a:cubicBezTo>
                    <a:pt x="101" y="286"/>
                    <a:pt x="144" y="314"/>
                    <a:pt x="186" y="314"/>
                  </a:cubicBezTo>
                  <a:lnTo>
                    <a:pt x="786" y="286"/>
                  </a:lnTo>
                  <a:lnTo>
                    <a:pt x="786" y="286"/>
                  </a:lnTo>
                  <a:cubicBezTo>
                    <a:pt x="771" y="514"/>
                    <a:pt x="700" y="885"/>
                    <a:pt x="572" y="1384"/>
                  </a:cubicBezTo>
                  <a:cubicBezTo>
                    <a:pt x="443" y="1898"/>
                    <a:pt x="372" y="2183"/>
                    <a:pt x="372" y="2226"/>
                  </a:cubicBezTo>
                  <a:cubicBezTo>
                    <a:pt x="372" y="2283"/>
                    <a:pt x="400" y="2340"/>
                    <a:pt x="443" y="2397"/>
                  </a:cubicBezTo>
                  <a:cubicBezTo>
                    <a:pt x="486" y="2454"/>
                    <a:pt x="529" y="2468"/>
                    <a:pt x="557" y="2468"/>
                  </a:cubicBezTo>
                  <a:cubicBezTo>
                    <a:pt x="586" y="2468"/>
                    <a:pt x="614" y="2411"/>
                    <a:pt x="643" y="2283"/>
                  </a:cubicBezTo>
                  <a:cubicBezTo>
                    <a:pt x="671" y="2226"/>
                    <a:pt x="700" y="2112"/>
                    <a:pt x="728" y="1940"/>
                  </a:cubicBezTo>
                  <a:cubicBezTo>
                    <a:pt x="771" y="1784"/>
                    <a:pt x="800" y="1669"/>
                    <a:pt x="814" y="1584"/>
                  </a:cubicBezTo>
                  <a:cubicBezTo>
                    <a:pt x="1000" y="856"/>
                    <a:pt x="1099" y="457"/>
                    <a:pt x="1099" y="357"/>
                  </a:cubicBezTo>
                  <a:cubicBezTo>
                    <a:pt x="1099" y="329"/>
                    <a:pt x="1099" y="314"/>
                    <a:pt x="1085" y="286"/>
                  </a:cubicBezTo>
                  <a:cubicBezTo>
                    <a:pt x="1214" y="286"/>
                    <a:pt x="1356" y="286"/>
                    <a:pt x="1485" y="300"/>
                  </a:cubicBezTo>
                  <a:cubicBezTo>
                    <a:pt x="1627" y="314"/>
                    <a:pt x="1741" y="314"/>
                    <a:pt x="1813" y="314"/>
                  </a:cubicBezTo>
                  <a:cubicBezTo>
                    <a:pt x="1898" y="314"/>
                    <a:pt x="1941" y="300"/>
                    <a:pt x="1941" y="243"/>
                  </a:cubicBezTo>
                  <a:cubicBezTo>
                    <a:pt x="1941" y="186"/>
                    <a:pt x="1855" y="129"/>
                    <a:pt x="1699" y="72"/>
                  </a:cubicBezTo>
                  <a:cubicBezTo>
                    <a:pt x="1542" y="15"/>
                    <a:pt x="1342" y="0"/>
                    <a:pt x="11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7"/>
            <p:cNvSpPr/>
            <p:nvPr/>
          </p:nvSpPr>
          <p:spPr>
            <a:xfrm>
              <a:off x="522700" y="1730875"/>
              <a:ext cx="49600" cy="62800"/>
            </a:xfrm>
            <a:custGeom>
              <a:avLst/>
              <a:gdLst/>
              <a:ahLst/>
              <a:cxnLst/>
              <a:rect l="l" t="t" r="r" b="b"/>
              <a:pathLst>
                <a:path w="1984" h="2512" extrusionOk="0">
                  <a:moveTo>
                    <a:pt x="543" y="1"/>
                  </a:moveTo>
                  <a:cubicBezTo>
                    <a:pt x="514" y="1"/>
                    <a:pt x="486" y="15"/>
                    <a:pt x="472" y="29"/>
                  </a:cubicBezTo>
                  <a:cubicBezTo>
                    <a:pt x="472" y="44"/>
                    <a:pt x="457" y="72"/>
                    <a:pt x="457" y="115"/>
                  </a:cubicBezTo>
                  <a:cubicBezTo>
                    <a:pt x="457" y="258"/>
                    <a:pt x="386" y="643"/>
                    <a:pt x="229" y="1270"/>
                  </a:cubicBezTo>
                  <a:cubicBezTo>
                    <a:pt x="101" y="1313"/>
                    <a:pt x="44" y="1342"/>
                    <a:pt x="44" y="1370"/>
                  </a:cubicBezTo>
                  <a:cubicBezTo>
                    <a:pt x="44" y="1413"/>
                    <a:pt x="44" y="1442"/>
                    <a:pt x="72" y="1470"/>
                  </a:cubicBezTo>
                  <a:cubicBezTo>
                    <a:pt x="101" y="1499"/>
                    <a:pt x="115" y="1527"/>
                    <a:pt x="158" y="1542"/>
                  </a:cubicBezTo>
                  <a:cubicBezTo>
                    <a:pt x="44" y="1941"/>
                    <a:pt x="1" y="2183"/>
                    <a:pt x="1" y="2241"/>
                  </a:cubicBezTo>
                  <a:cubicBezTo>
                    <a:pt x="1" y="2298"/>
                    <a:pt x="15" y="2355"/>
                    <a:pt x="72" y="2412"/>
                  </a:cubicBezTo>
                  <a:cubicBezTo>
                    <a:pt x="115" y="2483"/>
                    <a:pt x="158" y="2512"/>
                    <a:pt x="186" y="2512"/>
                  </a:cubicBezTo>
                  <a:cubicBezTo>
                    <a:pt x="215" y="2512"/>
                    <a:pt x="243" y="2440"/>
                    <a:pt x="272" y="2326"/>
                  </a:cubicBezTo>
                  <a:cubicBezTo>
                    <a:pt x="286" y="2255"/>
                    <a:pt x="315" y="2198"/>
                    <a:pt x="329" y="2126"/>
                  </a:cubicBezTo>
                  <a:cubicBezTo>
                    <a:pt x="343" y="2069"/>
                    <a:pt x="372" y="1969"/>
                    <a:pt x="400" y="1855"/>
                  </a:cubicBezTo>
                  <a:cubicBezTo>
                    <a:pt x="429" y="1741"/>
                    <a:pt x="457" y="1627"/>
                    <a:pt x="486" y="1499"/>
                  </a:cubicBezTo>
                  <a:cubicBezTo>
                    <a:pt x="771" y="1442"/>
                    <a:pt x="1085" y="1385"/>
                    <a:pt x="1427" y="1342"/>
                  </a:cubicBezTo>
                  <a:lnTo>
                    <a:pt x="1427" y="1342"/>
                  </a:lnTo>
                  <a:cubicBezTo>
                    <a:pt x="1285" y="1884"/>
                    <a:pt x="1213" y="2198"/>
                    <a:pt x="1213" y="2255"/>
                  </a:cubicBezTo>
                  <a:cubicBezTo>
                    <a:pt x="1213" y="2312"/>
                    <a:pt x="1242" y="2369"/>
                    <a:pt x="1285" y="2426"/>
                  </a:cubicBezTo>
                  <a:cubicBezTo>
                    <a:pt x="1327" y="2483"/>
                    <a:pt x="1370" y="2512"/>
                    <a:pt x="1399" y="2512"/>
                  </a:cubicBezTo>
                  <a:cubicBezTo>
                    <a:pt x="1427" y="2512"/>
                    <a:pt x="1456" y="2440"/>
                    <a:pt x="1484" y="2326"/>
                  </a:cubicBezTo>
                  <a:cubicBezTo>
                    <a:pt x="1499" y="2255"/>
                    <a:pt x="1527" y="2198"/>
                    <a:pt x="1541" y="2126"/>
                  </a:cubicBezTo>
                  <a:cubicBezTo>
                    <a:pt x="1556" y="2069"/>
                    <a:pt x="1584" y="1984"/>
                    <a:pt x="1599" y="1870"/>
                  </a:cubicBezTo>
                  <a:cubicBezTo>
                    <a:pt x="1627" y="1756"/>
                    <a:pt x="1684" y="1570"/>
                    <a:pt x="1755" y="1285"/>
                  </a:cubicBezTo>
                  <a:cubicBezTo>
                    <a:pt x="1912" y="1256"/>
                    <a:pt x="1984" y="1213"/>
                    <a:pt x="1984" y="1171"/>
                  </a:cubicBezTo>
                  <a:cubicBezTo>
                    <a:pt x="1984" y="1114"/>
                    <a:pt x="1927" y="1085"/>
                    <a:pt x="1812" y="1071"/>
                  </a:cubicBezTo>
                  <a:cubicBezTo>
                    <a:pt x="1927" y="671"/>
                    <a:pt x="1984" y="429"/>
                    <a:pt x="1984" y="343"/>
                  </a:cubicBezTo>
                  <a:cubicBezTo>
                    <a:pt x="1984" y="258"/>
                    <a:pt x="1955" y="186"/>
                    <a:pt x="1898" y="115"/>
                  </a:cubicBezTo>
                  <a:cubicBezTo>
                    <a:pt x="1841" y="44"/>
                    <a:pt x="1798" y="1"/>
                    <a:pt x="1755" y="1"/>
                  </a:cubicBezTo>
                  <a:cubicBezTo>
                    <a:pt x="1713" y="1"/>
                    <a:pt x="1684" y="44"/>
                    <a:pt x="1684" y="115"/>
                  </a:cubicBezTo>
                  <a:cubicBezTo>
                    <a:pt x="1684" y="243"/>
                    <a:pt x="1627" y="571"/>
                    <a:pt x="1499" y="1057"/>
                  </a:cubicBezTo>
                  <a:cubicBezTo>
                    <a:pt x="1199" y="1085"/>
                    <a:pt x="885" y="1128"/>
                    <a:pt x="571" y="1185"/>
                  </a:cubicBezTo>
                  <a:cubicBezTo>
                    <a:pt x="700" y="728"/>
                    <a:pt x="757" y="457"/>
                    <a:pt x="757" y="358"/>
                  </a:cubicBezTo>
                  <a:cubicBezTo>
                    <a:pt x="757" y="272"/>
                    <a:pt x="728" y="186"/>
                    <a:pt x="671" y="115"/>
                  </a:cubicBezTo>
                  <a:cubicBezTo>
                    <a:pt x="614" y="44"/>
                    <a:pt x="571" y="1"/>
                    <a:pt x="5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7"/>
            <p:cNvSpPr/>
            <p:nvPr/>
          </p:nvSpPr>
          <p:spPr>
            <a:xfrm>
              <a:off x="584750" y="1731250"/>
              <a:ext cx="45675" cy="63150"/>
            </a:xfrm>
            <a:custGeom>
              <a:avLst/>
              <a:gdLst/>
              <a:ahLst/>
              <a:cxnLst/>
              <a:rect l="l" t="t" r="r" b="b"/>
              <a:pathLst>
                <a:path w="1827" h="2526" extrusionOk="0">
                  <a:moveTo>
                    <a:pt x="144" y="0"/>
                  </a:moveTo>
                  <a:cubicBezTo>
                    <a:pt x="44" y="0"/>
                    <a:pt x="1" y="86"/>
                    <a:pt x="1" y="257"/>
                  </a:cubicBezTo>
                  <a:cubicBezTo>
                    <a:pt x="1" y="414"/>
                    <a:pt x="29" y="585"/>
                    <a:pt x="87" y="770"/>
                  </a:cubicBezTo>
                  <a:cubicBezTo>
                    <a:pt x="144" y="942"/>
                    <a:pt x="243" y="1099"/>
                    <a:pt x="358" y="1241"/>
                  </a:cubicBezTo>
                  <a:cubicBezTo>
                    <a:pt x="472" y="1384"/>
                    <a:pt x="600" y="1469"/>
                    <a:pt x="743" y="1498"/>
                  </a:cubicBezTo>
                  <a:cubicBezTo>
                    <a:pt x="728" y="1527"/>
                    <a:pt x="714" y="1569"/>
                    <a:pt x="671" y="1626"/>
                  </a:cubicBezTo>
                  <a:lnTo>
                    <a:pt x="614" y="1755"/>
                  </a:lnTo>
                  <a:cubicBezTo>
                    <a:pt x="600" y="1783"/>
                    <a:pt x="572" y="1826"/>
                    <a:pt x="557" y="1869"/>
                  </a:cubicBezTo>
                  <a:cubicBezTo>
                    <a:pt x="529" y="1926"/>
                    <a:pt x="500" y="1969"/>
                    <a:pt x="500" y="1997"/>
                  </a:cubicBezTo>
                  <a:cubicBezTo>
                    <a:pt x="486" y="2012"/>
                    <a:pt x="472" y="2054"/>
                    <a:pt x="443" y="2097"/>
                  </a:cubicBezTo>
                  <a:cubicBezTo>
                    <a:pt x="372" y="2226"/>
                    <a:pt x="343" y="2325"/>
                    <a:pt x="343" y="2397"/>
                  </a:cubicBezTo>
                  <a:cubicBezTo>
                    <a:pt x="343" y="2482"/>
                    <a:pt x="372" y="2525"/>
                    <a:pt x="429" y="2525"/>
                  </a:cubicBezTo>
                  <a:cubicBezTo>
                    <a:pt x="457" y="2525"/>
                    <a:pt x="500" y="2482"/>
                    <a:pt x="557" y="2411"/>
                  </a:cubicBezTo>
                  <a:cubicBezTo>
                    <a:pt x="614" y="2340"/>
                    <a:pt x="728" y="2168"/>
                    <a:pt x="871" y="1883"/>
                  </a:cubicBezTo>
                  <a:cubicBezTo>
                    <a:pt x="1028" y="1584"/>
                    <a:pt x="1185" y="1327"/>
                    <a:pt x="1328" y="1084"/>
                  </a:cubicBezTo>
                  <a:cubicBezTo>
                    <a:pt x="1485" y="828"/>
                    <a:pt x="1613" y="628"/>
                    <a:pt x="1699" y="485"/>
                  </a:cubicBezTo>
                  <a:cubicBezTo>
                    <a:pt x="1784" y="328"/>
                    <a:pt x="1827" y="228"/>
                    <a:pt x="1827" y="186"/>
                  </a:cubicBezTo>
                  <a:cubicBezTo>
                    <a:pt x="1827" y="129"/>
                    <a:pt x="1813" y="86"/>
                    <a:pt x="1784" y="57"/>
                  </a:cubicBezTo>
                  <a:cubicBezTo>
                    <a:pt x="1756" y="14"/>
                    <a:pt x="1713" y="0"/>
                    <a:pt x="1670" y="0"/>
                  </a:cubicBezTo>
                  <a:cubicBezTo>
                    <a:pt x="1613" y="0"/>
                    <a:pt x="1527" y="100"/>
                    <a:pt x="1413" y="314"/>
                  </a:cubicBezTo>
                  <a:cubicBezTo>
                    <a:pt x="1299" y="514"/>
                    <a:pt x="1185" y="713"/>
                    <a:pt x="1071" y="927"/>
                  </a:cubicBezTo>
                  <a:cubicBezTo>
                    <a:pt x="957" y="1127"/>
                    <a:pt x="871" y="1227"/>
                    <a:pt x="828" y="1227"/>
                  </a:cubicBezTo>
                  <a:cubicBezTo>
                    <a:pt x="786" y="1227"/>
                    <a:pt x="714" y="1184"/>
                    <a:pt x="643" y="1099"/>
                  </a:cubicBezTo>
                  <a:cubicBezTo>
                    <a:pt x="572" y="1027"/>
                    <a:pt x="500" y="927"/>
                    <a:pt x="443" y="813"/>
                  </a:cubicBezTo>
                  <a:cubicBezTo>
                    <a:pt x="386" y="699"/>
                    <a:pt x="343" y="571"/>
                    <a:pt x="315" y="428"/>
                  </a:cubicBezTo>
                  <a:cubicBezTo>
                    <a:pt x="286" y="285"/>
                    <a:pt x="258" y="186"/>
                    <a:pt x="229" y="114"/>
                  </a:cubicBezTo>
                  <a:cubicBezTo>
                    <a:pt x="201" y="43"/>
                    <a:pt x="172" y="0"/>
                    <a:pt x="1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7"/>
            <p:cNvSpPr/>
            <p:nvPr/>
          </p:nvSpPr>
          <p:spPr>
            <a:xfrm>
              <a:off x="633275" y="1730525"/>
              <a:ext cx="38175" cy="63150"/>
            </a:xfrm>
            <a:custGeom>
              <a:avLst/>
              <a:gdLst/>
              <a:ahLst/>
              <a:cxnLst/>
              <a:rect l="l" t="t" r="r" b="b"/>
              <a:pathLst>
                <a:path w="1527" h="2526" extrusionOk="0">
                  <a:moveTo>
                    <a:pt x="571" y="1"/>
                  </a:moveTo>
                  <a:cubicBezTo>
                    <a:pt x="542" y="1"/>
                    <a:pt x="514" y="1"/>
                    <a:pt x="499" y="29"/>
                  </a:cubicBezTo>
                  <a:cubicBezTo>
                    <a:pt x="485" y="43"/>
                    <a:pt x="485" y="72"/>
                    <a:pt x="485" y="100"/>
                  </a:cubicBezTo>
                  <a:cubicBezTo>
                    <a:pt x="485" y="272"/>
                    <a:pt x="399" y="628"/>
                    <a:pt x="243" y="1199"/>
                  </a:cubicBezTo>
                  <a:cubicBezTo>
                    <a:pt x="86" y="1770"/>
                    <a:pt x="0" y="2098"/>
                    <a:pt x="0" y="2183"/>
                  </a:cubicBezTo>
                  <a:cubicBezTo>
                    <a:pt x="0" y="2283"/>
                    <a:pt x="43" y="2354"/>
                    <a:pt x="128" y="2426"/>
                  </a:cubicBezTo>
                  <a:cubicBezTo>
                    <a:pt x="214" y="2497"/>
                    <a:pt x="314" y="2526"/>
                    <a:pt x="428" y="2526"/>
                  </a:cubicBezTo>
                  <a:cubicBezTo>
                    <a:pt x="671" y="2526"/>
                    <a:pt x="927" y="2483"/>
                    <a:pt x="1170" y="2397"/>
                  </a:cubicBezTo>
                  <a:cubicBezTo>
                    <a:pt x="1412" y="2297"/>
                    <a:pt x="1526" y="2212"/>
                    <a:pt x="1526" y="2112"/>
                  </a:cubicBezTo>
                  <a:cubicBezTo>
                    <a:pt x="1526" y="2083"/>
                    <a:pt x="1526" y="2069"/>
                    <a:pt x="1526" y="2069"/>
                  </a:cubicBezTo>
                  <a:cubicBezTo>
                    <a:pt x="1512" y="2055"/>
                    <a:pt x="1498" y="2055"/>
                    <a:pt x="1484" y="2055"/>
                  </a:cubicBezTo>
                  <a:cubicBezTo>
                    <a:pt x="1455" y="2055"/>
                    <a:pt x="1398" y="2069"/>
                    <a:pt x="1298" y="2098"/>
                  </a:cubicBezTo>
                  <a:cubicBezTo>
                    <a:pt x="970" y="2183"/>
                    <a:pt x="685" y="2226"/>
                    <a:pt x="414" y="2226"/>
                  </a:cubicBezTo>
                  <a:cubicBezTo>
                    <a:pt x="357" y="2226"/>
                    <a:pt x="314" y="2197"/>
                    <a:pt x="314" y="2126"/>
                  </a:cubicBezTo>
                  <a:cubicBezTo>
                    <a:pt x="314" y="2069"/>
                    <a:pt x="371" y="1869"/>
                    <a:pt x="471" y="1541"/>
                  </a:cubicBezTo>
                  <a:cubicBezTo>
                    <a:pt x="671" y="871"/>
                    <a:pt x="785" y="443"/>
                    <a:pt x="785" y="272"/>
                  </a:cubicBezTo>
                  <a:cubicBezTo>
                    <a:pt x="785" y="215"/>
                    <a:pt x="756" y="143"/>
                    <a:pt x="699" y="86"/>
                  </a:cubicBezTo>
                  <a:cubicBezTo>
                    <a:pt x="642" y="29"/>
                    <a:pt x="599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7"/>
            <p:cNvSpPr/>
            <p:nvPr/>
          </p:nvSpPr>
          <p:spPr>
            <a:xfrm>
              <a:off x="679975" y="1730175"/>
              <a:ext cx="46750" cy="63500"/>
            </a:xfrm>
            <a:custGeom>
              <a:avLst/>
              <a:gdLst/>
              <a:ahLst/>
              <a:cxnLst/>
              <a:rect l="l" t="t" r="r" b="b"/>
              <a:pathLst>
                <a:path w="1870" h="2540" extrusionOk="0">
                  <a:moveTo>
                    <a:pt x="1114" y="343"/>
                  </a:moveTo>
                  <a:cubicBezTo>
                    <a:pt x="1156" y="557"/>
                    <a:pt x="1199" y="856"/>
                    <a:pt x="1242" y="1270"/>
                  </a:cubicBezTo>
                  <a:cubicBezTo>
                    <a:pt x="1042" y="1298"/>
                    <a:pt x="871" y="1327"/>
                    <a:pt x="700" y="1384"/>
                  </a:cubicBezTo>
                  <a:cubicBezTo>
                    <a:pt x="871" y="942"/>
                    <a:pt x="999" y="599"/>
                    <a:pt x="1114" y="343"/>
                  </a:cubicBezTo>
                  <a:close/>
                  <a:moveTo>
                    <a:pt x="1199" y="0"/>
                  </a:moveTo>
                  <a:cubicBezTo>
                    <a:pt x="1128" y="0"/>
                    <a:pt x="1071" y="15"/>
                    <a:pt x="999" y="72"/>
                  </a:cubicBezTo>
                  <a:cubicBezTo>
                    <a:pt x="942" y="114"/>
                    <a:pt x="885" y="172"/>
                    <a:pt x="871" y="229"/>
                  </a:cubicBezTo>
                  <a:cubicBezTo>
                    <a:pt x="842" y="300"/>
                    <a:pt x="771" y="443"/>
                    <a:pt x="686" y="685"/>
                  </a:cubicBezTo>
                  <a:cubicBezTo>
                    <a:pt x="586" y="913"/>
                    <a:pt x="500" y="1099"/>
                    <a:pt x="457" y="1241"/>
                  </a:cubicBezTo>
                  <a:cubicBezTo>
                    <a:pt x="429" y="1313"/>
                    <a:pt x="400" y="1384"/>
                    <a:pt x="357" y="1470"/>
                  </a:cubicBezTo>
                  <a:cubicBezTo>
                    <a:pt x="129" y="1541"/>
                    <a:pt x="1" y="1612"/>
                    <a:pt x="1" y="1655"/>
                  </a:cubicBezTo>
                  <a:cubicBezTo>
                    <a:pt x="1" y="1698"/>
                    <a:pt x="29" y="1741"/>
                    <a:pt x="58" y="1769"/>
                  </a:cubicBezTo>
                  <a:cubicBezTo>
                    <a:pt x="101" y="1798"/>
                    <a:pt x="143" y="1812"/>
                    <a:pt x="186" y="1812"/>
                  </a:cubicBezTo>
                  <a:lnTo>
                    <a:pt x="215" y="1812"/>
                  </a:lnTo>
                  <a:cubicBezTo>
                    <a:pt x="72" y="2126"/>
                    <a:pt x="15" y="2297"/>
                    <a:pt x="15" y="2326"/>
                  </a:cubicBezTo>
                  <a:cubicBezTo>
                    <a:pt x="15" y="2383"/>
                    <a:pt x="29" y="2425"/>
                    <a:pt x="72" y="2468"/>
                  </a:cubicBezTo>
                  <a:cubicBezTo>
                    <a:pt x="115" y="2525"/>
                    <a:pt x="158" y="2540"/>
                    <a:pt x="201" y="2540"/>
                  </a:cubicBezTo>
                  <a:cubicBezTo>
                    <a:pt x="243" y="2540"/>
                    <a:pt x="357" y="2269"/>
                    <a:pt x="571" y="1726"/>
                  </a:cubicBezTo>
                  <a:cubicBezTo>
                    <a:pt x="743" y="1669"/>
                    <a:pt x="885" y="1641"/>
                    <a:pt x="971" y="1612"/>
                  </a:cubicBezTo>
                  <a:cubicBezTo>
                    <a:pt x="1056" y="1584"/>
                    <a:pt x="1156" y="1570"/>
                    <a:pt x="1256" y="1541"/>
                  </a:cubicBezTo>
                  <a:cubicBezTo>
                    <a:pt x="1285" y="1755"/>
                    <a:pt x="1299" y="1983"/>
                    <a:pt x="1313" y="2211"/>
                  </a:cubicBezTo>
                  <a:cubicBezTo>
                    <a:pt x="1327" y="2326"/>
                    <a:pt x="1342" y="2411"/>
                    <a:pt x="1370" y="2468"/>
                  </a:cubicBezTo>
                  <a:cubicBezTo>
                    <a:pt x="1399" y="2511"/>
                    <a:pt x="1427" y="2540"/>
                    <a:pt x="1470" y="2540"/>
                  </a:cubicBezTo>
                  <a:cubicBezTo>
                    <a:pt x="1541" y="2540"/>
                    <a:pt x="1584" y="2397"/>
                    <a:pt x="1584" y="2097"/>
                  </a:cubicBezTo>
                  <a:cubicBezTo>
                    <a:pt x="1584" y="1912"/>
                    <a:pt x="1570" y="1712"/>
                    <a:pt x="1556" y="1455"/>
                  </a:cubicBezTo>
                  <a:cubicBezTo>
                    <a:pt x="1770" y="1398"/>
                    <a:pt x="1870" y="1356"/>
                    <a:pt x="1870" y="1298"/>
                  </a:cubicBezTo>
                  <a:cubicBezTo>
                    <a:pt x="1870" y="1241"/>
                    <a:pt x="1813" y="1213"/>
                    <a:pt x="1713" y="1213"/>
                  </a:cubicBezTo>
                  <a:cubicBezTo>
                    <a:pt x="1656" y="1213"/>
                    <a:pt x="1599" y="1213"/>
                    <a:pt x="1527" y="1227"/>
                  </a:cubicBezTo>
                  <a:cubicBezTo>
                    <a:pt x="1499" y="871"/>
                    <a:pt x="1456" y="585"/>
                    <a:pt x="1385" y="343"/>
                  </a:cubicBezTo>
                  <a:cubicBezTo>
                    <a:pt x="1327" y="114"/>
                    <a:pt x="1270" y="0"/>
                    <a:pt x="11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7"/>
            <p:cNvSpPr/>
            <p:nvPr/>
          </p:nvSpPr>
          <p:spPr>
            <a:xfrm>
              <a:off x="735250" y="1731250"/>
              <a:ext cx="47475" cy="62075"/>
            </a:xfrm>
            <a:custGeom>
              <a:avLst/>
              <a:gdLst/>
              <a:ahLst/>
              <a:cxnLst/>
              <a:rect l="l" t="t" r="r" b="b"/>
              <a:pathLst>
                <a:path w="1899" h="2483" extrusionOk="0">
                  <a:moveTo>
                    <a:pt x="543" y="0"/>
                  </a:moveTo>
                  <a:cubicBezTo>
                    <a:pt x="515" y="0"/>
                    <a:pt x="500" y="0"/>
                    <a:pt x="486" y="14"/>
                  </a:cubicBezTo>
                  <a:cubicBezTo>
                    <a:pt x="472" y="43"/>
                    <a:pt x="472" y="71"/>
                    <a:pt x="472" y="114"/>
                  </a:cubicBezTo>
                  <a:cubicBezTo>
                    <a:pt x="472" y="257"/>
                    <a:pt x="386" y="642"/>
                    <a:pt x="243" y="1241"/>
                  </a:cubicBezTo>
                  <a:cubicBezTo>
                    <a:pt x="87" y="1840"/>
                    <a:pt x="1" y="2168"/>
                    <a:pt x="1" y="2226"/>
                  </a:cubicBezTo>
                  <a:cubicBezTo>
                    <a:pt x="1" y="2283"/>
                    <a:pt x="29" y="2340"/>
                    <a:pt x="72" y="2397"/>
                  </a:cubicBezTo>
                  <a:cubicBezTo>
                    <a:pt x="115" y="2454"/>
                    <a:pt x="158" y="2482"/>
                    <a:pt x="186" y="2482"/>
                  </a:cubicBezTo>
                  <a:cubicBezTo>
                    <a:pt x="215" y="2482"/>
                    <a:pt x="258" y="2354"/>
                    <a:pt x="329" y="2111"/>
                  </a:cubicBezTo>
                  <a:cubicBezTo>
                    <a:pt x="400" y="1897"/>
                    <a:pt x="472" y="1726"/>
                    <a:pt x="543" y="1584"/>
                  </a:cubicBezTo>
                  <a:cubicBezTo>
                    <a:pt x="572" y="1726"/>
                    <a:pt x="629" y="1855"/>
                    <a:pt x="714" y="1983"/>
                  </a:cubicBezTo>
                  <a:cubicBezTo>
                    <a:pt x="800" y="2097"/>
                    <a:pt x="885" y="2183"/>
                    <a:pt x="1000" y="2254"/>
                  </a:cubicBezTo>
                  <a:cubicBezTo>
                    <a:pt x="1099" y="2325"/>
                    <a:pt x="1199" y="2382"/>
                    <a:pt x="1299" y="2425"/>
                  </a:cubicBezTo>
                  <a:cubicBezTo>
                    <a:pt x="1399" y="2468"/>
                    <a:pt x="1499" y="2482"/>
                    <a:pt x="1599" y="2482"/>
                  </a:cubicBezTo>
                  <a:cubicBezTo>
                    <a:pt x="1684" y="2482"/>
                    <a:pt x="1727" y="2454"/>
                    <a:pt x="1727" y="2397"/>
                  </a:cubicBezTo>
                  <a:cubicBezTo>
                    <a:pt x="1727" y="2354"/>
                    <a:pt x="1699" y="2311"/>
                    <a:pt x="1641" y="2268"/>
                  </a:cubicBezTo>
                  <a:cubicBezTo>
                    <a:pt x="1570" y="2240"/>
                    <a:pt x="1485" y="2183"/>
                    <a:pt x="1370" y="2140"/>
                  </a:cubicBezTo>
                  <a:cubicBezTo>
                    <a:pt x="1114" y="2012"/>
                    <a:pt x="942" y="1855"/>
                    <a:pt x="857" y="1655"/>
                  </a:cubicBezTo>
                  <a:cubicBezTo>
                    <a:pt x="814" y="1541"/>
                    <a:pt x="786" y="1441"/>
                    <a:pt x="786" y="1341"/>
                  </a:cubicBezTo>
                  <a:cubicBezTo>
                    <a:pt x="914" y="1156"/>
                    <a:pt x="1085" y="970"/>
                    <a:pt x="1271" y="785"/>
                  </a:cubicBezTo>
                  <a:cubicBezTo>
                    <a:pt x="1456" y="599"/>
                    <a:pt x="1613" y="457"/>
                    <a:pt x="1727" y="357"/>
                  </a:cubicBezTo>
                  <a:cubicBezTo>
                    <a:pt x="1841" y="257"/>
                    <a:pt x="1898" y="186"/>
                    <a:pt x="1898" y="157"/>
                  </a:cubicBezTo>
                  <a:cubicBezTo>
                    <a:pt x="1898" y="129"/>
                    <a:pt x="1870" y="100"/>
                    <a:pt x="1827" y="57"/>
                  </a:cubicBezTo>
                  <a:cubicBezTo>
                    <a:pt x="1798" y="29"/>
                    <a:pt x="1741" y="14"/>
                    <a:pt x="1699" y="14"/>
                  </a:cubicBezTo>
                  <a:cubicBezTo>
                    <a:pt x="1641" y="14"/>
                    <a:pt x="1485" y="143"/>
                    <a:pt x="1242" y="385"/>
                  </a:cubicBezTo>
                  <a:cubicBezTo>
                    <a:pt x="1000" y="642"/>
                    <a:pt x="771" y="913"/>
                    <a:pt x="557" y="1198"/>
                  </a:cubicBezTo>
                  <a:cubicBezTo>
                    <a:pt x="686" y="742"/>
                    <a:pt x="743" y="457"/>
                    <a:pt x="743" y="357"/>
                  </a:cubicBezTo>
                  <a:cubicBezTo>
                    <a:pt x="743" y="257"/>
                    <a:pt x="714" y="186"/>
                    <a:pt x="671" y="100"/>
                  </a:cubicBezTo>
                  <a:cubicBezTo>
                    <a:pt x="629" y="29"/>
                    <a:pt x="586" y="0"/>
                    <a:pt x="5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7"/>
            <p:cNvSpPr/>
            <p:nvPr/>
          </p:nvSpPr>
          <p:spPr>
            <a:xfrm>
              <a:off x="788050" y="1730875"/>
              <a:ext cx="48175" cy="62800"/>
            </a:xfrm>
            <a:custGeom>
              <a:avLst/>
              <a:gdLst/>
              <a:ahLst/>
              <a:cxnLst/>
              <a:rect l="l" t="t" r="r" b="b"/>
              <a:pathLst>
                <a:path w="1927" h="2512" extrusionOk="0">
                  <a:moveTo>
                    <a:pt x="1241" y="300"/>
                  </a:moveTo>
                  <a:cubicBezTo>
                    <a:pt x="1341" y="300"/>
                    <a:pt x="1413" y="358"/>
                    <a:pt x="1484" y="472"/>
                  </a:cubicBezTo>
                  <a:cubicBezTo>
                    <a:pt x="1555" y="586"/>
                    <a:pt x="1598" y="728"/>
                    <a:pt x="1598" y="914"/>
                  </a:cubicBezTo>
                  <a:cubicBezTo>
                    <a:pt x="1598" y="1099"/>
                    <a:pt x="1541" y="1299"/>
                    <a:pt x="1427" y="1499"/>
                  </a:cubicBezTo>
                  <a:cubicBezTo>
                    <a:pt x="1313" y="1698"/>
                    <a:pt x="1184" y="1884"/>
                    <a:pt x="1027" y="2012"/>
                  </a:cubicBezTo>
                  <a:cubicBezTo>
                    <a:pt x="870" y="2155"/>
                    <a:pt x="728" y="2226"/>
                    <a:pt x="614" y="2226"/>
                  </a:cubicBezTo>
                  <a:cubicBezTo>
                    <a:pt x="542" y="2226"/>
                    <a:pt x="471" y="2183"/>
                    <a:pt x="414" y="2112"/>
                  </a:cubicBezTo>
                  <a:cubicBezTo>
                    <a:pt x="357" y="2027"/>
                    <a:pt x="328" y="1912"/>
                    <a:pt x="328" y="1784"/>
                  </a:cubicBezTo>
                  <a:cubicBezTo>
                    <a:pt x="328" y="1570"/>
                    <a:pt x="385" y="1342"/>
                    <a:pt x="500" y="1099"/>
                  </a:cubicBezTo>
                  <a:cubicBezTo>
                    <a:pt x="614" y="857"/>
                    <a:pt x="742" y="671"/>
                    <a:pt x="885" y="514"/>
                  </a:cubicBezTo>
                  <a:cubicBezTo>
                    <a:pt x="1027" y="372"/>
                    <a:pt x="1141" y="300"/>
                    <a:pt x="1241" y="300"/>
                  </a:cubicBezTo>
                  <a:close/>
                  <a:moveTo>
                    <a:pt x="1227" y="1"/>
                  </a:moveTo>
                  <a:cubicBezTo>
                    <a:pt x="1099" y="1"/>
                    <a:pt x="970" y="44"/>
                    <a:pt x="813" y="158"/>
                  </a:cubicBezTo>
                  <a:cubicBezTo>
                    <a:pt x="671" y="258"/>
                    <a:pt x="542" y="400"/>
                    <a:pt x="414" y="557"/>
                  </a:cubicBezTo>
                  <a:cubicBezTo>
                    <a:pt x="300" y="728"/>
                    <a:pt x="200" y="928"/>
                    <a:pt x="114" y="1142"/>
                  </a:cubicBezTo>
                  <a:cubicBezTo>
                    <a:pt x="43" y="1370"/>
                    <a:pt x="0" y="1584"/>
                    <a:pt x="0" y="1813"/>
                  </a:cubicBezTo>
                  <a:cubicBezTo>
                    <a:pt x="0" y="1969"/>
                    <a:pt x="57" y="2126"/>
                    <a:pt x="171" y="2283"/>
                  </a:cubicBezTo>
                  <a:cubicBezTo>
                    <a:pt x="300" y="2426"/>
                    <a:pt x="428" y="2512"/>
                    <a:pt x="585" y="2512"/>
                  </a:cubicBezTo>
                  <a:cubicBezTo>
                    <a:pt x="799" y="2512"/>
                    <a:pt x="1013" y="2426"/>
                    <a:pt x="1227" y="2241"/>
                  </a:cubicBezTo>
                  <a:cubicBezTo>
                    <a:pt x="1441" y="2069"/>
                    <a:pt x="1612" y="1855"/>
                    <a:pt x="1726" y="1599"/>
                  </a:cubicBezTo>
                  <a:cubicBezTo>
                    <a:pt x="1855" y="1356"/>
                    <a:pt x="1926" y="1114"/>
                    <a:pt x="1926" y="885"/>
                  </a:cubicBezTo>
                  <a:cubicBezTo>
                    <a:pt x="1926" y="657"/>
                    <a:pt x="1855" y="457"/>
                    <a:pt x="1726" y="272"/>
                  </a:cubicBezTo>
                  <a:cubicBezTo>
                    <a:pt x="1584" y="86"/>
                    <a:pt x="1427" y="1"/>
                    <a:pt x="1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7"/>
            <p:cNvSpPr/>
            <p:nvPr/>
          </p:nvSpPr>
          <p:spPr>
            <a:xfrm>
              <a:off x="844025" y="1731250"/>
              <a:ext cx="18225" cy="62075"/>
            </a:xfrm>
            <a:custGeom>
              <a:avLst/>
              <a:gdLst/>
              <a:ahLst/>
              <a:cxnLst/>
              <a:rect l="l" t="t" r="r" b="b"/>
              <a:pathLst>
                <a:path w="729" h="2483" extrusionOk="0">
                  <a:moveTo>
                    <a:pt x="514" y="0"/>
                  </a:moveTo>
                  <a:cubicBezTo>
                    <a:pt x="472" y="0"/>
                    <a:pt x="457" y="0"/>
                    <a:pt x="443" y="14"/>
                  </a:cubicBezTo>
                  <a:cubicBezTo>
                    <a:pt x="429" y="29"/>
                    <a:pt x="429" y="57"/>
                    <a:pt x="429" y="100"/>
                  </a:cubicBezTo>
                  <a:cubicBezTo>
                    <a:pt x="429" y="243"/>
                    <a:pt x="358" y="628"/>
                    <a:pt x="215" y="1255"/>
                  </a:cubicBezTo>
                  <a:cubicBezTo>
                    <a:pt x="72" y="1869"/>
                    <a:pt x="1" y="2197"/>
                    <a:pt x="1" y="2240"/>
                  </a:cubicBezTo>
                  <a:cubicBezTo>
                    <a:pt x="1" y="2297"/>
                    <a:pt x="15" y="2340"/>
                    <a:pt x="72" y="2397"/>
                  </a:cubicBezTo>
                  <a:cubicBezTo>
                    <a:pt x="115" y="2454"/>
                    <a:pt x="158" y="2482"/>
                    <a:pt x="186" y="2482"/>
                  </a:cubicBezTo>
                  <a:cubicBezTo>
                    <a:pt x="215" y="2482"/>
                    <a:pt x="243" y="2411"/>
                    <a:pt x="286" y="2283"/>
                  </a:cubicBezTo>
                  <a:cubicBezTo>
                    <a:pt x="300" y="2197"/>
                    <a:pt x="315" y="2126"/>
                    <a:pt x="343" y="2069"/>
                  </a:cubicBezTo>
                  <a:cubicBezTo>
                    <a:pt x="358" y="1997"/>
                    <a:pt x="372" y="1912"/>
                    <a:pt x="400" y="1798"/>
                  </a:cubicBezTo>
                  <a:cubicBezTo>
                    <a:pt x="429" y="1669"/>
                    <a:pt x="457" y="1584"/>
                    <a:pt x="472" y="1512"/>
                  </a:cubicBezTo>
                  <a:cubicBezTo>
                    <a:pt x="643" y="813"/>
                    <a:pt x="728" y="428"/>
                    <a:pt x="728" y="343"/>
                  </a:cubicBezTo>
                  <a:cubicBezTo>
                    <a:pt x="728" y="257"/>
                    <a:pt x="700" y="186"/>
                    <a:pt x="643" y="100"/>
                  </a:cubicBezTo>
                  <a:cubicBezTo>
                    <a:pt x="586" y="29"/>
                    <a:pt x="543" y="0"/>
                    <a:pt x="5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7"/>
            <p:cNvSpPr/>
            <p:nvPr/>
          </p:nvSpPr>
          <p:spPr>
            <a:xfrm>
              <a:off x="872575" y="1730875"/>
              <a:ext cx="47450" cy="63150"/>
            </a:xfrm>
            <a:custGeom>
              <a:avLst/>
              <a:gdLst/>
              <a:ahLst/>
              <a:cxnLst/>
              <a:rect l="l" t="t" r="r" b="b"/>
              <a:pathLst>
                <a:path w="1898" h="2526" extrusionOk="0">
                  <a:moveTo>
                    <a:pt x="699" y="400"/>
                  </a:moveTo>
                  <a:lnTo>
                    <a:pt x="699" y="400"/>
                  </a:lnTo>
                  <a:cubicBezTo>
                    <a:pt x="927" y="486"/>
                    <a:pt x="1141" y="600"/>
                    <a:pt x="1313" y="785"/>
                  </a:cubicBezTo>
                  <a:cubicBezTo>
                    <a:pt x="1484" y="957"/>
                    <a:pt x="1569" y="1114"/>
                    <a:pt x="1569" y="1256"/>
                  </a:cubicBezTo>
                  <a:cubicBezTo>
                    <a:pt x="1569" y="1342"/>
                    <a:pt x="1512" y="1456"/>
                    <a:pt x="1370" y="1584"/>
                  </a:cubicBezTo>
                  <a:cubicBezTo>
                    <a:pt x="1241" y="1727"/>
                    <a:pt x="1070" y="1855"/>
                    <a:pt x="870" y="1984"/>
                  </a:cubicBezTo>
                  <a:cubicBezTo>
                    <a:pt x="656" y="2112"/>
                    <a:pt x="485" y="2183"/>
                    <a:pt x="314" y="2198"/>
                  </a:cubicBezTo>
                  <a:cubicBezTo>
                    <a:pt x="342" y="2012"/>
                    <a:pt x="385" y="1841"/>
                    <a:pt x="428" y="1684"/>
                  </a:cubicBezTo>
                  <a:cubicBezTo>
                    <a:pt x="542" y="1313"/>
                    <a:pt x="614" y="1042"/>
                    <a:pt x="656" y="885"/>
                  </a:cubicBezTo>
                  <a:cubicBezTo>
                    <a:pt x="699" y="728"/>
                    <a:pt x="713" y="614"/>
                    <a:pt x="713" y="557"/>
                  </a:cubicBezTo>
                  <a:cubicBezTo>
                    <a:pt x="713" y="500"/>
                    <a:pt x="713" y="443"/>
                    <a:pt x="699" y="400"/>
                  </a:cubicBezTo>
                  <a:close/>
                  <a:moveTo>
                    <a:pt x="257" y="1"/>
                  </a:moveTo>
                  <a:cubicBezTo>
                    <a:pt x="214" y="1"/>
                    <a:pt x="186" y="15"/>
                    <a:pt x="186" y="72"/>
                  </a:cubicBezTo>
                  <a:cubicBezTo>
                    <a:pt x="186" y="115"/>
                    <a:pt x="214" y="158"/>
                    <a:pt x="257" y="215"/>
                  </a:cubicBezTo>
                  <a:cubicBezTo>
                    <a:pt x="300" y="258"/>
                    <a:pt x="357" y="300"/>
                    <a:pt x="442" y="329"/>
                  </a:cubicBezTo>
                  <a:cubicBezTo>
                    <a:pt x="428" y="486"/>
                    <a:pt x="357" y="814"/>
                    <a:pt x="214" y="1313"/>
                  </a:cubicBezTo>
                  <a:cubicBezTo>
                    <a:pt x="71" y="1798"/>
                    <a:pt x="0" y="2084"/>
                    <a:pt x="0" y="2169"/>
                  </a:cubicBezTo>
                  <a:cubicBezTo>
                    <a:pt x="0" y="2255"/>
                    <a:pt x="29" y="2326"/>
                    <a:pt x="86" y="2412"/>
                  </a:cubicBezTo>
                  <a:cubicBezTo>
                    <a:pt x="157" y="2483"/>
                    <a:pt x="200" y="2526"/>
                    <a:pt x="243" y="2526"/>
                  </a:cubicBezTo>
                  <a:cubicBezTo>
                    <a:pt x="428" y="2526"/>
                    <a:pt x="642" y="2455"/>
                    <a:pt x="899" y="2312"/>
                  </a:cubicBezTo>
                  <a:cubicBezTo>
                    <a:pt x="1170" y="2169"/>
                    <a:pt x="1398" y="2012"/>
                    <a:pt x="1598" y="1813"/>
                  </a:cubicBezTo>
                  <a:cubicBezTo>
                    <a:pt x="1798" y="1613"/>
                    <a:pt x="1897" y="1442"/>
                    <a:pt x="1897" y="1299"/>
                  </a:cubicBezTo>
                  <a:cubicBezTo>
                    <a:pt x="1897" y="1071"/>
                    <a:pt x="1812" y="857"/>
                    <a:pt x="1626" y="657"/>
                  </a:cubicBezTo>
                  <a:cubicBezTo>
                    <a:pt x="1441" y="457"/>
                    <a:pt x="1227" y="286"/>
                    <a:pt x="970" y="172"/>
                  </a:cubicBezTo>
                  <a:cubicBezTo>
                    <a:pt x="713" y="58"/>
                    <a:pt x="485" y="1"/>
                    <a:pt x="2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7"/>
            <p:cNvSpPr/>
            <p:nvPr/>
          </p:nvSpPr>
          <p:spPr>
            <a:xfrm>
              <a:off x="963875" y="1731250"/>
              <a:ext cx="64925" cy="62075"/>
            </a:xfrm>
            <a:custGeom>
              <a:avLst/>
              <a:gdLst/>
              <a:ahLst/>
              <a:cxnLst/>
              <a:rect l="l" t="t" r="r" b="b"/>
              <a:pathLst>
                <a:path w="2597" h="2483" extrusionOk="0">
                  <a:moveTo>
                    <a:pt x="528" y="0"/>
                  </a:moveTo>
                  <a:cubicBezTo>
                    <a:pt x="499" y="0"/>
                    <a:pt x="485" y="0"/>
                    <a:pt x="471" y="14"/>
                  </a:cubicBezTo>
                  <a:cubicBezTo>
                    <a:pt x="457" y="29"/>
                    <a:pt x="457" y="57"/>
                    <a:pt x="457" y="100"/>
                  </a:cubicBezTo>
                  <a:cubicBezTo>
                    <a:pt x="457" y="257"/>
                    <a:pt x="385" y="628"/>
                    <a:pt x="228" y="1227"/>
                  </a:cubicBezTo>
                  <a:cubicBezTo>
                    <a:pt x="71" y="1826"/>
                    <a:pt x="0" y="2154"/>
                    <a:pt x="0" y="2211"/>
                  </a:cubicBezTo>
                  <a:cubicBezTo>
                    <a:pt x="0" y="2268"/>
                    <a:pt x="14" y="2325"/>
                    <a:pt x="57" y="2397"/>
                  </a:cubicBezTo>
                  <a:cubicBezTo>
                    <a:pt x="100" y="2454"/>
                    <a:pt x="143" y="2482"/>
                    <a:pt x="171" y="2482"/>
                  </a:cubicBezTo>
                  <a:cubicBezTo>
                    <a:pt x="186" y="2482"/>
                    <a:pt x="200" y="2468"/>
                    <a:pt x="214" y="2425"/>
                  </a:cubicBezTo>
                  <a:cubicBezTo>
                    <a:pt x="228" y="2397"/>
                    <a:pt x="228" y="2382"/>
                    <a:pt x="243" y="2354"/>
                  </a:cubicBezTo>
                  <a:cubicBezTo>
                    <a:pt x="243" y="2325"/>
                    <a:pt x="257" y="2297"/>
                    <a:pt x="271" y="2268"/>
                  </a:cubicBezTo>
                  <a:cubicBezTo>
                    <a:pt x="285" y="2226"/>
                    <a:pt x="285" y="2183"/>
                    <a:pt x="300" y="2154"/>
                  </a:cubicBezTo>
                  <a:cubicBezTo>
                    <a:pt x="314" y="2126"/>
                    <a:pt x="328" y="2083"/>
                    <a:pt x="342" y="2026"/>
                  </a:cubicBezTo>
                  <a:cubicBezTo>
                    <a:pt x="357" y="1969"/>
                    <a:pt x="371" y="1926"/>
                    <a:pt x="371" y="1897"/>
                  </a:cubicBezTo>
                  <a:cubicBezTo>
                    <a:pt x="385" y="1855"/>
                    <a:pt x="399" y="1812"/>
                    <a:pt x="414" y="1755"/>
                  </a:cubicBezTo>
                  <a:cubicBezTo>
                    <a:pt x="428" y="1683"/>
                    <a:pt x="471" y="1569"/>
                    <a:pt x="514" y="1398"/>
                  </a:cubicBezTo>
                  <a:cubicBezTo>
                    <a:pt x="556" y="1213"/>
                    <a:pt x="613" y="999"/>
                    <a:pt x="642" y="756"/>
                  </a:cubicBezTo>
                  <a:cubicBezTo>
                    <a:pt x="799" y="1213"/>
                    <a:pt x="913" y="1512"/>
                    <a:pt x="999" y="1626"/>
                  </a:cubicBezTo>
                  <a:cubicBezTo>
                    <a:pt x="1056" y="1712"/>
                    <a:pt x="1113" y="1741"/>
                    <a:pt x="1170" y="1741"/>
                  </a:cubicBezTo>
                  <a:cubicBezTo>
                    <a:pt x="1241" y="1741"/>
                    <a:pt x="1327" y="1683"/>
                    <a:pt x="1427" y="1584"/>
                  </a:cubicBezTo>
                  <a:cubicBezTo>
                    <a:pt x="1526" y="1469"/>
                    <a:pt x="1798" y="1141"/>
                    <a:pt x="2240" y="599"/>
                  </a:cubicBezTo>
                  <a:lnTo>
                    <a:pt x="2240" y="599"/>
                  </a:lnTo>
                  <a:cubicBezTo>
                    <a:pt x="2140" y="856"/>
                    <a:pt x="2054" y="1156"/>
                    <a:pt x="1969" y="1512"/>
                  </a:cubicBezTo>
                  <a:cubicBezTo>
                    <a:pt x="1883" y="1855"/>
                    <a:pt x="1840" y="2069"/>
                    <a:pt x="1840" y="2168"/>
                  </a:cubicBezTo>
                  <a:cubicBezTo>
                    <a:pt x="1840" y="2268"/>
                    <a:pt x="1855" y="2340"/>
                    <a:pt x="1897" y="2397"/>
                  </a:cubicBezTo>
                  <a:cubicBezTo>
                    <a:pt x="1926" y="2454"/>
                    <a:pt x="1954" y="2482"/>
                    <a:pt x="1983" y="2482"/>
                  </a:cubicBezTo>
                  <a:cubicBezTo>
                    <a:pt x="2011" y="2482"/>
                    <a:pt x="2054" y="2411"/>
                    <a:pt x="2083" y="2283"/>
                  </a:cubicBezTo>
                  <a:cubicBezTo>
                    <a:pt x="2111" y="2211"/>
                    <a:pt x="2126" y="2140"/>
                    <a:pt x="2140" y="2054"/>
                  </a:cubicBezTo>
                  <a:cubicBezTo>
                    <a:pt x="2154" y="1983"/>
                    <a:pt x="2183" y="1883"/>
                    <a:pt x="2211" y="1769"/>
                  </a:cubicBezTo>
                  <a:cubicBezTo>
                    <a:pt x="2240" y="1655"/>
                    <a:pt x="2268" y="1555"/>
                    <a:pt x="2283" y="1469"/>
                  </a:cubicBezTo>
                  <a:cubicBezTo>
                    <a:pt x="2311" y="1384"/>
                    <a:pt x="2340" y="1284"/>
                    <a:pt x="2382" y="1141"/>
                  </a:cubicBezTo>
                  <a:cubicBezTo>
                    <a:pt x="2425" y="999"/>
                    <a:pt x="2454" y="899"/>
                    <a:pt x="2468" y="842"/>
                  </a:cubicBezTo>
                  <a:cubicBezTo>
                    <a:pt x="2482" y="770"/>
                    <a:pt x="2511" y="699"/>
                    <a:pt x="2525" y="599"/>
                  </a:cubicBezTo>
                  <a:cubicBezTo>
                    <a:pt x="2554" y="514"/>
                    <a:pt x="2568" y="442"/>
                    <a:pt x="2582" y="385"/>
                  </a:cubicBezTo>
                  <a:cubicBezTo>
                    <a:pt x="2582" y="328"/>
                    <a:pt x="2596" y="285"/>
                    <a:pt x="2596" y="243"/>
                  </a:cubicBezTo>
                  <a:cubicBezTo>
                    <a:pt x="2596" y="200"/>
                    <a:pt x="2568" y="157"/>
                    <a:pt x="2525" y="100"/>
                  </a:cubicBezTo>
                  <a:cubicBezTo>
                    <a:pt x="2468" y="57"/>
                    <a:pt x="2425" y="29"/>
                    <a:pt x="2382" y="29"/>
                  </a:cubicBezTo>
                  <a:cubicBezTo>
                    <a:pt x="2340" y="29"/>
                    <a:pt x="2268" y="86"/>
                    <a:pt x="2168" y="200"/>
                  </a:cubicBezTo>
                  <a:cubicBezTo>
                    <a:pt x="2083" y="314"/>
                    <a:pt x="1926" y="499"/>
                    <a:pt x="1726" y="756"/>
                  </a:cubicBezTo>
                  <a:cubicBezTo>
                    <a:pt x="1526" y="1013"/>
                    <a:pt x="1355" y="1227"/>
                    <a:pt x="1227" y="1384"/>
                  </a:cubicBezTo>
                  <a:cubicBezTo>
                    <a:pt x="1113" y="1156"/>
                    <a:pt x="1027" y="942"/>
                    <a:pt x="942" y="713"/>
                  </a:cubicBezTo>
                  <a:cubicBezTo>
                    <a:pt x="856" y="499"/>
                    <a:pt x="813" y="343"/>
                    <a:pt x="813" y="257"/>
                  </a:cubicBezTo>
                  <a:cubicBezTo>
                    <a:pt x="799" y="214"/>
                    <a:pt x="770" y="157"/>
                    <a:pt x="685" y="86"/>
                  </a:cubicBezTo>
                  <a:cubicBezTo>
                    <a:pt x="613" y="29"/>
                    <a:pt x="571" y="0"/>
                    <a:pt x="5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7"/>
            <p:cNvSpPr/>
            <p:nvPr/>
          </p:nvSpPr>
          <p:spPr>
            <a:xfrm>
              <a:off x="1034825" y="1731950"/>
              <a:ext cx="48175" cy="61725"/>
            </a:xfrm>
            <a:custGeom>
              <a:avLst/>
              <a:gdLst/>
              <a:ahLst/>
              <a:cxnLst/>
              <a:rect l="l" t="t" r="r" b="b"/>
              <a:pathLst>
                <a:path w="1927" h="2469" extrusionOk="0">
                  <a:moveTo>
                    <a:pt x="1213" y="1"/>
                  </a:moveTo>
                  <a:cubicBezTo>
                    <a:pt x="743" y="1"/>
                    <a:pt x="472" y="43"/>
                    <a:pt x="443" y="129"/>
                  </a:cubicBezTo>
                  <a:cubicBezTo>
                    <a:pt x="429" y="158"/>
                    <a:pt x="429" y="186"/>
                    <a:pt x="429" y="215"/>
                  </a:cubicBezTo>
                  <a:cubicBezTo>
                    <a:pt x="429" y="386"/>
                    <a:pt x="386" y="614"/>
                    <a:pt x="315" y="885"/>
                  </a:cubicBezTo>
                  <a:cubicBezTo>
                    <a:pt x="243" y="1156"/>
                    <a:pt x="172" y="1399"/>
                    <a:pt x="101" y="1641"/>
                  </a:cubicBezTo>
                  <a:cubicBezTo>
                    <a:pt x="29" y="1869"/>
                    <a:pt x="1" y="2041"/>
                    <a:pt x="1" y="2140"/>
                  </a:cubicBezTo>
                  <a:cubicBezTo>
                    <a:pt x="1" y="2226"/>
                    <a:pt x="44" y="2312"/>
                    <a:pt x="115" y="2383"/>
                  </a:cubicBezTo>
                  <a:cubicBezTo>
                    <a:pt x="201" y="2440"/>
                    <a:pt x="300" y="2469"/>
                    <a:pt x="415" y="2469"/>
                  </a:cubicBezTo>
                  <a:cubicBezTo>
                    <a:pt x="657" y="2469"/>
                    <a:pt x="914" y="2426"/>
                    <a:pt x="1171" y="2340"/>
                  </a:cubicBezTo>
                  <a:cubicBezTo>
                    <a:pt x="1427" y="2255"/>
                    <a:pt x="1570" y="2155"/>
                    <a:pt x="1570" y="2069"/>
                  </a:cubicBezTo>
                  <a:cubicBezTo>
                    <a:pt x="1570" y="2026"/>
                    <a:pt x="1542" y="1998"/>
                    <a:pt x="1513" y="1998"/>
                  </a:cubicBezTo>
                  <a:cubicBezTo>
                    <a:pt x="1499" y="1998"/>
                    <a:pt x="1427" y="2012"/>
                    <a:pt x="1328" y="2041"/>
                  </a:cubicBezTo>
                  <a:cubicBezTo>
                    <a:pt x="999" y="2126"/>
                    <a:pt x="700" y="2169"/>
                    <a:pt x="415" y="2169"/>
                  </a:cubicBezTo>
                  <a:cubicBezTo>
                    <a:pt x="386" y="2169"/>
                    <a:pt x="372" y="2169"/>
                    <a:pt x="343" y="2155"/>
                  </a:cubicBezTo>
                  <a:cubicBezTo>
                    <a:pt x="329" y="2126"/>
                    <a:pt x="329" y="2112"/>
                    <a:pt x="329" y="2083"/>
                  </a:cubicBezTo>
                  <a:cubicBezTo>
                    <a:pt x="329" y="1998"/>
                    <a:pt x="386" y="1741"/>
                    <a:pt x="514" y="1342"/>
                  </a:cubicBezTo>
                  <a:cubicBezTo>
                    <a:pt x="771" y="1342"/>
                    <a:pt x="999" y="1313"/>
                    <a:pt x="1199" y="1285"/>
                  </a:cubicBezTo>
                  <a:cubicBezTo>
                    <a:pt x="1385" y="1242"/>
                    <a:pt x="1484" y="1170"/>
                    <a:pt x="1484" y="1099"/>
                  </a:cubicBezTo>
                  <a:cubicBezTo>
                    <a:pt x="1484" y="1056"/>
                    <a:pt x="1456" y="1042"/>
                    <a:pt x="1385" y="1042"/>
                  </a:cubicBezTo>
                  <a:cubicBezTo>
                    <a:pt x="1313" y="1042"/>
                    <a:pt x="1213" y="1056"/>
                    <a:pt x="1071" y="1056"/>
                  </a:cubicBezTo>
                  <a:cubicBezTo>
                    <a:pt x="928" y="1071"/>
                    <a:pt x="814" y="1085"/>
                    <a:pt x="743" y="1085"/>
                  </a:cubicBezTo>
                  <a:cubicBezTo>
                    <a:pt x="657" y="1085"/>
                    <a:pt x="614" y="1085"/>
                    <a:pt x="600" y="1071"/>
                  </a:cubicBezTo>
                  <a:cubicBezTo>
                    <a:pt x="686" y="757"/>
                    <a:pt x="728" y="500"/>
                    <a:pt x="728" y="343"/>
                  </a:cubicBezTo>
                  <a:lnTo>
                    <a:pt x="728" y="329"/>
                  </a:lnTo>
                  <a:cubicBezTo>
                    <a:pt x="942" y="300"/>
                    <a:pt x="1085" y="272"/>
                    <a:pt x="1142" y="272"/>
                  </a:cubicBezTo>
                  <a:cubicBezTo>
                    <a:pt x="1199" y="257"/>
                    <a:pt x="1299" y="257"/>
                    <a:pt x="1442" y="243"/>
                  </a:cubicBezTo>
                  <a:cubicBezTo>
                    <a:pt x="1584" y="229"/>
                    <a:pt x="1698" y="215"/>
                    <a:pt x="1784" y="200"/>
                  </a:cubicBezTo>
                  <a:cubicBezTo>
                    <a:pt x="1884" y="172"/>
                    <a:pt x="1927" y="143"/>
                    <a:pt x="1927" y="101"/>
                  </a:cubicBezTo>
                  <a:cubicBezTo>
                    <a:pt x="1927" y="29"/>
                    <a:pt x="1698" y="1"/>
                    <a:pt x="1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7"/>
            <p:cNvSpPr/>
            <p:nvPr/>
          </p:nvSpPr>
          <p:spPr>
            <a:xfrm>
              <a:off x="1086200" y="1731250"/>
              <a:ext cx="64925" cy="62075"/>
            </a:xfrm>
            <a:custGeom>
              <a:avLst/>
              <a:gdLst/>
              <a:ahLst/>
              <a:cxnLst/>
              <a:rect l="l" t="t" r="r" b="b"/>
              <a:pathLst>
                <a:path w="2597" h="2483" extrusionOk="0">
                  <a:moveTo>
                    <a:pt x="542" y="0"/>
                  </a:moveTo>
                  <a:cubicBezTo>
                    <a:pt x="514" y="0"/>
                    <a:pt x="485" y="0"/>
                    <a:pt x="485" y="14"/>
                  </a:cubicBezTo>
                  <a:cubicBezTo>
                    <a:pt x="471" y="29"/>
                    <a:pt x="471" y="57"/>
                    <a:pt x="471" y="100"/>
                  </a:cubicBezTo>
                  <a:cubicBezTo>
                    <a:pt x="471" y="257"/>
                    <a:pt x="385" y="628"/>
                    <a:pt x="228" y="1227"/>
                  </a:cubicBezTo>
                  <a:cubicBezTo>
                    <a:pt x="86" y="1826"/>
                    <a:pt x="0" y="2154"/>
                    <a:pt x="0" y="2211"/>
                  </a:cubicBezTo>
                  <a:cubicBezTo>
                    <a:pt x="0" y="2268"/>
                    <a:pt x="29" y="2325"/>
                    <a:pt x="71" y="2397"/>
                  </a:cubicBezTo>
                  <a:cubicBezTo>
                    <a:pt x="114" y="2454"/>
                    <a:pt x="143" y="2482"/>
                    <a:pt x="171" y="2482"/>
                  </a:cubicBezTo>
                  <a:cubicBezTo>
                    <a:pt x="186" y="2482"/>
                    <a:pt x="200" y="2468"/>
                    <a:pt x="214" y="2425"/>
                  </a:cubicBezTo>
                  <a:cubicBezTo>
                    <a:pt x="228" y="2397"/>
                    <a:pt x="243" y="2382"/>
                    <a:pt x="243" y="2354"/>
                  </a:cubicBezTo>
                  <a:cubicBezTo>
                    <a:pt x="257" y="2325"/>
                    <a:pt x="271" y="2297"/>
                    <a:pt x="271" y="2268"/>
                  </a:cubicBezTo>
                  <a:cubicBezTo>
                    <a:pt x="285" y="2226"/>
                    <a:pt x="300" y="2183"/>
                    <a:pt x="314" y="2154"/>
                  </a:cubicBezTo>
                  <a:cubicBezTo>
                    <a:pt x="314" y="2126"/>
                    <a:pt x="328" y="2083"/>
                    <a:pt x="342" y="2026"/>
                  </a:cubicBezTo>
                  <a:cubicBezTo>
                    <a:pt x="357" y="1969"/>
                    <a:pt x="371" y="1926"/>
                    <a:pt x="385" y="1897"/>
                  </a:cubicBezTo>
                  <a:cubicBezTo>
                    <a:pt x="400" y="1855"/>
                    <a:pt x="414" y="1812"/>
                    <a:pt x="428" y="1755"/>
                  </a:cubicBezTo>
                  <a:cubicBezTo>
                    <a:pt x="442" y="1683"/>
                    <a:pt x="471" y="1569"/>
                    <a:pt x="514" y="1398"/>
                  </a:cubicBezTo>
                  <a:cubicBezTo>
                    <a:pt x="571" y="1213"/>
                    <a:pt x="614" y="999"/>
                    <a:pt x="656" y="756"/>
                  </a:cubicBezTo>
                  <a:cubicBezTo>
                    <a:pt x="799" y="1213"/>
                    <a:pt x="913" y="1512"/>
                    <a:pt x="999" y="1626"/>
                  </a:cubicBezTo>
                  <a:cubicBezTo>
                    <a:pt x="1056" y="1712"/>
                    <a:pt x="1113" y="1741"/>
                    <a:pt x="1184" y="1741"/>
                  </a:cubicBezTo>
                  <a:cubicBezTo>
                    <a:pt x="1255" y="1741"/>
                    <a:pt x="1327" y="1683"/>
                    <a:pt x="1427" y="1584"/>
                  </a:cubicBezTo>
                  <a:cubicBezTo>
                    <a:pt x="1541" y="1469"/>
                    <a:pt x="1798" y="1141"/>
                    <a:pt x="2240" y="599"/>
                  </a:cubicBezTo>
                  <a:lnTo>
                    <a:pt x="2240" y="599"/>
                  </a:lnTo>
                  <a:cubicBezTo>
                    <a:pt x="2140" y="856"/>
                    <a:pt x="2054" y="1156"/>
                    <a:pt x="1969" y="1512"/>
                  </a:cubicBezTo>
                  <a:cubicBezTo>
                    <a:pt x="1897" y="1855"/>
                    <a:pt x="1855" y="2069"/>
                    <a:pt x="1855" y="2168"/>
                  </a:cubicBezTo>
                  <a:cubicBezTo>
                    <a:pt x="1855" y="2268"/>
                    <a:pt x="1869" y="2340"/>
                    <a:pt x="1897" y="2397"/>
                  </a:cubicBezTo>
                  <a:cubicBezTo>
                    <a:pt x="1926" y="2454"/>
                    <a:pt x="1954" y="2482"/>
                    <a:pt x="1997" y="2482"/>
                  </a:cubicBezTo>
                  <a:cubicBezTo>
                    <a:pt x="2026" y="2482"/>
                    <a:pt x="2054" y="2411"/>
                    <a:pt x="2097" y="2283"/>
                  </a:cubicBezTo>
                  <a:cubicBezTo>
                    <a:pt x="2111" y="2211"/>
                    <a:pt x="2126" y="2140"/>
                    <a:pt x="2154" y="2054"/>
                  </a:cubicBezTo>
                  <a:cubicBezTo>
                    <a:pt x="2168" y="1983"/>
                    <a:pt x="2197" y="1883"/>
                    <a:pt x="2225" y="1769"/>
                  </a:cubicBezTo>
                  <a:cubicBezTo>
                    <a:pt x="2254" y="1655"/>
                    <a:pt x="2268" y="1555"/>
                    <a:pt x="2297" y="1469"/>
                  </a:cubicBezTo>
                  <a:cubicBezTo>
                    <a:pt x="2311" y="1384"/>
                    <a:pt x="2354" y="1284"/>
                    <a:pt x="2382" y="1141"/>
                  </a:cubicBezTo>
                  <a:cubicBezTo>
                    <a:pt x="2425" y="999"/>
                    <a:pt x="2454" y="899"/>
                    <a:pt x="2468" y="842"/>
                  </a:cubicBezTo>
                  <a:cubicBezTo>
                    <a:pt x="2497" y="770"/>
                    <a:pt x="2511" y="699"/>
                    <a:pt x="2539" y="599"/>
                  </a:cubicBezTo>
                  <a:cubicBezTo>
                    <a:pt x="2554" y="514"/>
                    <a:pt x="2568" y="442"/>
                    <a:pt x="2582" y="385"/>
                  </a:cubicBezTo>
                  <a:cubicBezTo>
                    <a:pt x="2596" y="328"/>
                    <a:pt x="2596" y="285"/>
                    <a:pt x="2596" y="243"/>
                  </a:cubicBezTo>
                  <a:cubicBezTo>
                    <a:pt x="2596" y="200"/>
                    <a:pt x="2568" y="157"/>
                    <a:pt x="2525" y="100"/>
                  </a:cubicBezTo>
                  <a:cubicBezTo>
                    <a:pt x="2482" y="57"/>
                    <a:pt x="2439" y="29"/>
                    <a:pt x="2397" y="29"/>
                  </a:cubicBezTo>
                  <a:cubicBezTo>
                    <a:pt x="2354" y="29"/>
                    <a:pt x="2283" y="86"/>
                    <a:pt x="2183" y="200"/>
                  </a:cubicBezTo>
                  <a:cubicBezTo>
                    <a:pt x="2083" y="314"/>
                    <a:pt x="1940" y="499"/>
                    <a:pt x="1726" y="756"/>
                  </a:cubicBezTo>
                  <a:cubicBezTo>
                    <a:pt x="1526" y="1013"/>
                    <a:pt x="1355" y="1227"/>
                    <a:pt x="1227" y="1384"/>
                  </a:cubicBezTo>
                  <a:cubicBezTo>
                    <a:pt x="1127" y="1156"/>
                    <a:pt x="1027" y="942"/>
                    <a:pt x="956" y="713"/>
                  </a:cubicBezTo>
                  <a:cubicBezTo>
                    <a:pt x="870" y="499"/>
                    <a:pt x="827" y="343"/>
                    <a:pt x="813" y="257"/>
                  </a:cubicBezTo>
                  <a:cubicBezTo>
                    <a:pt x="813" y="214"/>
                    <a:pt x="770" y="157"/>
                    <a:pt x="699" y="86"/>
                  </a:cubicBezTo>
                  <a:cubicBezTo>
                    <a:pt x="628" y="29"/>
                    <a:pt x="571" y="0"/>
                    <a:pt x="5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7"/>
            <p:cNvSpPr/>
            <p:nvPr/>
          </p:nvSpPr>
          <p:spPr>
            <a:xfrm>
              <a:off x="1152175" y="1731250"/>
              <a:ext cx="50650" cy="62425"/>
            </a:xfrm>
            <a:custGeom>
              <a:avLst/>
              <a:gdLst/>
              <a:ahLst/>
              <a:cxnLst/>
              <a:rect l="l" t="t" r="r" b="b"/>
              <a:pathLst>
                <a:path w="2026" h="2497" extrusionOk="0">
                  <a:moveTo>
                    <a:pt x="1284" y="300"/>
                  </a:moveTo>
                  <a:cubicBezTo>
                    <a:pt x="1398" y="300"/>
                    <a:pt x="1498" y="328"/>
                    <a:pt x="1569" y="371"/>
                  </a:cubicBezTo>
                  <a:cubicBezTo>
                    <a:pt x="1655" y="414"/>
                    <a:pt x="1698" y="471"/>
                    <a:pt x="1698" y="556"/>
                  </a:cubicBezTo>
                  <a:cubicBezTo>
                    <a:pt x="1698" y="599"/>
                    <a:pt x="1684" y="642"/>
                    <a:pt x="1655" y="685"/>
                  </a:cubicBezTo>
                  <a:cubicBezTo>
                    <a:pt x="1626" y="742"/>
                    <a:pt x="1584" y="770"/>
                    <a:pt x="1555" y="799"/>
                  </a:cubicBezTo>
                  <a:cubicBezTo>
                    <a:pt x="1527" y="828"/>
                    <a:pt x="1470" y="856"/>
                    <a:pt x="1398" y="899"/>
                  </a:cubicBezTo>
                  <a:cubicBezTo>
                    <a:pt x="1341" y="927"/>
                    <a:pt x="1241" y="970"/>
                    <a:pt x="1113" y="1013"/>
                  </a:cubicBezTo>
                  <a:cubicBezTo>
                    <a:pt x="999" y="1070"/>
                    <a:pt x="913" y="1099"/>
                    <a:pt x="856" y="1141"/>
                  </a:cubicBezTo>
                  <a:cubicBezTo>
                    <a:pt x="927" y="813"/>
                    <a:pt x="970" y="614"/>
                    <a:pt x="970" y="556"/>
                  </a:cubicBezTo>
                  <a:cubicBezTo>
                    <a:pt x="970" y="485"/>
                    <a:pt x="942" y="414"/>
                    <a:pt x="870" y="343"/>
                  </a:cubicBezTo>
                  <a:cubicBezTo>
                    <a:pt x="1042" y="314"/>
                    <a:pt x="1170" y="300"/>
                    <a:pt x="1284" y="300"/>
                  </a:cubicBezTo>
                  <a:close/>
                  <a:moveTo>
                    <a:pt x="813" y="1284"/>
                  </a:moveTo>
                  <a:cubicBezTo>
                    <a:pt x="856" y="1355"/>
                    <a:pt x="913" y="1384"/>
                    <a:pt x="985" y="1384"/>
                  </a:cubicBezTo>
                  <a:cubicBezTo>
                    <a:pt x="1141" y="1384"/>
                    <a:pt x="1313" y="1412"/>
                    <a:pt x="1470" y="1455"/>
                  </a:cubicBezTo>
                  <a:cubicBezTo>
                    <a:pt x="1641" y="1498"/>
                    <a:pt x="1726" y="1569"/>
                    <a:pt x="1726" y="1641"/>
                  </a:cubicBezTo>
                  <a:cubicBezTo>
                    <a:pt x="1726" y="1726"/>
                    <a:pt x="1655" y="1812"/>
                    <a:pt x="1527" y="1897"/>
                  </a:cubicBezTo>
                  <a:cubicBezTo>
                    <a:pt x="1398" y="1997"/>
                    <a:pt x="1241" y="2069"/>
                    <a:pt x="1056" y="2126"/>
                  </a:cubicBezTo>
                  <a:cubicBezTo>
                    <a:pt x="870" y="2183"/>
                    <a:pt x="699" y="2211"/>
                    <a:pt x="528" y="2211"/>
                  </a:cubicBezTo>
                  <a:cubicBezTo>
                    <a:pt x="571" y="2168"/>
                    <a:pt x="671" y="1855"/>
                    <a:pt x="813" y="1284"/>
                  </a:cubicBezTo>
                  <a:close/>
                  <a:moveTo>
                    <a:pt x="970" y="0"/>
                  </a:moveTo>
                  <a:cubicBezTo>
                    <a:pt x="828" y="0"/>
                    <a:pt x="713" y="14"/>
                    <a:pt x="614" y="57"/>
                  </a:cubicBezTo>
                  <a:cubicBezTo>
                    <a:pt x="514" y="86"/>
                    <a:pt x="457" y="114"/>
                    <a:pt x="457" y="157"/>
                  </a:cubicBezTo>
                  <a:cubicBezTo>
                    <a:pt x="457" y="186"/>
                    <a:pt x="485" y="228"/>
                    <a:pt x="528" y="285"/>
                  </a:cubicBezTo>
                  <a:cubicBezTo>
                    <a:pt x="571" y="343"/>
                    <a:pt x="614" y="371"/>
                    <a:pt x="656" y="371"/>
                  </a:cubicBezTo>
                  <a:lnTo>
                    <a:pt x="685" y="371"/>
                  </a:lnTo>
                  <a:cubicBezTo>
                    <a:pt x="685" y="671"/>
                    <a:pt x="585" y="1099"/>
                    <a:pt x="414" y="1655"/>
                  </a:cubicBezTo>
                  <a:cubicBezTo>
                    <a:pt x="357" y="1840"/>
                    <a:pt x="328" y="1954"/>
                    <a:pt x="328" y="1997"/>
                  </a:cubicBezTo>
                  <a:cubicBezTo>
                    <a:pt x="328" y="2026"/>
                    <a:pt x="343" y="2069"/>
                    <a:pt x="371" y="2126"/>
                  </a:cubicBezTo>
                  <a:cubicBezTo>
                    <a:pt x="400" y="2168"/>
                    <a:pt x="442" y="2197"/>
                    <a:pt x="471" y="2211"/>
                  </a:cubicBezTo>
                  <a:cubicBezTo>
                    <a:pt x="371" y="2211"/>
                    <a:pt x="286" y="2183"/>
                    <a:pt x="200" y="2140"/>
                  </a:cubicBezTo>
                  <a:cubicBezTo>
                    <a:pt x="114" y="2083"/>
                    <a:pt x="72" y="2054"/>
                    <a:pt x="57" y="2054"/>
                  </a:cubicBezTo>
                  <a:cubicBezTo>
                    <a:pt x="29" y="2054"/>
                    <a:pt x="0" y="2097"/>
                    <a:pt x="0" y="2154"/>
                  </a:cubicBezTo>
                  <a:cubicBezTo>
                    <a:pt x="0" y="2226"/>
                    <a:pt x="57" y="2297"/>
                    <a:pt x="171" y="2382"/>
                  </a:cubicBezTo>
                  <a:cubicBezTo>
                    <a:pt x="271" y="2454"/>
                    <a:pt x="400" y="2497"/>
                    <a:pt x="542" y="2497"/>
                  </a:cubicBezTo>
                  <a:cubicBezTo>
                    <a:pt x="785" y="2497"/>
                    <a:pt x="1013" y="2454"/>
                    <a:pt x="1256" y="2382"/>
                  </a:cubicBezTo>
                  <a:cubicBezTo>
                    <a:pt x="1484" y="2297"/>
                    <a:pt x="1669" y="2197"/>
                    <a:pt x="1812" y="2054"/>
                  </a:cubicBezTo>
                  <a:cubicBezTo>
                    <a:pt x="1955" y="1926"/>
                    <a:pt x="2026" y="1783"/>
                    <a:pt x="2026" y="1655"/>
                  </a:cubicBezTo>
                  <a:cubicBezTo>
                    <a:pt x="2026" y="1541"/>
                    <a:pt x="1969" y="1441"/>
                    <a:pt x="1840" y="1355"/>
                  </a:cubicBezTo>
                  <a:cubicBezTo>
                    <a:pt x="1712" y="1270"/>
                    <a:pt x="1541" y="1213"/>
                    <a:pt x="1341" y="1213"/>
                  </a:cubicBezTo>
                  <a:lnTo>
                    <a:pt x="1313" y="1198"/>
                  </a:lnTo>
                  <a:cubicBezTo>
                    <a:pt x="1541" y="1127"/>
                    <a:pt x="1712" y="1042"/>
                    <a:pt x="1840" y="927"/>
                  </a:cubicBezTo>
                  <a:cubicBezTo>
                    <a:pt x="1955" y="799"/>
                    <a:pt x="2012" y="671"/>
                    <a:pt x="2012" y="528"/>
                  </a:cubicBezTo>
                  <a:cubicBezTo>
                    <a:pt x="2012" y="357"/>
                    <a:pt x="1926" y="228"/>
                    <a:pt x="1741" y="143"/>
                  </a:cubicBezTo>
                  <a:cubicBezTo>
                    <a:pt x="1569" y="57"/>
                    <a:pt x="1313" y="0"/>
                    <a:pt x="9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7"/>
            <p:cNvSpPr/>
            <p:nvPr/>
          </p:nvSpPr>
          <p:spPr>
            <a:xfrm>
              <a:off x="1212800" y="1730875"/>
              <a:ext cx="44950" cy="62800"/>
            </a:xfrm>
            <a:custGeom>
              <a:avLst/>
              <a:gdLst/>
              <a:ahLst/>
              <a:cxnLst/>
              <a:rect l="l" t="t" r="r" b="b"/>
              <a:pathLst>
                <a:path w="1798" h="2512" extrusionOk="0">
                  <a:moveTo>
                    <a:pt x="1099" y="315"/>
                  </a:moveTo>
                  <a:cubicBezTo>
                    <a:pt x="1356" y="315"/>
                    <a:pt x="1484" y="386"/>
                    <a:pt x="1484" y="543"/>
                  </a:cubicBezTo>
                  <a:cubicBezTo>
                    <a:pt x="1484" y="629"/>
                    <a:pt x="1441" y="714"/>
                    <a:pt x="1370" y="800"/>
                  </a:cubicBezTo>
                  <a:cubicBezTo>
                    <a:pt x="1284" y="885"/>
                    <a:pt x="1199" y="957"/>
                    <a:pt x="1113" y="1014"/>
                  </a:cubicBezTo>
                  <a:cubicBezTo>
                    <a:pt x="1027" y="1057"/>
                    <a:pt x="913" y="1114"/>
                    <a:pt x="799" y="1185"/>
                  </a:cubicBezTo>
                  <a:cubicBezTo>
                    <a:pt x="685" y="1242"/>
                    <a:pt x="614" y="1285"/>
                    <a:pt x="571" y="1313"/>
                  </a:cubicBezTo>
                  <a:cubicBezTo>
                    <a:pt x="671" y="957"/>
                    <a:pt x="728" y="700"/>
                    <a:pt x="728" y="543"/>
                  </a:cubicBezTo>
                  <a:cubicBezTo>
                    <a:pt x="728" y="500"/>
                    <a:pt x="714" y="457"/>
                    <a:pt x="685" y="400"/>
                  </a:cubicBezTo>
                  <a:cubicBezTo>
                    <a:pt x="842" y="343"/>
                    <a:pt x="970" y="315"/>
                    <a:pt x="1099" y="315"/>
                  </a:cubicBezTo>
                  <a:close/>
                  <a:moveTo>
                    <a:pt x="1070" y="1"/>
                  </a:moveTo>
                  <a:cubicBezTo>
                    <a:pt x="885" y="1"/>
                    <a:pt x="699" y="29"/>
                    <a:pt x="542" y="86"/>
                  </a:cubicBezTo>
                  <a:cubicBezTo>
                    <a:pt x="385" y="144"/>
                    <a:pt x="300" y="201"/>
                    <a:pt x="300" y="258"/>
                  </a:cubicBezTo>
                  <a:cubicBezTo>
                    <a:pt x="300" y="286"/>
                    <a:pt x="314" y="329"/>
                    <a:pt x="328" y="358"/>
                  </a:cubicBezTo>
                  <a:cubicBezTo>
                    <a:pt x="357" y="400"/>
                    <a:pt x="385" y="429"/>
                    <a:pt x="414" y="457"/>
                  </a:cubicBezTo>
                  <a:cubicBezTo>
                    <a:pt x="400" y="686"/>
                    <a:pt x="328" y="1042"/>
                    <a:pt x="186" y="1499"/>
                  </a:cubicBezTo>
                  <a:cubicBezTo>
                    <a:pt x="57" y="1969"/>
                    <a:pt x="0" y="2226"/>
                    <a:pt x="0" y="2283"/>
                  </a:cubicBezTo>
                  <a:cubicBezTo>
                    <a:pt x="0" y="2326"/>
                    <a:pt x="15" y="2383"/>
                    <a:pt x="57" y="2440"/>
                  </a:cubicBezTo>
                  <a:cubicBezTo>
                    <a:pt x="114" y="2483"/>
                    <a:pt x="143" y="2512"/>
                    <a:pt x="186" y="2512"/>
                  </a:cubicBezTo>
                  <a:cubicBezTo>
                    <a:pt x="200" y="2512"/>
                    <a:pt x="229" y="2455"/>
                    <a:pt x="271" y="2326"/>
                  </a:cubicBezTo>
                  <a:cubicBezTo>
                    <a:pt x="286" y="2269"/>
                    <a:pt x="314" y="2212"/>
                    <a:pt x="328" y="2155"/>
                  </a:cubicBezTo>
                  <a:cubicBezTo>
                    <a:pt x="343" y="2084"/>
                    <a:pt x="414" y="1870"/>
                    <a:pt x="514" y="1499"/>
                  </a:cubicBezTo>
                  <a:cubicBezTo>
                    <a:pt x="585" y="1684"/>
                    <a:pt x="742" y="1884"/>
                    <a:pt x="999" y="2141"/>
                  </a:cubicBezTo>
                  <a:cubicBezTo>
                    <a:pt x="1270" y="2383"/>
                    <a:pt x="1470" y="2512"/>
                    <a:pt x="1612" y="2512"/>
                  </a:cubicBezTo>
                  <a:cubicBezTo>
                    <a:pt x="1698" y="2512"/>
                    <a:pt x="1726" y="2483"/>
                    <a:pt x="1726" y="2426"/>
                  </a:cubicBezTo>
                  <a:cubicBezTo>
                    <a:pt x="1726" y="2397"/>
                    <a:pt x="1698" y="2340"/>
                    <a:pt x="1641" y="2298"/>
                  </a:cubicBezTo>
                  <a:cubicBezTo>
                    <a:pt x="1612" y="2269"/>
                    <a:pt x="1584" y="2241"/>
                    <a:pt x="1555" y="2212"/>
                  </a:cubicBezTo>
                  <a:cubicBezTo>
                    <a:pt x="1527" y="2183"/>
                    <a:pt x="1484" y="2155"/>
                    <a:pt x="1427" y="2112"/>
                  </a:cubicBezTo>
                  <a:cubicBezTo>
                    <a:pt x="1384" y="2069"/>
                    <a:pt x="1327" y="2027"/>
                    <a:pt x="1284" y="1969"/>
                  </a:cubicBezTo>
                  <a:cubicBezTo>
                    <a:pt x="1227" y="1927"/>
                    <a:pt x="1184" y="1884"/>
                    <a:pt x="1142" y="1855"/>
                  </a:cubicBezTo>
                  <a:cubicBezTo>
                    <a:pt x="1113" y="1813"/>
                    <a:pt x="1056" y="1756"/>
                    <a:pt x="970" y="1684"/>
                  </a:cubicBezTo>
                  <a:cubicBezTo>
                    <a:pt x="885" y="1599"/>
                    <a:pt x="856" y="1527"/>
                    <a:pt x="856" y="1470"/>
                  </a:cubicBezTo>
                  <a:cubicBezTo>
                    <a:pt x="856" y="1456"/>
                    <a:pt x="885" y="1442"/>
                    <a:pt x="942" y="1413"/>
                  </a:cubicBezTo>
                  <a:cubicBezTo>
                    <a:pt x="1013" y="1370"/>
                    <a:pt x="1099" y="1328"/>
                    <a:pt x="1184" y="1285"/>
                  </a:cubicBezTo>
                  <a:cubicBezTo>
                    <a:pt x="1284" y="1228"/>
                    <a:pt x="1370" y="1171"/>
                    <a:pt x="1470" y="1114"/>
                  </a:cubicBezTo>
                  <a:cubicBezTo>
                    <a:pt x="1555" y="1042"/>
                    <a:pt x="1641" y="971"/>
                    <a:pt x="1698" y="871"/>
                  </a:cubicBezTo>
                  <a:cubicBezTo>
                    <a:pt x="1769" y="757"/>
                    <a:pt x="1798" y="657"/>
                    <a:pt x="1798" y="543"/>
                  </a:cubicBezTo>
                  <a:cubicBezTo>
                    <a:pt x="1798" y="372"/>
                    <a:pt x="1726" y="229"/>
                    <a:pt x="1584" y="144"/>
                  </a:cubicBezTo>
                  <a:cubicBezTo>
                    <a:pt x="1441" y="44"/>
                    <a:pt x="1270" y="1"/>
                    <a:pt x="10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7"/>
            <p:cNvSpPr/>
            <p:nvPr/>
          </p:nvSpPr>
          <p:spPr>
            <a:xfrm>
              <a:off x="1264150" y="1730175"/>
              <a:ext cx="46750" cy="63500"/>
            </a:xfrm>
            <a:custGeom>
              <a:avLst/>
              <a:gdLst/>
              <a:ahLst/>
              <a:cxnLst/>
              <a:rect l="l" t="t" r="r" b="b"/>
              <a:pathLst>
                <a:path w="1870" h="2540" extrusionOk="0">
                  <a:moveTo>
                    <a:pt x="1113" y="343"/>
                  </a:moveTo>
                  <a:cubicBezTo>
                    <a:pt x="1156" y="557"/>
                    <a:pt x="1199" y="856"/>
                    <a:pt x="1242" y="1270"/>
                  </a:cubicBezTo>
                  <a:cubicBezTo>
                    <a:pt x="1042" y="1298"/>
                    <a:pt x="871" y="1327"/>
                    <a:pt x="700" y="1384"/>
                  </a:cubicBezTo>
                  <a:cubicBezTo>
                    <a:pt x="871" y="942"/>
                    <a:pt x="999" y="599"/>
                    <a:pt x="1113" y="343"/>
                  </a:cubicBezTo>
                  <a:close/>
                  <a:moveTo>
                    <a:pt x="1199" y="0"/>
                  </a:moveTo>
                  <a:cubicBezTo>
                    <a:pt x="1127" y="0"/>
                    <a:pt x="1070" y="15"/>
                    <a:pt x="999" y="72"/>
                  </a:cubicBezTo>
                  <a:cubicBezTo>
                    <a:pt x="942" y="114"/>
                    <a:pt x="885" y="172"/>
                    <a:pt x="871" y="229"/>
                  </a:cubicBezTo>
                  <a:cubicBezTo>
                    <a:pt x="842" y="300"/>
                    <a:pt x="771" y="443"/>
                    <a:pt x="685" y="685"/>
                  </a:cubicBezTo>
                  <a:cubicBezTo>
                    <a:pt x="585" y="913"/>
                    <a:pt x="500" y="1099"/>
                    <a:pt x="457" y="1241"/>
                  </a:cubicBezTo>
                  <a:cubicBezTo>
                    <a:pt x="428" y="1313"/>
                    <a:pt x="400" y="1384"/>
                    <a:pt x="357" y="1470"/>
                  </a:cubicBezTo>
                  <a:cubicBezTo>
                    <a:pt x="129" y="1541"/>
                    <a:pt x="1" y="1612"/>
                    <a:pt x="1" y="1655"/>
                  </a:cubicBezTo>
                  <a:cubicBezTo>
                    <a:pt x="1" y="1698"/>
                    <a:pt x="29" y="1741"/>
                    <a:pt x="58" y="1769"/>
                  </a:cubicBezTo>
                  <a:cubicBezTo>
                    <a:pt x="100" y="1798"/>
                    <a:pt x="143" y="1812"/>
                    <a:pt x="186" y="1812"/>
                  </a:cubicBezTo>
                  <a:lnTo>
                    <a:pt x="215" y="1812"/>
                  </a:lnTo>
                  <a:cubicBezTo>
                    <a:pt x="72" y="2126"/>
                    <a:pt x="15" y="2297"/>
                    <a:pt x="15" y="2326"/>
                  </a:cubicBezTo>
                  <a:cubicBezTo>
                    <a:pt x="15" y="2383"/>
                    <a:pt x="29" y="2425"/>
                    <a:pt x="72" y="2468"/>
                  </a:cubicBezTo>
                  <a:cubicBezTo>
                    <a:pt x="115" y="2525"/>
                    <a:pt x="157" y="2540"/>
                    <a:pt x="200" y="2540"/>
                  </a:cubicBezTo>
                  <a:cubicBezTo>
                    <a:pt x="243" y="2540"/>
                    <a:pt x="357" y="2269"/>
                    <a:pt x="571" y="1726"/>
                  </a:cubicBezTo>
                  <a:cubicBezTo>
                    <a:pt x="742" y="1669"/>
                    <a:pt x="885" y="1641"/>
                    <a:pt x="971" y="1612"/>
                  </a:cubicBezTo>
                  <a:cubicBezTo>
                    <a:pt x="1056" y="1584"/>
                    <a:pt x="1156" y="1570"/>
                    <a:pt x="1256" y="1541"/>
                  </a:cubicBezTo>
                  <a:cubicBezTo>
                    <a:pt x="1284" y="1755"/>
                    <a:pt x="1299" y="1983"/>
                    <a:pt x="1313" y="2211"/>
                  </a:cubicBezTo>
                  <a:cubicBezTo>
                    <a:pt x="1327" y="2326"/>
                    <a:pt x="1341" y="2411"/>
                    <a:pt x="1370" y="2468"/>
                  </a:cubicBezTo>
                  <a:cubicBezTo>
                    <a:pt x="1399" y="2511"/>
                    <a:pt x="1427" y="2540"/>
                    <a:pt x="1470" y="2540"/>
                  </a:cubicBezTo>
                  <a:cubicBezTo>
                    <a:pt x="1541" y="2540"/>
                    <a:pt x="1584" y="2397"/>
                    <a:pt x="1584" y="2097"/>
                  </a:cubicBezTo>
                  <a:cubicBezTo>
                    <a:pt x="1584" y="1912"/>
                    <a:pt x="1570" y="1712"/>
                    <a:pt x="1555" y="1455"/>
                  </a:cubicBezTo>
                  <a:cubicBezTo>
                    <a:pt x="1769" y="1398"/>
                    <a:pt x="1869" y="1356"/>
                    <a:pt x="1869" y="1298"/>
                  </a:cubicBezTo>
                  <a:cubicBezTo>
                    <a:pt x="1869" y="1241"/>
                    <a:pt x="1812" y="1213"/>
                    <a:pt x="1712" y="1213"/>
                  </a:cubicBezTo>
                  <a:cubicBezTo>
                    <a:pt x="1655" y="1213"/>
                    <a:pt x="1598" y="1213"/>
                    <a:pt x="1527" y="1227"/>
                  </a:cubicBezTo>
                  <a:cubicBezTo>
                    <a:pt x="1498" y="871"/>
                    <a:pt x="1456" y="585"/>
                    <a:pt x="1384" y="343"/>
                  </a:cubicBezTo>
                  <a:cubicBezTo>
                    <a:pt x="1327" y="114"/>
                    <a:pt x="1270" y="0"/>
                    <a:pt x="11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7"/>
            <p:cNvSpPr/>
            <p:nvPr/>
          </p:nvSpPr>
          <p:spPr>
            <a:xfrm>
              <a:off x="1319425" y="1730525"/>
              <a:ext cx="52800" cy="63150"/>
            </a:xfrm>
            <a:custGeom>
              <a:avLst/>
              <a:gdLst/>
              <a:ahLst/>
              <a:cxnLst/>
              <a:rect l="l" t="t" r="r" b="b"/>
              <a:pathLst>
                <a:path w="2112" h="2526" extrusionOk="0">
                  <a:moveTo>
                    <a:pt x="1884" y="1"/>
                  </a:moveTo>
                  <a:cubicBezTo>
                    <a:pt x="1841" y="1"/>
                    <a:pt x="1827" y="58"/>
                    <a:pt x="1812" y="158"/>
                  </a:cubicBezTo>
                  <a:cubicBezTo>
                    <a:pt x="1812" y="186"/>
                    <a:pt x="1812" y="329"/>
                    <a:pt x="1784" y="585"/>
                  </a:cubicBezTo>
                  <a:cubicBezTo>
                    <a:pt x="1727" y="1156"/>
                    <a:pt x="1627" y="1641"/>
                    <a:pt x="1470" y="2055"/>
                  </a:cubicBezTo>
                  <a:cubicBezTo>
                    <a:pt x="1370" y="1827"/>
                    <a:pt x="1128" y="1213"/>
                    <a:pt x="742" y="229"/>
                  </a:cubicBezTo>
                  <a:cubicBezTo>
                    <a:pt x="728" y="172"/>
                    <a:pt x="685" y="129"/>
                    <a:pt x="643" y="86"/>
                  </a:cubicBezTo>
                  <a:cubicBezTo>
                    <a:pt x="600" y="29"/>
                    <a:pt x="557" y="15"/>
                    <a:pt x="528" y="15"/>
                  </a:cubicBezTo>
                  <a:cubicBezTo>
                    <a:pt x="500" y="15"/>
                    <a:pt x="471" y="58"/>
                    <a:pt x="471" y="129"/>
                  </a:cubicBezTo>
                  <a:cubicBezTo>
                    <a:pt x="471" y="286"/>
                    <a:pt x="386" y="657"/>
                    <a:pt x="229" y="1270"/>
                  </a:cubicBezTo>
                  <a:cubicBezTo>
                    <a:pt x="86" y="1884"/>
                    <a:pt x="1" y="2226"/>
                    <a:pt x="1" y="2283"/>
                  </a:cubicBezTo>
                  <a:cubicBezTo>
                    <a:pt x="1" y="2340"/>
                    <a:pt x="29" y="2397"/>
                    <a:pt x="72" y="2440"/>
                  </a:cubicBezTo>
                  <a:cubicBezTo>
                    <a:pt x="115" y="2497"/>
                    <a:pt x="143" y="2526"/>
                    <a:pt x="186" y="2526"/>
                  </a:cubicBezTo>
                  <a:cubicBezTo>
                    <a:pt x="200" y="2526"/>
                    <a:pt x="229" y="2483"/>
                    <a:pt x="257" y="2383"/>
                  </a:cubicBezTo>
                  <a:cubicBezTo>
                    <a:pt x="286" y="2283"/>
                    <a:pt x="343" y="2069"/>
                    <a:pt x="429" y="1712"/>
                  </a:cubicBezTo>
                  <a:cubicBezTo>
                    <a:pt x="514" y="1370"/>
                    <a:pt x="600" y="1056"/>
                    <a:pt x="671" y="785"/>
                  </a:cubicBezTo>
                  <a:cubicBezTo>
                    <a:pt x="1014" y="1670"/>
                    <a:pt x="1227" y="2197"/>
                    <a:pt x="1299" y="2369"/>
                  </a:cubicBezTo>
                  <a:cubicBezTo>
                    <a:pt x="1313" y="2411"/>
                    <a:pt x="1342" y="2440"/>
                    <a:pt x="1384" y="2483"/>
                  </a:cubicBezTo>
                  <a:cubicBezTo>
                    <a:pt x="1427" y="2511"/>
                    <a:pt x="1456" y="2526"/>
                    <a:pt x="1499" y="2526"/>
                  </a:cubicBezTo>
                  <a:cubicBezTo>
                    <a:pt x="1584" y="2526"/>
                    <a:pt x="1684" y="2369"/>
                    <a:pt x="1784" y="2069"/>
                  </a:cubicBezTo>
                  <a:cubicBezTo>
                    <a:pt x="1884" y="1755"/>
                    <a:pt x="1955" y="1427"/>
                    <a:pt x="2026" y="1071"/>
                  </a:cubicBezTo>
                  <a:cubicBezTo>
                    <a:pt x="2083" y="700"/>
                    <a:pt x="2112" y="429"/>
                    <a:pt x="2112" y="229"/>
                  </a:cubicBezTo>
                  <a:cubicBezTo>
                    <a:pt x="2112" y="186"/>
                    <a:pt x="2083" y="143"/>
                    <a:pt x="2041" y="86"/>
                  </a:cubicBezTo>
                  <a:cubicBezTo>
                    <a:pt x="1984" y="29"/>
                    <a:pt x="1941" y="1"/>
                    <a:pt x="1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7"/>
            <p:cNvSpPr/>
            <p:nvPr/>
          </p:nvSpPr>
          <p:spPr>
            <a:xfrm>
              <a:off x="1380775" y="1731950"/>
              <a:ext cx="48175" cy="61725"/>
            </a:xfrm>
            <a:custGeom>
              <a:avLst/>
              <a:gdLst/>
              <a:ahLst/>
              <a:cxnLst/>
              <a:rect l="l" t="t" r="r" b="b"/>
              <a:pathLst>
                <a:path w="1927" h="2469" extrusionOk="0">
                  <a:moveTo>
                    <a:pt x="1213" y="1"/>
                  </a:moveTo>
                  <a:cubicBezTo>
                    <a:pt x="742" y="1"/>
                    <a:pt x="471" y="43"/>
                    <a:pt x="443" y="129"/>
                  </a:cubicBezTo>
                  <a:cubicBezTo>
                    <a:pt x="428" y="158"/>
                    <a:pt x="428" y="186"/>
                    <a:pt x="428" y="215"/>
                  </a:cubicBezTo>
                  <a:cubicBezTo>
                    <a:pt x="428" y="386"/>
                    <a:pt x="385" y="614"/>
                    <a:pt x="314" y="885"/>
                  </a:cubicBezTo>
                  <a:cubicBezTo>
                    <a:pt x="243" y="1156"/>
                    <a:pt x="171" y="1399"/>
                    <a:pt x="100" y="1641"/>
                  </a:cubicBezTo>
                  <a:cubicBezTo>
                    <a:pt x="29" y="1869"/>
                    <a:pt x="0" y="2041"/>
                    <a:pt x="0" y="2140"/>
                  </a:cubicBezTo>
                  <a:cubicBezTo>
                    <a:pt x="0" y="2226"/>
                    <a:pt x="43" y="2312"/>
                    <a:pt x="114" y="2383"/>
                  </a:cubicBezTo>
                  <a:cubicBezTo>
                    <a:pt x="200" y="2440"/>
                    <a:pt x="300" y="2469"/>
                    <a:pt x="414" y="2469"/>
                  </a:cubicBezTo>
                  <a:cubicBezTo>
                    <a:pt x="657" y="2469"/>
                    <a:pt x="913" y="2426"/>
                    <a:pt x="1170" y="2340"/>
                  </a:cubicBezTo>
                  <a:cubicBezTo>
                    <a:pt x="1427" y="2255"/>
                    <a:pt x="1569" y="2155"/>
                    <a:pt x="1569" y="2069"/>
                  </a:cubicBezTo>
                  <a:cubicBezTo>
                    <a:pt x="1569" y="2026"/>
                    <a:pt x="1541" y="1998"/>
                    <a:pt x="1512" y="1998"/>
                  </a:cubicBezTo>
                  <a:cubicBezTo>
                    <a:pt x="1498" y="1998"/>
                    <a:pt x="1427" y="2012"/>
                    <a:pt x="1327" y="2041"/>
                  </a:cubicBezTo>
                  <a:cubicBezTo>
                    <a:pt x="999" y="2126"/>
                    <a:pt x="699" y="2169"/>
                    <a:pt x="414" y="2169"/>
                  </a:cubicBezTo>
                  <a:cubicBezTo>
                    <a:pt x="385" y="2169"/>
                    <a:pt x="371" y="2169"/>
                    <a:pt x="343" y="2155"/>
                  </a:cubicBezTo>
                  <a:cubicBezTo>
                    <a:pt x="328" y="2126"/>
                    <a:pt x="328" y="2112"/>
                    <a:pt x="328" y="2083"/>
                  </a:cubicBezTo>
                  <a:cubicBezTo>
                    <a:pt x="328" y="1998"/>
                    <a:pt x="385" y="1741"/>
                    <a:pt x="514" y="1342"/>
                  </a:cubicBezTo>
                  <a:cubicBezTo>
                    <a:pt x="771" y="1342"/>
                    <a:pt x="999" y="1313"/>
                    <a:pt x="1199" y="1285"/>
                  </a:cubicBezTo>
                  <a:cubicBezTo>
                    <a:pt x="1384" y="1242"/>
                    <a:pt x="1484" y="1170"/>
                    <a:pt x="1484" y="1099"/>
                  </a:cubicBezTo>
                  <a:cubicBezTo>
                    <a:pt x="1484" y="1056"/>
                    <a:pt x="1455" y="1042"/>
                    <a:pt x="1384" y="1042"/>
                  </a:cubicBezTo>
                  <a:cubicBezTo>
                    <a:pt x="1313" y="1042"/>
                    <a:pt x="1213" y="1056"/>
                    <a:pt x="1070" y="1056"/>
                  </a:cubicBezTo>
                  <a:cubicBezTo>
                    <a:pt x="928" y="1071"/>
                    <a:pt x="813" y="1085"/>
                    <a:pt x="742" y="1085"/>
                  </a:cubicBezTo>
                  <a:cubicBezTo>
                    <a:pt x="657" y="1085"/>
                    <a:pt x="614" y="1085"/>
                    <a:pt x="599" y="1071"/>
                  </a:cubicBezTo>
                  <a:cubicBezTo>
                    <a:pt x="685" y="757"/>
                    <a:pt x="728" y="500"/>
                    <a:pt x="728" y="343"/>
                  </a:cubicBezTo>
                  <a:lnTo>
                    <a:pt x="728" y="329"/>
                  </a:lnTo>
                  <a:cubicBezTo>
                    <a:pt x="942" y="300"/>
                    <a:pt x="1084" y="272"/>
                    <a:pt x="1142" y="272"/>
                  </a:cubicBezTo>
                  <a:cubicBezTo>
                    <a:pt x="1199" y="257"/>
                    <a:pt x="1298" y="257"/>
                    <a:pt x="1441" y="243"/>
                  </a:cubicBezTo>
                  <a:cubicBezTo>
                    <a:pt x="1584" y="229"/>
                    <a:pt x="1698" y="215"/>
                    <a:pt x="1783" y="200"/>
                  </a:cubicBezTo>
                  <a:cubicBezTo>
                    <a:pt x="1883" y="172"/>
                    <a:pt x="1926" y="143"/>
                    <a:pt x="1926" y="101"/>
                  </a:cubicBezTo>
                  <a:cubicBezTo>
                    <a:pt x="1926" y="29"/>
                    <a:pt x="1698" y="1"/>
                    <a:pt x="1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7"/>
            <p:cNvSpPr/>
            <p:nvPr/>
          </p:nvSpPr>
          <p:spPr>
            <a:xfrm>
              <a:off x="809800" y="1891375"/>
              <a:ext cx="44950" cy="62425"/>
            </a:xfrm>
            <a:custGeom>
              <a:avLst/>
              <a:gdLst/>
              <a:ahLst/>
              <a:cxnLst/>
              <a:rect l="l" t="t" r="r" b="b"/>
              <a:pathLst>
                <a:path w="1798" h="2497" extrusionOk="0">
                  <a:moveTo>
                    <a:pt x="1541" y="0"/>
                  </a:moveTo>
                  <a:cubicBezTo>
                    <a:pt x="1413" y="0"/>
                    <a:pt x="1242" y="43"/>
                    <a:pt x="1056" y="129"/>
                  </a:cubicBezTo>
                  <a:cubicBezTo>
                    <a:pt x="856" y="214"/>
                    <a:pt x="714" y="314"/>
                    <a:pt x="614" y="414"/>
                  </a:cubicBezTo>
                  <a:cubicBezTo>
                    <a:pt x="585" y="442"/>
                    <a:pt x="557" y="500"/>
                    <a:pt x="543" y="557"/>
                  </a:cubicBezTo>
                  <a:cubicBezTo>
                    <a:pt x="514" y="628"/>
                    <a:pt x="500" y="685"/>
                    <a:pt x="500" y="756"/>
                  </a:cubicBezTo>
                  <a:cubicBezTo>
                    <a:pt x="500" y="813"/>
                    <a:pt x="543" y="885"/>
                    <a:pt x="628" y="999"/>
                  </a:cubicBezTo>
                  <a:cubicBezTo>
                    <a:pt x="714" y="1099"/>
                    <a:pt x="814" y="1199"/>
                    <a:pt x="913" y="1284"/>
                  </a:cubicBezTo>
                  <a:cubicBezTo>
                    <a:pt x="1013" y="1370"/>
                    <a:pt x="1113" y="1470"/>
                    <a:pt x="1199" y="1569"/>
                  </a:cubicBezTo>
                  <a:cubicBezTo>
                    <a:pt x="1284" y="1669"/>
                    <a:pt x="1327" y="1741"/>
                    <a:pt x="1327" y="1812"/>
                  </a:cubicBezTo>
                  <a:cubicBezTo>
                    <a:pt x="1327" y="1912"/>
                    <a:pt x="1256" y="1997"/>
                    <a:pt x="1127" y="2083"/>
                  </a:cubicBezTo>
                  <a:cubicBezTo>
                    <a:pt x="999" y="2169"/>
                    <a:pt x="856" y="2211"/>
                    <a:pt x="685" y="2211"/>
                  </a:cubicBezTo>
                  <a:cubicBezTo>
                    <a:pt x="614" y="2211"/>
                    <a:pt x="528" y="2197"/>
                    <a:pt x="457" y="2169"/>
                  </a:cubicBezTo>
                  <a:cubicBezTo>
                    <a:pt x="386" y="2126"/>
                    <a:pt x="329" y="2083"/>
                    <a:pt x="286" y="2054"/>
                  </a:cubicBezTo>
                  <a:cubicBezTo>
                    <a:pt x="172" y="1940"/>
                    <a:pt x="100" y="1883"/>
                    <a:pt x="57" y="1883"/>
                  </a:cubicBezTo>
                  <a:cubicBezTo>
                    <a:pt x="15" y="1883"/>
                    <a:pt x="0" y="1912"/>
                    <a:pt x="0" y="1983"/>
                  </a:cubicBezTo>
                  <a:cubicBezTo>
                    <a:pt x="0" y="2083"/>
                    <a:pt x="72" y="2197"/>
                    <a:pt x="214" y="2326"/>
                  </a:cubicBezTo>
                  <a:cubicBezTo>
                    <a:pt x="371" y="2440"/>
                    <a:pt x="557" y="2497"/>
                    <a:pt x="785" y="2497"/>
                  </a:cubicBezTo>
                  <a:cubicBezTo>
                    <a:pt x="1013" y="2497"/>
                    <a:pt x="1213" y="2425"/>
                    <a:pt x="1384" y="2297"/>
                  </a:cubicBezTo>
                  <a:cubicBezTo>
                    <a:pt x="1555" y="2169"/>
                    <a:pt x="1655" y="1997"/>
                    <a:pt x="1655" y="1812"/>
                  </a:cubicBezTo>
                  <a:cubicBezTo>
                    <a:pt x="1655" y="1712"/>
                    <a:pt x="1598" y="1598"/>
                    <a:pt x="1513" y="1470"/>
                  </a:cubicBezTo>
                  <a:cubicBezTo>
                    <a:pt x="1427" y="1355"/>
                    <a:pt x="1341" y="1241"/>
                    <a:pt x="1227" y="1156"/>
                  </a:cubicBezTo>
                  <a:cubicBezTo>
                    <a:pt x="956" y="913"/>
                    <a:pt x="814" y="771"/>
                    <a:pt x="814" y="714"/>
                  </a:cubicBezTo>
                  <a:cubicBezTo>
                    <a:pt x="814" y="614"/>
                    <a:pt x="942" y="514"/>
                    <a:pt x="1227" y="414"/>
                  </a:cubicBezTo>
                  <a:cubicBezTo>
                    <a:pt x="1299" y="371"/>
                    <a:pt x="1384" y="357"/>
                    <a:pt x="1484" y="328"/>
                  </a:cubicBezTo>
                  <a:cubicBezTo>
                    <a:pt x="1584" y="300"/>
                    <a:pt x="1669" y="286"/>
                    <a:pt x="1712" y="271"/>
                  </a:cubicBezTo>
                  <a:cubicBezTo>
                    <a:pt x="1769" y="257"/>
                    <a:pt x="1798" y="243"/>
                    <a:pt x="1798" y="214"/>
                  </a:cubicBezTo>
                  <a:cubicBezTo>
                    <a:pt x="1798" y="171"/>
                    <a:pt x="1769" y="114"/>
                    <a:pt x="1727" y="72"/>
                  </a:cubicBezTo>
                  <a:cubicBezTo>
                    <a:pt x="1669" y="29"/>
                    <a:pt x="1612" y="0"/>
                    <a:pt x="15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7"/>
            <p:cNvSpPr/>
            <p:nvPr/>
          </p:nvSpPr>
          <p:spPr>
            <a:xfrm>
              <a:off x="862225" y="1892075"/>
              <a:ext cx="48175" cy="61725"/>
            </a:xfrm>
            <a:custGeom>
              <a:avLst/>
              <a:gdLst/>
              <a:ahLst/>
              <a:cxnLst/>
              <a:rect l="l" t="t" r="r" b="b"/>
              <a:pathLst>
                <a:path w="1927" h="2469" extrusionOk="0">
                  <a:moveTo>
                    <a:pt x="1099" y="1"/>
                  </a:moveTo>
                  <a:cubicBezTo>
                    <a:pt x="642" y="1"/>
                    <a:pt x="343" y="1"/>
                    <a:pt x="200" y="15"/>
                  </a:cubicBezTo>
                  <a:cubicBezTo>
                    <a:pt x="72" y="29"/>
                    <a:pt x="0" y="58"/>
                    <a:pt x="0" y="101"/>
                  </a:cubicBezTo>
                  <a:cubicBezTo>
                    <a:pt x="0" y="143"/>
                    <a:pt x="15" y="186"/>
                    <a:pt x="57" y="243"/>
                  </a:cubicBezTo>
                  <a:cubicBezTo>
                    <a:pt x="100" y="286"/>
                    <a:pt x="143" y="315"/>
                    <a:pt x="172" y="315"/>
                  </a:cubicBezTo>
                  <a:lnTo>
                    <a:pt x="785" y="286"/>
                  </a:lnTo>
                  <a:lnTo>
                    <a:pt x="785" y="286"/>
                  </a:lnTo>
                  <a:cubicBezTo>
                    <a:pt x="771" y="514"/>
                    <a:pt x="685" y="885"/>
                    <a:pt x="557" y="1385"/>
                  </a:cubicBezTo>
                  <a:cubicBezTo>
                    <a:pt x="428" y="1898"/>
                    <a:pt x="371" y="2183"/>
                    <a:pt x="371" y="2226"/>
                  </a:cubicBezTo>
                  <a:cubicBezTo>
                    <a:pt x="371" y="2283"/>
                    <a:pt x="386" y="2340"/>
                    <a:pt x="428" y="2397"/>
                  </a:cubicBezTo>
                  <a:cubicBezTo>
                    <a:pt x="485" y="2454"/>
                    <a:pt x="514" y="2469"/>
                    <a:pt x="557" y="2469"/>
                  </a:cubicBezTo>
                  <a:cubicBezTo>
                    <a:pt x="585" y="2469"/>
                    <a:pt x="614" y="2412"/>
                    <a:pt x="642" y="2283"/>
                  </a:cubicBezTo>
                  <a:cubicBezTo>
                    <a:pt x="671" y="2226"/>
                    <a:pt x="699" y="2112"/>
                    <a:pt x="728" y="1941"/>
                  </a:cubicBezTo>
                  <a:cubicBezTo>
                    <a:pt x="771" y="1784"/>
                    <a:pt x="799" y="1670"/>
                    <a:pt x="814" y="1584"/>
                  </a:cubicBezTo>
                  <a:cubicBezTo>
                    <a:pt x="999" y="857"/>
                    <a:pt x="1099" y="457"/>
                    <a:pt x="1099" y="357"/>
                  </a:cubicBezTo>
                  <a:cubicBezTo>
                    <a:pt x="1099" y="329"/>
                    <a:pt x="1085" y="315"/>
                    <a:pt x="1085" y="286"/>
                  </a:cubicBezTo>
                  <a:cubicBezTo>
                    <a:pt x="1213" y="286"/>
                    <a:pt x="1341" y="286"/>
                    <a:pt x="1484" y="300"/>
                  </a:cubicBezTo>
                  <a:cubicBezTo>
                    <a:pt x="1627" y="315"/>
                    <a:pt x="1741" y="315"/>
                    <a:pt x="1812" y="315"/>
                  </a:cubicBezTo>
                  <a:cubicBezTo>
                    <a:pt x="1898" y="315"/>
                    <a:pt x="1926" y="300"/>
                    <a:pt x="1926" y="243"/>
                  </a:cubicBezTo>
                  <a:cubicBezTo>
                    <a:pt x="1926" y="186"/>
                    <a:pt x="1855" y="129"/>
                    <a:pt x="1698" y="72"/>
                  </a:cubicBezTo>
                  <a:cubicBezTo>
                    <a:pt x="1541" y="15"/>
                    <a:pt x="1341" y="1"/>
                    <a:pt x="10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7"/>
            <p:cNvSpPr/>
            <p:nvPr/>
          </p:nvSpPr>
          <p:spPr>
            <a:xfrm>
              <a:off x="907875" y="1890650"/>
              <a:ext cx="46750" cy="63500"/>
            </a:xfrm>
            <a:custGeom>
              <a:avLst/>
              <a:gdLst/>
              <a:ahLst/>
              <a:cxnLst/>
              <a:rect l="l" t="t" r="r" b="b"/>
              <a:pathLst>
                <a:path w="1870" h="2540" extrusionOk="0">
                  <a:moveTo>
                    <a:pt x="1113" y="343"/>
                  </a:moveTo>
                  <a:cubicBezTo>
                    <a:pt x="1156" y="557"/>
                    <a:pt x="1199" y="857"/>
                    <a:pt x="1241" y="1270"/>
                  </a:cubicBezTo>
                  <a:cubicBezTo>
                    <a:pt x="1056" y="1299"/>
                    <a:pt x="871" y="1327"/>
                    <a:pt x="699" y="1384"/>
                  </a:cubicBezTo>
                  <a:cubicBezTo>
                    <a:pt x="871" y="942"/>
                    <a:pt x="999" y="600"/>
                    <a:pt x="1113" y="343"/>
                  </a:cubicBezTo>
                  <a:close/>
                  <a:moveTo>
                    <a:pt x="1199" y="1"/>
                  </a:moveTo>
                  <a:cubicBezTo>
                    <a:pt x="1127" y="1"/>
                    <a:pt x="1070" y="15"/>
                    <a:pt x="999" y="72"/>
                  </a:cubicBezTo>
                  <a:cubicBezTo>
                    <a:pt x="942" y="115"/>
                    <a:pt x="899" y="172"/>
                    <a:pt x="871" y="229"/>
                  </a:cubicBezTo>
                  <a:cubicBezTo>
                    <a:pt x="842" y="300"/>
                    <a:pt x="785" y="443"/>
                    <a:pt x="685" y="685"/>
                  </a:cubicBezTo>
                  <a:cubicBezTo>
                    <a:pt x="585" y="914"/>
                    <a:pt x="514" y="1099"/>
                    <a:pt x="457" y="1242"/>
                  </a:cubicBezTo>
                  <a:cubicBezTo>
                    <a:pt x="428" y="1313"/>
                    <a:pt x="400" y="1384"/>
                    <a:pt x="357" y="1470"/>
                  </a:cubicBezTo>
                  <a:cubicBezTo>
                    <a:pt x="129" y="1541"/>
                    <a:pt x="0" y="1613"/>
                    <a:pt x="0" y="1656"/>
                  </a:cubicBezTo>
                  <a:cubicBezTo>
                    <a:pt x="0" y="1698"/>
                    <a:pt x="29" y="1741"/>
                    <a:pt x="57" y="1770"/>
                  </a:cubicBezTo>
                  <a:cubicBezTo>
                    <a:pt x="100" y="1798"/>
                    <a:pt x="143" y="1812"/>
                    <a:pt x="186" y="1812"/>
                  </a:cubicBezTo>
                  <a:lnTo>
                    <a:pt x="214" y="1812"/>
                  </a:lnTo>
                  <a:cubicBezTo>
                    <a:pt x="72" y="2126"/>
                    <a:pt x="15" y="2297"/>
                    <a:pt x="15" y="2326"/>
                  </a:cubicBezTo>
                  <a:cubicBezTo>
                    <a:pt x="15" y="2383"/>
                    <a:pt x="29" y="2426"/>
                    <a:pt x="72" y="2469"/>
                  </a:cubicBezTo>
                  <a:cubicBezTo>
                    <a:pt x="115" y="2526"/>
                    <a:pt x="157" y="2540"/>
                    <a:pt x="200" y="2540"/>
                  </a:cubicBezTo>
                  <a:cubicBezTo>
                    <a:pt x="243" y="2540"/>
                    <a:pt x="357" y="2269"/>
                    <a:pt x="571" y="1727"/>
                  </a:cubicBezTo>
                  <a:cubicBezTo>
                    <a:pt x="742" y="1670"/>
                    <a:pt x="885" y="1641"/>
                    <a:pt x="970" y="1613"/>
                  </a:cubicBezTo>
                  <a:cubicBezTo>
                    <a:pt x="1056" y="1584"/>
                    <a:pt x="1156" y="1570"/>
                    <a:pt x="1256" y="1541"/>
                  </a:cubicBezTo>
                  <a:cubicBezTo>
                    <a:pt x="1284" y="1755"/>
                    <a:pt x="1299" y="1984"/>
                    <a:pt x="1313" y="2212"/>
                  </a:cubicBezTo>
                  <a:cubicBezTo>
                    <a:pt x="1327" y="2326"/>
                    <a:pt x="1356" y="2412"/>
                    <a:pt x="1370" y="2469"/>
                  </a:cubicBezTo>
                  <a:cubicBezTo>
                    <a:pt x="1398" y="2511"/>
                    <a:pt x="1427" y="2540"/>
                    <a:pt x="1470" y="2540"/>
                  </a:cubicBezTo>
                  <a:cubicBezTo>
                    <a:pt x="1541" y="2540"/>
                    <a:pt x="1584" y="2397"/>
                    <a:pt x="1584" y="2098"/>
                  </a:cubicBezTo>
                  <a:cubicBezTo>
                    <a:pt x="1584" y="1912"/>
                    <a:pt x="1570" y="1713"/>
                    <a:pt x="1555" y="1456"/>
                  </a:cubicBezTo>
                  <a:cubicBezTo>
                    <a:pt x="1769" y="1399"/>
                    <a:pt x="1869" y="1356"/>
                    <a:pt x="1869" y="1299"/>
                  </a:cubicBezTo>
                  <a:cubicBezTo>
                    <a:pt x="1869" y="1242"/>
                    <a:pt x="1812" y="1213"/>
                    <a:pt x="1712" y="1213"/>
                  </a:cubicBezTo>
                  <a:cubicBezTo>
                    <a:pt x="1655" y="1213"/>
                    <a:pt x="1598" y="1213"/>
                    <a:pt x="1527" y="1228"/>
                  </a:cubicBezTo>
                  <a:cubicBezTo>
                    <a:pt x="1498" y="871"/>
                    <a:pt x="1455" y="586"/>
                    <a:pt x="1384" y="343"/>
                  </a:cubicBezTo>
                  <a:cubicBezTo>
                    <a:pt x="1327" y="115"/>
                    <a:pt x="1270" y="1"/>
                    <a:pt x="1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7"/>
            <p:cNvSpPr/>
            <p:nvPr/>
          </p:nvSpPr>
          <p:spPr>
            <a:xfrm>
              <a:off x="962800" y="1891375"/>
              <a:ext cx="44950" cy="62775"/>
            </a:xfrm>
            <a:custGeom>
              <a:avLst/>
              <a:gdLst/>
              <a:ahLst/>
              <a:cxnLst/>
              <a:rect l="l" t="t" r="r" b="b"/>
              <a:pathLst>
                <a:path w="1798" h="2511" extrusionOk="0">
                  <a:moveTo>
                    <a:pt x="1099" y="314"/>
                  </a:moveTo>
                  <a:cubicBezTo>
                    <a:pt x="1355" y="314"/>
                    <a:pt x="1484" y="385"/>
                    <a:pt x="1484" y="542"/>
                  </a:cubicBezTo>
                  <a:cubicBezTo>
                    <a:pt x="1484" y="628"/>
                    <a:pt x="1441" y="714"/>
                    <a:pt x="1370" y="799"/>
                  </a:cubicBezTo>
                  <a:cubicBezTo>
                    <a:pt x="1284" y="885"/>
                    <a:pt x="1199" y="956"/>
                    <a:pt x="1113" y="1013"/>
                  </a:cubicBezTo>
                  <a:cubicBezTo>
                    <a:pt x="1027" y="1056"/>
                    <a:pt x="913" y="1113"/>
                    <a:pt x="799" y="1184"/>
                  </a:cubicBezTo>
                  <a:cubicBezTo>
                    <a:pt x="685" y="1241"/>
                    <a:pt x="614" y="1284"/>
                    <a:pt x="571" y="1313"/>
                  </a:cubicBezTo>
                  <a:cubicBezTo>
                    <a:pt x="671" y="956"/>
                    <a:pt x="728" y="699"/>
                    <a:pt x="728" y="542"/>
                  </a:cubicBezTo>
                  <a:cubicBezTo>
                    <a:pt x="728" y="500"/>
                    <a:pt x="714" y="457"/>
                    <a:pt x="685" y="400"/>
                  </a:cubicBezTo>
                  <a:cubicBezTo>
                    <a:pt x="842" y="343"/>
                    <a:pt x="985" y="314"/>
                    <a:pt x="1099" y="314"/>
                  </a:cubicBezTo>
                  <a:close/>
                  <a:moveTo>
                    <a:pt x="1070" y="0"/>
                  </a:moveTo>
                  <a:cubicBezTo>
                    <a:pt x="885" y="0"/>
                    <a:pt x="699" y="29"/>
                    <a:pt x="542" y="86"/>
                  </a:cubicBezTo>
                  <a:cubicBezTo>
                    <a:pt x="385" y="143"/>
                    <a:pt x="300" y="200"/>
                    <a:pt x="300" y="257"/>
                  </a:cubicBezTo>
                  <a:cubicBezTo>
                    <a:pt x="300" y="286"/>
                    <a:pt x="314" y="328"/>
                    <a:pt x="328" y="357"/>
                  </a:cubicBezTo>
                  <a:cubicBezTo>
                    <a:pt x="357" y="400"/>
                    <a:pt x="385" y="428"/>
                    <a:pt x="414" y="457"/>
                  </a:cubicBezTo>
                  <a:cubicBezTo>
                    <a:pt x="400" y="685"/>
                    <a:pt x="328" y="1042"/>
                    <a:pt x="186" y="1498"/>
                  </a:cubicBezTo>
                  <a:cubicBezTo>
                    <a:pt x="57" y="1969"/>
                    <a:pt x="0" y="2226"/>
                    <a:pt x="0" y="2283"/>
                  </a:cubicBezTo>
                  <a:cubicBezTo>
                    <a:pt x="0" y="2326"/>
                    <a:pt x="15" y="2383"/>
                    <a:pt x="57" y="2440"/>
                  </a:cubicBezTo>
                  <a:cubicBezTo>
                    <a:pt x="114" y="2482"/>
                    <a:pt x="143" y="2511"/>
                    <a:pt x="186" y="2511"/>
                  </a:cubicBezTo>
                  <a:cubicBezTo>
                    <a:pt x="200" y="2511"/>
                    <a:pt x="229" y="2454"/>
                    <a:pt x="271" y="2326"/>
                  </a:cubicBezTo>
                  <a:cubicBezTo>
                    <a:pt x="286" y="2268"/>
                    <a:pt x="314" y="2211"/>
                    <a:pt x="328" y="2154"/>
                  </a:cubicBezTo>
                  <a:cubicBezTo>
                    <a:pt x="343" y="2083"/>
                    <a:pt x="414" y="1869"/>
                    <a:pt x="514" y="1498"/>
                  </a:cubicBezTo>
                  <a:cubicBezTo>
                    <a:pt x="585" y="1684"/>
                    <a:pt x="742" y="1883"/>
                    <a:pt x="999" y="2140"/>
                  </a:cubicBezTo>
                  <a:cubicBezTo>
                    <a:pt x="1270" y="2383"/>
                    <a:pt x="1470" y="2511"/>
                    <a:pt x="1612" y="2511"/>
                  </a:cubicBezTo>
                  <a:cubicBezTo>
                    <a:pt x="1698" y="2511"/>
                    <a:pt x="1726" y="2482"/>
                    <a:pt x="1726" y="2425"/>
                  </a:cubicBezTo>
                  <a:cubicBezTo>
                    <a:pt x="1726" y="2397"/>
                    <a:pt x="1698" y="2340"/>
                    <a:pt x="1641" y="2297"/>
                  </a:cubicBezTo>
                  <a:cubicBezTo>
                    <a:pt x="1612" y="2268"/>
                    <a:pt x="1584" y="2240"/>
                    <a:pt x="1555" y="2211"/>
                  </a:cubicBezTo>
                  <a:cubicBezTo>
                    <a:pt x="1527" y="2183"/>
                    <a:pt x="1484" y="2154"/>
                    <a:pt x="1427" y="2112"/>
                  </a:cubicBezTo>
                  <a:cubicBezTo>
                    <a:pt x="1384" y="2069"/>
                    <a:pt x="1341" y="2026"/>
                    <a:pt x="1284" y="1969"/>
                  </a:cubicBezTo>
                  <a:cubicBezTo>
                    <a:pt x="1227" y="1926"/>
                    <a:pt x="1184" y="1883"/>
                    <a:pt x="1142" y="1855"/>
                  </a:cubicBezTo>
                  <a:cubicBezTo>
                    <a:pt x="1113" y="1812"/>
                    <a:pt x="1056" y="1755"/>
                    <a:pt x="970" y="1684"/>
                  </a:cubicBezTo>
                  <a:cubicBezTo>
                    <a:pt x="899" y="1598"/>
                    <a:pt x="856" y="1527"/>
                    <a:pt x="856" y="1470"/>
                  </a:cubicBezTo>
                  <a:cubicBezTo>
                    <a:pt x="856" y="1455"/>
                    <a:pt x="885" y="1441"/>
                    <a:pt x="942" y="1413"/>
                  </a:cubicBezTo>
                  <a:cubicBezTo>
                    <a:pt x="1013" y="1370"/>
                    <a:pt x="1099" y="1327"/>
                    <a:pt x="1184" y="1284"/>
                  </a:cubicBezTo>
                  <a:cubicBezTo>
                    <a:pt x="1284" y="1227"/>
                    <a:pt x="1370" y="1170"/>
                    <a:pt x="1470" y="1113"/>
                  </a:cubicBezTo>
                  <a:cubicBezTo>
                    <a:pt x="1555" y="1042"/>
                    <a:pt x="1641" y="970"/>
                    <a:pt x="1698" y="870"/>
                  </a:cubicBezTo>
                  <a:cubicBezTo>
                    <a:pt x="1769" y="756"/>
                    <a:pt x="1798" y="656"/>
                    <a:pt x="1798" y="542"/>
                  </a:cubicBezTo>
                  <a:cubicBezTo>
                    <a:pt x="1798" y="371"/>
                    <a:pt x="1726" y="229"/>
                    <a:pt x="1584" y="143"/>
                  </a:cubicBezTo>
                  <a:cubicBezTo>
                    <a:pt x="1441" y="43"/>
                    <a:pt x="1270" y="0"/>
                    <a:pt x="10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7"/>
            <p:cNvSpPr/>
            <p:nvPr/>
          </p:nvSpPr>
          <p:spPr>
            <a:xfrm>
              <a:off x="1016300" y="1891725"/>
              <a:ext cx="43525" cy="62075"/>
            </a:xfrm>
            <a:custGeom>
              <a:avLst/>
              <a:gdLst/>
              <a:ahLst/>
              <a:cxnLst/>
              <a:rect l="l" t="t" r="r" b="b"/>
              <a:pathLst>
                <a:path w="1741" h="2483" extrusionOk="0">
                  <a:moveTo>
                    <a:pt x="1441" y="1"/>
                  </a:moveTo>
                  <a:cubicBezTo>
                    <a:pt x="1241" y="1"/>
                    <a:pt x="1013" y="100"/>
                    <a:pt x="785" y="300"/>
                  </a:cubicBezTo>
                  <a:cubicBezTo>
                    <a:pt x="556" y="500"/>
                    <a:pt x="371" y="757"/>
                    <a:pt x="214" y="1028"/>
                  </a:cubicBezTo>
                  <a:cubicBezTo>
                    <a:pt x="71" y="1313"/>
                    <a:pt x="0" y="1570"/>
                    <a:pt x="0" y="1784"/>
                  </a:cubicBezTo>
                  <a:cubicBezTo>
                    <a:pt x="0" y="1969"/>
                    <a:pt x="71" y="2126"/>
                    <a:pt x="228" y="2269"/>
                  </a:cubicBezTo>
                  <a:cubicBezTo>
                    <a:pt x="371" y="2411"/>
                    <a:pt x="528" y="2483"/>
                    <a:pt x="699" y="2483"/>
                  </a:cubicBezTo>
                  <a:cubicBezTo>
                    <a:pt x="827" y="2483"/>
                    <a:pt x="970" y="2440"/>
                    <a:pt x="1127" y="2369"/>
                  </a:cubicBezTo>
                  <a:cubicBezTo>
                    <a:pt x="1298" y="2297"/>
                    <a:pt x="1427" y="2226"/>
                    <a:pt x="1541" y="2140"/>
                  </a:cubicBezTo>
                  <a:cubicBezTo>
                    <a:pt x="1641" y="2040"/>
                    <a:pt x="1698" y="1969"/>
                    <a:pt x="1698" y="1926"/>
                  </a:cubicBezTo>
                  <a:cubicBezTo>
                    <a:pt x="1698" y="1869"/>
                    <a:pt x="1683" y="1841"/>
                    <a:pt x="1641" y="1841"/>
                  </a:cubicBezTo>
                  <a:cubicBezTo>
                    <a:pt x="1626" y="1841"/>
                    <a:pt x="1512" y="1884"/>
                    <a:pt x="1327" y="1998"/>
                  </a:cubicBezTo>
                  <a:cubicBezTo>
                    <a:pt x="1255" y="2026"/>
                    <a:pt x="1156" y="2069"/>
                    <a:pt x="1041" y="2098"/>
                  </a:cubicBezTo>
                  <a:cubicBezTo>
                    <a:pt x="927" y="2140"/>
                    <a:pt x="813" y="2155"/>
                    <a:pt x="699" y="2155"/>
                  </a:cubicBezTo>
                  <a:cubicBezTo>
                    <a:pt x="599" y="2155"/>
                    <a:pt x="499" y="2126"/>
                    <a:pt x="428" y="2055"/>
                  </a:cubicBezTo>
                  <a:cubicBezTo>
                    <a:pt x="371" y="1998"/>
                    <a:pt x="328" y="1898"/>
                    <a:pt x="328" y="1769"/>
                  </a:cubicBezTo>
                  <a:cubicBezTo>
                    <a:pt x="328" y="1641"/>
                    <a:pt x="371" y="1484"/>
                    <a:pt x="457" y="1313"/>
                  </a:cubicBezTo>
                  <a:cubicBezTo>
                    <a:pt x="542" y="1127"/>
                    <a:pt x="642" y="971"/>
                    <a:pt x="756" y="828"/>
                  </a:cubicBezTo>
                  <a:cubicBezTo>
                    <a:pt x="885" y="685"/>
                    <a:pt x="999" y="571"/>
                    <a:pt x="1127" y="471"/>
                  </a:cubicBezTo>
                  <a:cubicBezTo>
                    <a:pt x="1270" y="371"/>
                    <a:pt x="1384" y="329"/>
                    <a:pt x="1469" y="329"/>
                  </a:cubicBezTo>
                  <a:cubicBezTo>
                    <a:pt x="1512" y="329"/>
                    <a:pt x="1555" y="343"/>
                    <a:pt x="1612" y="357"/>
                  </a:cubicBezTo>
                  <a:cubicBezTo>
                    <a:pt x="1655" y="371"/>
                    <a:pt x="1698" y="386"/>
                    <a:pt x="1712" y="386"/>
                  </a:cubicBezTo>
                  <a:cubicBezTo>
                    <a:pt x="1726" y="386"/>
                    <a:pt x="1740" y="357"/>
                    <a:pt x="1740" y="314"/>
                  </a:cubicBezTo>
                  <a:cubicBezTo>
                    <a:pt x="1740" y="257"/>
                    <a:pt x="1698" y="186"/>
                    <a:pt x="1641" y="115"/>
                  </a:cubicBezTo>
                  <a:cubicBezTo>
                    <a:pt x="1569" y="29"/>
                    <a:pt x="1512" y="1"/>
                    <a:pt x="14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7"/>
            <p:cNvSpPr/>
            <p:nvPr/>
          </p:nvSpPr>
          <p:spPr>
            <a:xfrm>
              <a:off x="1069775" y="1891375"/>
              <a:ext cx="49600" cy="62775"/>
            </a:xfrm>
            <a:custGeom>
              <a:avLst/>
              <a:gdLst/>
              <a:ahLst/>
              <a:cxnLst/>
              <a:rect l="l" t="t" r="r" b="b"/>
              <a:pathLst>
                <a:path w="1984" h="2511" extrusionOk="0">
                  <a:moveTo>
                    <a:pt x="543" y="0"/>
                  </a:moveTo>
                  <a:cubicBezTo>
                    <a:pt x="514" y="0"/>
                    <a:pt x="500" y="15"/>
                    <a:pt x="486" y="29"/>
                  </a:cubicBezTo>
                  <a:cubicBezTo>
                    <a:pt x="472" y="43"/>
                    <a:pt x="472" y="72"/>
                    <a:pt x="472" y="114"/>
                  </a:cubicBezTo>
                  <a:cubicBezTo>
                    <a:pt x="472" y="257"/>
                    <a:pt x="386" y="642"/>
                    <a:pt x="229" y="1270"/>
                  </a:cubicBezTo>
                  <a:cubicBezTo>
                    <a:pt x="115" y="1313"/>
                    <a:pt x="44" y="1341"/>
                    <a:pt x="44" y="1370"/>
                  </a:cubicBezTo>
                  <a:cubicBezTo>
                    <a:pt x="44" y="1413"/>
                    <a:pt x="58" y="1441"/>
                    <a:pt x="72" y="1470"/>
                  </a:cubicBezTo>
                  <a:cubicBezTo>
                    <a:pt x="101" y="1498"/>
                    <a:pt x="129" y="1527"/>
                    <a:pt x="158" y="1541"/>
                  </a:cubicBezTo>
                  <a:cubicBezTo>
                    <a:pt x="58" y="1940"/>
                    <a:pt x="1" y="2183"/>
                    <a:pt x="1" y="2240"/>
                  </a:cubicBezTo>
                  <a:cubicBezTo>
                    <a:pt x="1" y="2297"/>
                    <a:pt x="29" y="2354"/>
                    <a:pt x="72" y="2411"/>
                  </a:cubicBezTo>
                  <a:cubicBezTo>
                    <a:pt x="129" y="2482"/>
                    <a:pt x="172" y="2511"/>
                    <a:pt x="201" y="2511"/>
                  </a:cubicBezTo>
                  <a:cubicBezTo>
                    <a:pt x="215" y="2511"/>
                    <a:pt x="243" y="2440"/>
                    <a:pt x="286" y="2326"/>
                  </a:cubicBezTo>
                  <a:cubicBezTo>
                    <a:pt x="300" y="2254"/>
                    <a:pt x="315" y="2197"/>
                    <a:pt x="329" y="2126"/>
                  </a:cubicBezTo>
                  <a:cubicBezTo>
                    <a:pt x="358" y="2069"/>
                    <a:pt x="372" y="1969"/>
                    <a:pt x="400" y="1855"/>
                  </a:cubicBezTo>
                  <a:cubicBezTo>
                    <a:pt x="429" y="1741"/>
                    <a:pt x="472" y="1627"/>
                    <a:pt x="500" y="1498"/>
                  </a:cubicBezTo>
                  <a:cubicBezTo>
                    <a:pt x="771" y="1441"/>
                    <a:pt x="1085" y="1384"/>
                    <a:pt x="1442" y="1341"/>
                  </a:cubicBezTo>
                  <a:lnTo>
                    <a:pt x="1442" y="1341"/>
                  </a:lnTo>
                  <a:cubicBezTo>
                    <a:pt x="1299" y="1883"/>
                    <a:pt x="1228" y="2197"/>
                    <a:pt x="1228" y="2254"/>
                  </a:cubicBezTo>
                  <a:cubicBezTo>
                    <a:pt x="1228" y="2311"/>
                    <a:pt x="1242" y="2368"/>
                    <a:pt x="1285" y="2425"/>
                  </a:cubicBezTo>
                  <a:cubicBezTo>
                    <a:pt x="1328" y="2482"/>
                    <a:pt x="1370" y="2511"/>
                    <a:pt x="1399" y="2511"/>
                  </a:cubicBezTo>
                  <a:cubicBezTo>
                    <a:pt x="1427" y="2511"/>
                    <a:pt x="1456" y="2440"/>
                    <a:pt x="1499" y="2326"/>
                  </a:cubicBezTo>
                  <a:cubicBezTo>
                    <a:pt x="1513" y="2254"/>
                    <a:pt x="1527" y="2197"/>
                    <a:pt x="1542" y="2126"/>
                  </a:cubicBezTo>
                  <a:cubicBezTo>
                    <a:pt x="1570" y="2069"/>
                    <a:pt x="1584" y="1983"/>
                    <a:pt x="1613" y="1869"/>
                  </a:cubicBezTo>
                  <a:cubicBezTo>
                    <a:pt x="1641" y="1755"/>
                    <a:pt x="1698" y="1569"/>
                    <a:pt x="1770" y="1284"/>
                  </a:cubicBezTo>
                  <a:cubicBezTo>
                    <a:pt x="1912" y="1256"/>
                    <a:pt x="1984" y="1213"/>
                    <a:pt x="1984" y="1170"/>
                  </a:cubicBezTo>
                  <a:cubicBezTo>
                    <a:pt x="1984" y="1113"/>
                    <a:pt x="1941" y="1084"/>
                    <a:pt x="1827" y="1070"/>
                  </a:cubicBezTo>
                  <a:cubicBezTo>
                    <a:pt x="1927" y="671"/>
                    <a:pt x="1984" y="428"/>
                    <a:pt x="1984" y="343"/>
                  </a:cubicBezTo>
                  <a:cubicBezTo>
                    <a:pt x="1984" y="257"/>
                    <a:pt x="1955" y="186"/>
                    <a:pt x="1898" y="114"/>
                  </a:cubicBezTo>
                  <a:cubicBezTo>
                    <a:pt x="1855" y="43"/>
                    <a:pt x="1798" y="0"/>
                    <a:pt x="1756" y="0"/>
                  </a:cubicBezTo>
                  <a:cubicBezTo>
                    <a:pt x="1713" y="0"/>
                    <a:pt x="1684" y="43"/>
                    <a:pt x="1684" y="114"/>
                  </a:cubicBezTo>
                  <a:cubicBezTo>
                    <a:pt x="1684" y="243"/>
                    <a:pt x="1627" y="571"/>
                    <a:pt x="1513" y="1056"/>
                  </a:cubicBezTo>
                  <a:cubicBezTo>
                    <a:pt x="1213" y="1084"/>
                    <a:pt x="900" y="1127"/>
                    <a:pt x="586" y="1184"/>
                  </a:cubicBezTo>
                  <a:cubicBezTo>
                    <a:pt x="700" y="728"/>
                    <a:pt x="757" y="457"/>
                    <a:pt x="757" y="357"/>
                  </a:cubicBezTo>
                  <a:cubicBezTo>
                    <a:pt x="757" y="271"/>
                    <a:pt x="728" y="186"/>
                    <a:pt x="671" y="114"/>
                  </a:cubicBezTo>
                  <a:cubicBezTo>
                    <a:pt x="629" y="43"/>
                    <a:pt x="586" y="0"/>
                    <a:pt x="5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7"/>
            <p:cNvSpPr/>
            <p:nvPr/>
          </p:nvSpPr>
          <p:spPr>
            <a:xfrm>
              <a:off x="1163575" y="1891725"/>
              <a:ext cx="43550" cy="71700"/>
            </a:xfrm>
            <a:custGeom>
              <a:avLst/>
              <a:gdLst/>
              <a:ahLst/>
              <a:cxnLst/>
              <a:rect l="l" t="t" r="r" b="b"/>
              <a:pathLst>
                <a:path w="1742" h="2868" extrusionOk="0">
                  <a:moveTo>
                    <a:pt x="1456" y="1"/>
                  </a:moveTo>
                  <a:cubicBezTo>
                    <a:pt x="1256" y="1"/>
                    <a:pt x="1028" y="100"/>
                    <a:pt x="800" y="314"/>
                  </a:cubicBezTo>
                  <a:cubicBezTo>
                    <a:pt x="571" y="528"/>
                    <a:pt x="386" y="771"/>
                    <a:pt x="229" y="1070"/>
                  </a:cubicBezTo>
                  <a:cubicBezTo>
                    <a:pt x="72" y="1370"/>
                    <a:pt x="1" y="1641"/>
                    <a:pt x="1" y="1869"/>
                  </a:cubicBezTo>
                  <a:cubicBezTo>
                    <a:pt x="1" y="2026"/>
                    <a:pt x="72" y="2169"/>
                    <a:pt x="200" y="2297"/>
                  </a:cubicBezTo>
                  <a:cubicBezTo>
                    <a:pt x="343" y="2426"/>
                    <a:pt x="471" y="2497"/>
                    <a:pt x="614" y="2497"/>
                  </a:cubicBezTo>
                  <a:cubicBezTo>
                    <a:pt x="757" y="2497"/>
                    <a:pt x="899" y="2440"/>
                    <a:pt x="1042" y="2326"/>
                  </a:cubicBezTo>
                  <a:cubicBezTo>
                    <a:pt x="1199" y="2212"/>
                    <a:pt x="1327" y="2055"/>
                    <a:pt x="1441" y="1855"/>
                  </a:cubicBezTo>
                  <a:lnTo>
                    <a:pt x="1441" y="1855"/>
                  </a:lnTo>
                  <a:cubicBezTo>
                    <a:pt x="1413" y="1926"/>
                    <a:pt x="1384" y="2026"/>
                    <a:pt x="1342" y="2155"/>
                  </a:cubicBezTo>
                  <a:cubicBezTo>
                    <a:pt x="1313" y="2269"/>
                    <a:pt x="1270" y="2383"/>
                    <a:pt x="1242" y="2497"/>
                  </a:cubicBezTo>
                  <a:cubicBezTo>
                    <a:pt x="1199" y="2611"/>
                    <a:pt x="1185" y="2697"/>
                    <a:pt x="1185" y="2768"/>
                  </a:cubicBezTo>
                  <a:cubicBezTo>
                    <a:pt x="1185" y="2839"/>
                    <a:pt x="1213" y="2868"/>
                    <a:pt x="1270" y="2868"/>
                  </a:cubicBezTo>
                  <a:cubicBezTo>
                    <a:pt x="1342" y="2868"/>
                    <a:pt x="1427" y="2697"/>
                    <a:pt x="1541" y="2340"/>
                  </a:cubicBezTo>
                  <a:cubicBezTo>
                    <a:pt x="1670" y="1983"/>
                    <a:pt x="1727" y="1755"/>
                    <a:pt x="1727" y="1655"/>
                  </a:cubicBezTo>
                  <a:cubicBezTo>
                    <a:pt x="1727" y="1570"/>
                    <a:pt x="1698" y="1484"/>
                    <a:pt x="1641" y="1413"/>
                  </a:cubicBezTo>
                  <a:cubicBezTo>
                    <a:pt x="1598" y="1327"/>
                    <a:pt x="1527" y="1299"/>
                    <a:pt x="1441" y="1299"/>
                  </a:cubicBezTo>
                  <a:cubicBezTo>
                    <a:pt x="1285" y="1299"/>
                    <a:pt x="1156" y="1313"/>
                    <a:pt x="1056" y="1327"/>
                  </a:cubicBezTo>
                  <a:cubicBezTo>
                    <a:pt x="956" y="1356"/>
                    <a:pt x="899" y="1384"/>
                    <a:pt x="899" y="1427"/>
                  </a:cubicBezTo>
                  <a:cubicBezTo>
                    <a:pt x="899" y="1456"/>
                    <a:pt x="928" y="1484"/>
                    <a:pt x="971" y="1527"/>
                  </a:cubicBezTo>
                  <a:cubicBezTo>
                    <a:pt x="1014" y="1555"/>
                    <a:pt x="1071" y="1570"/>
                    <a:pt x="1128" y="1570"/>
                  </a:cubicBezTo>
                  <a:cubicBezTo>
                    <a:pt x="1199" y="1570"/>
                    <a:pt x="1299" y="1555"/>
                    <a:pt x="1427" y="1513"/>
                  </a:cubicBezTo>
                  <a:lnTo>
                    <a:pt x="1427" y="1513"/>
                  </a:lnTo>
                  <a:cubicBezTo>
                    <a:pt x="1299" y="1712"/>
                    <a:pt x="1156" y="1884"/>
                    <a:pt x="999" y="1998"/>
                  </a:cubicBezTo>
                  <a:cubicBezTo>
                    <a:pt x="842" y="2126"/>
                    <a:pt x="714" y="2183"/>
                    <a:pt x="600" y="2183"/>
                  </a:cubicBezTo>
                  <a:cubicBezTo>
                    <a:pt x="529" y="2183"/>
                    <a:pt x="457" y="2155"/>
                    <a:pt x="400" y="2098"/>
                  </a:cubicBezTo>
                  <a:cubicBezTo>
                    <a:pt x="357" y="2040"/>
                    <a:pt x="329" y="1969"/>
                    <a:pt x="329" y="1884"/>
                  </a:cubicBezTo>
                  <a:cubicBezTo>
                    <a:pt x="329" y="1670"/>
                    <a:pt x="386" y="1441"/>
                    <a:pt x="514" y="1199"/>
                  </a:cubicBezTo>
                  <a:cubicBezTo>
                    <a:pt x="643" y="942"/>
                    <a:pt x="800" y="742"/>
                    <a:pt x="985" y="571"/>
                  </a:cubicBezTo>
                  <a:cubicBezTo>
                    <a:pt x="1170" y="414"/>
                    <a:pt x="1327" y="329"/>
                    <a:pt x="1484" y="329"/>
                  </a:cubicBezTo>
                  <a:cubicBezTo>
                    <a:pt x="1527" y="329"/>
                    <a:pt x="1584" y="343"/>
                    <a:pt x="1627" y="357"/>
                  </a:cubicBezTo>
                  <a:cubicBezTo>
                    <a:pt x="1670" y="371"/>
                    <a:pt x="1698" y="386"/>
                    <a:pt x="1698" y="386"/>
                  </a:cubicBezTo>
                  <a:cubicBezTo>
                    <a:pt x="1727" y="386"/>
                    <a:pt x="1741" y="357"/>
                    <a:pt x="1741" y="314"/>
                  </a:cubicBezTo>
                  <a:cubicBezTo>
                    <a:pt x="1741" y="257"/>
                    <a:pt x="1713" y="200"/>
                    <a:pt x="1641" y="115"/>
                  </a:cubicBezTo>
                  <a:cubicBezTo>
                    <a:pt x="1584" y="43"/>
                    <a:pt x="1513" y="1"/>
                    <a:pt x="14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7"/>
            <p:cNvSpPr/>
            <p:nvPr/>
          </p:nvSpPr>
          <p:spPr>
            <a:xfrm>
              <a:off x="1218150" y="1891375"/>
              <a:ext cx="45300" cy="62775"/>
            </a:xfrm>
            <a:custGeom>
              <a:avLst/>
              <a:gdLst/>
              <a:ahLst/>
              <a:cxnLst/>
              <a:rect l="l" t="t" r="r" b="b"/>
              <a:pathLst>
                <a:path w="1812" h="2511" extrusionOk="0">
                  <a:moveTo>
                    <a:pt x="1099" y="314"/>
                  </a:moveTo>
                  <a:cubicBezTo>
                    <a:pt x="1356" y="314"/>
                    <a:pt x="1484" y="385"/>
                    <a:pt x="1484" y="542"/>
                  </a:cubicBezTo>
                  <a:cubicBezTo>
                    <a:pt x="1484" y="628"/>
                    <a:pt x="1441" y="714"/>
                    <a:pt x="1370" y="799"/>
                  </a:cubicBezTo>
                  <a:cubicBezTo>
                    <a:pt x="1298" y="885"/>
                    <a:pt x="1213" y="956"/>
                    <a:pt x="1113" y="1013"/>
                  </a:cubicBezTo>
                  <a:cubicBezTo>
                    <a:pt x="1027" y="1056"/>
                    <a:pt x="928" y="1113"/>
                    <a:pt x="813" y="1184"/>
                  </a:cubicBezTo>
                  <a:cubicBezTo>
                    <a:pt x="699" y="1241"/>
                    <a:pt x="614" y="1284"/>
                    <a:pt x="571" y="1313"/>
                  </a:cubicBezTo>
                  <a:cubicBezTo>
                    <a:pt x="671" y="956"/>
                    <a:pt x="728" y="699"/>
                    <a:pt x="728" y="542"/>
                  </a:cubicBezTo>
                  <a:cubicBezTo>
                    <a:pt x="728" y="500"/>
                    <a:pt x="714" y="457"/>
                    <a:pt x="685" y="400"/>
                  </a:cubicBezTo>
                  <a:cubicBezTo>
                    <a:pt x="842" y="343"/>
                    <a:pt x="985" y="314"/>
                    <a:pt x="1099" y="314"/>
                  </a:cubicBezTo>
                  <a:close/>
                  <a:moveTo>
                    <a:pt x="1084" y="0"/>
                  </a:moveTo>
                  <a:cubicBezTo>
                    <a:pt x="885" y="0"/>
                    <a:pt x="714" y="29"/>
                    <a:pt x="542" y="86"/>
                  </a:cubicBezTo>
                  <a:cubicBezTo>
                    <a:pt x="385" y="143"/>
                    <a:pt x="300" y="200"/>
                    <a:pt x="300" y="257"/>
                  </a:cubicBezTo>
                  <a:cubicBezTo>
                    <a:pt x="300" y="286"/>
                    <a:pt x="314" y="328"/>
                    <a:pt x="343" y="357"/>
                  </a:cubicBezTo>
                  <a:cubicBezTo>
                    <a:pt x="357" y="400"/>
                    <a:pt x="385" y="428"/>
                    <a:pt x="414" y="457"/>
                  </a:cubicBezTo>
                  <a:cubicBezTo>
                    <a:pt x="400" y="685"/>
                    <a:pt x="328" y="1042"/>
                    <a:pt x="200" y="1498"/>
                  </a:cubicBezTo>
                  <a:cubicBezTo>
                    <a:pt x="72" y="1969"/>
                    <a:pt x="0" y="2226"/>
                    <a:pt x="0" y="2283"/>
                  </a:cubicBezTo>
                  <a:cubicBezTo>
                    <a:pt x="0" y="2326"/>
                    <a:pt x="29" y="2383"/>
                    <a:pt x="72" y="2440"/>
                  </a:cubicBezTo>
                  <a:cubicBezTo>
                    <a:pt x="114" y="2482"/>
                    <a:pt x="157" y="2511"/>
                    <a:pt x="186" y="2511"/>
                  </a:cubicBezTo>
                  <a:cubicBezTo>
                    <a:pt x="214" y="2511"/>
                    <a:pt x="243" y="2454"/>
                    <a:pt x="271" y="2326"/>
                  </a:cubicBezTo>
                  <a:cubicBezTo>
                    <a:pt x="300" y="2268"/>
                    <a:pt x="314" y="2211"/>
                    <a:pt x="328" y="2154"/>
                  </a:cubicBezTo>
                  <a:cubicBezTo>
                    <a:pt x="343" y="2083"/>
                    <a:pt x="414" y="1869"/>
                    <a:pt x="528" y="1498"/>
                  </a:cubicBezTo>
                  <a:cubicBezTo>
                    <a:pt x="585" y="1684"/>
                    <a:pt x="742" y="1883"/>
                    <a:pt x="1013" y="2140"/>
                  </a:cubicBezTo>
                  <a:cubicBezTo>
                    <a:pt x="1270" y="2383"/>
                    <a:pt x="1470" y="2511"/>
                    <a:pt x="1612" y="2511"/>
                  </a:cubicBezTo>
                  <a:cubicBezTo>
                    <a:pt x="1698" y="2511"/>
                    <a:pt x="1741" y="2482"/>
                    <a:pt x="1741" y="2425"/>
                  </a:cubicBezTo>
                  <a:cubicBezTo>
                    <a:pt x="1741" y="2397"/>
                    <a:pt x="1712" y="2340"/>
                    <a:pt x="1641" y="2297"/>
                  </a:cubicBezTo>
                  <a:cubicBezTo>
                    <a:pt x="1612" y="2268"/>
                    <a:pt x="1584" y="2240"/>
                    <a:pt x="1555" y="2211"/>
                  </a:cubicBezTo>
                  <a:cubicBezTo>
                    <a:pt x="1527" y="2183"/>
                    <a:pt x="1484" y="2154"/>
                    <a:pt x="1441" y="2112"/>
                  </a:cubicBezTo>
                  <a:cubicBezTo>
                    <a:pt x="1384" y="2069"/>
                    <a:pt x="1341" y="2026"/>
                    <a:pt x="1284" y="1969"/>
                  </a:cubicBezTo>
                  <a:cubicBezTo>
                    <a:pt x="1227" y="1926"/>
                    <a:pt x="1184" y="1883"/>
                    <a:pt x="1156" y="1855"/>
                  </a:cubicBezTo>
                  <a:cubicBezTo>
                    <a:pt x="1113" y="1812"/>
                    <a:pt x="1056" y="1755"/>
                    <a:pt x="970" y="1684"/>
                  </a:cubicBezTo>
                  <a:cubicBezTo>
                    <a:pt x="899" y="1598"/>
                    <a:pt x="856" y="1527"/>
                    <a:pt x="856" y="1470"/>
                  </a:cubicBezTo>
                  <a:cubicBezTo>
                    <a:pt x="856" y="1455"/>
                    <a:pt x="885" y="1441"/>
                    <a:pt x="956" y="1413"/>
                  </a:cubicBezTo>
                  <a:cubicBezTo>
                    <a:pt x="1013" y="1370"/>
                    <a:pt x="1099" y="1327"/>
                    <a:pt x="1184" y="1284"/>
                  </a:cubicBezTo>
                  <a:cubicBezTo>
                    <a:pt x="1284" y="1227"/>
                    <a:pt x="1370" y="1170"/>
                    <a:pt x="1470" y="1113"/>
                  </a:cubicBezTo>
                  <a:cubicBezTo>
                    <a:pt x="1569" y="1042"/>
                    <a:pt x="1641" y="970"/>
                    <a:pt x="1712" y="870"/>
                  </a:cubicBezTo>
                  <a:cubicBezTo>
                    <a:pt x="1769" y="756"/>
                    <a:pt x="1812" y="656"/>
                    <a:pt x="1812" y="542"/>
                  </a:cubicBezTo>
                  <a:cubicBezTo>
                    <a:pt x="1812" y="371"/>
                    <a:pt x="1741" y="229"/>
                    <a:pt x="1584" y="143"/>
                  </a:cubicBezTo>
                  <a:cubicBezTo>
                    <a:pt x="1441" y="43"/>
                    <a:pt x="1284" y="0"/>
                    <a:pt x="10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7"/>
            <p:cNvSpPr/>
            <p:nvPr/>
          </p:nvSpPr>
          <p:spPr>
            <a:xfrm>
              <a:off x="1269850" y="1890650"/>
              <a:ext cx="46400" cy="63500"/>
            </a:xfrm>
            <a:custGeom>
              <a:avLst/>
              <a:gdLst/>
              <a:ahLst/>
              <a:cxnLst/>
              <a:rect l="l" t="t" r="r" b="b"/>
              <a:pathLst>
                <a:path w="1856" h="2540" extrusionOk="0">
                  <a:moveTo>
                    <a:pt x="1099" y="343"/>
                  </a:moveTo>
                  <a:cubicBezTo>
                    <a:pt x="1142" y="557"/>
                    <a:pt x="1185" y="857"/>
                    <a:pt x="1228" y="1270"/>
                  </a:cubicBezTo>
                  <a:cubicBezTo>
                    <a:pt x="1042" y="1299"/>
                    <a:pt x="857" y="1327"/>
                    <a:pt x="686" y="1384"/>
                  </a:cubicBezTo>
                  <a:cubicBezTo>
                    <a:pt x="857" y="942"/>
                    <a:pt x="999" y="600"/>
                    <a:pt x="1099" y="343"/>
                  </a:cubicBezTo>
                  <a:close/>
                  <a:moveTo>
                    <a:pt x="1185" y="1"/>
                  </a:moveTo>
                  <a:cubicBezTo>
                    <a:pt x="1128" y="1"/>
                    <a:pt x="1056" y="15"/>
                    <a:pt x="985" y="72"/>
                  </a:cubicBezTo>
                  <a:cubicBezTo>
                    <a:pt x="928" y="115"/>
                    <a:pt x="885" y="172"/>
                    <a:pt x="857" y="229"/>
                  </a:cubicBezTo>
                  <a:cubicBezTo>
                    <a:pt x="828" y="300"/>
                    <a:pt x="771" y="443"/>
                    <a:pt x="671" y="685"/>
                  </a:cubicBezTo>
                  <a:cubicBezTo>
                    <a:pt x="571" y="914"/>
                    <a:pt x="500" y="1099"/>
                    <a:pt x="443" y="1242"/>
                  </a:cubicBezTo>
                  <a:cubicBezTo>
                    <a:pt x="414" y="1313"/>
                    <a:pt x="386" y="1384"/>
                    <a:pt x="343" y="1470"/>
                  </a:cubicBezTo>
                  <a:cubicBezTo>
                    <a:pt x="115" y="1541"/>
                    <a:pt x="1" y="1613"/>
                    <a:pt x="1" y="1656"/>
                  </a:cubicBezTo>
                  <a:cubicBezTo>
                    <a:pt x="1" y="1698"/>
                    <a:pt x="15" y="1741"/>
                    <a:pt x="44" y="1770"/>
                  </a:cubicBezTo>
                  <a:cubicBezTo>
                    <a:pt x="86" y="1798"/>
                    <a:pt x="129" y="1812"/>
                    <a:pt x="172" y="1812"/>
                  </a:cubicBezTo>
                  <a:lnTo>
                    <a:pt x="200" y="1812"/>
                  </a:lnTo>
                  <a:cubicBezTo>
                    <a:pt x="72" y="2126"/>
                    <a:pt x="1" y="2297"/>
                    <a:pt x="1" y="2326"/>
                  </a:cubicBezTo>
                  <a:cubicBezTo>
                    <a:pt x="1" y="2383"/>
                    <a:pt x="15" y="2426"/>
                    <a:pt x="58" y="2469"/>
                  </a:cubicBezTo>
                  <a:cubicBezTo>
                    <a:pt x="115" y="2526"/>
                    <a:pt x="158" y="2540"/>
                    <a:pt x="186" y="2540"/>
                  </a:cubicBezTo>
                  <a:cubicBezTo>
                    <a:pt x="229" y="2540"/>
                    <a:pt x="357" y="2269"/>
                    <a:pt x="557" y="1727"/>
                  </a:cubicBezTo>
                  <a:cubicBezTo>
                    <a:pt x="743" y="1670"/>
                    <a:pt x="871" y="1641"/>
                    <a:pt x="957" y="1613"/>
                  </a:cubicBezTo>
                  <a:cubicBezTo>
                    <a:pt x="1042" y="1584"/>
                    <a:pt x="1142" y="1570"/>
                    <a:pt x="1256" y="1541"/>
                  </a:cubicBezTo>
                  <a:cubicBezTo>
                    <a:pt x="1270" y="1755"/>
                    <a:pt x="1285" y="1984"/>
                    <a:pt x="1299" y="2212"/>
                  </a:cubicBezTo>
                  <a:cubicBezTo>
                    <a:pt x="1313" y="2326"/>
                    <a:pt x="1342" y="2412"/>
                    <a:pt x="1356" y="2469"/>
                  </a:cubicBezTo>
                  <a:cubicBezTo>
                    <a:pt x="1385" y="2511"/>
                    <a:pt x="1413" y="2540"/>
                    <a:pt x="1456" y="2540"/>
                  </a:cubicBezTo>
                  <a:cubicBezTo>
                    <a:pt x="1541" y="2540"/>
                    <a:pt x="1570" y="2397"/>
                    <a:pt x="1570" y="2098"/>
                  </a:cubicBezTo>
                  <a:cubicBezTo>
                    <a:pt x="1570" y="1912"/>
                    <a:pt x="1570" y="1713"/>
                    <a:pt x="1541" y="1456"/>
                  </a:cubicBezTo>
                  <a:cubicBezTo>
                    <a:pt x="1755" y="1399"/>
                    <a:pt x="1855" y="1356"/>
                    <a:pt x="1855" y="1299"/>
                  </a:cubicBezTo>
                  <a:cubicBezTo>
                    <a:pt x="1855" y="1242"/>
                    <a:pt x="1798" y="1213"/>
                    <a:pt x="1698" y="1213"/>
                  </a:cubicBezTo>
                  <a:cubicBezTo>
                    <a:pt x="1641" y="1213"/>
                    <a:pt x="1584" y="1213"/>
                    <a:pt x="1527" y="1228"/>
                  </a:cubicBezTo>
                  <a:cubicBezTo>
                    <a:pt x="1484" y="871"/>
                    <a:pt x="1442" y="586"/>
                    <a:pt x="1385" y="343"/>
                  </a:cubicBezTo>
                  <a:cubicBezTo>
                    <a:pt x="1327" y="115"/>
                    <a:pt x="1256" y="1"/>
                    <a:pt x="11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7"/>
            <p:cNvSpPr/>
            <p:nvPr/>
          </p:nvSpPr>
          <p:spPr>
            <a:xfrm>
              <a:off x="1326200" y="1891725"/>
              <a:ext cx="18225" cy="62075"/>
            </a:xfrm>
            <a:custGeom>
              <a:avLst/>
              <a:gdLst/>
              <a:ahLst/>
              <a:cxnLst/>
              <a:rect l="l" t="t" r="r" b="b"/>
              <a:pathLst>
                <a:path w="729" h="2483" extrusionOk="0">
                  <a:moveTo>
                    <a:pt x="514" y="1"/>
                  </a:moveTo>
                  <a:cubicBezTo>
                    <a:pt x="486" y="1"/>
                    <a:pt x="457" y="1"/>
                    <a:pt x="443" y="15"/>
                  </a:cubicBezTo>
                  <a:cubicBezTo>
                    <a:pt x="443" y="29"/>
                    <a:pt x="429" y="58"/>
                    <a:pt x="429" y="100"/>
                  </a:cubicBezTo>
                  <a:cubicBezTo>
                    <a:pt x="429" y="243"/>
                    <a:pt x="357" y="628"/>
                    <a:pt x="215" y="1256"/>
                  </a:cubicBezTo>
                  <a:cubicBezTo>
                    <a:pt x="72" y="1869"/>
                    <a:pt x="1" y="2197"/>
                    <a:pt x="1" y="2240"/>
                  </a:cubicBezTo>
                  <a:cubicBezTo>
                    <a:pt x="1" y="2297"/>
                    <a:pt x="29" y="2340"/>
                    <a:pt x="72" y="2397"/>
                  </a:cubicBezTo>
                  <a:cubicBezTo>
                    <a:pt x="115" y="2454"/>
                    <a:pt x="158" y="2483"/>
                    <a:pt x="186" y="2483"/>
                  </a:cubicBezTo>
                  <a:cubicBezTo>
                    <a:pt x="215" y="2483"/>
                    <a:pt x="243" y="2411"/>
                    <a:pt x="286" y="2283"/>
                  </a:cubicBezTo>
                  <a:cubicBezTo>
                    <a:pt x="315" y="2197"/>
                    <a:pt x="329" y="2126"/>
                    <a:pt x="343" y="2069"/>
                  </a:cubicBezTo>
                  <a:cubicBezTo>
                    <a:pt x="357" y="1998"/>
                    <a:pt x="386" y="1912"/>
                    <a:pt x="414" y="1798"/>
                  </a:cubicBezTo>
                  <a:cubicBezTo>
                    <a:pt x="443" y="1670"/>
                    <a:pt x="457" y="1584"/>
                    <a:pt x="471" y="1513"/>
                  </a:cubicBezTo>
                  <a:cubicBezTo>
                    <a:pt x="643" y="814"/>
                    <a:pt x="728" y="428"/>
                    <a:pt x="728" y="343"/>
                  </a:cubicBezTo>
                  <a:cubicBezTo>
                    <a:pt x="728" y="257"/>
                    <a:pt x="700" y="186"/>
                    <a:pt x="643" y="100"/>
                  </a:cubicBezTo>
                  <a:cubicBezTo>
                    <a:pt x="600" y="29"/>
                    <a:pt x="543" y="1"/>
                    <a:pt x="5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7"/>
            <p:cNvSpPr/>
            <p:nvPr/>
          </p:nvSpPr>
          <p:spPr>
            <a:xfrm>
              <a:off x="1352600" y="1891025"/>
              <a:ext cx="52800" cy="63125"/>
            </a:xfrm>
            <a:custGeom>
              <a:avLst/>
              <a:gdLst/>
              <a:ahLst/>
              <a:cxnLst/>
              <a:rect l="l" t="t" r="r" b="b"/>
              <a:pathLst>
                <a:path w="2112" h="2525" extrusionOk="0">
                  <a:moveTo>
                    <a:pt x="1883" y="0"/>
                  </a:moveTo>
                  <a:cubicBezTo>
                    <a:pt x="1841" y="0"/>
                    <a:pt x="1826" y="57"/>
                    <a:pt x="1812" y="157"/>
                  </a:cubicBezTo>
                  <a:cubicBezTo>
                    <a:pt x="1812" y="185"/>
                    <a:pt x="1798" y="328"/>
                    <a:pt x="1784" y="585"/>
                  </a:cubicBezTo>
                  <a:cubicBezTo>
                    <a:pt x="1726" y="1155"/>
                    <a:pt x="1627" y="1641"/>
                    <a:pt x="1470" y="2054"/>
                  </a:cubicBezTo>
                  <a:cubicBezTo>
                    <a:pt x="1370" y="1826"/>
                    <a:pt x="1127" y="1213"/>
                    <a:pt x="742" y="228"/>
                  </a:cubicBezTo>
                  <a:cubicBezTo>
                    <a:pt x="714" y="171"/>
                    <a:pt x="685" y="128"/>
                    <a:pt x="642" y="86"/>
                  </a:cubicBezTo>
                  <a:cubicBezTo>
                    <a:pt x="599" y="29"/>
                    <a:pt x="557" y="14"/>
                    <a:pt x="528" y="14"/>
                  </a:cubicBezTo>
                  <a:cubicBezTo>
                    <a:pt x="485" y="14"/>
                    <a:pt x="471" y="57"/>
                    <a:pt x="471" y="128"/>
                  </a:cubicBezTo>
                  <a:cubicBezTo>
                    <a:pt x="471" y="285"/>
                    <a:pt x="386" y="656"/>
                    <a:pt x="229" y="1270"/>
                  </a:cubicBezTo>
                  <a:cubicBezTo>
                    <a:pt x="72" y="1883"/>
                    <a:pt x="0" y="2225"/>
                    <a:pt x="0" y="2282"/>
                  </a:cubicBezTo>
                  <a:cubicBezTo>
                    <a:pt x="0" y="2340"/>
                    <a:pt x="15" y="2397"/>
                    <a:pt x="57" y="2439"/>
                  </a:cubicBezTo>
                  <a:cubicBezTo>
                    <a:pt x="114" y="2496"/>
                    <a:pt x="143" y="2525"/>
                    <a:pt x="172" y="2525"/>
                  </a:cubicBezTo>
                  <a:cubicBezTo>
                    <a:pt x="200" y="2525"/>
                    <a:pt x="229" y="2482"/>
                    <a:pt x="257" y="2382"/>
                  </a:cubicBezTo>
                  <a:cubicBezTo>
                    <a:pt x="286" y="2282"/>
                    <a:pt x="343" y="2068"/>
                    <a:pt x="428" y="1712"/>
                  </a:cubicBezTo>
                  <a:cubicBezTo>
                    <a:pt x="514" y="1369"/>
                    <a:pt x="585" y="1056"/>
                    <a:pt x="657" y="785"/>
                  </a:cubicBezTo>
                  <a:cubicBezTo>
                    <a:pt x="1013" y="1669"/>
                    <a:pt x="1227" y="2197"/>
                    <a:pt x="1298" y="2368"/>
                  </a:cubicBezTo>
                  <a:cubicBezTo>
                    <a:pt x="1313" y="2411"/>
                    <a:pt x="1341" y="2439"/>
                    <a:pt x="1384" y="2482"/>
                  </a:cubicBezTo>
                  <a:cubicBezTo>
                    <a:pt x="1427" y="2511"/>
                    <a:pt x="1455" y="2525"/>
                    <a:pt x="1484" y="2525"/>
                  </a:cubicBezTo>
                  <a:cubicBezTo>
                    <a:pt x="1584" y="2525"/>
                    <a:pt x="1669" y="2368"/>
                    <a:pt x="1769" y="2068"/>
                  </a:cubicBezTo>
                  <a:cubicBezTo>
                    <a:pt x="1883" y="1755"/>
                    <a:pt x="1955" y="1427"/>
                    <a:pt x="2012" y="1070"/>
                  </a:cubicBezTo>
                  <a:cubicBezTo>
                    <a:pt x="2083" y="699"/>
                    <a:pt x="2112" y="428"/>
                    <a:pt x="2112" y="228"/>
                  </a:cubicBezTo>
                  <a:cubicBezTo>
                    <a:pt x="2112" y="185"/>
                    <a:pt x="2083" y="143"/>
                    <a:pt x="2026" y="86"/>
                  </a:cubicBezTo>
                  <a:cubicBezTo>
                    <a:pt x="1983" y="29"/>
                    <a:pt x="1926" y="0"/>
                    <a:pt x="18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7"/>
            <p:cNvSpPr/>
            <p:nvPr/>
          </p:nvSpPr>
          <p:spPr>
            <a:xfrm>
              <a:off x="1441050" y="815775"/>
              <a:ext cx="50650" cy="70275"/>
            </a:xfrm>
            <a:custGeom>
              <a:avLst/>
              <a:gdLst/>
              <a:ahLst/>
              <a:cxnLst/>
              <a:rect l="l" t="t" r="r" b="b"/>
              <a:pathLst>
                <a:path w="2026" h="2811" extrusionOk="0">
                  <a:moveTo>
                    <a:pt x="1241" y="328"/>
                  </a:moveTo>
                  <a:cubicBezTo>
                    <a:pt x="1355" y="328"/>
                    <a:pt x="1469" y="371"/>
                    <a:pt x="1555" y="442"/>
                  </a:cubicBezTo>
                  <a:cubicBezTo>
                    <a:pt x="1641" y="514"/>
                    <a:pt x="1683" y="613"/>
                    <a:pt x="1683" y="728"/>
                  </a:cubicBezTo>
                  <a:cubicBezTo>
                    <a:pt x="1683" y="885"/>
                    <a:pt x="1584" y="1041"/>
                    <a:pt x="1398" y="1184"/>
                  </a:cubicBezTo>
                  <a:cubicBezTo>
                    <a:pt x="1198" y="1341"/>
                    <a:pt x="956" y="1455"/>
                    <a:pt x="642" y="1541"/>
                  </a:cubicBezTo>
                  <a:cubicBezTo>
                    <a:pt x="770" y="1056"/>
                    <a:pt x="828" y="756"/>
                    <a:pt x="828" y="599"/>
                  </a:cubicBezTo>
                  <a:cubicBezTo>
                    <a:pt x="828" y="556"/>
                    <a:pt x="813" y="499"/>
                    <a:pt x="785" y="442"/>
                  </a:cubicBezTo>
                  <a:cubicBezTo>
                    <a:pt x="970" y="371"/>
                    <a:pt x="1113" y="328"/>
                    <a:pt x="1241" y="328"/>
                  </a:cubicBezTo>
                  <a:close/>
                  <a:moveTo>
                    <a:pt x="1170" y="0"/>
                  </a:moveTo>
                  <a:cubicBezTo>
                    <a:pt x="1013" y="0"/>
                    <a:pt x="842" y="29"/>
                    <a:pt x="656" y="100"/>
                  </a:cubicBezTo>
                  <a:cubicBezTo>
                    <a:pt x="485" y="157"/>
                    <a:pt x="400" y="214"/>
                    <a:pt x="400" y="285"/>
                  </a:cubicBezTo>
                  <a:cubicBezTo>
                    <a:pt x="400" y="328"/>
                    <a:pt x="428" y="385"/>
                    <a:pt x="485" y="442"/>
                  </a:cubicBezTo>
                  <a:cubicBezTo>
                    <a:pt x="471" y="756"/>
                    <a:pt x="357" y="1298"/>
                    <a:pt x="114" y="2083"/>
                  </a:cubicBezTo>
                  <a:cubicBezTo>
                    <a:pt x="43" y="2325"/>
                    <a:pt x="0" y="2482"/>
                    <a:pt x="0" y="2554"/>
                  </a:cubicBezTo>
                  <a:cubicBezTo>
                    <a:pt x="0" y="2611"/>
                    <a:pt x="29" y="2668"/>
                    <a:pt x="86" y="2725"/>
                  </a:cubicBezTo>
                  <a:cubicBezTo>
                    <a:pt x="129" y="2782"/>
                    <a:pt x="171" y="2810"/>
                    <a:pt x="214" y="2810"/>
                  </a:cubicBezTo>
                  <a:cubicBezTo>
                    <a:pt x="243" y="2810"/>
                    <a:pt x="357" y="2482"/>
                    <a:pt x="557" y="1840"/>
                  </a:cubicBezTo>
                  <a:cubicBezTo>
                    <a:pt x="999" y="1755"/>
                    <a:pt x="1355" y="1612"/>
                    <a:pt x="1626" y="1412"/>
                  </a:cubicBezTo>
                  <a:cubicBezTo>
                    <a:pt x="1897" y="1227"/>
                    <a:pt x="2026" y="984"/>
                    <a:pt x="2026" y="699"/>
                  </a:cubicBezTo>
                  <a:cubicBezTo>
                    <a:pt x="2026" y="499"/>
                    <a:pt x="1955" y="328"/>
                    <a:pt x="1783" y="200"/>
                  </a:cubicBezTo>
                  <a:cubicBezTo>
                    <a:pt x="1626" y="71"/>
                    <a:pt x="1427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7"/>
            <p:cNvSpPr/>
            <p:nvPr/>
          </p:nvSpPr>
          <p:spPr>
            <a:xfrm>
              <a:off x="1496325" y="816475"/>
              <a:ext cx="42100" cy="69225"/>
            </a:xfrm>
            <a:custGeom>
              <a:avLst/>
              <a:gdLst/>
              <a:ahLst/>
              <a:cxnLst/>
              <a:rect l="l" t="t" r="r" b="b"/>
              <a:pathLst>
                <a:path w="1684" h="2769" extrusionOk="0">
                  <a:moveTo>
                    <a:pt x="628" y="1"/>
                  </a:moveTo>
                  <a:cubicBezTo>
                    <a:pt x="585" y="1"/>
                    <a:pt x="571" y="1"/>
                    <a:pt x="557" y="29"/>
                  </a:cubicBezTo>
                  <a:cubicBezTo>
                    <a:pt x="542" y="43"/>
                    <a:pt x="542" y="72"/>
                    <a:pt x="542" y="115"/>
                  </a:cubicBezTo>
                  <a:cubicBezTo>
                    <a:pt x="542" y="300"/>
                    <a:pt x="443" y="700"/>
                    <a:pt x="271" y="1313"/>
                  </a:cubicBezTo>
                  <a:cubicBezTo>
                    <a:pt x="86" y="1941"/>
                    <a:pt x="0" y="2297"/>
                    <a:pt x="0" y="2411"/>
                  </a:cubicBezTo>
                  <a:cubicBezTo>
                    <a:pt x="0" y="2511"/>
                    <a:pt x="43" y="2597"/>
                    <a:pt x="129" y="2668"/>
                  </a:cubicBezTo>
                  <a:cubicBezTo>
                    <a:pt x="229" y="2740"/>
                    <a:pt x="343" y="2768"/>
                    <a:pt x="471" y="2768"/>
                  </a:cubicBezTo>
                  <a:cubicBezTo>
                    <a:pt x="742" y="2768"/>
                    <a:pt x="1013" y="2725"/>
                    <a:pt x="1284" y="2625"/>
                  </a:cubicBezTo>
                  <a:cubicBezTo>
                    <a:pt x="1555" y="2526"/>
                    <a:pt x="1684" y="2426"/>
                    <a:pt x="1684" y="2326"/>
                  </a:cubicBezTo>
                  <a:cubicBezTo>
                    <a:pt x="1684" y="2297"/>
                    <a:pt x="1684" y="2283"/>
                    <a:pt x="1669" y="2269"/>
                  </a:cubicBezTo>
                  <a:cubicBezTo>
                    <a:pt x="1669" y="2255"/>
                    <a:pt x="1655" y="2255"/>
                    <a:pt x="1627" y="2255"/>
                  </a:cubicBezTo>
                  <a:cubicBezTo>
                    <a:pt x="1612" y="2255"/>
                    <a:pt x="1541" y="2269"/>
                    <a:pt x="1427" y="2297"/>
                  </a:cubicBezTo>
                  <a:cubicBezTo>
                    <a:pt x="1070" y="2397"/>
                    <a:pt x="742" y="2440"/>
                    <a:pt x="457" y="2440"/>
                  </a:cubicBezTo>
                  <a:cubicBezTo>
                    <a:pt x="385" y="2440"/>
                    <a:pt x="357" y="2411"/>
                    <a:pt x="357" y="2340"/>
                  </a:cubicBezTo>
                  <a:cubicBezTo>
                    <a:pt x="357" y="2269"/>
                    <a:pt x="414" y="2055"/>
                    <a:pt x="514" y="1698"/>
                  </a:cubicBezTo>
                  <a:cubicBezTo>
                    <a:pt x="742" y="942"/>
                    <a:pt x="856" y="486"/>
                    <a:pt x="856" y="300"/>
                  </a:cubicBezTo>
                  <a:cubicBezTo>
                    <a:pt x="856" y="229"/>
                    <a:pt x="828" y="158"/>
                    <a:pt x="771" y="100"/>
                  </a:cubicBezTo>
                  <a:cubicBezTo>
                    <a:pt x="714" y="29"/>
                    <a:pt x="671" y="1"/>
                    <a:pt x="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7"/>
            <p:cNvSpPr/>
            <p:nvPr/>
          </p:nvSpPr>
          <p:spPr>
            <a:xfrm>
              <a:off x="1548025" y="815775"/>
              <a:ext cx="51025" cy="70275"/>
            </a:xfrm>
            <a:custGeom>
              <a:avLst/>
              <a:gdLst/>
              <a:ahLst/>
              <a:cxnLst/>
              <a:rect l="l" t="t" r="r" b="b"/>
              <a:pathLst>
                <a:path w="2041" h="2811" extrusionOk="0">
                  <a:moveTo>
                    <a:pt x="1213" y="400"/>
                  </a:moveTo>
                  <a:cubicBezTo>
                    <a:pt x="1256" y="613"/>
                    <a:pt x="1299" y="956"/>
                    <a:pt x="1342" y="1398"/>
                  </a:cubicBezTo>
                  <a:cubicBezTo>
                    <a:pt x="1142" y="1441"/>
                    <a:pt x="942" y="1484"/>
                    <a:pt x="757" y="1526"/>
                  </a:cubicBezTo>
                  <a:cubicBezTo>
                    <a:pt x="942" y="1041"/>
                    <a:pt x="1099" y="656"/>
                    <a:pt x="1213" y="400"/>
                  </a:cubicBezTo>
                  <a:close/>
                  <a:moveTo>
                    <a:pt x="1299" y="0"/>
                  </a:moveTo>
                  <a:cubicBezTo>
                    <a:pt x="1228" y="0"/>
                    <a:pt x="1156" y="29"/>
                    <a:pt x="1085" y="86"/>
                  </a:cubicBezTo>
                  <a:cubicBezTo>
                    <a:pt x="1014" y="128"/>
                    <a:pt x="971" y="200"/>
                    <a:pt x="942" y="271"/>
                  </a:cubicBezTo>
                  <a:cubicBezTo>
                    <a:pt x="914" y="342"/>
                    <a:pt x="842" y="499"/>
                    <a:pt x="728" y="756"/>
                  </a:cubicBezTo>
                  <a:cubicBezTo>
                    <a:pt x="628" y="1027"/>
                    <a:pt x="543" y="1227"/>
                    <a:pt x="486" y="1370"/>
                  </a:cubicBezTo>
                  <a:cubicBezTo>
                    <a:pt x="457" y="1455"/>
                    <a:pt x="429" y="1541"/>
                    <a:pt x="386" y="1626"/>
                  </a:cubicBezTo>
                  <a:cubicBezTo>
                    <a:pt x="129" y="1712"/>
                    <a:pt x="1" y="1783"/>
                    <a:pt x="1" y="1840"/>
                  </a:cubicBezTo>
                  <a:cubicBezTo>
                    <a:pt x="1" y="1883"/>
                    <a:pt x="15" y="1926"/>
                    <a:pt x="58" y="1954"/>
                  </a:cubicBezTo>
                  <a:cubicBezTo>
                    <a:pt x="101" y="1997"/>
                    <a:pt x="143" y="2011"/>
                    <a:pt x="200" y="2011"/>
                  </a:cubicBezTo>
                  <a:lnTo>
                    <a:pt x="215" y="2011"/>
                  </a:lnTo>
                  <a:cubicBezTo>
                    <a:pt x="72" y="2354"/>
                    <a:pt x="1" y="2539"/>
                    <a:pt x="1" y="2568"/>
                  </a:cubicBezTo>
                  <a:cubicBezTo>
                    <a:pt x="1" y="2625"/>
                    <a:pt x="15" y="2682"/>
                    <a:pt x="72" y="2739"/>
                  </a:cubicBezTo>
                  <a:cubicBezTo>
                    <a:pt x="115" y="2782"/>
                    <a:pt x="158" y="2810"/>
                    <a:pt x="200" y="2810"/>
                  </a:cubicBezTo>
                  <a:cubicBezTo>
                    <a:pt x="243" y="2810"/>
                    <a:pt x="386" y="2511"/>
                    <a:pt x="614" y="1897"/>
                  </a:cubicBezTo>
                  <a:cubicBezTo>
                    <a:pt x="814" y="1855"/>
                    <a:pt x="957" y="1812"/>
                    <a:pt x="1056" y="1783"/>
                  </a:cubicBezTo>
                  <a:cubicBezTo>
                    <a:pt x="1156" y="1755"/>
                    <a:pt x="1256" y="1726"/>
                    <a:pt x="1370" y="1698"/>
                  </a:cubicBezTo>
                  <a:cubicBezTo>
                    <a:pt x="1399" y="1940"/>
                    <a:pt x="1413" y="2183"/>
                    <a:pt x="1427" y="2439"/>
                  </a:cubicBezTo>
                  <a:cubicBezTo>
                    <a:pt x="1456" y="2568"/>
                    <a:pt x="1470" y="2668"/>
                    <a:pt x="1499" y="2725"/>
                  </a:cubicBezTo>
                  <a:cubicBezTo>
                    <a:pt x="1527" y="2782"/>
                    <a:pt x="1556" y="2810"/>
                    <a:pt x="1598" y="2810"/>
                  </a:cubicBezTo>
                  <a:cubicBezTo>
                    <a:pt x="1684" y="2810"/>
                    <a:pt x="1727" y="2639"/>
                    <a:pt x="1727" y="2311"/>
                  </a:cubicBezTo>
                  <a:cubicBezTo>
                    <a:pt x="1727" y="2126"/>
                    <a:pt x="1713" y="1883"/>
                    <a:pt x="1698" y="1612"/>
                  </a:cubicBezTo>
                  <a:cubicBezTo>
                    <a:pt x="1927" y="1555"/>
                    <a:pt x="2041" y="1498"/>
                    <a:pt x="2041" y="1441"/>
                  </a:cubicBezTo>
                  <a:cubicBezTo>
                    <a:pt x="2041" y="1384"/>
                    <a:pt x="1984" y="1341"/>
                    <a:pt x="1870" y="1341"/>
                  </a:cubicBezTo>
                  <a:cubicBezTo>
                    <a:pt x="1812" y="1341"/>
                    <a:pt x="1741" y="1341"/>
                    <a:pt x="1670" y="1355"/>
                  </a:cubicBezTo>
                  <a:cubicBezTo>
                    <a:pt x="1627" y="970"/>
                    <a:pt x="1584" y="656"/>
                    <a:pt x="1513" y="400"/>
                  </a:cubicBezTo>
                  <a:cubicBezTo>
                    <a:pt x="1456" y="128"/>
                    <a:pt x="1385" y="0"/>
                    <a:pt x="12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7"/>
            <p:cNvSpPr/>
            <p:nvPr/>
          </p:nvSpPr>
          <p:spPr>
            <a:xfrm>
              <a:off x="1604025" y="816825"/>
              <a:ext cx="49250" cy="68500"/>
            </a:xfrm>
            <a:custGeom>
              <a:avLst/>
              <a:gdLst/>
              <a:ahLst/>
              <a:cxnLst/>
              <a:rect l="l" t="t" r="r" b="b"/>
              <a:pathLst>
                <a:path w="1970" h="2740" extrusionOk="0">
                  <a:moveTo>
                    <a:pt x="1698" y="1"/>
                  </a:moveTo>
                  <a:cubicBezTo>
                    <a:pt x="1555" y="1"/>
                    <a:pt x="1370" y="58"/>
                    <a:pt x="1156" y="144"/>
                  </a:cubicBezTo>
                  <a:cubicBezTo>
                    <a:pt x="942" y="243"/>
                    <a:pt x="785" y="343"/>
                    <a:pt x="671" y="457"/>
                  </a:cubicBezTo>
                  <a:cubicBezTo>
                    <a:pt x="642" y="486"/>
                    <a:pt x="614" y="543"/>
                    <a:pt x="585" y="614"/>
                  </a:cubicBezTo>
                  <a:cubicBezTo>
                    <a:pt x="571" y="686"/>
                    <a:pt x="557" y="757"/>
                    <a:pt x="557" y="828"/>
                  </a:cubicBezTo>
                  <a:cubicBezTo>
                    <a:pt x="557" y="885"/>
                    <a:pt x="600" y="985"/>
                    <a:pt x="685" y="1099"/>
                  </a:cubicBezTo>
                  <a:cubicBezTo>
                    <a:pt x="785" y="1199"/>
                    <a:pt x="885" y="1313"/>
                    <a:pt x="999" y="1413"/>
                  </a:cubicBezTo>
                  <a:cubicBezTo>
                    <a:pt x="1113" y="1513"/>
                    <a:pt x="1227" y="1613"/>
                    <a:pt x="1313" y="1727"/>
                  </a:cubicBezTo>
                  <a:cubicBezTo>
                    <a:pt x="1413" y="1827"/>
                    <a:pt x="1456" y="1927"/>
                    <a:pt x="1456" y="1998"/>
                  </a:cubicBezTo>
                  <a:cubicBezTo>
                    <a:pt x="1456" y="2098"/>
                    <a:pt x="1384" y="2198"/>
                    <a:pt x="1242" y="2298"/>
                  </a:cubicBezTo>
                  <a:cubicBezTo>
                    <a:pt x="1099" y="2397"/>
                    <a:pt x="942" y="2440"/>
                    <a:pt x="757" y="2440"/>
                  </a:cubicBezTo>
                  <a:cubicBezTo>
                    <a:pt x="671" y="2440"/>
                    <a:pt x="585" y="2426"/>
                    <a:pt x="500" y="2383"/>
                  </a:cubicBezTo>
                  <a:cubicBezTo>
                    <a:pt x="428" y="2340"/>
                    <a:pt x="357" y="2298"/>
                    <a:pt x="314" y="2255"/>
                  </a:cubicBezTo>
                  <a:cubicBezTo>
                    <a:pt x="186" y="2126"/>
                    <a:pt x="100" y="2069"/>
                    <a:pt x="58" y="2069"/>
                  </a:cubicBezTo>
                  <a:cubicBezTo>
                    <a:pt x="15" y="2069"/>
                    <a:pt x="0" y="2112"/>
                    <a:pt x="0" y="2183"/>
                  </a:cubicBezTo>
                  <a:cubicBezTo>
                    <a:pt x="0" y="2298"/>
                    <a:pt x="72" y="2426"/>
                    <a:pt x="243" y="2554"/>
                  </a:cubicBezTo>
                  <a:cubicBezTo>
                    <a:pt x="400" y="2683"/>
                    <a:pt x="600" y="2740"/>
                    <a:pt x="856" y="2740"/>
                  </a:cubicBezTo>
                  <a:cubicBezTo>
                    <a:pt x="1099" y="2740"/>
                    <a:pt x="1327" y="2668"/>
                    <a:pt x="1527" y="2526"/>
                  </a:cubicBezTo>
                  <a:cubicBezTo>
                    <a:pt x="1712" y="2383"/>
                    <a:pt x="1812" y="2198"/>
                    <a:pt x="1812" y="1984"/>
                  </a:cubicBezTo>
                  <a:cubicBezTo>
                    <a:pt x="1812" y="1884"/>
                    <a:pt x="1755" y="1756"/>
                    <a:pt x="1669" y="1627"/>
                  </a:cubicBezTo>
                  <a:cubicBezTo>
                    <a:pt x="1570" y="1484"/>
                    <a:pt x="1470" y="1370"/>
                    <a:pt x="1341" y="1270"/>
                  </a:cubicBezTo>
                  <a:cubicBezTo>
                    <a:pt x="1042" y="999"/>
                    <a:pt x="885" y="843"/>
                    <a:pt x="885" y="785"/>
                  </a:cubicBezTo>
                  <a:cubicBezTo>
                    <a:pt x="885" y="671"/>
                    <a:pt x="1042" y="571"/>
                    <a:pt x="1341" y="443"/>
                  </a:cubicBezTo>
                  <a:cubicBezTo>
                    <a:pt x="1427" y="415"/>
                    <a:pt x="1527" y="386"/>
                    <a:pt x="1627" y="358"/>
                  </a:cubicBezTo>
                  <a:cubicBezTo>
                    <a:pt x="1741" y="343"/>
                    <a:pt x="1826" y="315"/>
                    <a:pt x="1883" y="300"/>
                  </a:cubicBezTo>
                  <a:cubicBezTo>
                    <a:pt x="1941" y="286"/>
                    <a:pt x="1969" y="258"/>
                    <a:pt x="1969" y="243"/>
                  </a:cubicBezTo>
                  <a:cubicBezTo>
                    <a:pt x="1969" y="186"/>
                    <a:pt x="1941" y="129"/>
                    <a:pt x="1883" y="86"/>
                  </a:cubicBezTo>
                  <a:cubicBezTo>
                    <a:pt x="1841" y="29"/>
                    <a:pt x="1769" y="1"/>
                    <a:pt x="16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7"/>
            <p:cNvSpPr/>
            <p:nvPr/>
          </p:nvSpPr>
          <p:spPr>
            <a:xfrm>
              <a:off x="1661075" y="817200"/>
              <a:ext cx="71350" cy="68500"/>
            </a:xfrm>
            <a:custGeom>
              <a:avLst/>
              <a:gdLst/>
              <a:ahLst/>
              <a:cxnLst/>
              <a:rect l="l" t="t" r="r" b="b"/>
              <a:pathLst>
                <a:path w="2854" h="2740" extrusionOk="0">
                  <a:moveTo>
                    <a:pt x="586" y="0"/>
                  </a:moveTo>
                  <a:cubicBezTo>
                    <a:pt x="557" y="0"/>
                    <a:pt x="529" y="0"/>
                    <a:pt x="514" y="29"/>
                  </a:cubicBezTo>
                  <a:cubicBezTo>
                    <a:pt x="500" y="43"/>
                    <a:pt x="500" y="71"/>
                    <a:pt x="500" y="114"/>
                  </a:cubicBezTo>
                  <a:cubicBezTo>
                    <a:pt x="500" y="285"/>
                    <a:pt x="415" y="699"/>
                    <a:pt x="243" y="1355"/>
                  </a:cubicBezTo>
                  <a:cubicBezTo>
                    <a:pt x="72" y="2012"/>
                    <a:pt x="1" y="2368"/>
                    <a:pt x="1" y="2440"/>
                  </a:cubicBezTo>
                  <a:cubicBezTo>
                    <a:pt x="1" y="2497"/>
                    <a:pt x="15" y="2568"/>
                    <a:pt x="72" y="2625"/>
                  </a:cubicBezTo>
                  <a:cubicBezTo>
                    <a:pt x="115" y="2696"/>
                    <a:pt x="158" y="2739"/>
                    <a:pt x="186" y="2739"/>
                  </a:cubicBezTo>
                  <a:cubicBezTo>
                    <a:pt x="201" y="2739"/>
                    <a:pt x="215" y="2711"/>
                    <a:pt x="229" y="2668"/>
                  </a:cubicBezTo>
                  <a:cubicBezTo>
                    <a:pt x="243" y="2639"/>
                    <a:pt x="243" y="2625"/>
                    <a:pt x="258" y="2596"/>
                  </a:cubicBezTo>
                  <a:cubicBezTo>
                    <a:pt x="272" y="2568"/>
                    <a:pt x="286" y="2539"/>
                    <a:pt x="286" y="2497"/>
                  </a:cubicBezTo>
                  <a:cubicBezTo>
                    <a:pt x="300" y="2440"/>
                    <a:pt x="315" y="2411"/>
                    <a:pt x="329" y="2368"/>
                  </a:cubicBezTo>
                  <a:cubicBezTo>
                    <a:pt x="343" y="2325"/>
                    <a:pt x="358" y="2283"/>
                    <a:pt x="372" y="2226"/>
                  </a:cubicBezTo>
                  <a:cubicBezTo>
                    <a:pt x="386" y="2168"/>
                    <a:pt x="400" y="2126"/>
                    <a:pt x="415" y="2083"/>
                  </a:cubicBezTo>
                  <a:cubicBezTo>
                    <a:pt x="429" y="2040"/>
                    <a:pt x="443" y="1983"/>
                    <a:pt x="457" y="1926"/>
                  </a:cubicBezTo>
                  <a:cubicBezTo>
                    <a:pt x="472" y="1855"/>
                    <a:pt x="514" y="1726"/>
                    <a:pt x="557" y="1541"/>
                  </a:cubicBezTo>
                  <a:cubicBezTo>
                    <a:pt x="614" y="1341"/>
                    <a:pt x="671" y="1099"/>
                    <a:pt x="714" y="828"/>
                  </a:cubicBezTo>
                  <a:cubicBezTo>
                    <a:pt x="871" y="1341"/>
                    <a:pt x="999" y="1655"/>
                    <a:pt x="1085" y="1798"/>
                  </a:cubicBezTo>
                  <a:cubicBezTo>
                    <a:pt x="1156" y="1883"/>
                    <a:pt x="1213" y="1912"/>
                    <a:pt x="1285" y="1912"/>
                  </a:cubicBezTo>
                  <a:cubicBezTo>
                    <a:pt x="1356" y="1912"/>
                    <a:pt x="1456" y="1855"/>
                    <a:pt x="1570" y="1741"/>
                  </a:cubicBezTo>
                  <a:cubicBezTo>
                    <a:pt x="1670" y="1626"/>
                    <a:pt x="1970" y="1270"/>
                    <a:pt x="2455" y="656"/>
                  </a:cubicBezTo>
                  <a:lnTo>
                    <a:pt x="2455" y="656"/>
                  </a:lnTo>
                  <a:cubicBezTo>
                    <a:pt x="2355" y="942"/>
                    <a:pt x="2255" y="1284"/>
                    <a:pt x="2155" y="1655"/>
                  </a:cubicBezTo>
                  <a:cubicBezTo>
                    <a:pt x="2069" y="2040"/>
                    <a:pt x="2027" y="2283"/>
                    <a:pt x="2027" y="2382"/>
                  </a:cubicBezTo>
                  <a:cubicBezTo>
                    <a:pt x="2027" y="2497"/>
                    <a:pt x="2041" y="2582"/>
                    <a:pt x="2084" y="2639"/>
                  </a:cubicBezTo>
                  <a:cubicBezTo>
                    <a:pt x="2112" y="2696"/>
                    <a:pt x="2141" y="2739"/>
                    <a:pt x="2184" y="2739"/>
                  </a:cubicBezTo>
                  <a:cubicBezTo>
                    <a:pt x="2212" y="2739"/>
                    <a:pt x="2255" y="2653"/>
                    <a:pt x="2298" y="2511"/>
                  </a:cubicBezTo>
                  <a:cubicBezTo>
                    <a:pt x="2312" y="2425"/>
                    <a:pt x="2340" y="2354"/>
                    <a:pt x="2355" y="2268"/>
                  </a:cubicBezTo>
                  <a:cubicBezTo>
                    <a:pt x="2369" y="2183"/>
                    <a:pt x="2397" y="2083"/>
                    <a:pt x="2426" y="1954"/>
                  </a:cubicBezTo>
                  <a:cubicBezTo>
                    <a:pt x="2469" y="1812"/>
                    <a:pt x="2483" y="1712"/>
                    <a:pt x="2512" y="1626"/>
                  </a:cubicBezTo>
                  <a:cubicBezTo>
                    <a:pt x="2540" y="1527"/>
                    <a:pt x="2569" y="1412"/>
                    <a:pt x="2611" y="1255"/>
                  </a:cubicBezTo>
                  <a:cubicBezTo>
                    <a:pt x="2654" y="1099"/>
                    <a:pt x="2697" y="999"/>
                    <a:pt x="2711" y="927"/>
                  </a:cubicBezTo>
                  <a:cubicBezTo>
                    <a:pt x="2726" y="842"/>
                    <a:pt x="2754" y="756"/>
                    <a:pt x="2783" y="671"/>
                  </a:cubicBezTo>
                  <a:cubicBezTo>
                    <a:pt x="2797" y="571"/>
                    <a:pt x="2825" y="485"/>
                    <a:pt x="2825" y="428"/>
                  </a:cubicBezTo>
                  <a:cubicBezTo>
                    <a:pt x="2840" y="371"/>
                    <a:pt x="2854" y="314"/>
                    <a:pt x="2854" y="271"/>
                  </a:cubicBezTo>
                  <a:cubicBezTo>
                    <a:pt x="2854" y="214"/>
                    <a:pt x="2825" y="171"/>
                    <a:pt x="2768" y="114"/>
                  </a:cubicBezTo>
                  <a:cubicBezTo>
                    <a:pt x="2711" y="71"/>
                    <a:pt x="2669" y="43"/>
                    <a:pt x="2626" y="43"/>
                  </a:cubicBezTo>
                  <a:cubicBezTo>
                    <a:pt x="2569" y="43"/>
                    <a:pt x="2497" y="100"/>
                    <a:pt x="2383" y="214"/>
                  </a:cubicBezTo>
                  <a:cubicBezTo>
                    <a:pt x="2283" y="343"/>
                    <a:pt x="2112" y="542"/>
                    <a:pt x="1898" y="828"/>
                  </a:cubicBezTo>
                  <a:cubicBezTo>
                    <a:pt x="1670" y="1113"/>
                    <a:pt x="1485" y="1341"/>
                    <a:pt x="1342" y="1512"/>
                  </a:cubicBezTo>
                  <a:cubicBezTo>
                    <a:pt x="1228" y="1270"/>
                    <a:pt x="1128" y="1027"/>
                    <a:pt x="1028" y="785"/>
                  </a:cubicBezTo>
                  <a:cubicBezTo>
                    <a:pt x="942" y="556"/>
                    <a:pt x="900" y="385"/>
                    <a:pt x="885" y="285"/>
                  </a:cubicBezTo>
                  <a:cubicBezTo>
                    <a:pt x="885" y="228"/>
                    <a:pt x="843" y="171"/>
                    <a:pt x="757" y="100"/>
                  </a:cubicBezTo>
                  <a:cubicBezTo>
                    <a:pt x="671" y="29"/>
                    <a:pt x="614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7"/>
            <p:cNvSpPr/>
            <p:nvPr/>
          </p:nvSpPr>
          <p:spPr>
            <a:xfrm>
              <a:off x="1738125" y="816825"/>
              <a:ext cx="52800" cy="68875"/>
            </a:xfrm>
            <a:custGeom>
              <a:avLst/>
              <a:gdLst/>
              <a:ahLst/>
              <a:cxnLst/>
              <a:rect l="l" t="t" r="r" b="b"/>
              <a:pathLst>
                <a:path w="2112" h="2755" extrusionOk="0">
                  <a:moveTo>
                    <a:pt x="1355" y="329"/>
                  </a:moveTo>
                  <a:cubicBezTo>
                    <a:pt x="1470" y="329"/>
                    <a:pt x="1555" y="386"/>
                    <a:pt x="1626" y="514"/>
                  </a:cubicBezTo>
                  <a:cubicBezTo>
                    <a:pt x="1712" y="643"/>
                    <a:pt x="1755" y="800"/>
                    <a:pt x="1755" y="1014"/>
                  </a:cubicBezTo>
                  <a:cubicBezTo>
                    <a:pt x="1755" y="1213"/>
                    <a:pt x="1684" y="1427"/>
                    <a:pt x="1569" y="1656"/>
                  </a:cubicBezTo>
                  <a:cubicBezTo>
                    <a:pt x="1441" y="1870"/>
                    <a:pt x="1298" y="2069"/>
                    <a:pt x="1127" y="2226"/>
                  </a:cubicBezTo>
                  <a:cubicBezTo>
                    <a:pt x="956" y="2369"/>
                    <a:pt x="799" y="2455"/>
                    <a:pt x="671" y="2455"/>
                  </a:cubicBezTo>
                  <a:cubicBezTo>
                    <a:pt x="585" y="2455"/>
                    <a:pt x="514" y="2412"/>
                    <a:pt x="457" y="2312"/>
                  </a:cubicBezTo>
                  <a:cubicBezTo>
                    <a:pt x="385" y="2226"/>
                    <a:pt x="357" y="2112"/>
                    <a:pt x="357" y="1969"/>
                  </a:cubicBezTo>
                  <a:cubicBezTo>
                    <a:pt x="357" y="1727"/>
                    <a:pt x="414" y="1470"/>
                    <a:pt x="542" y="1213"/>
                  </a:cubicBezTo>
                  <a:cubicBezTo>
                    <a:pt x="671" y="942"/>
                    <a:pt x="813" y="728"/>
                    <a:pt x="970" y="571"/>
                  </a:cubicBezTo>
                  <a:cubicBezTo>
                    <a:pt x="1127" y="415"/>
                    <a:pt x="1256" y="329"/>
                    <a:pt x="1355" y="329"/>
                  </a:cubicBezTo>
                  <a:close/>
                  <a:moveTo>
                    <a:pt x="1341" y="1"/>
                  </a:moveTo>
                  <a:cubicBezTo>
                    <a:pt x="1213" y="1"/>
                    <a:pt x="1056" y="58"/>
                    <a:pt x="899" y="172"/>
                  </a:cubicBezTo>
                  <a:cubicBezTo>
                    <a:pt x="742" y="286"/>
                    <a:pt x="599" y="429"/>
                    <a:pt x="457" y="614"/>
                  </a:cubicBezTo>
                  <a:cubicBezTo>
                    <a:pt x="328" y="800"/>
                    <a:pt x="214" y="1014"/>
                    <a:pt x="129" y="1256"/>
                  </a:cubicBezTo>
                  <a:cubicBezTo>
                    <a:pt x="43" y="1513"/>
                    <a:pt x="0" y="1756"/>
                    <a:pt x="0" y="1984"/>
                  </a:cubicBezTo>
                  <a:cubicBezTo>
                    <a:pt x="0" y="2169"/>
                    <a:pt x="72" y="2340"/>
                    <a:pt x="186" y="2512"/>
                  </a:cubicBezTo>
                  <a:cubicBezTo>
                    <a:pt x="328" y="2668"/>
                    <a:pt x="471" y="2754"/>
                    <a:pt x="642" y="2754"/>
                  </a:cubicBezTo>
                  <a:cubicBezTo>
                    <a:pt x="885" y="2754"/>
                    <a:pt x="1113" y="2668"/>
                    <a:pt x="1341" y="2469"/>
                  </a:cubicBezTo>
                  <a:cubicBezTo>
                    <a:pt x="1584" y="2269"/>
                    <a:pt x="1769" y="2041"/>
                    <a:pt x="1898" y="1770"/>
                  </a:cubicBezTo>
                  <a:cubicBezTo>
                    <a:pt x="2040" y="1484"/>
                    <a:pt x="2112" y="1228"/>
                    <a:pt x="2112" y="971"/>
                  </a:cubicBezTo>
                  <a:cubicBezTo>
                    <a:pt x="2112" y="714"/>
                    <a:pt x="2040" y="500"/>
                    <a:pt x="1898" y="300"/>
                  </a:cubicBezTo>
                  <a:cubicBezTo>
                    <a:pt x="1741" y="101"/>
                    <a:pt x="1555" y="1"/>
                    <a:pt x="13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7"/>
            <p:cNvSpPr/>
            <p:nvPr/>
          </p:nvSpPr>
          <p:spPr>
            <a:xfrm>
              <a:off x="1800875" y="816825"/>
              <a:ext cx="52100" cy="69225"/>
            </a:xfrm>
            <a:custGeom>
              <a:avLst/>
              <a:gdLst/>
              <a:ahLst/>
              <a:cxnLst/>
              <a:rect l="l" t="t" r="r" b="b"/>
              <a:pathLst>
                <a:path w="2084" h="2769" extrusionOk="0">
                  <a:moveTo>
                    <a:pt x="757" y="443"/>
                  </a:moveTo>
                  <a:cubicBezTo>
                    <a:pt x="1014" y="529"/>
                    <a:pt x="1242" y="671"/>
                    <a:pt x="1427" y="857"/>
                  </a:cubicBezTo>
                  <a:cubicBezTo>
                    <a:pt x="1627" y="1042"/>
                    <a:pt x="1727" y="1228"/>
                    <a:pt x="1727" y="1385"/>
                  </a:cubicBezTo>
                  <a:cubicBezTo>
                    <a:pt x="1727" y="1470"/>
                    <a:pt x="1656" y="1599"/>
                    <a:pt x="1499" y="1741"/>
                  </a:cubicBezTo>
                  <a:cubicBezTo>
                    <a:pt x="1356" y="1898"/>
                    <a:pt x="1171" y="2041"/>
                    <a:pt x="942" y="2183"/>
                  </a:cubicBezTo>
                  <a:cubicBezTo>
                    <a:pt x="714" y="2312"/>
                    <a:pt x="514" y="2397"/>
                    <a:pt x="343" y="2426"/>
                  </a:cubicBezTo>
                  <a:cubicBezTo>
                    <a:pt x="372" y="2212"/>
                    <a:pt x="415" y="2027"/>
                    <a:pt x="457" y="1855"/>
                  </a:cubicBezTo>
                  <a:cubicBezTo>
                    <a:pt x="586" y="1442"/>
                    <a:pt x="657" y="1142"/>
                    <a:pt x="714" y="971"/>
                  </a:cubicBezTo>
                  <a:cubicBezTo>
                    <a:pt x="757" y="800"/>
                    <a:pt x="771" y="671"/>
                    <a:pt x="771" y="614"/>
                  </a:cubicBezTo>
                  <a:cubicBezTo>
                    <a:pt x="771" y="543"/>
                    <a:pt x="771" y="500"/>
                    <a:pt x="757" y="443"/>
                  </a:cubicBezTo>
                  <a:close/>
                  <a:moveTo>
                    <a:pt x="272" y="1"/>
                  </a:moveTo>
                  <a:cubicBezTo>
                    <a:pt x="229" y="1"/>
                    <a:pt x="201" y="29"/>
                    <a:pt x="201" y="72"/>
                  </a:cubicBezTo>
                  <a:cubicBezTo>
                    <a:pt x="201" y="129"/>
                    <a:pt x="229" y="172"/>
                    <a:pt x="272" y="229"/>
                  </a:cubicBezTo>
                  <a:cubicBezTo>
                    <a:pt x="315" y="286"/>
                    <a:pt x="386" y="329"/>
                    <a:pt x="472" y="358"/>
                  </a:cubicBezTo>
                  <a:cubicBezTo>
                    <a:pt x="457" y="543"/>
                    <a:pt x="372" y="900"/>
                    <a:pt x="229" y="1442"/>
                  </a:cubicBezTo>
                  <a:cubicBezTo>
                    <a:pt x="72" y="1984"/>
                    <a:pt x="1" y="2298"/>
                    <a:pt x="1" y="2383"/>
                  </a:cubicBezTo>
                  <a:cubicBezTo>
                    <a:pt x="1" y="2469"/>
                    <a:pt x="29" y="2554"/>
                    <a:pt x="87" y="2640"/>
                  </a:cubicBezTo>
                  <a:cubicBezTo>
                    <a:pt x="158" y="2726"/>
                    <a:pt x="215" y="2768"/>
                    <a:pt x="258" y="2768"/>
                  </a:cubicBezTo>
                  <a:cubicBezTo>
                    <a:pt x="457" y="2768"/>
                    <a:pt x="700" y="2697"/>
                    <a:pt x="985" y="2540"/>
                  </a:cubicBezTo>
                  <a:cubicBezTo>
                    <a:pt x="1271" y="2397"/>
                    <a:pt x="1527" y="2212"/>
                    <a:pt x="1756" y="1998"/>
                  </a:cubicBezTo>
                  <a:cubicBezTo>
                    <a:pt x="1970" y="1770"/>
                    <a:pt x="2084" y="1584"/>
                    <a:pt x="2084" y="1427"/>
                  </a:cubicBezTo>
                  <a:cubicBezTo>
                    <a:pt x="2084" y="1185"/>
                    <a:pt x="1984" y="942"/>
                    <a:pt x="1784" y="728"/>
                  </a:cubicBezTo>
                  <a:cubicBezTo>
                    <a:pt x="1584" y="500"/>
                    <a:pt x="1342" y="315"/>
                    <a:pt x="1057" y="186"/>
                  </a:cubicBezTo>
                  <a:cubicBezTo>
                    <a:pt x="786" y="58"/>
                    <a:pt x="529" y="1"/>
                    <a:pt x="2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7"/>
            <p:cNvSpPr/>
            <p:nvPr/>
          </p:nvSpPr>
          <p:spPr>
            <a:xfrm>
              <a:off x="1862225" y="817900"/>
              <a:ext cx="53175" cy="68150"/>
            </a:xfrm>
            <a:custGeom>
              <a:avLst/>
              <a:gdLst/>
              <a:ahLst/>
              <a:cxnLst/>
              <a:rect l="l" t="t" r="r" b="b"/>
              <a:pathLst>
                <a:path w="2127" h="2726" extrusionOk="0">
                  <a:moveTo>
                    <a:pt x="1342" y="1"/>
                  </a:moveTo>
                  <a:cubicBezTo>
                    <a:pt x="814" y="1"/>
                    <a:pt x="528" y="43"/>
                    <a:pt x="486" y="143"/>
                  </a:cubicBezTo>
                  <a:cubicBezTo>
                    <a:pt x="486" y="172"/>
                    <a:pt x="471" y="200"/>
                    <a:pt x="471" y="229"/>
                  </a:cubicBezTo>
                  <a:cubicBezTo>
                    <a:pt x="471" y="429"/>
                    <a:pt x="429" y="685"/>
                    <a:pt x="357" y="971"/>
                  </a:cubicBezTo>
                  <a:cubicBezTo>
                    <a:pt x="272" y="1270"/>
                    <a:pt x="200" y="1541"/>
                    <a:pt x="115" y="1798"/>
                  </a:cubicBezTo>
                  <a:cubicBezTo>
                    <a:pt x="43" y="2069"/>
                    <a:pt x="1" y="2240"/>
                    <a:pt x="1" y="2354"/>
                  </a:cubicBezTo>
                  <a:cubicBezTo>
                    <a:pt x="1" y="2454"/>
                    <a:pt x="58" y="2554"/>
                    <a:pt x="143" y="2625"/>
                  </a:cubicBezTo>
                  <a:cubicBezTo>
                    <a:pt x="229" y="2697"/>
                    <a:pt x="343" y="2725"/>
                    <a:pt x="457" y="2725"/>
                  </a:cubicBezTo>
                  <a:cubicBezTo>
                    <a:pt x="728" y="2725"/>
                    <a:pt x="999" y="2683"/>
                    <a:pt x="1299" y="2583"/>
                  </a:cubicBezTo>
                  <a:cubicBezTo>
                    <a:pt x="1584" y="2483"/>
                    <a:pt x="1727" y="2383"/>
                    <a:pt x="1727" y="2283"/>
                  </a:cubicBezTo>
                  <a:cubicBezTo>
                    <a:pt x="1727" y="2226"/>
                    <a:pt x="1712" y="2198"/>
                    <a:pt x="1670" y="2198"/>
                  </a:cubicBezTo>
                  <a:cubicBezTo>
                    <a:pt x="1655" y="2198"/>
                    <a:pt x="1584" y="2226"/>
                    <a:pt x="1470" y="2255"/>
                  </a:cubicBezTo>
                  <a:cubicBezTo>
                    <a:pt x="1099" y="2354"/>
                    <a:pt x="771" y="2397"/>
                    <a:pt x="471" y="2397"/>
                  </a:cubicBezTo>
                  <a:cubicBezTo>
                    <a:pt x="443" y="2397"/>
                    <a:pt x="414" y="2383"/>
                    <a:pt x="386" y="2369"/>
                  </a:cubicBezTo>
                  <a:cubicBezTo>
                    <a:pt x="371" y="2354"/>
                    <a:pt x="357" y="2326"/>
                    <a:pt x="357" y="2283"/>
                  </a:cubicBezTo>
                  <a:cubicBezTo>
                    <a:pt x="357" y="2198"/>
                    <a:pt x="429" y="1926"/>
                    <a:pt x="571" y="1484"/>
                  </a:cubicBezTo>
                  <a:cubicBezTo>
                    <a:pt x="857" y="1484"/>
                    <a:pt x="1113" y="1456"/>
                    <a:pt x="1327" y="1413"/>
                  </a:cubicBezTo>
                  <a:cubicBezTo>
                    <a:pt x="1541" y="1370"/>
                    <a:pt x="1641" y="1299"/>
                    <a:pt x="1641" y="1213"/>
                  </a:cubicBezTo>
                  <a:cubicBezTo>
                    <a:pt x="1641" y="1170"/>
                    <a:pt x="1598" y="1156"/>
                    <a:pt x="1527" y="1156"/>
                  </a:cubicBezTo>
                  <a:cubicBezTo>
                    <a:pt x="1456" y="1156"/>
                    <a:pt x="1342" y="1156"/>
                    <a:pt x="1185" y="1170"/>
                  </a:cubicBezTo>
                  <a:cubicBezTo>
                    <a:pt x="1028" y="1185"/>
                    <a:pt x="914" y="1185"/>
                    <a:pt x="814" y="1185"/>
                  </a:cubicBezTo>
                  <a:lnTo>
                    <a:pt x="657" y="1185"/>
                  </a:lnTo>
                  <a:cubicBezTo>
                    <a:pt x="757" y="828"/>
                    <a:pt x="814" y="557"/>
                    <a:pt x="814" y="386"/>
                  </a:cubicBezTo>
                  <a:lnTo>
                    <a:pt x="814" y="372"/>
                  </a:lnTo>
                  <a:cubicBezTo>
                    <a:pt x="1042" y="329"/>
                    <a:pt x="1199" y="300"/>
                    <a:pt x="1256" y="300"/>
                  </a:cubicBezTo>
                  <a:cubicBezTo>
                    <a:pt x="1327" y="286"/>
                    <a:pt x="1427" y="286"/>
                    <a:pt x="1584" y="272"/>
                  </a:cubicBezTo>
                  <a:cubicBezTo>
                    <a:pt x="1741" y="257"/>
                    <a:pt x="1869" y="243"/>
                    <a:pt x="1969" y="215"/>
                  </a:cubicBezTo>
                  <a:cubicBezTo>
                    <a:pt x="2083" y="200"/>
                    <a:pt x="2126" y="172"/>
                    <a:pt x="2126" y="115"/>
                  </a:cubicBezTo>
                  <a:cubicBezTo>
                    <a:pt x="2126" y="43"/>
                    <a:pt x="1869" y="1"/>
                    <a:pt x="13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7"/>
            <p:cNvSpPr/>
            <p:nvPr/>
          </p:nvSpPr>
          <p:spPr>
            <a:xfrm>
              <a:off x="1913950" y="816825"/>
              <a:ext cx="49575" cy="68500"/>
            </a:xfrm>
            <a:custGeom>
              <a:avLst/>
              <a:gdLst/>
              <a:ahLst/>
              <a:cxnLst/>
              <a:rect l="l" t="t" r="r" b="b"/>
              <a:pathLst>
                <a:path w="1983" h="2740" extrusionOk="0">
                  <a:moveTo>
                    <a:pt x="1712" y="1"/>
                  </a:moveTo>
                  <a:cubicBezTo>
                    <a:pt x="1555" y="1"/>
                    <a:pt x="1384" y="58"/>
                    <a:pt x="1156" y="144"/>
                  </a:cubicBezTo>
                  <a:cubicBezTo>
                    <a:pt x="942" y="243"/>
                    <a:pt x="785" y="343"/>
                    <a:pt x="685" y="457"/>
                  </a:cubicBezTo>
                  <a:cubicBezTo>
                    <a:pt x="656" y="486"/>
                    <a:pt x="628" y="543"/>
                    <a:pt x="599" y="614"/>
                  </a:cubicBezTo>
                  <a:cubicBezTo>
                    <a:pt x="571" y="686"/>
                    <a:pt x="556" y="757"/>
                    <a:pt x="556" y="828"/>
                  </a:cubicBezTo>
                  <a:cubicBezTo>
                    <a:pt x="556" y="885"/>
                    <a:pt x="613" y="985"/>
                    <a:pt x="699" y="1099"/>
                  </a:cubicBezTo>
                  <a:cubicBezTo>
                    <a:pt x="799" y="1199"/>
                    <a:pt x="899" y="1313"/>
                    <a:pt x="1013" y="1413"/>
                  </a:cubicBezTo>
                  <a:cubicBezTo>
                    <a:pt x="1127" y="1513"/>
                    <a:pt x="1227" y="1613"/>
                    <a:pt x="1327" y="1727"/>
                  </a:cubicBezTo>
                  <a:cubicBezTo>
                    <a:pt x="1427" y="1827"/>
                    <a:pt x="1469" y="1927"/>
                    <a:pt x="1469" y="1998"/>
                  </a:cubicBezTo>
                  <a:cubicBezTo>
                    <a:pt x="1469" y="2098"/>
                    <a:pt x="1398" y="2198"/>
                    <a:pt x="1255" y="2298"/>
                  </a:cubicBezTo>
                  <a:cubicBezTo>
                    <a:pt x="1113" y="2397"/>
                    <a:pt x="956" y="2440"/>
                    <a:pt x="770" y="2440"/>
                  </a:cubicBezTo>
                  <a:cubicBezTo>
                    <a:pt x="671" y="2440"/>
                    <a:pt x="599" y="2426"/>
                    <a:pt x="514" y="2383"/>
                  </a:cubicBezTo>
                  <a:cubicBezTo>
                    <a:pt x="428" y="2340"/>
                    <a:pt x="371" y="2298"/>
                    <a:pt x="328" y="2255"/>
                  </a:cubicBezTo>
                  <a:cubicBezTo>
                    <a:pt x="200" y="2126"/>
                    <a:pt x="114" y="2069"/>
                    <a:pt x="71" y="2069"/>
                  </a:cubicBezTo>
                  <a:cubicBezTo>
                    <a:pt x="29" y="2069"/>
                    <a:pt x="0" y="2112"/>
                    <a:pt x="0" y="2183"/>
                  </a:cubicBezTo>
                  <a:cubicBezTo>
                    <a:pt x="0" y="2298"/>
                    <a:pt x="86" y="2426"/>
                    <a:pt x="243" y="2554"/>
                  </a:cubicBezTo>
                  <a:cubicBezTo>
                    <a:pt x="414" y="2683"/>
                    <a:pt x="613" y="2740"/>
                    <a:pt x="870" y="2740"/>
                  </a:cubicBezTo>
                  <a:cubicBezTo>
                    <a:pt x="1113" y="2740"/>
                    <a:pt x="1341" y="2668"/>
                    <a:pt x="1526" y="2526"/>
                  </a:cubicBezTo>
                  <a:cubicBezTo>
                    <a:pt x="1726" y="2383"/>
                    <a:pt x="1826" y="2198"/>
                    <a:pt x="1826" y="1984"/>
                  </a:cubicBezTo>
                  <a:cubicBezTo>
                    <a:pt x="1826" y="1884"/>
                    <a:pt x="1769" y="1756"/>
                    <a:pt x="1683" y="1627"/>
                  </a:cubicBezTo>
                  <a:cubicBezTo>
                    <a:pt x="1584" y="1484"/>
                    <a:pt x="1469" y="1370"/>
                    <a:pt x="1355" y="1270"/>
                  </a:cubicBezTo>
                  <a:cubicBezTo>
                    <a:pt x="1056" y="999"/>
                    <a:pt x="899" y="843"/>
                    <a:pt x="899" y="785"/>
                  </a:cubicBezTo>
                  <a:cubicBezTo>
                    <a:pt x="899" y="671"/>
                    <a:pt x="1056" y="571"/>
                    <a:pt x="1355" y="443"/>
                  </a:cubicBezTo>
                  <a:cubicBezTo>
                    <a:pt x="1441" y="415"/>
                    <a:pt x="1541" y="386"/>
                    <a:pt x="1641" y="358"/>
                  </a:cubicBezTo>
                  <a:cubicBezTo>
                    <a:pt x="1755" y="343"/>
                    <a:pt x="1840" y="315"/>
                    <a:pt x="1897" y="300"/>
                  </a:cubicBezTo>
                  <a:cubicBezTo>
                    <a:pt x="1954" y="286"/>
                    <a:pt x="1983" y="258"/>
                    <a:pt x="1983" y="243"/>
                  </a:cubicBezTo>
                  <a:cubicBezTo>
                    <a:pt x="1983" y="186"/>
                    <a:pt x="1954" y="129"/>
                    <a:pt x="1897" y="86"/>
                  </a:cubicBezTo>
                  <a:cubicBezTo>
                    <a:pt x="1855" y="29"/>
                    <a:pt x="1783" y="1"/>
                    <a:pt x="17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7"/>
            <p:cNvSpPr/>
            <p:nvPr/>
          </p:nvSpPr>
          <p:spPr>
            <a:xfrm>
              <a:off x="1971000" y="817200"/>
              <a:ext cx="71350" cy="68500"/>
            </a:xfrm>
            <a:custGeom>
              <a:avLst/>
              <a:gdLst/>
              <a:ahLst/>
              <a:cxnLst/>
              <a:rect l="l" t="t" r="r" b="b"/>
              <a:pathLst>
                <a:path w="2854" h="2740" extrusionOk="0">
                  <a:moveTo>
                    <a:pt x="600" y="0"/>
                  </a:moveTo>
                  <a:cubicBezTo>
                    <a:pt x="557" y="0"/>
                    <a:pt x="543" y="0"/>
                    <a:pt x="528" y="29"/>
                  </a:cubicBezTo>
                  <a:cubicBezTo>
                    <a:pt x="514" y="43"/>
                    <a:pt x="514" y="71"/>
                    <a:pt x="514" y="114"/>
                  </a:cubicBezTo>
                  <a:cubicBezTo>
                    <a:pt x="514" y="285"/>
                    <a:pt x="428" y="699"/>
                    <a:pt x="257" y="1355"/>
                  </a:cubicBezTo>
                  <a:cubicBezTo>
                    <a:pt x="86" y="2012"/>
                    <a:pt x="1" y="2368"/>
                    <a:pt x="1" y="2440"/>
                  </a:cubicBezTo>
                  <a:cubicBezTo>
                    <a:pt x="1" y="2497"/>
                    <a:pt x="29" y="2568"/>
                    <a:pt x="72" y="2625"/>
                  </a:cubicBezTo>
                  <a:cubicBezTo>
                    <a:pt x="129" y="2696"/>
                    <a:pt x="157" y="2739"/>
                    <a:pt x="200" y="2739"/>
                  </a:cubicBezTo>
                  <a:cubicBezTo>
                    <a:pt x="200" y="2739"/>
                    <a:pt x="215" y="2711"/>
                    <a:pt x="243" y="2668"/>
                  </a:cubicBezTo>
                  <a:cubicBezTo>
                    <a:pt x="257" y="2639"/>
                    <a:pt x="257" y="2625"/>
                    <a:pt x="272" y="2596"/>
                  </a:cubicBezTo>
                  <a:cubicBezTo>
                    <a:pt x="286" y="2568"/>
                    <a:pt x="286" y="2539"/>
                    <a:pt x="300" y="2497"/>
                  </a:cubicBezTo>
                  <a:cubicBezTo>
                    <a:pt x="314" y="2440"/>
                    <a:pt x="329" y="2411"/>
                    <a:pt x="343" y="2368"/>
                  </a:cubicBezTo>
                  <a:cubicBezTo>
                    <a:pt x="357" y="2325"/>
                    <a:pt x="371" y="2283"/>
                    <a:pt x="386" y="2226"/>
                  </a:cubicBezTo>
                  <a:cubicBezTo>
                    <a:pt x="400" y="2168"/>
                    <a:pt x="414" y="2126"/>
                    <a:pt x="428" y="2083"/>
                  </a:cubicBezTo>
                  <a:cubicBezTo>
                    <a:pt x="428" y="2040"/>
                    <a:pt x="443" y="1983"/>
                    <a:pt x="471" y="1926"/>
                  </a:cubicBezTo>
                  <a:cubicBezTo>
                    <a:pt x="486" y="1855"/>
                    <a:pt x="514" y="1726"/>
                    <a:pt x="571" y="1541"/>
                  </a:cubicBezTo>
                  <a:cubicBezTo>
                    <a:pt x="628" y="1341"/>
                    <a:pt x="671" y="1099"/>
                    <a:pt x="714" y="828"/>
                  </a:cubicBezTo>
                  <a:cubicBezTo>
                    <a:pt x="885" y="1341"/>
                    <a:pt x="1013" y="1655"/>
                    <a:pt x="1099" y="1798"/>
                  </a:cubicBezTo>
                  <a:cubicBezTo>
                    <a:pt x="1170" y="1883"/>
                    <a:pt x="1227" y="1912"/>
                    <a:pt x="1299" y="1912"/>
                  </a:cubicBezTo>
                  <a:cubicBezTo>
                    <a:pt x="1370" y="1912"/>
                    <a:pt x="1470" y="1855"/>
                    <a:pt x="1570" y="1741"/>
                  </a:cubicBezTo>
                  <a:cubicBezTo>
                    <a:pt x="1684" y="1626"/>
                    <a:pt x="1983" y="1270"/>
                    <a:pt x="2468" y="656"/>
                  </a:cubicBezTo>
                  <a:lnTo>
                    <a:pt x="2468" y="656"/>
                  </a:lnTo>
                  <a:cubicBezTo>
                    <a:pt x="2369" y="942"/>
                    <a:pt x="2269" y="1284"/>
                    <a:pt x="2169" y="1655"/>
                  </a:cubicBezTo>
                  <a:cubicBezTo>
                    <a:pt x="2083" y="2040"/>
                    <a:pt x="2040" y="2283"/>
                    <a:pt x="2040" y="2382"/>
                  </a:cubicBezTo>
                  <a:cubicBezTo>
                    <a:pt x="2040" y="2497"/>
                    <a:pt x="2055" y="2582"/>
                    <a:pt x="2083" y="2639"/>
                  </a:cubicBezTo>
                  <a:cubicBezTo>
                    <a:pt x="2126" y="2696"/>
                    <a:pt x="2155" y="2739"/>
                    <a:pt x="2197" y="2739"/>
                  </a:cubicBezTo>
                  <a:cubicBezTo>
                    <a:pt x="2226" y="2739"/>
                    <a:pt x="2269" y="2653"/>
                    <a:pt x="2312" y="2511"/>
                  </a:cubicBezTo>
                  <a:cubicBezTo>
                    <a:pt x="2326" y="2425"/>
                    <a:pt x="2340" y="2354"/>
                    <a:pt x="2369" y="2268"/>
                  </a:cubicBezTo>
                  <a:cubicBezTo>
                    <a:pt x="2383" y="2183"/>
                    <a:pt x="2411" y="2083"/>
                    <a:pt x="2440" y="1954"/>
                  </a:cubicBezTo>
                  <a:cubicBezTo>
                    <a:pt x="2468" y="1812"/>
                    <a:pt x="2497" y="1712"/>
                    <a:pt x="2526" y="1626"/>
                  </a:cubicBezTo>
                  <a:cubicBezTo>
                    <a:pt x="2554" y="1527"/>
                    <a:pt x="2583" y="1412"/>
                    <a:pt x="2625" y="1255"/>
                  </a:cubicBezTo>
                  <a:cubicBezTo>
                    <a:pt x="2668" y="1099"/>
                    <a:pt x="2697" y="999"/>
                    <a:pt x="2725" y="927"/>
                  </a:cubicBezTo>
                  <a:cubicBezTo>
                    <a:pt x="2739" y="842"/>
                    <a:pt x="2768" y="756"/>
                    <a:pt x="2782" y="671"/>
                  </a:cubicBezTo>
                  <a:cubicBezTo>
                    <a:pt x="2811" y="571"/>
                    <a:pt x="2839" y="485"/>
                    <a:pt x="2839" y="428"/>
                  </a:cubicBezTo>
                  <a:cubicBezTo>
                    <a:pt x="2854" y="371"/>
                    <a:pt x="2854" y="314"/>
                    <a:pt x="2854" y="271"/>
                  </a:cubicBezTo>
                  <a:cubicBezTo>
                    <a:pt x="2854" y="214"/>
                    <a:pt x="2839" y="171"/>
                    <a:pt x="2782" y="114"/>
                  </a:cubicBezTo>
                  <a:cubicBezTo>
                    <a:pt x="2725" y="71"/>
                    <a:pt x="2682" y="43"/>
                    <a:pt x="2625" y="43"/>
                  </a:cubicBezTo>
                  <a:cubicBezTo>
                    <a:pt x="2583" y="43"/>
                    <a:pt x="2511" y="100"/>
                    <a:pt x="2397" y="214"/>
                  </a:cubicBezTo>
                  <a:cubicBezTo>
                    <a:pt x="2297" y="343"/>
                    <a:pt x="2126" y="542"/>
                    <a:pt x="1912" y="828"/>
                  </a:cubicBezTo>
                  <a:cubicBezTo>
                    <a:pt x="1684" y="1113"/>
                    <a:pt x="1498" y="1341"/>
                    <a:pt x="1356" y="1512"/>
                  </a:cubicBezTo>
                  <a:cubicBezTo>
                    <a:pt x="1242" y="1270"/>
                    <a:pt x="1142" y="1027"/>
                    <a:pt x="1042" y="785"/>
                  </a:cubicBezTo>
                  <a:cubicBezTo>
                    <a:pt x="956" y="556"/>
                    <a:pt x="914" y="385"/>
                    <a:pt x="899" y="285"/>
                  </a:cubicBezTo>
                  <a:cubicBezTo>
                    <a:pt x="885" y="228"/>
                    <a:pt x="842" y="171"/>
                    <a:pt x="771" y="100"/>
                  </a:cubicBezTo>
                  <a:cubicBezTo>
                    <a:pt x="685" y="29"/>
                    <a:pt x="628" y="0"/>
                    <a:pt x="6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7"/>
            <p:cNvSpPr/>
            <p:nvPr/>
          </p:nvSpPr>
          <p:spPr>
            <a:xfrm>
              <a:off x="2047325" y="815775"/>
              <a:ext cx="51025" cy="70275"/>
            </a:xfrm>
            <a:custGeom>
              <a:avLst/>
              <a:gdLst/>
              <a:ahLst/>
              <a:cxnLst/>
              <a:rect l="l" t="t" r="r" b="b"/>
              <a:pathLst>
                <a:path w="2041" h="2811" extrusionOk="0">
                  <a:moveTo>
                    <a:pt x="1213" y="400"/>
                  </a:moveTo>
                  <a:cubicBezTo>
                    <a:pt x="1256" y="613"/>
                    <a:pt x="1298" y="956"/>
                    <a:pt x="1341" y="1398"/>
                  </a:cubicBezTo>
                  <a:cubicBezTo>
                    <a:pt x="1142" y="1441"/>
                    <a:pt x="942" y="1484"/>
                    <a:pt x="756" y="1526"/>
                  </a:cubicBezTo>
                  <a:cubicBezTo>
                    <a:pt x="942" y="1041"/>
                    <a:pt x="1099" y="656"/>
                    <a:pt x="1213" y="400"/>
                  </a:cubicBezTo>
                  <a:close/>
                  <a:moveTo>
                    <a:pt x="1298" y="0"/>
                  </a:moveTo>
                  <a:cubicBezTo>
                    <a:pt x="1227" y="0"/>
                    <a:pt x="1156" y="29"/>
                    <a:pt x="1084" y="86"/>
                  </a:cubicBezTo>
                  <a:cubicBezTo>
                    <a:pt x="1013" y="128"/>
                    <a:pt x="970" y="200"/>
                    <a:pt x="942" y="271"/>
                  </a:cubicBezTo>
                  <a:cubicBezTo>
                    <a:pt x="913" y="342"/>
                    <a:pt x="842" y="499"/>
                    <a:pt x="742" y="756"/>
                  </a:cubicBezTo>
                  <a:cubicBezTo>
                    <a:pt x="628" y="1027"/>
                    <a:pt x="542" y="1227"/>
                    <a:pt x="485" y="1370"/>
                  </a:cubicBezTo>
                  <a:cubicBezTo>
                    <a:pt x="457" y="1455"/>
                    <a:pt x="428" y="1541"/>
                    <a:pt x="385" y="1626"/>
                  </a:cubicBezTo>
                  <a:cubicBezTo>
                    <a:pt x="129" y="1712"/>
                    <a:pt x="0" y="1783"/>
                    <a:pt x="0" y="1840"/>
                  </a:cubicBezTo>
                  <a:cubicBezTo>
                    <a:pt x="0" y="1883"/>
                    <a:pt x="15" y="1926"/>
                    <a:pt x="57" y="1954"/>
                  </a:cubicBezTo>
                  <a:cubicBezTo>
                    <a:pt x="100" y="1997"/>
                    <a:pt x="143" y="2011"/>
                    <a:pt x="200" y="2011"/>
                  </a:cubicBezTo>
                  <a:lnTo>
                    <a:pt x="214" y="2011"/>
                  </a:lnTo>
                  <a:cubicBezTo>
                    <a:pt x="72" y="2354"/>
                    <a:pt x="0" y="2539"/>
                    <a:pt x="0" y="2568"/>
                  </a:cubicBezTo>
                  <a:cubicBezTo>
                    <a:pt x="0" y="2625"/>
                    <a:pt x="15" y="2682"/>
                    <a:pt x="72" y="2739"/>
                  </a:cubicBezTo>
                  <a:cubicBezTo>
                    <a:pt x="114" y="2782"/>
                    <a:pt x="157" y="2810"/>
                    <a:pt x="200" y="2810"/>
                  </a:cubicBezTo>
                  <a:cubicBezTo>
                    <a:pt x="243" y="2810"/>
                    <a:pt x="385" y="2511"/>
                    <a:pt x="614" y="1897"/>
                  </a:cubicBezTo>
                  <a:cubicBezTo>
                    <a:pt x="813" y="1855"/>
                    <a:pt x="956" y="1812"/>
                    <a:pt x="1056" y="1783"/>
                  </a:cubicBezTo>
                  <a:cubicBezTo>
                    <a:pt x="1156" y="1755"/>
                    <a:pt x="1256" y="1726"/>
                    <a:pt x="1370" y="1698"/>
                  </a:cubicBezTo>
                  <a:cubicBezTo>
                    <a:pt x="1398" y="1940"/>
                    <a:pt x="1413" y="2183"/>
                    <a:pt x="1427" y="2439"/>
                  </a:cubicBezTo>
                  <a:cubicBezTo>
                    <a:pt x="1455" y="2568"/>
                    <a:pt x="1470" y="2668"/>
                    <a:pt x="1498" y="2725"/>
                  </a:cubicBezTo>
                  <a:cubicBezTo>
                    <a:pt x="1527" y="2782"/>
                    <a:pt x="1555" y="2810"/>
                    <a:pt x="1598" y="2810"/>
                  </a:cubicBezTo>
                  <a:cubicBezTo>
                    <a:pt x="1684" y="2810"/>
                    <a:pt x="1726" y="2639"/>
                    <a:pt x="1726" y="2311"/>
                  </a:cubicBezTo>
                  <a:cubicBezTo>
                    <a:pt x="1726" y="2126"/>
                    <a:pt x="1712" y="1883"/>
                    <a:pt x="1698" y="1612"/>
                  </a:cubicBezTo>
                  <a:cubicBezTo>
                    <a:pt x="1926" y="1555"/>
                    <a:pt x="2040" y="1498"/>
                    <a:pt x="2040" y="1441"/>
                  </a:cubicBezTo>
                  <a:cubicBezTo>
                    <a:pt x="2040" y="1384"/>
                    <a:pt x="1983" y="1341"/>
                    <a:pt x="1869" y="1341"/>
                  </a:cubicBezTo>
                  <a:cubicBezTo>
                    <a:pt x="1812" y="1341"/>
                    <a:pt x="1741" y="1341"/>
                    <a:pt x="1669" y="1355"/>
                  </a:cubicBezTo>
                  <a:cubicBezTo>
                    <a:pt x="1627" y="970"/>
                    <a:pt x="1584" y="656"/>
                    <a:pt x="1512" y="400"/>
                  </a:cubicBezTo>
                  <a:cubicBezTo>
                    <a:pt x="1455" y="128"/>
                    <a:pt x="1384" y="0"/>
                    <a:pt x="12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7"/>
            <p:cNvSpPr/>
            <p:nvPr/>
          </p:nvSpPr>
          <p:spPr>
            <a:xfrm>
              <a:off x="2109025" y="817550"/>
              <a:ext cx="53150" cy="68150"/>
            </a:xfrm>
            <a:custGeom>
              <a:avLst/>
              <a:gdLst/>
              <a:ahLst/>
              <a:cxnLst/>
              <a:rect l="l" t="t" r="r" b="b"/>
              <a:pathLst>
                <a:path w="2126" h="2726" extrusionOk="0">
                  <a:moveTo>
                    <a:pt x="1213" y="0"/>
                  </a:moveTo>
                  <a:cubicBezTo>
                    <a:pt x="699" y="0"/>
                    <a:pt x="371" y="0"/>
                    <a:pt x="214" y="15"/>
                  </a:cubicBezTo>
                  <a:cubicBezTo>
                    <a:pt x="72" y="29"/>
                    <a:pt x="0" y="57"/>
                    <a:pt x="0" y="100"/>
                  </a:cubicBezTo>
                  <a:cubicBezTo>
                    <a:pt x="0" y="157"/>
                    <a:pt x="14" y="214"/>
                    <a:pt x="57" y="271"/>
                  </a:cubicBezTo>
                  <a:cubicBezTo>
                    <a:pt x="100" y="329"/>
                    <a:pt x="143" y="357"/>
                    <a:pt x="186" y="357"/>
                  </a:cubicBezTo>
                  <a:lnTo>
                    <a:pt x="856" y="314"/>
                  </a:lnTo>
                  <a:lnTo>
                    <a:pt x="856" y="314"/>
                  </a:lnTo>
                  <a:cubicBezTo>
                    <a:pt x="842" y="571"/>
                    <a:pt x="756" y="970"/>
                    <a:pt x="614" y="1527"/>
                  </a:cubicBezTo>
                  <a:cubicBezTo>
                    <a:pt x="471" y="2083"/>
                    <a:pt x="400" y="2397"/>
                    <a:pt x="400" y="2454"/>
                  </a:cubicBezTo>
                  <a:cubicBezTo>
                    <a:pt x="400" y="2511"/>
                    <a:pt x="428" y="2582"/>
                    <a:pt x="471" y="2639"/>
                  </a:cubicBezTo>
                  <a:cubicBezTo>
                    <a:pt x="528" y="2697"/>
                    <a:pt x="571" y="2725"/>
                    <a:pt x="599" y="2725"/>
                  </a:cubicBezTo>
                  <a:cubicBezTo>
                    <a:pt x="628" y="2725"/>
                    <a:pt x="671" y="2654"/>
                    <a:pt x="699" y="2511"/>
                  </a:cubicBezTo>
                  <a:cubicBezTo>
                    <a:pt x="728" y="2440"/>
                    <a:pt x="756" y="2326"/>
                    <a:pt x="799" y="2140"/>
                  </a:cubicBezTo>
                  <a:cubicBezTo>
                    <a:pt x="842" y="1969"/>
                    <a:pt x="870" y="1841"/>
                    <a:pt x="885" y="1755"/>
                  </a:cubicBezTo>
                  <a:cubicBezTo>
                    <a:pt x="1099" y="942"/>
                    <a:pt x="1199" y="500"/>
                    <a:pt x="1199" y="400"/>
                  </a:cubicBezTo>
                  <a:cubicBezTo>
                    <a:pt x="1199" y="371"/>
                    <a:pt x="1199" y="343"/>
                    <a:pt x="1184" y="314"/>
                  </a:cubicBezTo>
                  <a:cubicBezTo>
                    <a:pt x="1327" y="314"/>
                    <a:pt x="1470" y="329"/>
                    <a:pt x="1626" y="329"/>
                  </a:cubicBezTo>
                  <a:cubicBezTo>
                    <a:pt x="1783" y="343"/>
                    <a:pt x="1898" y="357"/>
                    <a:pt x="1983" y="357"/>
                  </a:cubicBezTo>
                  <a:cubicBezTo>
                    <a:pt x="2083" y="357"/>
                    <a:pt x="2126" y="329"/>
                    <a:pt x="2126" y="271"/>
                  </a:cubicBezTo>
                  <a:cubicBezTo>
                    <a:pt x="2126" y="200"/>
                    <a:pt x="2040" y="143"/>
                    <a:pt x="1855" y="86"/>
                  </a:cubicBezTo>
                  <a:cubicBezTo>
                    <a:pt x="1698" y="29"/>
                    <a:pt x="1470" y="0"/>
                    <a:pt x="1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7"/>
            <p:cNvSpPr/>
            <p:nvPr/>
          </p:nvSpPr>
          <p:spPr>
            <a:xfrm>
              <a:off x="2159300" y="815775"/>
              <a:ext cx="51025" cy="70275"/>
            </a:xfrm>
            <a:custGeom>
              <a:avLst/>
              <a:gdLst/>
              <a:ahLst/>
              <a:cxnLst/>
              <a:rect l="l" t="t" r="r" b="b"/>
              <a:pathLst>
                <a:path w="2041" h="2811" extrusionOk="0">
                  <a:moveTo>
                    <a:pt x="1213" y="400"/>
                  </a:moveTo>
                  <a:cubicBezTo>
                    <a:pt x="1256" y="613"/>
                    <a:pt x="1299" y="956"/>
                    <a:pt x="1356" y="1398"/>
                  </a:cubicBezTo>
                  <a:cubicBezTo>
                    <a:pt x="1142" y="1441"/>
                    <a:pt x="956" y="1484"/>
                    <a:pt x="757" y="1526"/>
                  </a:cubicBezTo>
                  <a:cubicBezTo>
                    <a:pt x="942" y="1041"/>
                    <a:pt x="1099" y="656"/>
                    <a:pt x="1213" y="400"/>
                  </a:cubicBezTo>
                  <a:close/>
                  <a:moveTo>
                    <a:pt x="1299" y="0"/>
                  </a:moveTo>
                  <a:cubicBezTo>
                    <a:pt x="1242" y="0"/>
                    <a:pt x="1170" y="29"/>
                    <a:pt x="1099" y="86"/>
                  </a:cubicBezTo>
                  <a:cubicBezTo>
                    <a:pt x="1028" y="128"/>
                    <a:pt x="971" y="200"/>
                    <a:pt x="942" y="271"/>
                  </a:cubicBezTo>
                  <a:cubicBezTo>
                    <a:pt x="914" y="342"/>
                    <a:pt x="842" y="499"/>
                    <a:pt x="742" y="756"/>
                  </a:cubicBezTo>
                  <a:cubicBezTo>
                    <a:pt x="628" y="1027"/>
                    <a:pt x="543" y="1227"/>
                    <a:pt x="486" y="1370"/>
                  </a:cubicBezTo>
                  <a:cubicBezTo>
                    <a:pt x="457" y="1455"/>
                    <a:pt x="429" y="1541"/>
                    <a:pt x="386" y="1626"/>
                  </a:cubicBezTo>
                  <a:cubicBezTo>
                    <a:pt x="129" y="1712"/>
                    <a:pt x="1" y="1783"/>
                    <a:pt x="1" y="1840"/>
                  </a:cubicBezTo>
                  <a:cubicBezTo>
                    <a:pt x="1" y="1883"/>
                    <a:pt x="15" y="1926"/>
                    <a:pt x="58" y="1954"/>
                  </a:cubicBezTo>
                  <a:cubicBezTo>
                    <a:pt x="101" y="1997"/>
                    <a:pt x="143" y="2011"/>
                    <a:pt x="200" y="2011"/>
                  </a:cubicBezTo>
                  <a:lnTo>
                    <a:pt x="229" y="2011"/>
                  </a:lnTo>
                  <a:cubicBezTo>
                    <a:pt x="72" y="2354"/>
                    <a:pt x="1" y="2539"/>
                    <a:pt x="1" y="2568"/>
                  </a:cubicBezTo>
                  <a:cubicBezTo>
                    <a:pt x="1" y="2625"/>
                    <a:pt x="29" y="2682"/>
                    <a:pt x="72" y="2739"/>
                  </a:cubicBezTo>
                  <a:cubicBezTo>
                    <a:pt x="129" y="2782"/>
                    <a:pt x="172" y="2810"/>
                    <a:pt x="215" y="2810"/>
                  </a:cubicBezTo>
                  <a:cubicBezTo>
                    <a:pt x="257" y="2810"/>
                    <a:pt x="386" y="2511"/>
                    <a:pt x="614" y="1897"/>
                  </a:cubicBezTo>
                  <a:cubicBezTo>
                    <a:pt x="814" y="1855"/>
                    <a:pt x="956" y="1812"/>
                    <a:pt x="1056" y="1783"/>
                  </a:cubicBezTo>
                  <a:cubicBezTo>
                    <a:pt x="1156" y="1755"/>
                    <a:pt x="1256" y="1726"/>
                    <a:pt x="1384" y="1698"/>
                  </a:cubicBezTo>
                  <a:cubicBezTo>
                    <a:pt x="1399" y="1940"/>
                    <a:pt x="1427" y="2183"/>
                    <a:pt x="1441" y="2439"/>
                  </a:cubicBezTo>
                  <a:cubicBezTo>
                    <a:pt x="1456" y="2568"/>
                    <a:pt x="1470" y="2668"/>
                    <a:pt x="1499" y="2725"/>
                  </a:cubicBezTo>
                  <a:cubicBezTo>
                    <a:pt x="1527" y="2782"/>
                    <a:pt x="1570" y="2810"/>
                    <a:pt x="1613" y="2810"/>
                  </a:cubicBezTo>
                  <a:cubicBezTo>
                    <a:pt x="1684" y="2810"/>
                    <a:pt x="1727" y="2639"/>
                    <a:pt x="1727" y="2311"/>
                  </a:cubicBezTo>
                  <a:cubicBezTo>
                    <a:pt x="1727" y="2126"/>
                    <a:pt x="1727" y="1883"/>
                    <a:pt x="1698" y="1612"/>
                  </a:cubicBezTo>
                  <a:cubicBezTo>
                    <a:pt x="1926" y="1555"/>
                    <a:pt x="2041" y="1498"/>
                    <a:pt x="2041" y="1441"/>
                  </a:cubicBezTo>
                  <a:cubicBezTo>
                    <a:pt x="2041" y="1384"/>
                    <a:pt x="1984" y="1341"/>
                    <a:pt x="1869" y="1341"/>
                  </a:cubicBezTo>
                  <a:cubicBezTo>
                    <a:pt x="1812" y="1341"/>
                    <a:pt x="1755" y="1341"/>
                    <a:pt x="1684" y="1355"/>
                  </a:cubicBezTo>
                  <a:cubicBezTo>
                    <a:pt x="1641" y="970"/>
                    <a:pt x="1584" y="656"/>
                    <a:pt x="1527" y="400"/>
                  </a:cubicBezTo>
                  <a:cubicBezTo>
                    <a:pt x="1456" y="128"/>
                    <a:pt x="1384" y="0"/>
                    <a:pt x="12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7"/>
            <p:cNvSpPr/>
            <p:nvPr/>
          </p:nvSpPr>
          <p:spPr>
            <a:xfrm>
              <a:off x="1032700" y="1049000"/>
              <a:ext cx="47800" cy="68150"/>
            </a:xfrm>
            <a:custGeom>
              <a:avLst/>
              <a:gdLst/>
              <a:ahLst/>
              <a:cxnLst/>
              <a:rect l="l" t="t" r="r" b="b"/>
              <a:pathLst>
                <a:path w="1912" h="2726" extrusionOk="0">
                  <a:moveTo>
                    <a:pt x="1584" y="1"/>
                  </a:moveTo>
                  <a:cubicBezTo>
                    <a:pt x="1355" y="1"/>
                    <a:pt x="1113" y="115"/>
                    <a:pt x="856" y="329"/>
                  </a:cubicBezTo>
                  <a:cubicBezTo>
                    <a:pt x="614" y="557"/>
                    <a:pt x="400" y="828"/>
                    <a:pt x="243" y="1142"/>
                  </a:cubicBezTo>
                  <a:cubicBezTo>
                    <a:pt x="72" y="1441"/>
                    <a:pt x="0" y="1727"/>
                    <a:pt x="0" y="1969"/>
                  </a:cubicBezTo>
                  <a:cubicBezTo>
                    <a:pt x="0" y="2155"/>
                    <a:pt x="86" y="2340"/>
                    <a:pt x="243" y="2497"/>
                  </a:cubicBezTo>
                  <a:cubicBezTo>
                    <a:pt x="400" y="2654"/>
                    <a:pt x="571" y="2725"/>
                    <a:pt x="756" y="2725"/>
                  </a:cubicBezTo>
                  <a:cubicBezTo>
                    <a:pt x="899" y="2725"/>
                    <a:pt x="1056" y="2697"/>
                    <a:pt x="1241" y="2611"/>
                  </a:cubicBezTo>
                  <a:cubicBezTo>
                    <a:pt x="1413" y="2540"/>
                    <a:pt x="1569" y="2440"/>
                    <a:pt x="1684" y="2354"/>
                  </a:cubicBezTo>
                  <a:cubicBezTo>
                    <a:pt x="1812" y="2255"/>
                    <a:pt x="1869" y="2169"/>
                    <a:pt x="1869" y="2112"/>
                  </a:cubicBezTo>
                  <a:cubicBezTo>
                    <a:pt x="1869" y="2055"/>
                    <a:pt x="1841" y="2026"/>
                    <a:pt x="1798" y="2026"/>
                  </a:cubicBezTo>
                  <a:cubicBezTo>
                    <a:pt x="1783" y="2026"/>
                    <a:pt x="1669" y="2083"/>
                    <a:pt x="1455" y="2197"/>
                  </a:cubicBezTo>
                  <a:cubicBezTo>
                    <a:pt x="1370" y="2240"/>
                    <a:pt x="1270" y="2283"/>
                    <a:pt x="1142" y="2312"/>
                  </a:cubicBezTo>
                  <a:cubicBezTo>
                    <a:pt x="1013" y="2354"/>
                    <a:pt x="885" y="2369"/>
                    <a:pt x="771" y="2369"/>
                  </a:cubicBezTo>
                  <a:cubicBezTo>
                    <a:pt x="642" y="2369"/>
                    <a:pt x="542" y="2326"/>
                    <a:pt x="471" y="2269"/>
                  </a:cubicBezTo>
                  <a:cubicBezTo>
                    <a:pt x="400" y="2197"/>
                    <a:pt x="357" y="2098"/>
                    <a:pt x="357" y="1955"/>
                  </a:cubicBezTo>
                  <a:cubicBezTo>
                    <a:pt x="357" y="1812"/>
                    <a:pt x="414" y="1641"/>
                    <a:pt x="500" y="1441"/>
                  </a:cubicBezTo>
                  <a:cubicBezTo>
                    <a:pt x="585" y="1242"/>
                    <a:pt x="699" y="1070"/>
                    <a:pt x="828" y="914"/>
                  </a:cubicBezTo>
                  <a:cubicBezTo>
                    <a:pt x="956" y="757"/>
                    <a:pt x="1099" y="628"/>
                    <a:pt x="1241" y="528"/>
                  </a:cubicBezTo>
                  <a:cubicBezTo>
                    <a:pt x="1384" y="414"/>
                    <a:pt x="1512" y="371"/>
                    <a:pt x="1612" y="371"/>
                  </a:cubicBezTo>
                  <a:cubicBezTo>
                    <a:pt x="1655" y="371"/>
                    <a:pt x="1712" y="371"/>
                    <a:pt x="1769" y="400"/>
                  </a:cubicBezTo>
                  <a:cubicBezTo>
                    <a:pt x="1812" y="414"/>
                    <a:pt x="1855" y="429"/>
                    <a:pt x="1869" y="429"/>
                  </a:cubicBezTo>
                  <a:cubicBezTo>
                    <a:pt x="1898" y="429"/>
                    <a:pt x="1912" y="400"/>
                    <a:pt x="1912" y="343"/>
                  </a:cubicBezTo>
                  <a:cubicBezTo>
                    <a:pt x="1912" y="286"/>
                    <a:pt x="1869" y="215"/>
                    <a:pt x="1798" y="129"/>
                  </a:cubicBezTo>
                  <a:cubicBezTo>
                    <a:pt x="1726" y="43"/>
                    <a:pt x="1655" y="1"/>
                    <a:pt x="15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7"/>
            <p:cNvSpPr/>
            <p:nvPr/>
          </p:nvSpPr>
          <p:spPr>
            <a:xfrm>
              <a:off x="1091175" y="1049725"/>
              <a:ext cx="53175" cy="68125"/>
            </a:xfrm>
            <a:custGeom>
              <a:avLst/>
              <a:gdLst/>
              <a:ahLst/>
              <a:cxnLst/>
              <a:rect l="l" t="t" r="r" b="b"/>
              <a:pathLst>
                <a:path w="2127" h="2725" extrusionOk="0">
                  <a:moveTo>
                    <a:pt x="1342" y="0"/>
                  </a:moveTo>
                  <a:cubicBezTo>
                    <a:pt x="814" y="0"/>
                    <a:pt x="529" y="43"/>
                    <a:pt x="486" y="143"/>
                  </a:cubicBezTo>
                  <a:cubicBezTo>
                    <a:pt x="472" y="171"/>
                    <a:pt x="472" y="200"/>
                    <a:pt x="472" y="228"/>
                  </a:cubicBezTo>
                  <a:cubicBezTo>
                    <a:pt x="472" y="428"/>
                    <a:pt x="429" y="685"/>
                    <a:pt x="357" y="970"/>
                  </a:cubicBezTo>
                  <a:cubicBezTo>
                    <a:pt x="272" y="1270"/>
                    <a:pt x="201" y="1541"/>
                    <a:pt x="115" y="1798"/>
                  </a:cubicBezTo>
                  <a:cubicBezTo>
                    <a:pt x="44" y="2069"/>
                    <a:pt x="1" y="2240"/>
                    <a:pt x="1" y="2354"/>
                  </a:cubicBezTo>
                  <a:cubicBezTo>
                    <a:pt x="1" y="2454"/>
                    <a:pt x="44" y="2554"/>
                    <a:pt x="129" y="2625"/>
                  </a:cubicBezTo>
                  <a:cubicBezTo>
                    <a:pt x="229" y="2696"/>
                    <a:pt x="329" y="2725"/>
                    <a:pt x="457" y="2725"/>
                  </a:cubicBezTo>
                  <a:cubicBezTo>
                    <a:pt x="728" y="2725"/>
                    <a:pt x="999" y="2682"/>
                    <a:pt x="1285" y="2582"/>
                  </a:cubicBezTo>
                  <a:cubicBezTo>
                    <a:pt x="1584" y="2482"/>
                    <a:pt x="1727" y="2382"/>
                    <a:pt x="1727" y="2283"/>
                  </a:cubicBezTo>
                  <a:cubicBezTo>
                    <a:pt x="1727" y="2226"/>
                    <a:pt x="1698" y="2197"/>
                    <a:pt x="1670" y="2197"/>
                  </a:cubicBezTo>
                  <a:cubicBezTo>
                    <a:pt x="1641" y="2197"/>
                    <a:pt x="1584" y="2226"/>
                    <a:pt x="1456" y="2254"/>
                  </a:cubicBezTo>
                  <a:cubicBezTo>
                    <a:pt x="1099" y="2354"/>
                    <a:pt x="771" y="2397"/>
                    <a:pt x="457" y="2397"/>
                  </a:cubicBezTo>
                  <a:cubicBezTo>
                    <a:pt x="429" y="2397"/>
                    <a:pt x="400" y="2382"/>
                    <a:pt x="386" y="2368"/>
                  </a:cubicBezTo>
                  <a:cubicBezTo>
                    <a:pt x="372" y="2354"/>
                    <a:pt x="357" y="2325"/>
                    <a:pt x="357" y="2283"/>
                  </a:cubicBezTo>
                  <a:cubicBezTo>
                    <a:pt x="357" y="2197"/>
                    <a:pt x="429" y="1926"/>
                    <a:pt x="571" y="1484"/>
                  </a:cubicBezTo>
                  <a:cubicBezTo>
                    <a:pt x="857" y="1484"/>
                    <a:pt x="1099" y="1455"/>
                    <a:pt x="1313" y="1412"/>
                  </a:cubicBezTo>
                  <a:cubicBezTo>
                    <a:pt x="1527" y="1370"/>
                    <a:pt x="1641" y="1298"/>
                    <a:pt x="1641" y="1213"/>
                  </a:cubicBezTo>
                  <a:cubicBezTo>
                    <a:pt x="1641" y="1170"/>
                    <a:pt x="1599" y="1156"/>
                    <a:pt x="1513" y="1156"/>
                  </a:cubicBezTo>
                  <a:cubicBezTo>
                    <a:pt x="1442" y="1156"/>
                    <a:pt x="1327" y="1156"/>
                    <a:pt x="1185" y="1170"/>
                  </a:cubicBezTo>
                  <a:cubicBezTo>
                    <a:pt x="1028" y="1184"/>
                    <a:pt x="900" y="1184"/>
                    <a:pt x="814" y="1184"/>
                  </a:cubicBezTo>
                  <a:lnTo>
                    <a:pt x="657" y="1184"/>
                  </a:lnTo>
                  <a:cubicBezTo>
                    <a:pt x="757" y="828"/>
                    <a:pt x="800" y="556"/>
                    <a:pt x="800" y="385"/>
                  </a:cubicBezTo>
                  <a:lnTo>
                    <a:pt x="800" y="371"/>
                  </a:lnTo>
                  <a:cubicBezTo>
                    <a:pt x="1042" y="328"/>
                    <a:pt x="1199" y="300"/>
                    <a:pt x="1256" y="300"/>
                  </a:cubicBezTo>
                  <a:cubicBezTo>
                    <a:pt x="1313" y="285"/>
                    <a:pt x="1427" y="285"/>
                    <a:pt x="1584" y="271"/>
                  </a:cubicBezTo>
                  <a:cubicBezTo>
                    <a:pt x="1741" y="257"/>
                    <a:pt x="1870" y="243"/>
                    <a:pt x="1955" y="214"/>
                  </a:cubicBezTo>
                  <a:cubicBezTo>
                    <a:pt x="2069" y="200"/>
                    <a:pt x="2126" y="171"/>
                    <a:pt x="2126" y="114"/>
                  </a:cubicBezTo>
                  <a:cubicBezTo>
                    <a:pt x="2126" y="43"/>
                    <a:pt x="1870" y="0"/>
                    <a:pt x="13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7"/>
            <p:cNvSpPr/>
            <p:nvPr/>
          </p:nvSpPr>
          <p:spPr>
            <a:xfrm>
              <a:off x="1148600" y="1048300"/>
              <a:ext cx="42100" cy="69200"/>
            </a:xfrm>
            <a:custGeom>
              <a:avLst/>
              <a:gdLst/>
              <a:ahLst/>
              <a:cxnLst/>
              <a:rect l="l" t="t" r="r" b="b"/>
              <a:pathLst>
                <a:path w="1684" h="2768" extrusionOk="0">
                  <a:moveTo>
                    <a:pt x="628" y="0"/>
                  </a:moveTo>
                  <a:cubicBezTo>
                    <a:pt x="585" y="0"/>
                    <a:pt x="557" y="0"/>
                    <a:pt x="543" y="29"/>
                  </a:cubicBezTo>
                  <a:cubicBezTo>
                    <a:pt x="543" y="43"/>
                    <a:pt x="528" y="71"/>
                    <a:pt x="528" y="114"/>
                  </a:cubicBezTo>
                  <a:cubicBezTo>
                    <a:pt x="528" y="300"/>
                    <a:pt x="443" y="699"/>
                    <a:pt x="257" y="1312"/>
                  </a:cubicBezTo>
                  <a:cubicBezTo>
                    <a:pt x="86" y="1940"/>
                    <a:pt x="1" y="2297"/>
                    <a:pt x="1" y="2411"/>
                  </a:cubicBezTo>
                  <a:cubicBezTo>
                    <a:pt x="1" y="2511"/>
                    <a:pt x="43" y="2596"/>
                    <a:pt x="129" y="2668"/>
                  </a:cubicBezTo>
                  <a:cubicBezTo>
                    <a:pt x="229" y="2739"/>
                    <a:pt x="343" y="2768"/>
                    <a:pt x="457" y="2768"/>
                  </a:cubicBezTo>
                  <a:cubicBezTo>
                    <a:pt x="742" y="2768"/>
                    <a:pt x="1013" y="2725"/>
                    <a:pt x="1284" y="2625"/>
                  </a:cubicBezTo>
                  <a:cubicBezTo>
                    <a:pt x="1541" y="2525"/>
                    <a:pt x="1684" y="2425"/>
                    <a:pt x="1684" y="2325"/>
                  </a:cubicBezTo>
                  <a:cubicBezTo>
                    <a:pt x="1684" y="2297"/>
                    <a:pt x="1684" y="2283"/>
                    <a:pt x="1670" y="2268"/>
                  </a:cubicBezTo>
                  <a:cubicBezTo>
                    <a:pt x="1670" y="2254"/>
                    <a:pt x="1641" y="2254"/>
                    <a:pt x="1627" y="2254"/>
                  </a:cubicBezTo>
                  <a:cubicBezTo>
                    <a:pt x="1598" y="2254"/>
                    <a:pt x="1541" y="2268"/>
                    <a:pt x="1427" y="2297"/>
                  </a:cubicBezTo>
                  <a:cubicBezTo>
                    <a:pt x="1070" y="2397"/>
                    <a:pt x="742" y="2439"/>
                    <a:pt x="457" y="2439"/>
                  </a:cubicBezTo>
                  <a:cubicBezTo>
                    <a:pt x="386" y="2439"/>
                    <a:pt x="343" y="2411"/>
                    <a:pt x="343" y="2340"/>
                  </a:cubicBezTo>
                  <a:cubicBezTo>
                    <a:pt x="343" y="2268"/>
                    <a:pt x="400" y="2054"/>
                    <a:pt x="514" y="1698"/>
                  </a:cubicBezTo>
                  <a:cubicBezTo>
                    <a:pt x="742" y="942"/>
                    <a:pt x="856" y="485"/>
                    <a:pt x="856" y="300"/>
                  </a:cubicBezTo>
                  <a:cubicBezTo>
                    <a:pt x="856" y="228"/>
                    <a:pt x="828" y="157"/>
                    <a:pt x="771" y="100"/>
                  </a:cubicBezTo>
                  <a:cubicBezTo>
                    <a:pt x="714" y="29"/>
                    <a:pt x="657" y="0"/>
                    <a:pt x="6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7"/>
            <p:cNvSpPr/>
            <p:nvPr/>
          </p:nvSpPr>
          <p:spPr>
            <a:xfrm>
              <a:off x="1202100" y="1048300"/>
              <a:ext cx="42100" cy="69200"/>
            </a:xfrm>
            <a:custGeom>
              <a:avLst/>
              <a:gdLst/>
              <a:ahLst/>
              <a:cxnLst/>
              <a:rect l="l" t="t" r="r" b="b"/>
              <a:pathLst>
                <a:path w="1684" h="2768" extrusionOk="0">
                  <a:moveTo>
                    <a:pt x="628" y="0"/>
                  </a:moveTo>
                  <a:cubicBezTo>
                    <a:pt x="585" y="0"/>
                    <a:pt x="557" y="0"/>
                    <a:pt x="557" y="29"/>
                  </a:cubicBezTo>
                  <a:cubicBezTo>
                    <a:pt x="542" y="43"/>
                    <a:pt x="528" y="71"/>
                    <a:pt x="528" y="114"/>
                  </a:cubicBezTo>
                  <a:cubicBezTo>
                    <a:pt x="528" y="300"/>
                    <a:pt x="443" y="699"/>
                    <a:pt x="257" y="1312"/>
                  </a:cubicBezTo>
                  <a:cubicBezTo>
                    <a:pt x="86" y="1940"/>
                    <a:pt x="0" y="2297"/>
                    <a:pt x="0" y="2411"/>
                  </a:cubicBezTo>
                  <a:cubicBezTo>
                    <a:pt x="0" y="2511"/>
                    <a:pt x="43" y="2596"/>
                    <a:pt x="129" y="2668"/>
                  </a:cubicBezTo>
                  <a:cubicBezTo>
                    <a:pt x="229" y="2739"/>
                    <a:pt x="343" y="2768"/>
                    <a:pt x="471" y="2768"/>
                  </a:cubicBezTo>
                  <a:cubicBezTo>
                    <a:pt x="742" y="2768"/>
                    <a:pt x="1013" y="2725"/>
                    <a:pt x="1284" y="2625"/>
                  </a:cubicBezTo>
                  <a:cubicBezTo>
                    <a:pt x="1555" y="2525"/>
                    <a:pt x="1684" y="2425"/>
                    <a:pt x="1684" y="2325"/>
                  </a:cubicBezTo>
                  <a:cubicBezTo>
                    <a:pt x="1684" y="2297"/>
                    <a:pt x="1684" y="2283"/>
                    <a:pt x="1669" y="2268"/>
                  </a:cubicBezTo>
                  <a:cubicBezTo>
                    <a:pt x="1669" y="2254"/>
                    <a:pt x="1655" y="2254"/>
                    <a:pt x="1627" y="2254"/>
                  </a:cubicBezTo>
                  <a:cubicBezTo>
                    <a:pt x="1598" y="2254"/>
                    <a:pt x="1541" y="2268"/>
                    <a:pt x="1427" y="2297"/>
                  </a:cubicBezTo>
                  <a:cubicBezTo>
                    <a:pt x="1070" y="2397"/>
                    <a:pt x="742" y="2439"/>
                    <a:pt x="457" y="2439"/>
                  </a:cubicBezTo>
                  <a:cubicBezTo>
                    <a:pt x="386" y="2439"/>
                    <a:pt x="357" y="2411"/>
                    <a:pt x="357" y="2340"/>
                  </a:cubicBezTo>
                  <a:cubicBezTo>
                    <a:pt x="357" y="2268"/>
                    <a:pt x="400" y="2054"/>
                    <a:pt x="514" y="1698"/>
                  </a:cubicBezTo>
                  <a:cubicBezTo>
                    <a:pt x="742" y="942"/>
                    <a:pt x="856" y="485"/>
                    <a:pt x="856" y="300"/>
                  </a:cubicBezTo>
                  <a:cubicBezTo>
                    <a:pt x="856" y="228"/>
                    <a:pt x="828" y="157"/>
                    <a:pt x="771" y="100"/>
                  </a:cubicBezTo>
                  <a:cubicBezTo>
                    <a:pt x="714" y="29"/>
                    <a:pt x="671" y="0"/>
                    <a:pt x="6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7"/>
            <p:cNvSpPr/>
            <p:nvPr/>
          </p:nvSpPr>
          <p:spPr>
            <a:xfrm>
              <a:off x="1254525" y="1084675"/>
              <a:ext cx="36400" cy="11075"/>
            </a:xfrm>
            <a:custGeom>
              <a:avLst/>
              <a:gdLst/>
              <a:ahLst/>
              <a:cxnLst/>
              <a:rect l="l" t="t" r="r" b="b"/>
              <a:pathLst>
                <a:path w="1456" h="443" extrusionOk="0">
                  <a:moveTo>
                    <a:pt x="1213" y="0"/>
                  </a:moveTo>
                  <a:cubicBezTo>
                    <a:pt x="999" y="0"/>
                    <a:pt x="742" y="29"/>
                    <a:pt x="457" y="86"/>
                  </a:cubicBezTo>
                  <a:cubicBezTo>
                    <a:pt x="157" y="129"/>
                    <a:pt x="0" y="186"/>
                    <a:pt x="0" y="243"/>
                  </a:cubicBezTo>
                  <a:cubicBezTo>
                    <a:pt x="0" y="285"/>
                    <a:pt x="29" y="328"/>
                    <a:pt x="72" y="371"/>
                  </a:cubicBezTo>
                  <a:cubicBezTo>
                    <a:pt x="114" y="414"/>
                    <a:pt x="143" y="442"/>
                    <a:pt x="172" y="442"/>
                  </a:cubicBezTo>
                  <a:cubicBezTo>
                    <a:pt x="200" y="442"/>
                    <a:pt x="386" y="400"/>
                    <a:pt x="714" y="342"/>
                  </a:cubicBezTo>
                  <a:cubicBezTo>
                    <a:pt x="1042" y="271"/>
                    <a:pt x="1241" y="228"/>
                    <a:pt x="1327" y="200"/>
                  </a:cubicBezTo>
                  <a:cubicBezTo>
                    <a:pt x="1413" y="171"/>
                    <a:pt x="1455" y="143"/>
                    <a:pt x="1455" y="100"/>
                  </a:cubicBezTo>
                  <a:cubicBezTo>
                    <a:pt x="1455" y="29"/>
                    <a:pt x="1370" y="0"/>
                    <a:pt x="1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7"/>
            <p:cNvSpPr/>
            <p:nvPr/>
          </p:nvSpPr>
          <p:spPr>
            <a:xfrm>
              <a:off x="1294825" y="1048650"/>
              <a:ext cx="49600" cy="68500"/>
            </a:xfrm>
            <a:custGeom>
              <a:avLst/>
              <a:gdLst/>
              <a:ahLst/>
              <a:cxnLst/>
              <a:rect l="l" t="t" r="r" b="b"/>
              <a:pathLst>
                <a:path w="1984" h="2740" extrusionOk="0">
                  <a:moveTo>
                    <a:pt x="1712" y="0"/>
                  </a:moveTo>
                  <a:cubicBezTo>
                    <a:pt x="1570" y="0"/>
                    <a:pt x="1384" y="57"/>
                    <a:pt x="1170" y="143"/>
                  </a:cubicBezTo>
                  <a:cubicBezTo>
                    <a:pt x="956" y="243"/>
                    <a:pt x="785" y="343"/>
                    <a:pt x="685" y="457"/>
                  </a:cubicBezTo>
                  <a:cubicBezTo>
                    <a:pt x="657" y="485"/>
                    <a:pt x="628" y="542"/>
                    <a:pt x="599" y="614"/>
                  </a:cubicBezTo>
                  <a:cubicBezTo>
                    <a:pt x="571" y="685"/>
                    <a:pt x="571" y="756"/>
                    <a:pt x="571" y="828"/>
                  </a:cubicBezTo>
                  <a:cubicBezTo>
                    <a:pt x="571" y="885"/>
                    <a:pt x="614" y="985"/>
                    <a:pt x="699" y="1099"/>
                  </a:cubicBezTo>
                  <a:cubicBezTo>
                    <a:pt x="799" y="1199"/>
                    <a:pt x="899" y="1313"/>
                    <a:pt x="1013" y="1413"/>
                  </a:cubicBezTo>
                  <a:cubicBezTo>
                    <a:pt x="1127" y="1512"/>
                    <a:pt x="1241" y="1612"/>
                    <a:pt x="1327" y="1726"/>
                  </a:cubicBezTo>
                  <a:cubicBezTo>
                    <a:pt x="1427" y="1826"/>
                    <a:pt x="1470" y="1926"/>
                    <a:pt x="1470" y="1997"/>
                  </a:cubicBezTo>
                  <a:cubicBezTo>
                    <a:pt x="1470" y="2097"/>
                    <a:pt x="1398" y="2197"/>
                    <a:pt x="1256" y="2297"/>
                  </a:cubicBezTo>
                  <a:cubicBezTo>
                    <a:pt x="1113" y="2397"/>
                    <a:pt x="956" y="2440"/>
                    <a:pt x="771" y="2440"/>
                  </a:cubicBezTo>
                  <a:cubicBezTo>
                    <a:pt x="685" y="2440"/>
                    <a:pt x="599" y="2425"/>
                    <a:pt x="514" y="2383"/>
                  </a:cubicBezTo>
                  <a:cubicBezTo>
                    <a:pt x="428" y="2340"/>
                    <a:pt x="371" y="2297"/>
                    <a:pt x="328" y="2254"/>
                  </a:cubicBezTo>
                  <a:cubicBezTo>
                    <a:pt x="200" y="2126"/>
                    <a:pt x="114" y="2069"/>
                    <a:pt x="72" y="2069"/>
                  </a:cubicBezTo>
                  <a:cubicBezTo>
                    <a:pt x="29" y="2069"/>
                    <a:pt x="0" y="2112"/>
                    <a:pt x="0" y="2183"/>
                  </a:cubicBezTo>
                  <a:cubicBezTo>
                    <a:pt x="0" y="2297"/>
                    <a:pt x="86" y="2425"/>
                    <a:pt x="257" y="2554"/>
                  </a:cubicBezTo>
                  <a:cubicBezTo>
                    <a:pt x="414" y="2682"/>
                    <a:pt x="614" y="2739"/>
                    <a:pt x="871" y="2739"/>
                  </a:cubicBezTo>
                  <a:cubicBezTo>
                    <a:pt x="1113" y="2739"/>
                    <a:pt x="1341" y="2668"/>
                    <a:pt x="1527" y="2525"/>
                  </a:cubicBezTo>
                  <a:cubicBezTo>
                    <a:pt x="1726" y="2383"/>
                    <a:pt x="1826" y="2197"/>
                    <a:pt x="1826" y="1983"/>
                  </a:cubicBezTo>
                  <a:cubicBezTo>
                    <a:pt x="1826" y="1883"/>
                    <a:pt x="1769" y="1755"/>
                    <a:pt x="1684" y="1627"/>
                  </a:cubicBezTo>
                  <a:cubicBezTo>
                    <a:pt x="1584" y="1484"/>
                    <a:pt x="1484" y="1370"/>
                    <a:pt x="1356" y="1270"/>
                  </a:cubicBezTo>
                  <a:cubicBezTo>
                    <a:pt x="1056" y="999"/>
                    <a:pt x="899" y="842"/>
                    <a:pt x="899" y="785"/>
                  </a:cubicBezTo>
                  <a:cubicBezTo>
                    <a:pt x="899" y="671"/>
                    <a:pt x="1056" y="571"/>
                    <a:pt x="1356" y="443"/>
                  </a:cubicBezTo>
                  <a:cubicBezTo>
                    <a:pt x="1441" y="414"/>
                    <a:pt x="1541" y="385"/>
                    <a:pt x="1641" y="357"/>
                  </a:cubicBezTo>
                  <a:cubicBezTo>
                    <a:pt x="1755" y="343"/>
                    <a:pt x="1841" y="314"/>
                    <a:pt x="1898" y="300"/>
                  </a:cubicBezTo>
                  <a:cubicBezTo>
                    <a:pt x="1955" y="286"/>
                    <a:pt x="1983" y="257"/>
                    <a:pt x="1983" y="243"/>
                  </a:cubicBezTo>
                  <a:cubicBezTo>
                    <a:pt x="1983" y="186"/>
                    <a:pt x="1955" y="129"/>
                    <a:pt x="1898" y="86"/>
                  </a:cubicBezTo>
                  <a:cubicBezTo>
                    <a:pt x="1855" y="29"/>
                    <a:pt x="1784" y="0"/>
                    <a:pt x="17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7"/>
            <p:cNvSpPr/>
            <p:nvPr/>
          </p:nvSpPr>
          <p:spPr>
            <a:xfrm>
              <a:off x="1355100" y="1048650"/>
              <a:ext cx="47450" cy="69575"/>
            </a:xfrm>
            <a:custGeom>
              <a:avLst/>
              <a:gdLst/>
              <a:ahLst/>
              <a:cxnLst/>
              <a:rect l="l" t="t" r="r" b="b"/>
              <a:pathLst>
                <a:path w="1898" h="2783" extrusionOk="0">
                  <a:moveTo>
                    <a:pt x="414" y="0"/>
                  </a:moveTo>
                  <a:cubicBezTo>
                    <a:pt x="371" y="0"/>
                    <a:pt x="343" y="15"/>
                    <a:pt x="343" y="29"/>
                  </a:cubicBezTo>
                  <a:cubicBezTo>
                    <a:pt x="328" y="43"/>
                    <a:pt x="328" y="86"/>
                    <a:pt x="328" y="129"/>
                  </a:cubicBezTo>
                  <a:cubicBezTo>
                    <a:pt x="328" y="271"/>
                    <a:pt x="271" y="571"/>
                    <a:pt x="157" y="1027"/>
                  </a:cubicBezTo>
                  <a:cubicBezTo>
                    <a:pt x="43" y="1470"/>
                    <a:pt x="0" y="1783"/>
                    <a:pt x="0" y="1997"/>
                  </a:cubicBezTo>
                  <a:cubicBezTo>
                    <a:pt x="0" y="2197"/>
                    <a:pt x="57" y="2383"/>
                    <a:pt x="171" y="2540"/>
                  </a:cubicBezTo>
                  <a:cubicBezTo>
                    <a:pt x="300" y="2711"/>
                    <a:pt x="442" y="2782"/>
                    <a:pt x="599" y="2782"/>
                  </a:cubicBezTo>
                  <a:cubicBezTo>
                    <a:pt x="828" y="2782"/>
                    <a:pt x="1042" y="2682"/>
                    <a:pt x="1241" y="2468"/>
                  </a:cubicBezTo>
                  <a:cubicBezTo>
                    <a:pt x="1441" y="2254"/>
                    <a:pt x="1598" y="1969"/>
                    <a:pt x="1712" y="1627"/>
                  </a:cubicBezTo>
                  <a:cubicBezTo>
                    <a:pt x="1826" y="1270"/>
                    <a:pt x="1897" y="885"/>
                    <a:pt x="1897" y="485"/>
                  </a:cubicBezTo>
                  <a:cubicBezTo>
                    <a:pt x="1897" y="343"/>
                    <a:pt x="1855" y="229"/>
                    <a:pt x="1769" y="143"/>
                  </a:cubicBezTo>
                  <a:cubicBezTo>
                    <a:pt x="1698" y="57"/>
                    <a:pt x="1626" y="0"/>
                    <a:pt x="1569" y="0"/>
                  </a:cubicBezTo>
                  <a:cubicBezTo>
                    <a:pt x="1512" y="0"/>
                    <a:pt x="1498" y="29"/>
                    <a:pt x="1498" y="86"/>
                  </a:cubicBezTo>
                  <a:cubicBezTo>
                    <a:pt x="1498" y="114"/>
                    <a:pt x="1498" y="186"/>
                    <a:pt x="1512" y="286"/>
                  </a:cubicBezTo>
                  <a:cubicBezTo>
                    <a:pt x="1527" y="400"/>
                    <a:pt x="1527" y="514"/>
                    <a:pt x="1527" y="628"/>
                  </a:cubicBezTo>
                  <a:cubicBezTo>
                    <a:pt x="1527" y="856"/>
                    <a:pt x="1498" y="1084"/>
                    <a:pt x="1441" y="1327"/>
                  </a:cubicBezTo>
                  <a:cubicBezTo>
                    <a:pt x="1384" y="1555"/>
                    <a:pt x="1298" y="1755"/>
                    <a:pt x="1213" y="1912"/>
                  </a:cubicBezTo>
                  <a:cubicBezTo>
                    <a:pt x="1127" y="2069"/>
                    <a:pt x="1027" y="2197"/>
                    <a:pt x="913" y="2297"/>
                  </a:cubicBezTo>
                  <a:cubicBezTo>
                    <a:pt x="813" y="2397"/>
                    <a:pt x="713" y="2454"/>
                    <a:pt x="628" y="2454"/>
                  </a:cubicBezTo>
                  <a:cubicBezTo>
                    <a:pt x="542" y="2454"/>
                    <a:pt x="471" y="2411"/>
                    <a:pt x="414" y="2311"/>
                  </a:cubicBezTo>
                  <a:cubicBezTo>
                    <a:pt x="371" y="2226"/>
                    <a:pt x="343" y="2097"/>
                    <a:pt x="343" y="1955"/>
                  </a:cubicBezTo>
                  <a:cubicBezTo>
                    <a:pt x="343" y="1812"/>
                    <a:pt x="385" y="1527"/>
                    <a:pt x="499" y="1113"/>
                  </a:cubicBezTo>
                  <a:cubicBezTo>
                    <a:pt x="599" y="699"/>
                    <a:pt x="656" y="443"/>
                    <a:pt x="656" y="357"/>
                  </a:cubicBezTo>
                  <a:cubicBezTo>
                    <a:pt x="656" y="257"/>
                    <a:pt x="628" y="186"/>
                    <a:pt x="557" y="114"/>
                  </a:cubicBezTo>
                  <a:cubicBezTo>
                    <a:pt x="499" y="43"/>
                    <a:pt x="442" y="0"/>
                    <a:pt x="4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7"/>
            <p:cNvSpPr/>
            <p:nvPr/>
          </p:nvSpPr>
          <p:spPr>
            <a:xfrm>
              <a:off x="1410025" y="1048650"/>
              <a:ext cx="49575" cy="69200"/>
            </a:xfrm>
            <a:custGeom>
              <a:avLst/>
              <a:gdLst/>
              <a:ahLst/>
              <a:cxnLst/>
              <a:rect l="l" t="t" r="r" b="b"/>
              <a:pathLst>
                <a:path w="1983" h="2768" extrusionOk="0">
                  <a:moveTo>
                    <a:pt x="1198" y="343"/>
                  </a:moveTo>
                  <a:cubicBezTo>
                    <a:pt x="1484" y="343"/>
                    <a:pt x="1626" y="428"/>
                    <a:pt x="1626" y="585"/>
                  </a:cubicBezTo>
                  <a:cubicBezTo>
                    <a:pt x="1626" y="699"/>
                    <a:pt x="1584" y="785"/>
                    <a:pt x="1498" y="885"/>
                  </a:cubicBezTo>
                  <a:cubicBezTo>
                    <a:pt x="1412" y="985"/>
                    <a:pt x="1327" y="1056"/>
                    <a:pt x="1227" y="1113"/>
                  </a:cubicBezTo>
                  <a:cubicBezTo>
                    <a:pt x="1127" y="1170"/>
                    <a:pt x="1013" y="1227"/>
                    <a:pt x="885" y="1298"/>
                  </a:cubicBezTo>
                  <a:cubicBezTo>
                    <a:pt x="756" y="1356"/>
                    <a:pt x="671" y="1413"/>
                    <a:pt x="628" y="1441"/>
                  </a:cubicBezTo>
                  <a:cubicBezTo>
                    <a:pt x="742" y="1056"/>
                    <a:pt x="799" y="771"/>
                    <a:pt x="799" y="599"/>
                  </a:cubicBezTo>
                  <a:cubicBezTo>
                    <a:pt x="799" y="557"/>
                    <a:pt x="785" y="500"/>
                    <a:pt x="756" y="443"/>
                  </a:cubicBezTo>
                  <a:cubicBezTo>
                    <a:pt x="927" y="385"/>
                    <a:pt x="1070" y="343"/>
                    <a:pt x="1198" y="343"/>
                  </a:cubicBezTo>
                  <a:close/>
                  <a:moveTo>
                    <a:pt x="1184" y="0"/>
                  </a:moveTo>
                  <a:cubicBezTo>
                    <a:pt x="970" y="0"/>
                    <a:pt x="770" y="29"/>
                    <a:pt x="599" y="100"/>
                  </a:cubicBezTo>
                  <a:cubicBezTo>
                    <a:pt x="414" y="157"/>
                    <a:pt x="328" y="214"/>
                    <a:pt x="328" y="286"/>
                  </a:cubicBezTo>
                  <a:cubicBezTo>
                    <a:pt x="328" y="314"/>
                    <a:pt x="342" y="357"/>
                    <a:pt x="371" y="400"/>
                  </a:cubicBezTo>
                  <a:cubicBezTo>
                    <a:pt x="385" y="443"/>
                    <a:pt x="428" y="471"/>
                    <a:pt x="457" y="500"/>
                  </a:cubicBezTo>
                  <a:cubicBezTo>
                    <a:pt x="442" y="756"/>
                    <a:pt x="357" y="1142"/>
                    <a:pt x="214" y="1655"/>
                  </a:cubicBezTo>
                  <a:cubicBezTo>
                    <a:pt x="71" y="2154"/>
                    <a:pt x="0" y="2440"/>
                    <a:pt x="0" y="2511"/>
                  </a:cubicBezTo>
                  <a:cubicBezTo>
                    <a:pt x="0" y="2568"/>
                    <a:pt x="14" y="2625"/>
                    <a:pt x="71" y="2682"/>
                  </a:cubicBezTo>
                  <a:cubicBezTo>
                    <a:pt x="114" y="2739"/>
                    <a:pt x="157" y="2768"/>
                    <a:pt x="200" y="2768"/>
                  </a:cubicBezTo>
                  <a:cubicBezTo>
                    <a:pt x="228" y="2768"/>
                    <a:pt x="257" y="2696"/>
                    <a:pt x="300" y="2554"/>
                  </a:cubicBezTo>
                  <a:cubicBezTo>
                    <a:pt x="314" y="2497"/>
                    <a:pt x="342" y="2425"/>
                    <a:pt x="357" y="2368"/>
                  </a:cubicBezTo>
                  <a:cubicBezTo>
                    <a:pt x="371" y="2297"/>
                    <a:pt x="442" y="2055"/>
                    <a:pt x="571" y="1655"/>
                  </a:cubicBezTo>
                  <a:cubicBezTo>
                    <a:pt x="642" y="1841"/>
                    <a:pt x="813" y="2083"/>
                    <a:pt x="1099" y="2354"/>
                  </a:cubicBezTo>
                  <a:cubicBezTo>
                    <a:pt x="1398" y="2625"/>
                    <a:pt x="1612" y="2754"/>
                    <a:pt x="1769" y="2754"/>
                  </a:cubicBezTo>
                  <a:cubicBezTo>
                    <a:pt x="1855" y="2754"/>
                    <a:pt x="1897" y="2725"/>
                    <a:pt x="1897" y="2668"/>
                  </a:cubicBezTo>
                  <a:cubicBezTo>
                    <a:pt x="1897" y="2625"/>
                    <a:pt x="1869" y="2582"/>
                    <a:pt x="1812" y="2525"/>
                  </a:cubicBezTo>
                  <a:cubicBezTo>
                    <a:pt x="1769" y="2482"/>
                    <a:pt x="1740" y="2454"/>
                    <a:pt x="1698" y="2425"/>
                  </a:cubicBezTo>
                  <a:cubicBezTo>
                    <a:pt x="1669" y="2397"/>
                    <a:pt x="1626" y="2368"/>
                    <a:pt x="1569" y="2326"/>
                  </a:cubicBezTo>
                  <a:cubicBezTo>
                    <a:pt x="1526" y="2283"/>
                    <a:pt x="1469" y="2226"/>
                    <a:pt x="1412" y="2169"/>
                  </a:cubicBezTo>
                  <a:cubicBezTo>
                    <a:pt x="1341" y="2112"/>
                    <a:pt x="1298" y="2069"/>
                    <a:pt x="1255" y="2040"/>
                  </a:cubicBezTo>
                  <a:cubicBezTo>
                    <a:pt x="1227" y="1997"/>
                    <a:pt x="1156" y="1940"/>
                    <a:pt x="1070" y="1841"/>
                  </a:cubicBezTo>
                  <a:cubicBezTo>
                    <a:pt x="984" y="1755"/>
                    <a:pt x="942" y="1684"/>
                    <a:pt x="942" y="1627"/>
                  </a:cubicBezTo>
                  <a:cubicBezTo>
                    <a:pt x="942" y="1612"/>
                    <a:pt x="970" y="1584"/>
                    <a:pt x="1041" y="1541"/>
                  </a:cubicBezTo>
                  <a:cubicBezTo>
                    <a:pt x="1113" y="1512"/>
                    <a:pt x="1198" y="1470"/>
                    <a:pt x="1298" y="1413"/>
                  </a:cubicBezTo>
                  <a:cubicBezTo>
                    <a:pt x="1412" y="1356"/>
                    <a:pt x="1512" y="1298"/>
                    <a:pt x="1612" y="1227"/>
                  </a:cubicBezTo>
                  <a:cubicBezTo>
                    <a:pt x="1712" y="1156"/>
                    <a:pt x="1798" y="1056"/>
                    <a:pt x="1869" y="956"/>
                  </a:cubicBezTo>
                  <a:cubicBezTo>
                    <a:pt x="1940" y="842"/>
                    <a:pt x="1983" y="714"/>
                    <a:pt x="1983" y="585"/>
                  </a:cubicBezTo>
                  <a:cubicBezTo>
                    <a:pt x="1983" y="400"/>
                    <a:pt x="1897" y="257"/>
                    <a:pt x="1740" y="157"/>
                  </a:cubicBezTo>
                  <a:cubicBezTo>
                    <a:pt x="1584" y="57"/>
                    <a:pt x="1398" y="0"/>
                    <a:pt x="11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7"/>
            <p:cNvSpPr/>
            <p:nvPr/>
          </p:nvSpPr>
          <p:spPr>
            <a:xfrm>
              <a:off x="1468150" y="1049350"/>
              <a:ext cx="52100" cy="68500"/>
            </a:xfrm>
            <a:custGeom>
              <a:avLst/>
              <a:gdLst/>
              <a:ahLst/>
              <a:cxnLst/>
              <a:rect l="l" t="t" r="r" b="b"/>
              <a:pathLst>
                <a:path w="2084" h="2740" extrusionOk="0">
                  <a:moveTo>
                    <a:pt x="1284" y="1"/>
                  </a:moveTo>
                  <a:cubicBezTo>
                    <a:pt x="1027" y="1"/>
                    <a:pt x="842" y="15"/>
                    <a:pt x="714" y="44"/>
                  </a:cubicBezTo>
                  <a:cubicBezTo>
                    <a:pt x="585" y="58"/>
                    <a:pt x="514" y="101"/>
                    <a:pt x="485" y="158"/>
                  </a:cubicBezTo>
                  <a:cubicBezTo>
                    <a:pt x="457" y="172"/>
                    <a:pt x="457" y="215"/>
                    <a:pt x="457" y="243"/>
                  </a:cubicBezTo>
                  <a:cubicBezTo>
                    <a:pt x="443" y="443"/>
                    <a:pt x="371" y="857"/>
                    <a:pt x="214" y="1456"/>
                  </a:cubicBezTo>
                  <a:cubicBezTo>
                    <a:pt x="72" y="2069"/>
                    <a:pt x="0" y="2397"/>
                    <a:pt x="0" y="2440"/>
                  </a:cubicBezTo>
                  <a:cubicBezTo>
                    <a:pt x="0" y="2483"/>
                    <a:pt x="29" y="2554"/>
                    <a:pt x="72" y="2626"/>
                  </a:cubicBezTo>
                  <a:cubicBezTo>
                    <a:pt x="129" y="2697"/>
                    <a:pt x="172" y="2740"/>
                    <a:pt x="214" y="2740"/>
                  </a:cubicBezTo>
                  <a:cubicBezTo>
                    <a:pt x="229" y="2740"/>
                    <a:pt x="243" y="2711"/>
                    <a:pt x="257" y="2668"/>
                  </a:cubicBezTo>
                  <a:lnTo>
                    <a:pt x="286" y="2597"/>
                  </a:lnTo>
                  <a:cubicBezTo>
                    <a:pt x="286" y="2569"/>
                    <a:pt x="300" y="2540"/>
                    <a:pt x="314" y="2497"/>
                  </a:cubicBezTo>
                  <a:cubicBezTo>
                    <a:pt x="328" y="2454"/>
                    <a:pt x="328" y="2412"/>
                    <a:pt x="343" y="2383"/>
                  </a:cubicBezTo>
                  <a:cubicBezTo>
                    <a:pt x="357" y="2340"/>
                    <a:pt x="357" y="2298"/>
                    <a:pt x="371" y="2241"/>
                  </a:cubicBezTo>
                  <a:cubicBezTo>
                    <a:pt x="385" y="2183"/>
                    <a:pt x="414" y="2069"/>
                    <a:pt x="457" y="1884"/>
                  </a:cubicBezTo>
                  <a:cubicBezTo>
                    <a:pt x="514" y="1698"/>
                    <a:pt x="528" y="1599"/>
                    <a:pt x="542" y="1570"/>
                  </a:cubicBezTo>
                  <a:cubicBezTo>
                    <a:pt x="813" y="1570"/>
                    <a:pt x="1070" y="1542"/>
                    <a:pt x="1284" y="1484"/>
                  </a:cubicBezTo>
                  <a:cubicBezTo>
                    <a:pt x="1512" y="1427"/>
                    <a:pt x="1627" y="1370"/>
                    <a:pt x="1627" y="1285"/>
                  </a:cubicBezTo>
                  <a:cubicBezTo>
                    <a:pt x="1627" y="1242"/>
                    <a:pt x="1584" y="1228"/>
                    <a:pt x="1484" y="1228"/>
                  </a:cubicBezTo>
                  <a:cubicBezTo>
                    <a:pt x="1441" y="1228"/>
                    <a:pt x="1327" y="1228"/>
                    <a:pt x="1142" y="1242"/>
                  </a:cubicBezTo>
                  <a:cubicBezTo>
                    <a:pt x="1010" y="1252"/>
                    <a:pt x="879" y="1262"/>
                    <a:pt x="758" y="1262"/>
                  </a:cubicBezTo>
                  <a:cubicBezTo>
                    <a:pt x="708" y="1262"/>
                    <a:pt x="660" y="1260"/>
                    <a:pt x="614" y="1256"/>
                  </a:cubicBezTo>
                  <a:cubicBezTo>
                    <a:pt x="714" y="814"/>
                    <a:pt x="771" y="529"/>
                    <a:pt x="771" y="415"/>
                  </a:cubicBezTo>
                  <a:cubicBezTo>
                    <a:pt x="771" y="400"/>
                    <a:pt x="771" y="386"/>
                    <a:pt x="756" y="372"/>
                  </a:cubicBezTo>
                  <a:cubicBezTo>
                    <a:pt x="799" y="372"/>
                    <a:pt x="871" y="357"/>
                    <a:pt x="970" y="357"/>
                  </a:cubicBezTo>
                  <a:cubicBezTo>
                    <a:pt x="1084" y="343"/>
                    <a:pt x="1170" y="329"/>
                    <a:pt x="1227" y="329"/>
                  </a:cubicBezTo>
                  <a:cubicBezTo>
                    <a:pt x="1284" y="315"/>
                    <a:pt x="1356" y="300"/>
                    <a:pt x="1427" y="300"/>
                  </a:cubicBezTo>
                  <a:cubicBezTo>
                    <a:pt x="1512" y="286"/>
                    <a:pt x="1570" y="286"/>
                    <a:pt x="1612" y="286"/>
                  </a:cubicBezTo>
                  <a:cubicBezTo>
                    <a:pt x="1655" y="272"/>
                    <a:pt x="1712" y="272"/>
                    <a:pt x="1769" y="272"/>
                  </a:cubicBezTo>
                  <a:cubicBezTo>
                    <a:pt x="1826" y="258"/>
                    <a:pt x="1869" y="258"/>
                    <a:pt x="1898" y="243"/>
                  </a:cubicBezTo>
                  <a:cubicBezTo>
                    <a:pt x="1940" y="243"/>
                    <a:pt x="1969" y="229"/>
                    <a:pt x="2012" y="215"/>
                  </a:cubicBezTo>
                  <a:cubicBezTo>
                    <a:pt x="2069" y="201"/>
                    <a:pt x="2083" y="186"/>
                    <a:pt x="2083" y="144"/>
                  </a:cubicBezTo>
                  <a:cubicBezTo>
                    <a:pt x="2083" y="101"/>
                    <a:pt x="2012" y="72"/>
                    <a:pt x="1869" y="44"/>
                  </a:cubicBezTo>
                  <a:cubicBezTo>
                    <a:pt x="1726" y="15"/>
                    <a:pt x="1527" y="1"/>
                    <a:pt x="12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7"/>
            <p:cNvSpPr/>
            <p:nvPr/>
          </p:nvSpPr>
          <p:spPr>
            <a:xfrm>
              <a:off x="1518075" y="1047575"/>
              <a:ext cx="51025" cy="70275"/>
            </a:xfrm>
            <a:custGeom>
              <a:avLst/>
              <a:gdLst/>
              <a:ahLst/>
              <a:cxnLst/>
              <a:rect l="l" t="t" r="r" b="b"/>
              <a:pathLst>
                <a:path w="2041" h="2811" extrusionOk="0">
                  <a:moveTo>
                    <a:pt x="1213" y="400"/>
                  </a:moveTo>
                  <a:cubicBezTo>
                    <a:pt x="1256" y="614"/>
                    <a:pt x="1299" y="956"/>
                    <a:pt x="1341" y="1399"/>
                  </a:cubicBezTo>
                  <a:cubicBezTo>
                    <a:pt x="1142" y="1441"/>
                    <a:pt x="942" y="1484"/>
                    <a:pt x="757" y="1527"/>
                  </a:cubicBezTo>
                  <a:cubicBezTo>
                    <a:pt x="942" y="1042"/>
                    <a:pt x="1099" y="657"/>
                    <a:pt x="1213" y="400"/>
                  </a:cubicBezTo>
                  <a:close/>
                  <a:moveTo>
                    <a:pt x="1299" y="1"/>
                  </a:moveTo>
                  <a:cubicBezTo>
                    <a:pt x="1227" y="1"/>
                    <a:pt x="1156" y="29"/>
                    <a:pt x="1085" y="86"/>
                  </a:cubicBezTo>
                  <a:cubicBezTo>
                    <a:pt x="1013" y="129"/>
                    <a:pt x="971" y="200"/>
                    <a:pt x="942" y="272"/>
                  </a:cubicBezTo>
                  <a:cubicBezTo>
                    <a:pt x="913" y="343"/>
                    <a:pt x="842" y="500"/>
                    <a:pt x="742" y="757"/>
                  </a:cubicBezTo>
                  <a:cubicBezTo>
                    <a:pt x="628" y="1028"/>
                    <a:pt x="543" y="1227"/>
                    <a:pt x="486" y="1370"/>
                  </a:cubicBezTo>
                  <a:cubicBezTo>
                    <a:pt x="457" y="1456"/>
                    <a:pt x="428" y="1541"/>
                    <a:pt x="386" y="1627"/>
                  </a:cubicBezTo>
                  <a:cubicBezTo>
                    <a:pt x="129" y="1712"/>
                    <a:pt x="0" y="1784"/>
                    <a:pt x="0" y="1841"/>
                  </a:cubicBezTo>
                  <a:cubicBezTo>
                    <a:pt x="0" y="1884"/>
                    <a:pt x="15" y="1926"/>
                    <a:pt x="58" y="1955"/>
                  </a:cubicBezTo>
                  <a:cubicBezTo>
                    <a:pt x="100" y="1998"/>
                    <a:pt x="143" y="2012"/>
                    <a:pt x="200" y="2012"/>
                  </a:cubicBezTo>
                  <a:lnTo>
                    <a:pt x="229" y="2012"/>
                  </a:lnTo>
                  <a:cubicBezTo>
                    <a:pt x="72" y="2354"/>
                    <a:pt x="0" y="2540"/>
                    <a:pt x="0" y="2568"/>
                  </a:cubicBezTo>
                  <a:cubicBezTo>
                    <a:pt x="0" y="2625"/>
                    <a:pt x="15" y="2682"/>
                    <a:pt x="72" y="2739"/>
                  </a:cubicBezTo>
                  <a:cubicBezTo>
                    <a:pt x="115" y="2782"/>
                    <a:pt x="157" y="2811"/>
                    <a:pt x="200" y="2811"/>
                  </a:cubicBezTo>
                  <a:cubicBezTo>
                    <a:pt x="243" y="2811"/>
                    <a:pt x="386" y="2511"/>
                    <a:pt x="614" y="1898"/>
                  </a:cubicBezTo>
                  <a:cubicBezTo>
                    <a:pt x="814" y="1855"/>
                    <a:pt x="956" y="1812"/>
                    <a:pt x="1056" y="1784"/>
                  </a:cubicBezTo>
                  <a:cubicBezTo>
                    <a:pt x="1156" y="1755"/>
                    <a:pt x="1256" y="1727"/>
                    <a:pt x="1370" y="1698"/>
                  </a:cubicBezTo>
                  <a:cubicBezTo>
                    <a:pt x="1398" y="1941"/>
                    <a:pt x="1413" y="2183"/>
                    <a:pt x="1427" y="2440"/>
                  </a:cubicBezTo>
                  <a:cubicBezTo>
                    <a:pt x="1456" y="2568"/>
                    <a:pt x="1470" y="2668"/>
                    <a:pt x="1498" y="2725"/>
                  </a:cubicBezTo>
                  <a:cubicBezTo>
                    <a:pt x="1527" y="2782"/>
                    <a:pt x="1555" y="2811"/>
                    <a:pt x="1598" y="2811"/>
                  </a:cubicBezTo>
                  <a:cubicBezTo>
                    <a:pt x="1684" y="2811"/>
                    <a:pt x="1727" y="2640"/>
                    <a:pt x="1727" y="2312"/>
                  </a:cubicBezTo>
                  <a:cubicBezTo>
                    <a:pt x="1727" y="2126"/>
                    <a:pt x="1712" y="1884"/>
                    <a:pt x="1698" y="1613"/>
                  </a:cubicBezTo>
                  <a:cubicBezTo>
                    <a:pt x="1926" y="1555"/>
                    <a:pt x="2040" y="1498"/>
                    <a:pt x="2040" y="1441"/>
                  </a:cubicBezTo>
                  <a:cubicBezTo>
                    <a:pt x="2040" y="1384"/>
                    <a:pt x="1983" y="1341"/>
                    <a:pt x="1869" y="1341"/>
                  </a:cubicBezTo>
                  <a:cubicBezTo>
                    <a:pt x="1812" y="1341"/>
                    <a:pt x="1741" y="1341"/>
                    <a:pt x="1670" y="1356"/>
                  </a:cubicBezTo>
                  <a:cubicBezTo>
                    <a:pt x="1641" y="971"/>
                    <a:pt x="1584" y="657"/>
                    <a:pt x="1513" y="400"/>
                  </a:cubicBezTo>
                  <a:cubicBezTo>
                    <a:pt x="1456" y="129"/>
                    <a:pt x="1384" y="1"/>
                    <a:pt x="12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7"/>
            <p:cNvSpPr/>
            <p:nvPr/>
          </p:nvSpPr>
          <p:spPr>
            <a:xfrm>
              <a:off x="1579775" y="1049000"/>
              <a:ext cx="47800" cy="68150"/>
            </a:xfrm>
            <a:custGeom>
              <a:avLst/>
              <a:gdLst/>
              <a:ahLst/>
              <a:cxnLst/>
              <a:rect l="l" t="t" r="r" b="b"/>
              <a:pathLst>
                <a:path w="1912" h="2726" extrusionOk="0">
                  <a:moveTo>
                    <a:pt x="1584" y="1"/>
                  </a:moveTo>
                  <a:cubicBezTo>
                    <a:pt x="1356" y="1"/>
                    <a:pt x="1113" y="115"/>
                    <a:pt x="856" y="329"/>
                  </a:cubicBezTo>
                  <a:cubicBezTo>
                    <a:pt x="614" y="557"/>
                    <a:pt x="400" y="828"/>
                    <a:pt x="243" y="1142"/>
                  </a:cubicBezTo>
                  <a:cubicBezTo>
                    <a:pt x="86" y="1441"/>
                    <a:pt x="0" y="1727"/>
                    <a:pt x="0" y="1969"/>
                  </a:cubicBezTo>
                  <a:cubicBezTo>
                    <a:pt x="0" y="2155"/>
                    <a:pt x="86" y="2340"/>
                    <a:pt x="243" y="2497"/>
                  </a:cubicBezTo>
                  <a:cubicBezTo>
                    <a:pt x="414" y="2654"/>
                    <a:pt x="585" y="2725"/>
                    <a:pt x="756" y="2725"/>
                  </a:cubicBezTo>
                  <a:cubicBezTo>
                    <a:pt x="899" y="2725"/>
                    <a:pt x="1070" y="2697"/>
                    <a:pt x="1241" y="2611"/>
                  </a:cubicBezTo>
                  <a:cubicBezTo>
                    <a:pt x="1413" y="2540"/>
                    <a:pt x="1570" y="2440"/>
                    <a:pt x="1684" y="2354"/>
                  </a:cubicBezTo>
                  <a:cubicBezTo>
                    <a:pt x="1812" y="2255"/>
                    <a:pt x="1869" y="2169"/>
                    <a:pt x="1869" y="2112"/>
                  </a:cubicBezTo>
                  <a:cubicBezTo>
                    <a:pt x="1869" y="2055"/>
                    <a:pt x="1841" y="2026"/>
                    <a:pt x="1798" y="2026"/>
                  </a:cubicBezTo>
                  <a:cubicBezTo>
                    <a:pt x="1784" y="2026"/>
                    <a:pt x="1669" y="2083"/>
                    <a:pt x="1455" y="2197"/>
                  </a:cubicBezTo>
                  <a:cubicBezTo>
                    <a:pt x="1370" y="2240"/>
                    <a:pt x="1270" y="2283"/>
                    <a:pt x="1142" y="2312"/>
                  </a:cubicBezTo>
                  <a:cubicBezTo>
                    <a:pt x="1013" y="2354"/>
                    <a:pt x="885" y="2369"/>
                    <a:pt x="771" y="2369"/>
                  </a:cubicBezTo>
                  <a:cubicBezTo>
                    <a:pt x="657" y="2369"/>
                    <a:pt x="557" y="2326"/>
                    <a:pt x="471" y="2269"/>
                  </a:cubicBezTo>
                  <a:cubicBezTo>
                    <a:pt x="400" y="2197"/>
                    <a:pt x="371" y="2098"/>
                    <a:pt x="371" y="1955"/>
                  </a:cubicBezTo>
                  <a:cubicBezTo>
                    <a:pt x="371" y="1812"/>
                    <a:pt x="414" y="1641"/>
                    <a:pt x="500" y="1441"/>
                  </a:cubicBezTo>
                  <a:cubicBezTo>
                    <a:pt x="600" y="1242"/>
                    <a:pt x="699" y="1070"/>
                    <a:pt x="828" y="914"/>
                  </a:cubicBezTo>
                  <a:cubicBezTo>
                    <a:pt x="970" y="757"/>
                    <a:pt x="1099" y="628"/>
                    <a:pt x="1241" y="528"/>
                  </a:cubicBezTo>
                  <a:cubicBezTo>
                    <a:pt x="1398" y="414"/>
                    <a:pt x="1513" y="371"/>
                    <a:pt x="1612" y="371"/>
                  </a:cubicBezTo>
                  <a:cubicBezTo>
                    <a:pt x="1669" y="371"/>
                    <a:pt x="1712" y="371"/>
                    <a:pt x="1769" y="400"/>
                  </a:cubicBezTo>
                  <a:cubicBezTo>
                    <a:pt x="1826" y="414"/>
                    <a:pt x="1855" y="429"/>
                    <a:pt x="1883" y="429"/>
                  </a:cubicBezTo>
                  <a:cubicBezTo>
                    <a:pt x="1898" y="429"/>
                    <a:pt x="1912" y="400"/>
                    <a:pt x="1912" y="343"/>
                  </a:cubicBezTo>
                  <a:cubicBezTo>
                    <a:pt x="1912" y="286"/>
                    <a:pt x="1869" y="215"/>
                    <a:pt x="1798" y="129"/>
                  </a:cubicBezTo>
                  <a:cubicBezTo>
                    <a:pt x="1727" y="43"/>
                    <a:pt x="1655" y="1"/>
                    <a:pt x="15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7"/>
            <p:cNvSpPr/>
            <p:nvPr/>
          </p:nvSpPr>
          <p:spPr>
            <a:xfrm>
              <a:off x="1638250" y="1049725"/>
              <a:ext cx="53175" cy="68125"/>
            </a:xfrm>
            <a:custGeom>
              <a:avLst/>
              <a:gdLst/>
              <a:ahLst/>
              <a:cxnLst/>
              <a:rect l="l" t="t" r="r" b="b"/>
              <a:pathLst>
                <a:path w="2127" h="2725" extrusionOk="0">
                  <a:moveTo>
                    <a:pt x="1342" y="0"/>
                  </a:moveTo>
                  <a:cubicBezTo>
                    <a:pt x="814" y="0"/>
                    <a:pt x="529" y="43"/>
                    <a:pt x="486" y="143"/>
                  </a:cubicBezTo>
                  <a:cubicBezTo>
                    <a:pt x="472" y="171"/>
                    <a:pt x="472" y="200"/>
                    <a:pt x="472" y="228"/>
                  </a:cubicBezTo>
                  <a:cubicBezTo>
                    <a:pt x="472" y="428"/>
                    <a:pt x="429" y="685"/>
                    <a:pt x="358" y="970"/>
                  </a:cubicBezTo>
                  <a:cubicBezTo>
                    <a:pt x="272" y="1270"/>
                    <a:pt x="201" y="1541"/>
                    <a:pt x="115" y="1798"/>
                  </a:cubicBezTo>
                  <a:cubicBezTo>
                    <a:pt x="44" y="2069"/>
                    <a:pt x="1" y="2240"/>
                    <a:pt x="1" y="2354"/>
                  </a:cubicBezTo>
                  <a:cubicBezTo>
                    <a:pt x="1" y="2454"/>
                    <a:pt x="44" y="2554"/>
                    <a:pt x="144" y="2625"/>
                  </a:cubicBezTo>
                  <a:cubicBezTo>
                    <a:pt x="229" y="2696"/>
                    <a:pt x="329" y="2725"/>
                    <a:pt x="457" y="2725"/>
                  </a:cubicBezTo>
                  <a:cubicBezTo>
                    <a:pt x="728" y="2725"/>
                    <a:pt x="999" y="2682"/>
                    <a:pt x="1285" y="2582"/>
                  </a:cubicBezTo>
                  <a:cubicBezTo>
                    <a:pt x="1584" y="2482"/>
                    <a:pt x="1727" y="2382"/>
                    <a:pt x="1727" y="2283"/>
                  </a:cubicBezTo>
                  <a:cubicBezTo>
                    <a:pt x="1727" y="2226"/>
                    <a:pt x="1713" y="2197"/>
                    <a:pt x="1670" y="2197"/>
                  </a:cubicBezTo>
                  <a:cubicBezTo>
                    <a:pt x="1656" y="2197"/>
                    <a:pt x="1584" y="2226"/>
                    <a:pt x="1470" y="2254"/>
                  </a:cubicBezTo>
                  <a:cubicBezTo>
                    <a:pt x="1099" y="2354"/>
                    <a:pt x="771" y="2397"/>
                    <a:pt x="472" y="2397"/>
                  </a:cubicBezTo>
                  <a:cubicBezTo>
                    <a:pt x="443" y="2397"/>
                    <a:pt x="415" y="2382"/>
                    <a:pt x="386" y="2368"/>
                  </a:cubicBezTo>
                  <a:cubicBezTo>
                    <a:pt x="372" y="2354"/>
                    <a:pt x="358" y="2325"/>
                    <a:pt x="358" y="2283"/>
                  </a:cubicBezTo>
                  <a:cubicBezTo>
                    <a:pt x="358" y="2197"/>
                    <a:pt x="429" y="1926"/>
                    <a:pt x="572" y="1484"/>
                  </a:cubicBezTo>
                  <a:cubicBezTo>
                    <a:pt x="857" y="1484"/>
                    <a:pt x="1099" y="1455"/>
                    <a:pt x="1313" y="1412"/>
                  </a:cubicBezTo>
                  <a:cubicBezTo>
                    <a:pt x="1527" y="1370"/>
                    <a:pt x="1641" y="1298"/>
                    <a:pt x="1641" y="1213"/>
                  </a:cubicBezTo>
                  <a:cubicBezTo>
                    <a:pt x="1641" y="1170"/>
                    <a:pt x="1599" y="1156"/>
                    <a:pt x="1527" y="1156"/>
                  </a:cubicBezTo>
                  <a:cubicBezTo>
                    <a:pt x="1442" y="1156"/>
                    <a:pt x="1328" y="1156"/>
                    <a:pt x="1185" y="1170"/>
                  </a:cubicBezTo>
                  <a:cubicBezTo>
                    <a:pt x="1028" y="1184"/>
                    <a:pt x="914" y="1184"/>
                    <a:pt x="814" y="1184"/>
                  </a:cubicBezTo>
                  <a:lnTo>
                    <a:pt x="657" y="1184"/>
                  </a:lnTo>
                  <a:cubicBezTo>
                    <a:pt x="757" y="828"/>
                    <a:pt x="800" y="556"/>
                    <a:pt x="800" y="385"/>
                  </a:cubicBezTo>
                  <a:lnTo>
                    <a:pt x="800" y="371"/>
                  </a:lnTo>
                  <a:cubicBezTo>
                    <a:pt x="1042" y="328"/>
                    <a:pt x="1199" y="300"/>
                    <a:pt x="1256" y="300"/>
                  </a:cubicBezTo>
                  <a:cubicBezTo>
                    <a:pt x="1328" y="285"/>
                    <a:pt x="1427" y="285"/>
                    <a:pt x="1584" y="271"/>
                  </a:cubicBezTo>
                  <a:cubicBezTo>
                    <a:pt x="1741" y="257"/>
                    <a:pt x="1870" y="243"/>
                    <a:pt x="1955" y="214"/>
                  </a:cubicBezTo>
                  <a:cubicBezTo>
                    <a:pt x="2069" y="200"/>
                    <a:pt x="2126" y="171"/>
                    <a:pt x="2126" y="114"/>
                  </a:cubicBezTo>
                  <a:cubicBezTo>
                    <a:pt x="2126" y="43"/>
                    <a:pt x="1870" y="0"/>
                    <a:pt x="13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7"/>
            <p:cNvSpPr/>
            <p:nvPr/>
          </p:nvSpPr>
          <p:spPr>
            <a:xfrm>
              <a:off x="1734200" y="1049000"/>
              <a:ext cx="71350" cy="68500"/>
            </a:xfrm>
            <a:custGeom>
              <a:avLst/>
              <a:gdLst/>
              <a:ahLst/>
              <a:cxnLst/>
              <a:rect l="l" t="t" r="r" b="b"/>
              <a:pathLst>
                <a:path w="2854" h="2740" extrusionOk="0">
                  <a:moveTo>
                    <a:pt x="599" y="1"/>
                  </a:moveTo>
                  <a:cubicBezTo>
                    <a:pt x="571" y="1"/>
                    <a:pt x="542" y="1"/>
                    <a:pt x="528" y="29"/>
                  </a:cubicBezTo>
                  <a:cubicBezTo>
                    <a:pt x="514" y="43"/>
                    <a:pt x="514" y="72"/>
                    <a:pt x="514" y="115"/>
                  </a:cubicBezTo>
                  <a:cubicBezTo>
                    <a:pt x="514" y="286"/>
                    <a:pt x="428" y="700"/>
                    <a:pt x="257" y="1356"/>
                  </a:cubicBezTo>
                  <a:cubicBezTo>
                    <a:pt x="86" y="2012"/>
                    <a:pt x="0" y="2369"/>
                    <a:pt x="0" y="2440"/>
                  </a:cubicBezTo>
                  <a:cubicBezTo>
                    <a:pt x="0" y="2497"/>
                    <a:pt x="29" y="2568"/>
                    <a:pt x="72" y="2625"/>
                  </a:cubicBezTo>
                  <a:cubicBezTo>
                    <a:pt x="129" y="2697"/>
                    <a:pt x="157" y="2740"/>
                    <a:pt x="200" y="2740"/>
                  </a:cubicBezTo>
                  <a:cubicBezTo>
                    <a:pt x="200" y="2740"/>
                    <a:pt x="229" y="2711"/>
                    <a:pt x="243" y="2668"/>
                  </a:cubicBezTo>
                  <a:cubicBezTo>
                    <a:pt x="257" y="2640"/>
                    <a:pt x="257" y="2625"/>
                    <a:pt x="271" y="2597"/>
                  </a:cubicBezTo>
                  <a:cubicBezTo>
                    <a:pt x="286" y="2568"/>
                    <a:pt x="286" y="2540"/>
                    <a:pt x="300" y="2497"/>
                  </a:cubicBezTo>
                  <a:cubicBezTo>
                    <a:pt x="314" y="2440"/>
                    <a:pt x="328" y="2411"/>
                    <a:pt x="343" y="2369"/>
                  </a:cubicBezTo>
                  <a:cubicBezTo>
                    <a:pt x="357" y="2326"/>
                    <a:pt x="371" y="2283"/>
                    <a:pt x="385" y="2226"/>
                  </a:cubicBezTo>
                  <a:cubicBezTo>
                    <a:pt x="400" y="2169"/>
                    <a:pt x="414" y="2126"/>
                    <a:pt x="428" y="2083"/>
                  </a:cubicBezTo>
                  <a:cubicBezTo>
                    <a:pt x="443" y="2041"/>
                    <a:pt x="457" y="1983"/>
                    <a:pt x="471" y="1926"/>
                  </a:cubicBezTo>
                  <a:cubicBezTo>
                    <a:pt x="485" y="1855"/>
                    <a:pt x="514" y="1727"/>
                    <a:pt x="571" y="1541"/>
                  </a:cubicBezTo>
                  <a:cubicBezTo>
                    <a:pt x="628" y="1342"/>
                    <a:pt x="671" y="1099"/>
                    <a:pt x="728" y="828"/>
                  </a:cubicBezTo>
                  <a:cubicBezTo>
                    <a:pt x="885" y="1342"/>
                    <a:pt x="1013" y="1655"/>
                    <a:pt x="1099" y="1798"/>
                  </a:cubicBezTo>
                  <a:cubicBezTo>
                    <a:pt x="1170" y="1884"/>
                    <a:pt x="1227" y="1912"/>
                    <a:pt x="1298" y="1912"/>
                  </a:cubicBezTo>
                  <a:cubicBezTo>
                    <a:pt x="1370" y="1912"/>
                    <a:pt x="1470" y="1855"/>
                    <a:pt x="1570" y="1741"/>
                  </a:cubicBezTo>
                  <a:cubicBezTo>
                    <a:pt x="1684" y="1627"/>
                    <a:pt x="1983" y="1270"/>
                    <a:pt x="2468" y="657"/>
                  </a:cubicBezTo>
                  <a:lnTo>
                    <a:pt x="2468" y="657"/>
                  </a:lnTo>
                  <a:cubicBezTo>
                    <a:pt x="2368" y="942"/>
                    <a:pt x="2269" y="1284"/>
                    <a:pt x="2169" y="1655"/>
                  </a:cubicBezTo>
                  <a:cubicBezTo>
                    <a:pt x="2083" y="2041"/>
                    <a:pt x="2040" y="2283"/>
                    <a:pt x="2040" y="2383"/>
                  </a:cubicBezTo>
                  <a:cubicBezTo>
                    <a:pt x="2040" y="2497"/>
                    <a:pt x="2055" y="2583"/>
                    <a:pt x="2097" y="2640"/>
                  </a:cubicBezTo>
                  <a:cubicBezTo>
                    <a:pt x="2126" y="2697"/>
                    <a:pt x="2154" y="2740"/>
                    <a:pt x="2197" y="2740"/>
                  </a:cubicBezTo>
                  <a:cubicBezTo>
                    <a:pt x="2226" y="2740"/>
                    <a:pt x="2269" y="2654"/>
                    <a:pt x="2311" y="2511"/>
                  </a:cubicBezTo>
                  <a:cubicBezTo>
                    <a:pt x="2326" y="2426"/>
                    <a:pt x="2340" y="2354"/>
                    <a:pt x="2368" y="2269"/>
                  </a:cubicBezTo>
                  <a:cubicBezTo>
                    <a:pt x="2383" y="2183"/>
                    <a:pt x="2411" y="2083"/>
                    <a:pt x="2440" y="1955"/>
                  </a:cubicBezTo>
                  <a:cubicBezTo>
                    <a:pt x="2468" y="1812"/>
                    <a:pt x="2497" y="1712"/>
                    <a:pt x="2525" y="1627"/>
                  </a:cubicBezTo>
                  <a:cubicBezTo>
                    <a:pt x="2554" y="1527"/>
                    <a:pt x="2582" y="1413"/>
                    <a:pt x="2625" y="1256"/>
                  </a:cubicBezTo>
                  <a:cubicBezTo>
                    <a:pt x="2668" y="1099"/>
                    <a:pt x="2711" y="999"/>
                    <a:pt x="2725" y="928"/>
                  </a:cubicBezTo>
                  <a:cubicBezTo>
                    <a:pt x="2739" y="842"/>
                    <a:pt x="2768" y="757"/>
                    <a:pt x="2782" y="671"/>
                  </a:cubicBezTo>
                  <a:cubicBezTo>
                    <a:pt x="2811" y="571"/>
                    <a:pt x="2839" y="486"/>
                    <a:pt x="2839" y="429"/>
                  </a:cubicBezTo>
                  <a:cubicBezTo>
                    <a:pt x="2853" y="371"/>
                    <a:pt x="2853" y="314"/>
                    <a:pt x="2853" y="272"/>
                  </a:cubicBezTo>
                  <a:cubicBezTo>
                    <a:pt x="2853" y="215"/>
                    <a:pt x="2839" y="172"/>
                    <a:pt x="2782" y="115"/>
                  </a:cubicBezTo>
                  <a:cubicBezTo>
                    <a:pt x="2725" y="72"/>
                    <a:pt x="2682" y="43"/>
                    <a:pt x="2625" y="43"/>
                  </a:cubicBezTo>
                  <a:cubicBezTo>
                    <a:pt x="2582" y="43"/>
                    <a:pt x="2511" y="100"/>
                    <a:pt x="2397" y="215"/>
                  </a:cubicBezTo>
                  <a:cubicBezTo>
                    <a:pt x="2297" y="343"/>
                    <a:pt x="2126" y="543"/>
                    <a:pt x="1912" y="828"/>
                  </a:cubicBezTo>
                  <a:cubicBezTo>
                    <a:pt x="1684" y="1113"/>
                    <a:pt x="1498" y="1342"/>
                    <a:pt x="1356" y="1513"/>
                  </a:cubicBezTo>
                  <a:cubicBezTo>
                    <a:pt x="1241" y="1270"/>
                    <a:pt x="1142" y="1028"/>
                    <a:pt x="1042" y="799"/>
                  </a:cubicBezTo>
                  <a:cubicBezTo>
                    <a:pt x="956" y="557"/>
                    <a:pt x="913" y="386"/>
                    <a:pt x="899" y="286"/>
                  </a:cubicBezTo>
                  <a:cubicBezTo>
                    <a:pt x="899" y="229"/>
                    <a:pt x="856" y="172"/>
                    <a:pt x="771" y="100"/>
                  </a:cubicBezTo>
                  <a:cubicBezTo>
                    <a:pt x="685" y="29"/>
                    <a:pt x="628" y="1"/>
                    <a:pt x="5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7"/>
            <p:cNvSpPr/>
            <p:nvPr/>
          </p:nvSpPr>
          <p:spPr>
            <a:xfrm>
              <a:off x="1812300" y="1049725"/>
              <a:ext cx="53150" cy="68125"/>
            </a:xfrm>
            <a:custGeom>
              <a:avLst/>
              <a:gdLst/>
              <a:ahLst/>
              <a:cxnLst/>
              <a:rect l="l" t="t" r="r" b="b"/>
              <a:pathLst>
                <a:path w="2126" h="2725" extrusionOk="0">
                  <a:moveTo>
                    <a:pt x="1341" y="0"/>
                  </a:moveTo>
                  <a:cubicBezTo>
                    <a:pt x="814" y="0"/>
                    <a:pt x="528" y="43"/>
                    <a:pt x="485" y="143"/>
                  </a:cubicBezTo>
                  <a:cubicBezTo>
                    <a:pt x="471" y="171"/>
                    <a:pt x="471" y="200"/>
                    <a:pt x="471" y="228"/>
                  </a:cubicBezTo>
                  <a:cubicBezTo>
                    <a:pt x="471" y="428"/>
                    <a:pt x="428" y="685"/>
                    <a:pt x="357" y="970"/>
                  </a:cubicBezTo>
                  <a:cubicBezTo>
                    <a:pt x="271" y="1270"/>
                    <a:pt x="200" y="1541"/>
                    <a:pt x="115" y="1798"/>
                  </a:cubicBezTo>
                  <a:cubicBezTo>
                    <a:pt x="43" y="2069"/>
                    <a:pt x="0" y="2240"/>
                    <a:pt x="0" y="2354"/>
                  </a:cubicBezTo>
                  <a:cubicBezTo>
                    <a:pt x="0" y="2454"/>
                    <a:pt x="57" y="2554"/>
                    <a:pt x="143" y="2625"/>
                  </a:cubicBezTo>
                  <a:cubicBezTo>
                    <a:pt x="229" y="2696"/>
                    <a:pt x="343" y="2725"/>
                    <a:pt x="457" y="2725"/>
                  </a:cubicBezTo>
                  <a:cubicBezTo>
                    <a:pt x="728" y="2725"/>
                    <a:pt x="999" y="2682"/>
                    <a:pt x="1299" y="2582"/>
                  </a:cubicBezTo>
                  <a:cubicBezTo>
                    <a:pt x="1584" y="2482"/>
                    <a:pt x="1727" y="2382"/>
                    <a:pt x="1727" y="2283"/>
                  </a:cubicBezTo>
                  <a:cubicBezTo>
                    <a:pt x="1727" y="2226"/>
                    <a:pt x="1712" y="2197"/>
                    <a:pt x="1669" y="2197"/>
                  </a:cubicBezTo>
                  <a:cubicBezTo>
                    <a:pt x="1655" y="2197"/>
                    <a:pt x="1584" y="2226"/>
                    <a:pt x="1470" y="2254"/>
                  </a:cubicBezTo>
                  <a:cubicBezTo>
                    <a:pt x="1099" y="2354"/>
                    <a:pt x="771" y="2397"/>
                    <a:pt x="471" y="2397"/>
                  </a:cubicBezTo>
                  <a:cubicBezTo>
                    <a:pt x="443" y="2397"/>
                    <a:pt x="414" y="2382"/>
                    <a:pt x="386" y="2368"/>
                  </a:cubicBezTo>
                  <a:cubicBezTo>
                    <a:pt x="371" y="2354"/>
                    <a:pt x="357" y="2325"/>
                    <a:pt x="357" y="2283"/>
                  </a:cubicBezTo>
                  <a:cubicBezTo>
                    <a:pt x="357" y="2197"/>
                    <a:pt x="428" y="1926"/>
                    <a:pt x="571" y="1484"/>
                  </a:cubicBezTo>
                  <a:cubicBezTo>
                    <a:pt x="856" y="1484"/>
                    <a:pt x="1099" y="1455"/>
                    <a:pt x="1327" y="1412"/>
                  </a:cubicBezTo>
                  <a:cubicBezTo>
                    <a:pt x="1541" y="1370"/>
                    <a:pt x="1641" y="1298"/>
                    <a:pt x="1641" y="1213"/>
                  </a:cubicBezTo>
                  <a:cubicBezTo>
                    <a:pt x="1641" y="1170"/>
                    <a:pt x="1598" y="1156"/>
                    <a:pt x="1527" y="1156"/>
                  </a:cubicBezTo>
                  <a:cubicBezTo>
                    <a:pt x="1455" y="1156"/>
                    <a:pt x="1341" y="1156"/>
                    <a:pt x="1184" y="1170"/>
                  </a:cubicBezTo>
                  <a:cubicBezTo>
                    <a:pt x="1028" y="1184"/>
                    <a:pt x="913" y="1184"/>
                    <a:pt x="814" y="1184"/>
                  </a:cubicBezTo>
                  <a:lnTo>
                    <a:pt x="657" y="1184"/>
                  </a:lnTo>
                  <a:cubicBezTo>
                    <a:pt x="756" y="828"/>
                    <a:pt x="799" y="556"/>
                    <a:pt x="799" y="385"/>
                  </a:cubicBezTo>
                  <a:lnTo>
                    <a:pt x="799" y="371"/>
                  </a:lnTo>
                  <a:cubicBezTo>
                    <a:pt x="1042" y="328"/>
                    <a:pt x="1199" y="300"/>
                    <a:pt x="1256" y="300"/>
                  </a:cubicBezTo>
                  <a:cubicBezTo>
                    <a:pt x="1327" y="285"/>
                    <a:pt x="1427" y="285"/>
                    <a:pt x="1584" y="271"/>
                  </a:cubicBezTo>
                  <a:cubicBezTo>
                    <a:pt x="1741" y="257"/>
                    <a:pt x="1869" y="243"/>
                    <a:pt x="1969" y="214"/>
                  </a:cubicBezTo>
                  <a:cubicBezTo>
                    <a:pt x="2083" y="200"/>
                    <a:pt x="2126" y="171"/>
                    <a:pt x="2126" y="114"/>
                  </a:cubicBezTo>
                  <a:cubicBezTo>
                    <a:pt x="2126" y="43"/>
                    <a:pt x="1869" y="0"/>
                    <a:pt x="13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7"/>
            <p:cNvSpPr/>
            <p:nvPr/>
          </p:nvSpPr>
          <p:spPr>
            <a:xfrm>
              <a:off x="1869000" y="1049000"/>
              <a:ext cx="71350" cy="68500"/>
            </a:xfrm>
            <a:custGeom>
              <a:avLst/>
              <a:gdLst/>
              <a:ahLst/>
              <a:cxnLst/>
              <a:rect l="l" t="t" r="r" b="b"/>
              <a:pathLst>
                <a:path w="2854" h="2740" extrusionOk="0">
                  <a:moveTo>
                    <a:pt x="600" y="1"/>
                  </a:moveTo>
                  <a:cubicBezTo>
                    <a:pt x="557" y="1"/>
                    <a:pt x="543" y="1"/>
                    <a:pt x="528" y="29"/>
                  </a:cubicBezTo>
                  <a:cubicBezTo>
                    <a:pt x="514" y="43"/>
                    <a:pt x="514" y="72"/>
                    <a:pt x="514" y="115"/>
                  </a:cubicBezTo>
                  <a:cubicBezTo>
                    <a:pt x="514" y="286"/>
                    <a:pt x="429" y="700"/>
                    <a:pt x="257" y="1356"/>
                  </a:cubicBezTo>
                  <a:cubicBezTo>
                    <a:pt x="86" y="2012"/>
                    <a:pt x="1" y="2369"/>
                    <a:pt x="1" y="2440"/>
                  </a:cubicBezTo>
                  <a:cubicBezTo>
                    <a:pt x="1" y="2497"/>
                    <a:pt x="29" y="2568"/>
                    <a:pt x="72" y="2625"/>
                  </a:cubicBezTo>
                  <a:cubicBezTo>
                    <a:pt x="129" y="2697"/>
                    <a:pt x="158" y="2740"/>
                    <a:pt x="200" y="2740"/>
                  </a:cubicBezTo>
                  <a:cubicBezTo>
                    <a:pt x="200" y="2740"/>
                    <a:pt x="215" y="2711"/>
                    <a:pt x="243" y="2668"/>
                  </a:cubicBezTo>
                  <a:cubicBezTo>
                    <a:pt x="257" y="2640"/>
                    <a:pt x="257" y="2625"/>
                    <a:pt x="272" y="2597"/>
                  </a:cubicBezTo>
                  <a:cubicBezTo>
                    <a:pt x="286" y="2568"/>
                    <a:pt x="286" y="2540"/>
                    <a:pt x="300" y="2497"/>
                  </a:cubicBezTo>
                  <a:cubicBezTo>
                    <a:pt x="314" y="2440"/>
                    <a:pt x="329" y="2411"/>
                    <a:pt x="343" y="2369"/>
                  </a:cubicBezTo>
                  <a:cubicBezTo>
                    <a:pt x="357" y="2326"/>
                    <a:pt x="372" y="2283"/>
                    <a:pt x="386" y="2226"/>
                  </a:cubicBezTo>
                  <a:cubicBezTo>
                    <a:pt x="400" y="2169"/>
                    <a:pt x="414" y="2126"/>
                    <a:pt x="414" y="2083"/>
                  </a:cubicBezTo>
                  <a:cubicBezTo>
                    <a:pt x="429" y="2041"/>
                    <a:pt x="443" y="1983"/>
                    <a:pt x="471" y="1926"/>
                  </a:cubicBezTo>
                  <a:cubicBezTo>
                    <a:pt x="486" y="1855"/>
                    <a:pt x="514" y="1727"/>
                    <a:pt x="571" y="1541"/>
                  </a:cubicBezTo>
                  <a:cubicBezTo>
                    <a:pt x="628" y="1342"/>
                    <a:pt x="671" y="1099"/>
                    <a:pt x="714" y="828"/>
                  </a:cubicBezTo>
                  <a:cubicBezTo>
                    <a:pt x="885" y="1342"/>
                    <a:pt x="999" y="1655"/>
                    <a:pt x="1099" y="1798"/>
                  </a:cubicBezTo>
                  <a:cubicBezTo>
                    <a:pt x="1156" y="1884"/>
                    <a:pt x="1227" y="1912"/>
                    <a:pt x="1299" y="1912"/>
                  </a:cubicBezTo>
                  <a:cubicBezTo>
                    <a:pt x="1370" y="1912"/>
                    <a:pt x="1470" y="1855"/>
                    <a:pt x="1570" y="1741"/>
                  </a:cubicBezTo>
                  <a:cubicBezTo>
                    <a:pt x="1684" y="1627"/>
                    <a:pt x="1984" y="1270"/>
                    <a:pt x="2469" y="657"/>
                  </a:cubicBezTo>
                  <a:lnTo>
                    <a:pt x="2469" y="657"/>
                  </a:lnTo>
                  <a:cubicBezTo>
                    <a:pt x="2354" y="942"/>
                    <a:pt x="2269" y="1284"/>
                    <a:pt x="2169" y="1655"/>
                  </a:cubicBezTo>
                  <a:cubicBezTo>
                    <a:pt x="2083" y="2041"/>
                    <a:pt x="2041" y="2283"/>
                    <a:pt x="2041" y="2383"/>
                  </a:cubicBezTo>
                  <a:cubicBezTo>
                    <a:pt x="2041" y="2497"/>
                    <a:pt x="2055" y="2583"/>
                    <a:pt x="2083" y="2640"/>
                  </a:cubicBezTo>
                  <a:cubicBezTo>
                    <a:pt x="2126" y="2697"/>
                    <a:pt x="2155" y="2740"/>
                    <a:pt x="2197" y="2740"/>
                  </a:cubicBezTo>
                  <a:cubicBezTo>
                    <a:pt x="2226" y="2740"/>
                    <a:pt x="2269" y="2654"/>
                    <a:pt x="2297" y="2511"/>
                  </a:cubicBezTo>
                  <a:cubicBezTo>
                    <a:pt x="2326" y="2426"/>
                    <a:pt x="2340" y="2354"/>
                    <a:pt x="2369" y="2269"/>
                  </a:cubicBezTo>
                  <a:cubicBezTo>
                    <a:pt x="2383" y="2183"/>
                    <a:pt x="2411" y="2083"/>
                    <a:pt x="2440" y="1955"/>
                  </a:cubicBezTo>
                  <a:cubicBezTo>
                    <a:pt x="2469" y="1812"/>
                    <a:pt x="2497" y="1712"/>
                    <a:pt x="2526" y="1627"/>
                  </a:cubicBezTo>
                  <a:cubicBezTo>
                    <a:pt x="2554" y="1527"/>
                    <a:pt x="2583" y="1413"/>
                    <a:pt x="2625" y="1256"/>
                  </a:cubicBezTo>
                  <a:cubicBezTo>
                    <a:pt x="2668" y="1099"/>
                    <a:pt x="2697" y="999"/>
                    <a:pt x="2725" y="928"/>
                  </a:cubicBezTo>
                  <a:cubicBezTo>
                    <a:pt x="2740" y="842"/>
                    <a:pt x="2768" y="757"/>
                    <a:pt x="2782" y="671"/>
                  </a:cubicBezTo>
                  <a:cubicBezTo>
                    <a:pt x="2811" y="571"/>
                    <a:pt x="2825" y="486"/>
                    <a:pt x="2839" y="429"/>
                  </a:cubicBezTo>
                  <a:cubicBezTo>
                    <a:pt x="2854" y="371"/>
                    <a:pt x="2854" y="314"/>
                    <a:pt x="2854" y="272"/>
                  </a:cubicBezTo>
                  <a:cubicBezTo>
                    <a:pt x="2854" y="215"/>
                    <a:pt x="2825" y="172"/>
                    <a:pt x="2782" y="115"/>
                  </a:cubicBezTo>
                  <a:cubicBezTo>
                    <a:pt x="2725" y="72"/>
                    <a:pt x="2683" y="43"/>
                    <a:pt x="2625" y="43"/>
                  </a:cubicBezTo>
                  <a:cubicBezTo>
                    <a:pt x="2583" y="43"/>
                    <a:pt x="2511" y="100"/>
                    <a:pt x="2397" y="215"/>
                  </a:cubicBezTo>
                  <a:cubicBezTo>
                    <a:pt x="2297" y="343"/>
                    <a:pt x="2126" y="543"/>
                    <a:pt x="1898" y="828"/>
                  </a:cubicBezTo>
                  <a:cubicBezTo>
                    <a:pt x="1684" y="1113"/>
                    <a:pt x="1498" y="1342"/>
                    <a:pt x="1356" y="1513"/>
                  </a:cubicBezTo>
                  <a:cubicBezTo>
                    <a:pt x="1242" y="1270"/>
                    <a:pt x="1128" y="1028"/>
                    <a:pt x="1042" y="799"/>
                  </a:cubicBezTo>
                  <a:cubicBezTo>
                    <a:pt x="956" y="557"/>
                    <a:pt x="914" y="386"/>
                    <a:pt x="899" y="286"/>
                  </a:cubicBezTo>
                  <a:cubicBezTo>
                    <a:pt x="885" y="229"/>
                    <a:pt x="842" y="172"/>
                    <a:pt x="771" y="100"/>
                  </a:cubicBezTo>
                  <a:cubicBezTo>
                    <a:pt x="685" y="29"/>
                    <a:pt x="628" y="1"/>
                    <a:pt x="6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7"/>
            <p:cNvSpPr/>
            <p:nvPr/>
          </p:nvSpPr>
          <p:spPr>
            <a:xfrm>
              <a:off x="1941750" y="1049350"/>
              <a:ext cx="55675" cy="68150"/>
            </a:xfrm>
            <a:custGeom>
              <a:avLst/>
              <a:gdLst/>
              <a:ahLst/>
              <a:cxnLst/>
              <a:rect l="l" t="t" r="r" b="b"/>
              <a:pathLst>
                <a:path w="2227" h="2726" extrusionOk="0">
                  <a:moveTo>
                    <a:pt x="1413" y="315"/>
                  </a:moveTo>
                  <a:cubicBezTo>
                    <a:pt x="1527" y="315"/>
                    <a:pt x="1641" y="343"/>
                    <a:pt x="1727" y="400"/>
                  </a:cubicBezTo>
                  <a:cubicBezTo>
                    <a:pt x="1812" y="443"/>
                    <a:pt x="1855" y="514"/>
                    <a:pt x="1855" y="600"/>
                  </a:cubicBezTo>
                  <a:cubicBezTo>
                    <a:pt x="1855" y="643"/>
                    <a:pt x="1841" y="700"/>
                    <a:pt x="1812" y="743"/>
                  </a:cubicBezTo>
                  <a:cubicBezTo>
                    <a:pt x="1770" y="800"/>
                    <a:pt x="1741" y="843"/>
                    <a:pt x="1698" y="871"/>
                  </a:cubicBezTo>
                  <a:cubicBezTo>
                    <a:pt x="1670" y="900"/>
                    <a:pt x="1613" y="928"/>
                    <a:pt x="1541" y="971"/>
                  </a:cubicBezTo>
                  <a:cubicBezTo>
                    <a:pt x="1456" y="1014"/>
                    <a:pt x="1356" y="1056"/>
                    <a:pt x="1228" y="1114"/>
                  </a:cubicBezTo>
                  <a:cubicBezTo>
                    <a:pt x="1085" y="1156"/>
                    <a:pt x="985" y="1199"/>
                    <a:pt x="928" y="1242"/>
                  </a:cubicBezTo>
                  <a:cubicBezTo>
                    <a:pt x="1014" y="885"/>
                    <a:pt x="1071" y="671"/>
                    <a:pt x="1071" y="600"/>
                  </a:cubicBezTo>
                  <a:cubicBezTo>
                    <a:pt x="1071" y="514"/>
                    <a:pt x="1028" y="443"/>
                    <a:pt x="957" y="372"/>
                  </a:cubicBezTo>
                  <a:cubicBezTo>
                    <a:pt x="1128" y="329"/>
                    <a:pt x="1285" y="315"/>
                    <a:pt x="1413" y="315"/>
                  </a:cubicBezTo>
                  <a:close/>
                  <a:moveTo>
                    <a:pt x="885" y="1399"/>
                  </a:moveTo>
                  <a:cubicBezTo>
                    <a:pt x="942" y="1470"/>
                    <a:pt x="999" y="1513"/>
                    <a:pt x="1071" y="1513"/>
                  </a:cubicBezTo>
                  <a:cubicBezTo>
                    <a:pt x="1256" y="1513"/>
                    <a:pt x="1427" y="1542"/>
                    <a:pt x="1613" y="1584"/>
                  </a:cubicBezTo>
                  <a:cubicBezTo>
                    <a:pt x="1798" y="1641"/>
                    <a:pt x="1884" y="1713"/>
                    <a:pt x="1884" y="1784"/>
                  </a:cubicBezTo>
                  <a:cubicBezTo>
                    <a:pt x="1884" y="1884"/>
                    <a:pt x="1812" y="1984"/>
                    <a:pt x="1670" y="2084"/>
                  </a:cubicBezTo>
                  <a:cubicBezTo>
                    <a:pt x="1527" y="2183"/>
                    <a:pt x="1356" y="2255"/>
                    <a:pt x="1156" y="2326"/>
                  </a:cubicBezTo>
                  <a:cubicBezTo>
                    <a:pt x="957" y="2383"/>
                    <a:pt x="757" y="2412"/>
                    <a:pt x="571" y="2426"/>
                  </a:cubicBezTo>
                  <a:cubicBezTo>
                    <a:pt x="614" y="2369"/>
                    <a:pt x="728" y="2027"/>
                    <a:pt x="885" y="1399"/>
                  </a:cubicBezTo>
                  <a:close/>
                  <a:moveTo>
                    <a:pt x="1071" y="1"/>
                  </a:moveTo>
                  <a:cubicBezTo>
                    <a:pt x="914" y="1"/>
                    <a:pt x="771" y="15"/>
                    <a:pt x="657" y="44"/>
                  </a:cubicBezTo>
                  <a:cubicBezTo>
                    <a:pt x="557" y="72"/>
                    <a:pt x="500" y="115"/>
                    <a:pt x="500" y="158"/>
                  </a:cubicBezTo>
                  <a:cubicBezTo>
                    <a:pt x="500" y="201"/>
                    <a:pt x="529" y="243"/>
                    <a:pt x="571" y="300"/>
                  </a:cubicBezTo>
                  <a:cubicBezTo>
                    <a:pt x="614" y="357"/>
                    <a:pt x="671" y="386"/>
                    <a:pt x="714" y="386"/>
                  </a:cubicBezTo>
                  <a:lnTo>
                    <a:pt x="743" y="386"/>
                  </a:lnTo>
                  <a:cubicBezTo>
                    <a:pt x="743" y="714"/>
                    <a:pt x="643" y="1185"/>
                    <a:pt x="443" y="1813"/>
                  </a:cubicBezTo>
                  <a:cubicBezTo>
                    <a:pt x="386" y="2012"/>
                    <a:pt x="357" y="2141"/>
                    <a:pt x="357" y="2183"/>
                  </a:cubicBezTo>
                  <a:cubicBezTo>
                    <a:pt x="357" y="2226"/>
                    <a:pt x="372" y="2269"/>
                    <a:pt x="400" y="2326"/>
                  </a:cubicBezTo>
                  <a:cubicBezTo>
                    <a:pt x="443" y="2369"/>
                    <a:pt x="472" y="2397"/>
                    <a:pt x="514" y="2426"/>
                  </a:cubicBezTo>
                  <a:cubicBezTo>
                    <a:pt x="400" y="2426"/>
                    <a:pt x="315" y="2397"/>
                    <a:pt x="215" y="2340"/>
                  </a:cubicBezTo>
                  <a:cubicBezTo>
                    <a:pt x="129" y="2283"/>
                    <a:pt x="72" y="2255"/>
                    <a:pt x="58" y="2255"/>
                  </a:cubicBezTo>
                  <a:cubicBezTo>
                    <a:pt x="15" y="2255"/>
                    <a:pt x="1" y="2283"/>
                    <a:pt x="1" y="2369"/>
                  </a:cubicBezTo>
                  <a:cubicBezTo>
                    <a:pt x="1" y="2440"/>
                    <a:pt x="58" y="2512"/>
                    <a:pt x="172" y="2597"/>
                  </a:cubicBezTo>
                  <a:cubicBezTo>
                    <a:pt x="300" y="2683"/>
                    <a:pt x="443" y="2726"/>
                    <a:pt x="586" y="2726"/>
                  </a:cubicBezTo>
                  <a:cubicBezTo>
                    <a:pt x="857" y="2726"/>
                    <a:pt x="1113" y="2683"/>
                    <a:pt x="1370" y="2597"/>
                  </a:cubicBezTo>
                  <a:cubicBezTo>
                    <a:pt x="1627" y="2512"/>
                    <a:pt x="1827" y="2397"/>
                    <a:pt x="1984" y="2255"/>
                  </a:cubicBezTo>
                  <a:cubicBezTo>
                    <a:pt x="2141" y="2112"/>
                    <a:pt x="2226" y="1955"/>
                    <a:pt x="2226" y="1798"/>
                  </a:cubicBezTo>
                  <a:cubicBezTo>
                    <a:pt x="2226" y="1684"/>
                    <a:pt x="2155" y="1570"/>
                    <a:pt x="2012" y="1470"/>
                  </a:cubicBezTo>
                  <a:cubicBezTo>
                    <a:pt x="1870" y="1385"/>
                    <a:pt x="1684" y="1328"/>
                    <a:pt x="1470" y="1313"/>
                  </a:cubicBezTo>
                  <a:lnTo>
                    <a:pt x="1427" y="1313"/>
                  </a:lnTo>
                  <a:cubicBezTo>
                    <a:pt x="1684" y="1228"/>
                    <a:pt x="1884" y="1128"/>
                    <a:pt x="2012" y="999"/>
                  </a:cubicBezTo>
                  <a:cubicBezTo>
                    <a:pt x="2141" y="871"/>
                    <a:pt x="2212" y="728"/>
                    <a:pt x="2212" y="571"/>
                  </a:cubicBezTo>
                  <a:cubicBezTo>
                    <a:pt x="2212" y="386"/>
                    <a:pt x="2112" y="243"/>
                    <a:pt x="1912" y="144"/>
                  </a:cubicBezTo>
                  <a:cubicBezTo>
                    <a:pt x="1713" y="44"/>
                    <a:pt x="1427" y="1"/>
                    <a:pt x="10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7"/>
            <p:cNvSpPr/>
            <p:nvPr/>
          </p:nvSpPr>
          <p:spPr>
            <a:xfrm>
              <a:off x="2008100" y="1048650"/>
              <a:ext cx="49600" cy="69200"/>
            </a:xfrm>
            <a:custGeom>
              <a:avLst/>
              <a:gdLst/>
              <a:ahLst/>
              <a:cxnLst/>
              <a:rect l="l" t="t" r="r" b="b"/>
              <a:pathLst>
                <a:path w="1984" h="2768" extrusionOk="0">
                  <a:moveTo>
                    <a:pt x="1213" y="343"/>
                  </a:moveTo>
                  <a:cubicBezTo>
                    <a:pt x="1498" y="343"/>
                    <a:pt x="1626" y="428"/>
                    <a:pt x="1626" y="585"/>
                  </a:cubicBezTo>
                  <a:cubicBezTo>
                    <a:pt x="1626" y="699"/>
                    <a:pt x="1584" y="785"/>
                    <a:pt x="1512" y="885"/>
                  </a:cubicBezTo>
                  <a:cubicBezTo>
                    <a:pt x="1427" y="985"/>
                    <a:pt x="1327" y="1056"/>
                    <a:pt x="1227" y="1113"/>
                  </a:cubicBezTo>
                  <a:cubicBezTo>
                    <a:pt x="1127" y="1170"/>
                    <a:pt x="1013" y="1227"/>
                    <a:pt x="885" y="1298"/>
                  </a:cubicBezTo>
                  <a:cubicBezTo>
                    <a:pt x="770" y="1356"/>
                    <a:pt x="685" y="1413"/>
                    <a:pt x="642" y="1441"/>
                  </a:cubicBezTo>
                  <a:cubicBezTo>
                    <a:pt x="742" y="1056"/>
                    <a:pt x="799" y="771"/>
                    <a:pt x="799" y="599"/>
                  </a:cubicBezTo>
                  <a:cubicBezTo>
                    <a:pt x="799" y="557"/>
                    <a:pt x="785" y="500"/>
                    <a:pt x="756" y="443"/>
                  </a:cubicBezTo>
                  <a:cubicBezTo>
                    <a:pt x="927" y="385"/>
                    <a:pt x="1084" y="343"/>
                    <a:pt x="1213" y="343"/>
                  </a:cubicBezTo>
                  <a:close/>
                  <a:moveTo>
                    <a:pt x="1184" y="0"/>
                  </a:moveTo>
                  <a:cubicBezTo>
                    <a:pt x="970" y="0"/>
                    <a:pt x="785" y="29"/>
                    <a:pt x="599" y="100"/>
                  </a:cubicBezTo>
                  <a:cubicBezTo>
                    <a:pt x="428" y="157"/>
                    <a:pt x="328" y="214"/>
                    <a:pt x="328" y="286"/>
                  </a:cubicBezTo>
                  <a:cubicBezTo>
                    <a:pt x="328" y="314"/>
                    <a:pt x="342" y="357"/>
                    <a:pt x="371" y="400"/>
                  </a:cubicBezTo>
                  <a:cubicBezTo>
                    <a:pt x="400" y="443"/>
                    <a:pt x="428" y="471"/>
                    <a:pt x="457" y="500"/>
                  </a:cubicBezTo>
                  <a:cubicBezTo>
                    <a:pt x="442" y="756"/>
                    <a:pt x="357" y="1142"/>
                    <a:pt x="214" y="1655"/>
                  </a:cubicBezTo>
                  <a:cubicBezTo>
                    <a:pt x="71" y="2154"/>
                    <a:pt x="0" y="2440"/>
                    <a:pt x="0" y="2511"/>
                  </a:cubicBezTo>
                  <a:cubicBezTo>
                    <a:pt x="0" y="2568"/>
                    <a:pt x="29" y="2625"/>
                    <a:pt x="71" y="2682"/>
                  </a:cubicBezTo>
                  <a:cubicBezTo>
                    <a:pt x="129" y="2739"/>
                    <a:pt x="171" y="2768"/>
                    <a:pt x="214" y="2768"/>
                  </a:cubicBezTo>
                  <a:cubicBezTo>
                    <a:pt x="228" y="2768"/>
                    <a:pt x="257" y="2696"/>
                    <a:pt x="300" y="2554"/>
                  </a:cubicBezTo>
                  <a:cubicBezTo>
                    <a:pt x="328" y="2497"/>
                    <a:pt x="342" y="2425"/>
                    <a:pt x="371" y="2368"/>
                  </a:cubicBezTo>
                  <a:cubicBezTo>
                    <a:pt x="385" y="2297"/>
                    <a:pt x="457" y="2055"/>
                    <a:pt x="571" y="1655"/>
                  </a:cubicBezTo>
                  <a:cubicBezTo>
                    <a:pt x="642" y="1841"/>
                    <a:pt x="813" y="2083"/>
                    <a:pt x="1113" y="2354"/>
                  </a:cubicBezTo>
                  <a:cubicBezTo>
                    <a:pt x="1398" y="2625"/>
                    <a:pt x="1626" y="2754"/>
                    <a:pt x="1783" y="2754"/>
                  </a:cubicBezTo>
                  <a:cubicBezTo>
                    <a:pt x="1869" y="2754"/>
                    <a:pt x="1912" y="2725"/>
                    <a:pt x="1912" y="2668"/>
                  </a:cubicBezTo>
                  <a:cubicBezTo>
                    <a:pt x="1912" y="2625"/>
                    <a:pt x="1883" y="2582"/>
                    <a:pt x="1812" y="2525"/>
                  </a:cubicBezTo>
                  <a:cubicBezTo>
                    <a:pt x="1783" y="2482"/>
                    <a:pt x="1741" y="2454"/>
                    <a:pt x="1712" y="2425"/>
                  </a:cubicBezTo>
                  <a:cubicBezTo>
                    <a:pt x="1683" y="2397"/>
                    <a:pt x="1641" y="2368"/>
                    <a:pt x="1584" y="2326"/>
                  </a:cubicBezTo>
                  <a:cubicBezTo>
                    <a:pt x="1527" y="2283"/>
                    <a:pt x="1469" y="2226"/>
                    <a:pt x="1412" y="2169"/>
                  </a:cubicBezTo>
                  <a:cubicBezTo>
                    <a:pt x="1355" y="2112"/>
                    <a:pt x="1298" y="2069"/>
                    <a:pt x="1270" y="2040"/>
                  </a:cubicBezTo>
                  <a:cubicBezTo>
                    <a:pt x="1227" y="1997"/>
                    <a:pt x="1170" y="1940"/>
                    <a:pt x="1070" y="1841"/>
                  </a:cubicBezTo>
                  <a:cubicBezTo>
                    <a:pt x="984" y="1755"/>
                    <a:pt x="942" y="1684"/>
                    <a:pt x="942" y="1627"/>
                  </a:cubicBezTo>
                  <a:cubicBezTo>
                    <a:pt x="942" y="1612"/>
                    <a:pt x="970" y="1584"/>
                    <a:pt x="1042" y="1541"/>
                  </a:cubicBezTo>
                  <a:cubicBezTo>
                    <a:pt x="1127" y="1512"/>
                    <a:pt x="1213" y="1470"/>
                    <a:pt x="1313" y="1413"/>
                  </a:cubicBezTo>
                  <a:cubicBezTo>
                    <a:pt x="1412" y="1356"/>
                    <a:pt x="1512" y="1298"/>
                    <a:pt x="1612" y="1227"/>
                  </a:cubicBezTo>
                  <a:cubicBezTo>
                    <a:pt x="1726" y="1156"/>
                    <a:pt x="1812" y="1056"/>
                    <a:pt x="1883" y="956"/>
                  </a:cubicBezTo>
                  <a:cubicBezTo>
                    <a:pt x="1954" y="842"/>
                    <a:pt x="1983" y="714"/>
                    <a:pt x="1983" y="585"/>
                  </a:cubicBezTo>
                  <a:cubicBezTo>
                    <a:pt x="1983" y="400"/>
                    <a:pt x="1912" y="257"/>
                    <a:pt x="1755" y="157"/>
                  </a:cubicBezTo>
                  <a:cubicBezTo>
                    <a:pt x="1598" y="57"/>
                    <a:pt x="1412" y="0"/>
                    <a:pt x="11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7"/>
            <p:cNvSpPr/>
            <p:nvPr/>
          </p:nvSpPr>
          <p:spPr>
            <a:xfrm>
              <a:off x="2064800" y="1047575"/>
              <a:ext cx="51375" cy="70275"/>
            </a:xfrm>
            <a:custGeom>
              <a:avLst/>
              <a:gdLst/>
              <a:ahLst/>
              <a:cxnLst/>
              <a:rect l="l" t="t" r="r" b="b"/>
              <a:pathLst>
                <a:path w="2055" h="2811" extrusionOk="0">
                  <a:moveTo>
                    <a:pt x="1213" y="400"/>
                  </a:moveTo>
                  <a:cubicBezTo>
                    <a:pt x="1270" y="614"/>
                    <a:pt x="1313" y="956"/>
                    <a:pt x="1356" y="1399"/>
                  </a:cubicBezTo>
                  <a:cubicBezTo>
                    <a:pt x="1156" y="1441"/>
                    <a:pt x="956" y="1484"/>
                    <a:pt x="771" y="1527"/>
                  </a:cubicBezTo>
                  <a:cubicBezTo>
                    <a:pt x="956" y="1042"/>
                    <a:pt x="1099" y="657"/>
                    <a:pt x="1213" y="400"/>
                  </a:cubicBezTo>
                  <a:close/>
                  <a:moveTo>
                    <a:pt x="1313" y="1"/>
                  </a:moveTo>
                  <a:cubicBezTo>
                    <a:pt x="1241" y="1"/>
                    <a:pt x="1170" y="29"/>
                    <a:pt x="1099" y="86"/>
                  </a:cubicBezTo>
                  <a:cubicBezTo>
                    <a:pt x="1027" y="129"/>
                    <a:pt x="985" y="200"/>
                    <a:pt x="956" y="272"/>
                  </a:cubicBezTo>
                  <a:cubicBezTo>
                    <a:pt x="928" y="343"/>
                    <a:pt x="856" y="500"/>
                    <a:pt x="742" y="757"/>
                  </a:cubicBezTo>
                  <a:cubicBezTo>
                    <a:pt x="642" y="1028"/>
                    <a:pt x="557" y="1227"/>
                    <a:pt x="500" y="1370"/>
                  </a:cubicBezTo>
                  <a:cubicBezTo>
                    <a:pt x="471" y="1456"/>
                    <a:pt x="428" y="1541"/>
                    <a:pt x="385" y="1627"/>
                  </a:cubicBezTo>
                  <a:cubicBezTo>
                    <a:pt x="129" y="1712"/>
                    <a:pt x="0" y="1784"/>
                    <a:pt x="0" y="1841"/>
                  </a:cubicBezTo>
                  <a:cubicBezTo>
                    <a:pt x="0" y="1884"/>
                    <a:pt x="29" y="1926"/>
                    <a:pt x="57" y="1955"/>
                  </a:cubicBezTo>
                  <a:cubicBezTo>
                    <a:pt x="100" y="1998"/>
                    <a:pt x="157" y="2012"/>
                    <a:pt x="200" y="2012"/>
                  </a:cubicBezTo>
                  <a:lnTo>
                    <a:pt x="229" y="2012"/>
                  </a:lnTo>
                  <a:cubicBezTo>
                    <a:pt x="86" y="2354"/>
                    <a:pt x="15" y="2540"/>
                    <a:pt x="15" y="2568"/>
                  </a:cubicBezTo>
                  <a:cubicBezTo>
                    <a:pt x="15" y="2625"/>
                    <a:pt x="29" y="2682"/>
                    <a:pt x="72" y="2739"/>
                  </a:cubicBezTo>
                  <a:cubicBezTo>
                    <a:pt x="129" y="2782"/>
                    <a:pt x="172" y="2811"/>
                    <a:pt x="214" y="2811"/>
                  </a:cubicBezTo>
                  <a:cubicBezTo>
                    <a:pt x="257" y="2811"/>
                    <a:pt x="400" y="2511"/>
                    <a:pt x="628" y="1898"/>
                  </a:cubicBezTo>
                  <a:cubicBezTo>
                    <a:pt x="813" y="1855"/>
                    <a:pt x="970" y="1812"/>
                    <a:pt x="1056" y="1784"/>
                  </a:cubicBezTo>
                  <a:cubicBezTo>
                    <a:pt x="1156" y="1755"/>
                    <a:pt x="1270" y="1727"/>
                    <a:pt x="1384" y="1698"/>
                  </a:cubicBezTo>
                  <a:cubicBezTo>
                    <a:pt x="1413" y="1941"/>
                    <a:pt x="1427" y="2183"/>
                    <a:pt x="1441" y="2440"/>
                  </a:cubicBezTo>
                  <a:cubicBezTo>
                    <a:pt x="1455" y="2568"/>
                    <a:pt x="1484" y="2668"/>
                    <a:pt x="1512" y="2725"/>
                  </a:cubicBezTo>
                  <a:cubicBezTo>
                    <a:pt x="1527" y="2782"/>
                    <a:pt x="1570" y="2811"/>
                    <a:pt x="1612" y="2811"/>
                  </a:cubicBezTo>
                  <a:cubicBezTo>
                    <a:pt x="1698" y="2811"/>
                    <a:pt x="1741" y="2640"/>
                    <a:pt x="1741" y="2312"/>
                  </a:cubicBezTo>
                  <a:cubicBezTo>
                    <a:pt x="1741" y="2126"/>
                    <a:pt x="1726" y="1884"/>
                    <a:pt x="1712" y="1613"/>
                  </a:cubicBezTo>
                  <a:cubicBezTo>
                    <a:pt x="1940" y="1555"/>
                    <a:pt x="2055" y="1498"/>
                    <a:pt x="2055" y="1441"/>
                  </a:cubicBezTo>
                  <a:cubicBezTo>
                    <a:pt x="2055" y="1384"/>
                    <a:pt x="1997" y="1341"/>
                    <a:pt x="1869" y="1341"/>
                  </a:cubicBezTo>
                  <a:cubicBezTo>
                    <a:pt x="1826" y="1341"/>
                    <a:pt x="1755" y="1341"/>
                    <a:pt x="1684" y="1356"/>
                  </a:cubicBezTo>
                  <a:cubicBezTo>
                    <a:pt x="1641" y="971"/>
                    <a:pt x="1598" y="657"/>
                    <a:pt x="1527" y="400"/>
                  </a:cubicBezTo>
                  <a:cubicBezTo>
                    <a:pt x="1470" y="129"/>
                    <a:pt x="1398" y="1"/>
                    <a:pt x="13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7"/>
            <p:cNvSpPr/>
            <p:nvPr/>
          </p:nvSpPr>
          <p:spPr>
            <a:xfrm>
              <a:off x="2125425" y="1048300"/>
              <a:ext cx="58150" cy="69200"/>
            </a:xfrm>
            <a:custGeom>
              <a:avLst/>
              <a:gdLst/>
              <a:ahLst/>
              <a:cxnLst/>
              <a:rect l="l" t="t" r="r" b="b"/>
              <a:pathLst>
                <a:path w="2326" h="2768" extrusionOk="0">
                  <a:moveTo>
                    <a:pt x="2083" y="0"/>
                  </a:moveTo>
                  <a:cubicBezTo>
                    <a:pt x="2040" y="0"/>
                    <a:pt x="2012" y="57"/>
                    <a:pt x="1998" y="171"/>
                  </a:cubicBezTo>
                  <a:cubicBezTo>
                    <a:pt x="1998" y="200"/>
                    <a:pt x="1998" y="357"/>
                    <a:pt x="1969" y="642"/>
                  </a:cubicBezTo>
                  <a:cubicBezTo>
                    <a:pt x="1912" y="1270"/>
                    <a:pt x="1798" y="1797"/>
                    <a:pt x="1627" y="2254"/>
                  </a:cubicBezTo>
                  <a:cubicBezTo>
                    <a:pt x="1513" y="2011"/>
                    <a:pt x="1242" y="1341"/>
                    <a:pt x="828" y="243"/>
                  </a:cubicBezTo>
                  <a:cubicBezTo>
                    <a:pt x="799" y="186"/>
                    <a:pt x="757" y="128"/>
                    <a:pt x="714" y="86"/>
                  </a:cubicBezTo>
                  <a:cubicBezTo>
                    <a:pt x="657" y="43"/>
                    <a:pt x="614" y="14"/>
                    <a:pt x="585" y="14"/>
                  </a:cubicBezTo>
                  <a:cubicBezTo>
                    <a:pt x="543" y="14"/>
                    <a:pt x="528" y="57"/>
                    <a:pt x="528" y="143"/>
                  </a:cubicBezTo>
                  <a:cubicBezTo>
                    <a:pt x="514" y="300"/>
                    <a:pt x="428" y="728"/>
                    <a:pt x="257" y="1398"/>
                  </a:cubicBezTo>
                  <a:cubicBezTo>
                    <a:pt x="86" y="2069"/>
                    <a:pt x="0" y="2439"/>
                    <a:pt x="0" y="2496"/>
                  </a:cubicBezTo>
                  <a:cubicBezTo>
                    <a:pt x="0" y="2568"/>
                    <a:pt x="29" y="2625"/>
                    <a:pt x="72" y="2682"/>
                  </a:cubicBezTo>
                  <a:cubicBezTo>
                    <a:pt x="129" y="2739"/>
                    <a:pt x="172" y="2768"/>
                    <a:pt x="200" y="2768"/>
                  </a:cubicBezTo>
                  <a:cubicBezTo>
                    <a:pt x="229" y="2768"/>
                    <a:pt x="257" y="2725"/>
                    <a:pt x="286" y="2611"/>
                  </a:cubicBezTo>
                  <a:cubicBezTo>
                    <a:pt x="314" y="2511"/>
                    <a:pt x="386" y="2268"/>
                    <a:pt x="471" y="1883"/>
                  </a:cubicBezTo>
                  <a:cubicBezTo>
                    <a:pt x="571" y="1498"/>
                    <a:pt x="657" y="1156"/>
                    <a:pt x="742" y="856"/>
                  </a:cubicBezTo>
                  <a:cubicBezTo>
                    <a:pt x="1127" y="1840"/>
                    <a:pt x="1356" y="2411"/>
                    <a:pt x="1427" y="2596"/>
                  </a:cubicBezTo>
                  <a:cubicBezTo>
                    <a:pt x="1456" y="2653"/>
                    <a:pt x="1484" y="2682"/>
                    <a:pt x="1527" y="2725"/>
                  </a:cubicBezTo>
                  <a:cubicBezTo>
                    <a:pt x="1570" y="2753"/>
                    <a:pt x="1612" y="2768"/>
                    <a:pt x="1641" y="2768"/>
                  </a:cubicBezTo>
                  <a:cubicBezTo>
                    <a:pt x="1741" y="2768"/>
                    <a:pt x="1855" y="2611"/>
                    <a:pt x="1955" y="2268"/>
                  </a:cubicBezTo>
                  <a:cubicBezTo>
                    <a:pt x="2069" y="1926"/>
                    <a:pt x="2169" y="1569"/>
                    <a:pt x="2226" y="1170"/>
                  </a:cubicBezTo>
                  <a:cubicBezTo>
                    <a:pt x="2297" y="770"/>
                    <a:pt x="2326" y="471"/>
                    <a:pt x="2326" y="257"/>
                  </a:cubicBezTo>
                  <a:cubicBezTo>
                    <a:pt x="2326" y="214"/>
                    <a:pt x="2297" y="157"/>
                    <a:pt x="2240" y="100"/>
                  </a:cubicBezTo>
                  <a:cubicBezTo>
                    <a:pt x="2183" y="29"/>
                    <a:pt x="2126" y="0"/>
                    <a:pt x="20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7"/>
            <p:cNvSpPr/>
            <p:nvPr/>
          </p:nvSpPr>
          <p:spPr>
            <a:xfrm>
              <a:off x="2192825" y="1049725"/>
              <a:ext cx="53175" cy="68125"/>
            </a:xfrm>
            <a:custGeom>
              <a:avLst/>
              <a:gdLst/>
              <a:ahLst/>
              <a:cxnLst/>
              <a:rect l="l" t="t" r="r" b="b"/>
              <a:pathLst>
                <a:path w="2127" h="2725" extrusionOk="0">
                  <a:moveTo>
                    <a:pt x="1342" y="0"/>
                  </a:moveTo>
                  <a:cubicBezTo>
                    <a:pt x="814" y="0"/>
                    <a:pt x="528" y="43"/>
                    <a:pt x="486" y="143"/>
                  </a:cubicBezTo>
                  <a:cubicBezTo>
                    <a:pt x="471" y="171"/>
                    <a:pt x="471" y="200"/>
                    <a:pt x="471" y="228"/>
                  </a:cubicBezTo>
                  <a:cubicBezTo>
                    <a:pt x="471" y="428"/>
                    <a:pt x="429" y="685"/>
                    <a:pt x="357" y="970"/>
                  </a:cubicBezTo>
                  <a:cubicBezTo>
                    <a:pt x="272" y="1270"/>
                    <a:pt x="200" y="1541"/>
                    <a:pt x="115" y="1798"/>
                  </a:cubicBezTo>
                  <a:cubicBezTo>
                    <a:pt x="43" y="2069"/>
                    <a:pt x="1" y="2240"/>
                    <a:pt x="1" y="2354"/>
                  </a:cubicBezTo>
                  <a:cubicBezTo>
                    <a:pt x="1" y="2454"/>
                    <a:pt x="58" y="2554"/>
                    <a:pt x="143" y="2625"/>
                  </a:cubicBezTo>
                  <a:cubicBezTo>
                    <a:pt x="229" y="2696"/>
                    <a:pt x="343" y="2725"/>
                    <a:pt x="457" y="2725"/>
                  </a:cubicBezTo>
                  <a:cubicBezTo>
                    <a:pt x="728" y="2725"/>
                    <a:pt x="999" y="2682"/>
                    <a:pt x="1299" y="2582"/>
                  </a:cubicBezTo>
                  <a:cubicBezTo>
                    <a:pt x="1584" y="2482"/>
                    <a:pt x="1727" y="2382"/>
                    <a:pt x="1727" y="2283"/>
                  </a:cubicBezTo>
                  <a:cubicBezTo>
                    <a:pt x="1727" y="2226"/>
                    <a:pt x="1712" y="2197"/>
                    <a:pt x="1670" y="2197"/>
                  </a:cubicBezTo>
                  <a:cubicBezTo>
                    <a:pt x="1655" y="2197"/>
                    <a:pt x="1584" y="2226"/>
                    <a:pt x="1470" y="2254"/>
                  </a:cubicBezTo>
                  <a:cubicBezTo>
                    <a:pt x="1099" y="2354"/>
                    <a:pt x="771" y="2397"/>
                    <a:pt x="471" y="2397"/>
                  </a:cubicBezTo>
                  <a:cubicBezTo>
                    <a:pt x="443" y="2397"/>
                    <a:pt x="414" y="2382"/>
                    <a:pt x="386" y="2368"/>
                  </a:cubicBezTo>
                  <a:cubicBezTo>
                    <a:pt x="371" y="2354"/>
                    <a:pt x="357" y="2325"/>
                    <a:pt x="357" y="2283"/>
                  </a:cubicBezTo>
                  <a:cubicBezTo>
                    <a:pt x="357" y="2197"/>
                    <a:pt x="429" y="1926"/>
                    <a:pt x="571" y="1484"/>
                  </a:cubicBezTo>
                  <a:cubicBezTo>
                    <a:pt x="857" y="1484"/>
                    <a:pt x="1099" y="1455"/>
                    <a:pt x="1327" y="1412"/>
                  </a:cubicBezTo>
                  <a:cubicBezTo>
                    <a:pt x="1541" y="1370"/>
                    <a:pt x="1641" y="1298"/>
                    <a:pt x="1641" y="1213"/>
                  </a:cubicBezTo>
                  <a:cubicBezTo>
                    <a:pt x="1641" y="1170"/>
                    <a:pt x="1598" y="1156"/>
                    <a:pt x="1527" y="1156"/>
                  </a:cubicBezTo>
                  <a:cubicBezTo>
                    <a:pt x="1456" y="1156"/>
                    <a:pt x="1342" y="1156"/>
                    <a:pt x="1185" y="1170"/>
                  </a:cubicBezTo>
                  <a:cubicBezTo>
                    <a:pt x="1028" y="1184"/>
                    <a:pt x="914" y="1184"/>
                    <a:pt x="814" y="1184"/>
                  </a:cubicBezTo>
                  <a:lnTo>
                    <a:pt x="657" y="1184"/>
                  </a:lnTo>
                  <a:cubicBezTo>
                    <a:pt x="757" y="828"/>
                    <a:pt x="799" y="556"/>
                    <a:pt x="799" y="385"/>
                  </a:cubicBezTo>
                  <a:lnTo>
                    <a:pt x="799" y="371"/>
                  </a:lnTo>
                  <a:cubicBezTo>
                    <a:pt x="1042" y="328"/>
                    <a:pt x="1199" y="300"/>
                    <a:pt x="1256" y="300"/>
                  </a:cubicBezTo>
                  <a:cubicBezTo>
                    <a:pt x="1327" y="285"/>
                    <a:pt x="1427" y="285"/>
                    <a:pt x="1584" y="271"/>
                  </a:cubicBezTo>
                  <a:cubicBezTo>
                    <a:pt x="1741" y="257"/>
                    <a:pt x="1869" y="243"/>
                    <a:pt x="1969" y="214"/>
                  </a:cubicBezTo>
                  <a:cubicBezTo>
                    <a:pt x="2083" y="200"/>
                    <a:pt x="2126" y="171"/>
                    <a:pt x="2126" y="114"/>
                  </a:cubicBezTo>
                  <a:cubicBezTo>
                    <a:pt x="2126" y="43"/>
                    <a:pt x="1869" y="0"/>
                    <a:pt x="13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7"/>
            <p:cNvSpPr/>
            <p:nvPr/>
          </p:nvSpPr>
          <p:spPr>
            <a:xfrm>
              <a:off x="1142550" y="1280825"/>
              <a:ext cx="47800" cy="68125"/>
            </a:xfrm>
            <a:custGeom>
              <a:avLst/>
              <a:gdLst/>
              <a:ahLst/>
              <a:cxnLst/>
              <a:rect l="l" t="t" r="r" b="b"/>
              <a:pathLst>
                <a:path w="1912" h="2725" extrusionOk="0">
                  <a:moveTo>
                    <a:pt x="1583" y="0"/>
                  </a:moveTo>
                  <a:cubicBezTo>
                    <a:pt x="1355" y="0"/>
                    <a:pt x="1113" y="114"/>
                    <a:pt x="856" y="328"/>
                  </a:cubicBezTo>
                  <a:cubicBezTo>
                    <a:pt x="599" y="556"/>
                    <a:pt x="399" y="827"/>
                    <a:pt x="243" y="1141"/>
                  </a:cubicBezTo>
                  <a:cubicBezTo>
                    <a:pt x="71" y="1441"/>
                    <a:pt x="0" y="1726"/>
                    <a:pt x="0" y="1969"/>
                  </a:cubicBezTo>
                  <a:cubicBezTo>
                    <a:pt x="0" y="2154"/>
                    <a:pt x="86" y="2340"/>
                    <a:pt x="243" y="2496"/>
                  </a:cubicBezTo>
                  <a:cubicBezTo>
                    <a:pt x="399" y="2653"/>
                    <a:pt x="571" y="2725"/>
                    <a:pt x="756" y="2725"/>
                  </a:cubicBezTo>
                  <a:cubicBezTo>
                    <a:pt x="899" y="2725"/>
                    <a:pt x="1056" y="2696"/>
                    <a:pt x="1241" y="2611"/>
                  </a:cubicBezTo>
                  <a:cubicBezTo>
                    <a:pt x="1412" y="2539"/>
                    <a:pt x="1569" y="2439"/>
                    <a:pt x="1683" y="2354"/>
                  </a:cubicBezTo>
                  <a:cubicBezTo>
                    <a:pt x="1812" y="2254"/>
                    <a:pt x="1869" y="2168"/>
                    <a:pt x="1869" y="2111"/>
                  </a:cubicBezTo>
                  <a:cubicBezTo>
                    <a:pt x="1869" y="2054"/>
                    <a:pt x="1840" y="2026"/>
                    <a:pt x="1797" y="2026"/>
                  </a:cubicBezTo>
                  <a:cubicBezTo>
                    <a:pt x="1783" y="2026"/>
                    <a:pt x="1669" y="2083"/>
                    <a:pt x="1455" y="2197"/>
                  </a:cubicBezTo>
                  <a:cubicBezTo>
                    <a:pt x="1370" y="2240"/>
                    <a:pt x="1270" y="2283"/>
                    <a:pt x="1141" y="2311"/>
                  </a:cubicBezTo>
                  <a:cubicBezTo>
                    <a:pt x="1013" y="2354"/>
                    <a:pt x="884" y="2368"/>
                    <a:pt x="770" y="2368"/>
                  </a:cubicBezTo>
                  <a:cubicBezTo>
                    <a:pt x="642" y="2368"/>
                    <a:pt x="542" y="2325"/>
                    <a:pt x="471" y="2268"/>
                  </a:cubicBezTo>
                  <a:cubicBezTo>
                    <a:pt x="399" y="2197"/>
                    <a:pt x="357" y="2097"/>
                    <a:pt x="357" y="1954"/>
                  </a:cubicBezTo>
                  <a:cubicBezTo>
                    <a:pt x="357" y="1812"/>
                    <a:pt x="414" y="1641"/>
                    <a:pt x="499" y="1441"/>
                  </a:cubicBezTo>
                  <a:cubicBezTo>
                    <a:pt x="585" y="1241"/>
                    <a:pt x="699" y="1070"/>
                    <a:pt x="827" y="913"/>
                  </a:cubicBezTo>
                  <a:cubicBezTo>
                    <a:pt x="956" y="756"/>
                    <a:pt x="1098" y="628"/>
                    <a:pt x="1241" y="528"/>
                  </a:cubicBezTo>
                  <a:cubicBezTo>
                    <a:pt x="1384" y="414"/>
                    <a:pt x="1512" y="371"/>
                    <a:pt x="1612" y="371"/>
                  </a:cubicBezTo>
                  <a:cubicBezTo>
                    <a:pt x="1655" y="371"/>
                    <a:pt x="1712" y="371"/>
                    <a:pt x="1769" y="399"/>
                  </a:cubicBezTo>
                  <a:cubicBezTo>
                    <a:pt x="1812" y="414"/>
                    <a:pt x="1855" y="428"/>
                    <a:pt x="1869" y="428"/>
                  </a:cubicBezTo>
                  <a:cubicBezTo>
                    <a:pt x="1897" y="428"/>
                    <a:pt x="1912" y="399"/>
                    <a:pt x="1912" y="342"/>
                  </a:cubicBezTo>
                  <a:cubicBezTo>
                    <a:pt x="1912" y="285"/>
                    <a:pt x="1869" y="214"/>
                    <a:pt x="1797" y="128"/>
                  </a:cubicBezTo>
                  <a:cubicBezTo>
                    <a:pt x="1726" y="43"/>
                    <a:pt x="1655" y="0"/>
                    <a:pt x="15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7"/>
            <p:cNvSpPr/>
            <p:nvPr/>
          </p:nvSpPr>
          <p:spPr>
            <a:xfrm>
              <a:off x="1201025" y="1281525"/>
              <a:ext cx="53175" cy="68150"/>
            </a:xfrm>
            <a:custGeom>
              <a:avLst/>
              <a:gdLst/>
              <a:ahLst/>
              <a:cxnLst/>
              <a:rect l="l" t="t" r="r" b="b"/>
              <a:pathLst>
                <a:path w="2127" h="2726" extrusionOk="0">
                  <a:moveTo>
                    <a:pt x="1341" y="1"/>
                  </a:moveTo>
                  <a:cubicBezTo>
                    <a:pt x="814" y="1"/>
                    <a:pt x="528" y="43"/>
                    <a:pt x="486" y="143"/>
                  </a:cubicBezTo>
                  <a:cubicBezTo>
                    <a:pt x="471" y="172"/>
                    <a:pt x="471" y="200"/>
                    <a:pt x="471" y="229"/>
                  </a:cubicBezTo>
                  <a:cubicBezTo>
                    <a:pt x="471" y="429"/>
                    <a:pt x="429" y="685"/>
                    <a:pt x="357" y="971"/>
                  </a:cubicBezTo>
                  <a:cubicBezTo>
                    <a:pt x="272" y="1270"/>
                    <a:pt x="200" y="1541"/>
                    <a:pt x="115" y="1798"/>
                  </a:cubicBezTo>
                  <a:cubicBezTo>
                    <a:pt x="43" y="2069"/>
                    <a:pt x="1" y="2240"/>
                    <a:pt x="1" y="2354"/>
                  </a:cubicBezTo>
                  <a:cubicBezTo>
                    <a:pt x="1" y="2454"/>
                    <a:pt x="43" y="2554"/>
                    <a:pt x="129" y="2625"/>
                  </a:cubicBezTo>
                  <a:cubicBezTo>
                    <a:pt x="229" y="2697"/>
                    <a:pt x="329" y="2725"/>
                    <a:pt x="457" y="2725"/>
                  </a:cubicBezTo>
                  <a:cubicBezTo>
                    <a:pt x="728" y="2725"/>
                    <a:pt x="999" y="2682"/>
                    <a:pt x="1284" y="2583"/>
                  </a:cubicBezTo>
                  <a:cubicBezTo>
                    <a:pt x="1584" y="2483"/>
                    <a:pt x="1727" y="2383"/>
                    <a:pt x="1727" y="2283"/>
                  </a:cubicBezTo>
                  <a:cubicBezTo>
                    <a:pt x="1727" y="2226"/>
                    <a:pt x="1698" y="2197"/>
                    <a:pt x="1670" y="2197"/>
                  </a:cubicBezTo>
                  <a:cubicBezTo>
                    <a:pt x="1641" y="2197"/>
                    <a:pt x="1584" y="2226"/>
                    <a:pt x="1456" y="2255"/>
                  </a:cubicBezTo>
                  <a:cubicBezTo>
                    <a:pt x="1099" y="2354"/>
                    <a:pt x="771" y="2397"/>
                    <a:pt x="457" y="2397"/>
                  </a:cubicBezTo>
                  <a:cubicBezTo>
                    <a:pt x="429" y="2397"/>
                    <a:pt x="400" y="2383"/>
                    <a:pt x="386" y="2369"/>
                  </a:cubicBezTo>
                  <a:cubicBezTo>
                    <a:pt x="371" y="2354"/>
                    <a:pt x="357" y="2326"/>
                    <a:pt x="357" y="2283"/>
                  </a:cubicBezTo>
                  <a:cubicBezTo>
                    <a:pt x="357" y="2197"/>
                    <a:pt x="429" y="1926"/>
                    <a:pt x="571" y="1484"/>
                  </a:cubicBezTo>
                  <a:cubicBezTo>
                    <a:pt x="856" y="1484"/>
                    <a:pt x="1099" y="1456"/>
                    <a:pt x="1313" y="1413"/>
                  </a:cubicBezTo>
                  <a:cubicBezTo>
                    <a:pt x="1527" y="1370"/>
                    <a:pt x="1641" y="1299"/>
                    <a:pt x="1641" y="1213"/>
                  </a:cubicBezTo>
                  <a:cubicBezTo>
                    <a:pt x="1641" y="1170"/>
                    <a:pt x="1598" y="1156"/>
                    <a:pt x="1513" y="1156"/>
                  </a:cubicBezTo>
                  <a:cubicBezTo>
                    <a:pt x="1441" y="1156"/>
                    <a:pt x="1327" y="1156"/>
                    <a:pt x="1185" y="1170"/>
                  </a:cubicBezTo>
                  <a:cubicBezTo>
                    <a:pt x="1028" y="1185"/>
                    <a:pt x="899" y="1185"/>
                    <a:pt x="814" y="1185"/>
                  </a:cubicBezTo>
                  <a:lnTo>
                    <a:pt x="657" y="1185"/>
                  </a:lnTo>
                  <a:cubicBezTo>
                    <a:pt x="757" y="828"/>
                    <a:pt x="799" y="557"/>
                    <a:pt x="799" y="386"/>
                  </a:cubicBezTo>
                  <a:lnTo>
                    <a:pt x="799" y="371"/>
                  </a:lnTo>
                  <a:cubicBezTo>
                    <a:pt x="1042" y="329"/>
                    <a:pt x="1199" y="300"/>
                    <a:pt x="1256" y="300"/>
                  </a:cubicBezTo>
                  <a:cubicBezTo>
                    <a:pt x="1313" y="300"/>
                    <a:pt x="1427" y="286"/>
                    <a:pt x="1584" y="272"/>
                  </a:cubicBezTo>
                  <a:cubicBezTo>
                    <a:pt x="1741" y="257"/>
                    <a:pt x="1869" y="243"/>
                    <a:pt x="1955" y="215"/>
                  </a:cubicBezTo>
                  <a:cubicBezTo>
                    <a:pt x="2069" y="200"/>
                    <a:pt x="2126" y="172"/>
                    <a:pt x="2126" y="115"/>
                  </a:cubicBezTo>
                  <a:cubicBezTo>
                    <a:pt x="2126" y="43"/>
                    <a:pt x="1869" y="1"/>
                    <a:pt x="13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7"/>
            <p:cNvSpPr/>
            <p:nvPr/>
          </p:nvSpPr>
          <p:spPr>
            <a:xfrm>
              <a:off x="1258450" y="1280100"/>
              <a:ext cx="42100" cy="69200"/>
            </a:xfrm>
            <a:custGeom>
              <a:avLst/>
              <a:gdLst/>
              <a:ahLst/>
              <a:cxnLst/>
              <a:rect l="l" t="t" r="r" b="b"/>
              <a:pathLst>
                <a:path w="1684" h="2768" extrusionOk="0">
                  <a:moveTo>
                    <a:pt x="628" y="1"/>
                  </a:moveTo>
                  <a:cubicBezTo>
                    <a:pt x="585" y="1"/>
                    <a:pt x="557" y="1"/>
                    <a:pt x="542" y="29"/>
                  </a:cubicBezTo>
                  <a:cubicBezTo>
                    <a:pt x="542" y="43"/>
                    <a:pt x="528" y="72"/>
                    <a:pt x="528" y="115"/>
                  </a:cubicBezTo>
                  <a:cubicBezTo>
                    <a:pt x="528" y="300"/>
                    <a:pt x="443" y="700"/>
                    <a:pt x="257" y="1313"/>
                  </a:cubicBezTo>
                  <a:cubicBezTo>
                    <a:pt x="86" y="1941"/>
                    <a:pt x="0" y="2297"/>
                    <a:pt x="0" y="2411"/>
                  </a:cubicBezTo>
                  <a:cubicBezTo>
                    <a:pt x="0" y="2511"/>
                    <a:pt x="43" y="2597"/>
                    <a:pt x="129" y="2668"/>
                  </a:cubicBezTo>
                  <a:cubicBezTo>
                    <a:pt x="229" y="2739"/>
                    <a:pt x="343" y="2768"/>
                    <a:pt x="457" y="2768"/>
                  </a:cubicBezTo>
                  <a:cubicBezTo>
                    <a:pt x="742" y="2768"/>
                    <a:pt x="1013" y="2725"/>
                    <a:pt x="1284" y="2625"/>
                  </a:cubicBezTo>
                  <a:cubicBezTo>
                    <a:pt x="1541" y="2525"/>
                    <a:pt x="1684" y="2426"/>
                    <a:pt x="1684" y="2326"/>
                  </a:cubicBezTo>
                  <a:cubicBezTo>
                    <a:pt x="1684" y="2297"/>
                    <a:pt x="1684" y="2283"/>
                    <a:pt x="1669" y="2269"/>
                  </a:cubicBezTo>
                  <a:cubicBezTo>
                    <a:pt x="1669" y="2254"/>
                    <a:pt x="1641" y="2254"/>
                    <a:pt x="1627" y="2254"/>
                  </a:cubicBezTo>
                  <a:cubicBezTo>
                    <a:pt x="1598" y="2254"/>
                    <a:pt x="1541" y="2269"/>
                    <a:pt x="1427" y="2297"/>
                  </a:cubicBezTo>
                  <a:cubicBezTo>
                    <a:pt x="1070" y="2397"/>
                    <a:pt x="742" y="2440"/>
                    <a:pt x="457" y="2440"/>
                  </a:cubicBezTo>
                  <a:cubicBezTo>
                    <a:pt x="385" y="2440"/>
                    <a:pt x="343" y="2411"/>
                    <a:pt x="343" y="2340"/>
                  </a:cubicBezTo>
                  <a:cubicBezTo>
                    <a:pt x="343" y="2269"/>
                    <a:pt x="400" y="2055"/>
                    <a:pt x="514" y="1698"/>
                  </a:cubicBezTo>
                  <a:cubicBezTo>
                    <a:pt x="742" y="942"/>
                    <a:pt x="856" y="486"/>
                    <a:pt x="856" y="300"/>
                  </a:cubicBezTo>
                  <a:cubicBezTo>
                    <a:pt x="856" y="229"/>
                    <a:pt x="828" y="157"/>
                    <a:pt x="771" y="100"/>
                  </a:cubicBezTo>
                  <a:cubicBezTo>
                    <a:pt x="714" y="29"/>
                    <a:pt x="656" y="1"/>
                    <a:pt x="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7"/>
            <p:cNvSpPr/>
            <p:nvPr/>
          </p:nvSpPr>
          <p:spPr>
            <a:xfrm>
              <a:off x="1311950" y="1280100"/>
              <a:ext cx="42100" cy="69200"/>
            </a:xfrm>
            <a:custGeom>
              <a:avLst/>
              <a:gdLst/>
              <a:ahLst/>
              <a:cxnLst/>
              <a:rect l="l" t="t" r="r" b="b"/>
              <a:pathLst>
                <a:path w="1684" h="2768" extrusionOk="0">
                  <a:moveTo>
                    <a:pt x="628" y="1"/>
                  </a:moveTo>
                  <a:cubicBezTo>
                    <a:pt x="585" y="1"/>
                    <a:pt x="556" y="1"/>
                    <a:pt x="556" y="29"/>
                  </a:cubicBezTo>
                  <a:cubicBezTo>
                    <a:pt x="542" y="43"/>
                    <a:pt x="528" y="72"/>
                    <a:pt x="528" y="115"/>
                  </a:cubicBezTo>
                  <a:cubicBezTo>
                    <a:pt x="528" y="300"/>
                    <a:pt x="442" y="700"/>
                    <a:pt x="257" y="1313"/>
                  </a:cubicBezTo>
                  <a:cubicBezTo>
                    <a:pt x="86" y="1941"/>
                    <a:pt x="0" y="2297"/>
                    <a:pt x="0" y="2411"/>
                  </a:cubicBezTo>
                  <a:cubicBezTo>
                    <a:pt x="0" y="2511"/>
                    <a:pt x="43" y="2597"/>
                    <a:pt x="128" y="2668"/>
                  </a:cubicBezTo>
                  <a:cubicBezTo>
                    <a:pt x="228" y="2739"/>
                    <a:pt x="342" y="2768"/>
                    <a:pt x="471" y="2768"/>
                  </a:cubicBezTo>
                  <a:cubicBezTo>
                    <a:pt x="742" y="2768"/>
                    <a:pt x="1013" y="2725"/>
                    <a:pt x="1284" y="2625"/>
                  </a:cubicBezTo>
                  <a:cubicBezTo>
                    <a:pt x="1555" y="2525"/>
                    <a:pt x="1683" y="2426"/>
                    <a:pt x="1683" y="2326"/>
                  </a:cubicBezTo>
                  <a:cubicBezTo>
                    <a:pt x="1683" y="2297"/>
                    <a:pt x="1683" y="2283"/>
                    <a:pt x="1669" y="2269"/>
                  </a:cubicBezTo>
                  <a:cubicBezTo>
                    <a:pt x="1669" y="2254"/>
                    <a:pt x="1655" y="2254"/>
                    <a:pt x="1626" y="2254"/>
                  </a:cubicBezTo>
                  <a:cubicBezTo>
                    <a:pt x="1598" y="2254"/>
                    <a:pt x="1541" y="2269"/>
                    <a:pt x="1427" y="2297"/>
                  </a:cubicBezTo>
                  <a:cubicBezTo>
                    <a:pt x="1070" y="2397"/>
                    <a:pt x="742" y="2440"/>
                    <a:pt x="457" y="2440"/>
                  </a:cubicBezTo>
                  <a:cubicBezTo>
                    <a:pt x="385" y="2440"/>
                    <a:pt x="357" y="2411"/>
                    <a:pt x="357" y="2340"/>
                  </a:cubicBezTo>
                  <a:cubicBezTo>
                    <a:pt x="357" y="2269"/>
                    <a:pt x="400" y="2055"/>
                    <a:pt x="514" y="1698"/>
                  </a:cubicBezTo>
                  <a:cubicBezTo>
                    <a:pt x="742" y="942"/>
                    <a:pt x="856" y="486"/>
                    <a:pt x="856" y="300"/>
                  </a:cubicBezTo>
                  <a:cubicBezTo>
                    <a:pt x="856" y="229"/>
                    <a:pt x="827" y="157"/>
                    <a:pt x="770" y="100"/>
                  </a:cubicBezTo>
                  <a:cubicBezTo>
                    <a:pt x="713" y="29"/>
                    <a:pt x="671" y="1"/>
                    <a:pt x="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7"/>
            <p:cNvSpPr/>
            <p:nvPr/>
          </p:nvSpPr>
          <p:spPr>
            <a:xfrm>
              <a:off x="1367575" y="1280450"/>
              <a:ext cx="47450" cy="69575"/>
            </a:xfrm>
            <a:custGeom>
              <a:avLst/>
              <a:gdLst/>
              <a:ahLst/>
              <a:cxnLst/>
              <a:rect l="l" t="t" r="r" b="b"/>
              <a:pathLst>
                <a:path w="1898" h="2783" extrusionOk="0">
                  <a:moveTo>
                    <a:pt x="414" y="1"/>
                  </a:moveTo>
                  <a:cubicBezTo>
                    <a:pt x="386" y="1"/>
                    <a:pt x="357" y="15"/>
                    <a:pt x="343" y="29"/>
                  </a:cubicBezTo>
                  <a:cubicBezTo>
                    <a:pt x="343" y="44"/>
                    <a:pt x="329" y="86"/>
                    <a:pt x="329" y="129"/>
                  </a:cubicBezTo>
                  <a:cubicBezTo>
                    <a:pt x="329" y="272"/>
                    <a:pt x="286" y="571"/>
                    <a:pt x="172" y="1028"/>
                  </a:cubicBezTo>
                  <a:cubicBezTo>
                    <a:pt x="58" y="1470"/>
                    <a:pt x="0" y="1784"/>
                    <a:pt x="0" y="1998"/>
                  </a:cubicBezTo>
                  <a:cubicBezTo>
                    <a:pt x="0" y="2198"/>
                    <a:pt x="58" y="2383"/>
                    <a:pt x="186" y="2540"/>
                  </a:cubicBezTo>
                  <a:cubicBezTo>
                    <a:pt x="314" y="2711"/>
                    <a:pt x="457" y="2783"/>
                    <a:pt x="614" y="2783"/>
                  </a:cubicBezTo>
                  <a:cubicBezTo>
                    <a:pt x="842" y="2783"/>
                    <a:pt x="1056" y="2683"/>
                    <a:pt x="1256" y="2469"/>
                  </a:cubicBezTo>
                  <a:cubicBezTo>
                    <a:pt x="1456" y="2255"/>
                    <a:pt x="1612" y="1969"/>
                    <a:pt x="1727" y="1627"/>
                  </a:cubicBezTo>
                  <a:cubicBezTo>
                    <a:pt x="1841" y="1270"/>
                    <a:pt x="1898" y="885"/>
                    <a:pt x="1898" y="486"/>
                  </a:cubicBezTo>
                  <a:cubicBezTo>
                    <a:pt x="1898" y="343"/>
                    <a:pt x="1869" y="229"/>
                    <a:pt x="1784" y="143"/>
                  </a:cubicBezTo>
                  <a:cubicBezTo>
                    <a:pt x="1712" y="58"/>
                    <a:pt x="1641" y="1"/>
                    <a:pt x="1584" y="1"/>
                  </a:cubicBezTo>
                  <a:cubicBezTo>
                    <a:pt x="1527" y="1"/>
                    <a:pt x="1513" y="29"/>
                    <a:pt x="1513" y="86"/>
                  </a:cubicBezTo>
                  <a:cubicBezTo>
                    <a:pt x="1513" y="115"/>
                    <a:pt x="1513" y="186"/>
                    <a:pt x="1527" y="286"/>
                  </a:cubicBezTo>
                  <a:cubicBezTo>
                    <a:pt x="1541" y="400"/>
                    <a:pt x="1541" y="514"/>
                    <a:pt x="1541" y="628"/>
                  </a:cubicBezTo>
                  <a:cubicBezTo>
                    <a:pt x="1541" y="857"/>
                    <a:pt x="1513" y="1085"/>
                    <a:pt x="1441" y="1327"/>
                  </a:cubicBezTo>
                  <a:cubicBezTo>
                    <a:pt x="1384" y="1556"/>
                    <a:pt x="1313" y="1755"/>
                    <a:pt x="1227" y="1912"/>
                  </a:cubicBezTo>
                  <a:cubicBezTo>
                    <a:pt x="1127" y="2069"/>
                    <a:pt x="1042" y="2198"/>
                    <a:pt x="928" y="2298"/>
                  </a:cubicBezTo>
                  <a:cubicBezTo>
                    <a:pt x="828" y="2397"/>
                    <a:pt x="728" y="2454"/>
                    <a:pt x="642" y="2454"/>
                  </a:cubicBezTo>
                  <a:cubicBezTo>
                    <a:pt x="557" y="2454"/>
                    <a:pt x="486" y="2412"/>
                    <a:pt x="428" y="2312"/>
                  </a:cubicBezTo>
                  <a:cubicBezTo>
                    <a:pt x="371" y="2226"/>
                    <a:pt x="343" y="2098"/>
                    <a:pt x="343" y="1955"/>
                  </a:cubicBezTo>
                  <a:cubicBezTo>
                    <a:pt x="343" y="1812"/>
                    <a:pt x="400" y="1527"/>
                    <a:pt x="500" y="1113"/>
                  </a:cubicBezTo>
                  <a:cubicBezTo>
                    <a:pt x="614" y="700"/>
                    <a:pt x="671" y="443"/>
                    <a:pt x="671" y="357"/>
                  </a:cubicBezTo>
                  <a:cubicBezTo>
                    <a:pt x="671" y="258"/>
                    <a:pt x="642" y="186"/>
                    <a:pt x="571" y="115"/>
                  </a:cubicBezTo>
                  <a:cubicBezTo>
                    <a:pt x="514" y="44"/>
                    <a:pt x="457" y="1"/>
                    <a:pt x="4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7"/>
            <p:cNvSpPr/>
            <p:nvPr/>
          </p:nvSpPr>
          <p:spPr>
            <a:xfrm>
              <a:off x="1423925" y="1280100"/>
              <a:ext cx="42450" cy="69200"/>
            </a:xfrm>
            <a:custGeom>
              <a:avLst/>
              <a:gdLst/>
              <a:ahLst/>
              <a:cxnLst/>
              <a:rect l="l" t="t" r="r" b="b"/>
              <a:pathLst>
                <a:path w="1698" h="2768" extrusionOk="0">
                  <a:moveTo>
                    <a:pt x="628" y="1"/>
                  </a:moveTo>
                  <a:cubicBezTo>
                    <a:pt x="600" y="1"/>
                    <a:pt x="571" y="1"/>
                    <a:pt x="557" y="29"/>
                  </a:cubicBezTo>
                  <a:cubicBezTo>
                    <a:pt x="543" y="43"/>
                    <a:pt x="543" y="72"/>
                    <a:pt x="543" y="115"/>
                  </a:cubicBezTo>
                  <a:cubicBezTo>
                    <a:pt x="543" y="300"/>
                    <a:pt x="457" y="700"/>
                    <a:pt x="271" y="1313"/>
                  </a:cubicBezTo>
                  <a:cubicBezTo>
                    <a:pt x="100" y="1941"/>
                    <a:pt x="0" y="2297"/>
                    <a:pt x="0" y="2411"/>
                  </a:cubicBezTo>
                  <a:cubicBezTo>
                    <a:pt x="0" y="2511"/>
                    <a:pt x="57" y="2597"/>
                    <a:pt x="143" y="2668"/>
                  </a:cubicBezTo>
                  <a:cubicBezTo>
                    <a:pt x="243" y="2739"/>
                    <a:pt x="343" y="2768"/>
                    <a:pt x="471" y="2768"/>
                  </a:cubicBezTo>
                  <a:cubicBezTo>
                    <a:pt x="756" y="2768"/>
                    <a:pt x="1028" y="2725"/>
                    <a:pt x="1284" y="2625"/>
                  </a:cubicBezTo>
                  <a:cubicBezTo>
                    <a:pt x="1555" y="2525"/>
                    <a:pt x="1698" y="2426"/>
                    <a:pt x="1698" y="2326"/>
                  </a:cubicBezTo>
                  <a:cubicBezTo>
                    <a:pt x="1698" y="2297"/>
                    <a:pt x="1684" y="2283"/>
                    <a:pt x="1684" y="2269"/>
                  </a:cubicBezTo>
                  <a:cubicBezTo>
                    <a:pt x="1669" y="2254"/>
                    <a:pt x="1655" y="2254"/>
                    <a:pt x="1641" y="2254"/>
                  </a:cubicBezTo>
                  <a:cubicBezTo>
                    <a:pt x="1612" y="2254"/>
                    <a:pt x="1541" y="2269"/>
                    <a:pt x="1427" y="2297"/>
                  </a:cubicBezTo>
                  <a:cubicBezTo>
                    <a:pt x="1085" y="2397"/>
                    <a:pt x="756" y="2440"/>
                    <a:pt x="457" y="2440"/>
                  </a:cubicBezTo>
                  <a:cubicBezTo>
                    <a:pt x="400" y="2440"/>
                    <a:pt x="357" y="2411"/>
                    <a:pt x="357" y="2340"/>
                  </a:cubicBezTo>
                  <a:cubicBezTo>
                    <a:pt x="357" y="2269"/>
                    <a:pt x="414" y="2055"/>
                    <a:pt x="528" y="1698"/>
                  </a:cubicBezTo>
                  <a:cubicBezTo>
                    <a:pt x="756" y="942"/>
                    <a:pt x="871" y="486"/>
                    <a:pt x="871" y="300"/>
                  </a:cubicBezTo>
                  <a:cubicBezTo>
                    <a:pt x="871" y="229"/>
                    <a:pt x="842" y="157"/>
                    <a:pt x="785" y="100"/>
                  </a:cubicBezTo>
                  <a:cubicBezTo>
                    <a:pt x="728" y="29"/>
                    <a:pt x="671" y="1"/>
                    <a:pt x="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7"/>
            <p:cNvSpPr/>
            <p:nvPr/>
          </p:nvSpPr>
          <p:spPr>
            <a:xfrm>
              <a:off x="1476700" y="1280450"/>
              <a:ext cx="52800" cy="68850"/>
            </a:xfrm>
            <a:custGeom>
              <a:avLst/>
              <a:gdLst/>
              <a:ahLst/>
              <a:cxnLst/>
              <a:rect l="l" t="t" r="r" b="b"/>
              <a:pathLst>
                <a:path w="2112" h="2754" extrusionOk="0">
                  <a:moveTo>
                    <a:pt x="1370" y="329"/>
                  </a:moveTo>
                  <a:cubicBezTo>
                    <a:pt x="1470" y="329"/>
                    <a:pt x="1556" y="386"/>
                    <a:pt x="1641" y="514"/>
                  </a:cubicBezTo>
                  <a:cubicBezTo>
                    <a:pt x="1713" y="643"/>
                    <a:pt x="1755" y="800"/>
                    <a:pt x="1755" y="1014"/>
                  </a:cubicBezTo>
                  <a:cubicBezTo>
                    <a:pt x="1755" y="1213"/>
                    <a:pt x="1698" y="1427"/>
                    <a:pt x="1570" y="1656"/>
                  </a:cubicBezTo>
                  <a:cubicBezTo>
                    <a:pt x="1442" y="1870"/>
                    <a:pt x="1299" y="2069"/>
                    <a:pt x="1128" y="2226"/>
                  </a:cubicBezTo>
                  <a:cubicBezTo>
                    <a:pt x="956" y="2369"/>
                    <a:pt x="814" y="2454"/>
                    <a:pt x="671" y="2454"/>
                  </a:cubicBezTo>
                  <a:cubicBezTo>
                    <a:pt x="600" y="2454"/>
                    <a:pt x="514" y="2412"/>
                    <a:pt x="457" y="2312"/>
                  </a:cubicBezTo>
                  <a:cubicBezTo>
                    <a:pt x="400" y="2226"/>
                    <a:pt x="357" y="2112"/>
                    <a:pt x="357" y="1969"/>
                  </a:cubicBezTo>
                  <a:cubicBezTo>
                    <a:pt x="357" y="1727"/>
                    <a:pt x="429" y="1470"/>
                    <a:pt x="557" y="1213"/>
                  </a:cubicBezTo>
                  <a:cubicBezTo>
                    <a:pt x="671" y="942"/>
                    <a:pt x="814" y="728"/>
                    <a:pt x="971" y="571"/>
                  </a:cubicBezTo>
                  <a:cubicBezTo>
                    <a:pt x="1128" y="414"/>
                    <a:pt x="1256" y="329"/>
                    <a:pt x="1370" y="329"/>
                  </a:cubicBezTo>
                  <a:close/>
                  <a:moveTo>
                    <a:pt x="1342" y="1"/>
                  </a:moveTo>
                  <a:cubicBezTo>
                    <a:pt x="1213" y="1"/>
                    <a:pt x="1071" y="58"/>
                    <a:pt x="899" y="172"/>
                  </a:cubicBezTo>
                  <a:cubicBezTo>
                    <a:pt x="742" y="286"/>
                    <a:pt x="600" y="429"/>
                    <a:pt x="471" y="614"/>
                  </a:cubicBezTo>
                  <a:cubicBezTo>
                    <a:pt x="329" y="800"/>
                    <a:pt x="229" y="1014"/>
                    <a:pt x="129" y="1256"/>
                  </a:cubicBezTo>
                  <a:cubicBezTo>
                    <a:pt x="43" y="1513"/>
                    <a:pt x="1" y="1755"/>
                    <a:pt x="1" y="1984"/>
                  </a:cubicBezTo>
                  <a:cubicBezTo>
                    <a:pt x="1" y="2169"/>
                    <a:pt x="72" y="2340"/>
                    <a:pt x="200" y="2511"/>
                  </a:cubicBezTo>
                  <a:cubicBezTo>
                    <a:pt x="329" y="2668"/>
                    <a:pt x="486" y="2754"/>
                    <a:pt x="657" y="2754"/>
                  </a:cubicBezTo>
                  <a:cubicBezTo>
                    <a:pt x="885" y="2754"/>
                    <a:pt x="1128" y="2668"/>
                    <a:pt x="1356" y="2469"/>
                  </a:cubicBezTo>
                  <a:cubicBezTo>
                    <a:pt x="1584" y="2269"/>
                    <a:pt x="1770" y="2041"/>
                    <a:pt x="1912" y="1770"/>
                  </a:cubicBezTo>
                  <a:cubicBezTo>
                    <a:pt x="2041" y="1484"/>
                    <a:pt x="2112" y="1228"/>
                    <a:pt x="2112" y="971"/>
                  </a:cubicBezTo>
                  <a:cubicBezTo>
                    <a:pt x="2112" y="714"/>
                    <a:pt x="2041" y="500"/>
                    <a:pt x="1898" y="300"/>
                  </a:cubicBezTo>
                  <a:cubicBezTo>
                    <a:pt x="1755" y="101"/>
                    <a:pt x="1570" y="1"/>
                    <a:pt x="13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7"/>
            <p:cNvSpPr/>
            <p:nvPr/>
          </p:nvSpPr>
          <p:spPr>
            <a:xfrm>
              <a:off x="1531975" y="1280450"/>
              <a:ext cx="49600" cy="68500"/>
            </a:xfrm>
            <a:custGeom>
              <a:avLst/>
              <a:gdLst/>
              <a:ahLst/>
              <a:cxnLst/>
              <a:rect l="l" t="t" r="r" b="b"/>
              <a:pathLst>
                <a:path w="1984" h="2740" extrusionOk="0">
                  <a:moveTo>
                    <a:pt x="1713" y="1"/>
                  </a:moveTo>
                  <a:cubicBezTo>
                    <a:pt x="1570" y="1"/>
                    <a:pt x="1385" y="58"/>
                    <a:pt x="1171" y="143"/>
                  </a:cubicBezTo>
                  <a:cubicBezTo>
                    <a:pt x="957" y="243"/>
                    <a:pt x="785" y="343"/>
                    <a:pt x="686" y="457"/>
                  </a:cubicBezTo>
                  <a:cubicBezTo>
                    <a:pt x="657" y="486"/>
                    <a:pt x="629" y="543"/>
                    <a:pt x="600" y="614"/>
                  </a:cubicBezTo>
                  <a:cubicBezTo>
                    <a:pt x="571" y="686"/>
                    <a:pt x="557" y="757"/>
                    <a:pt x="557" y="828"/>
                  </a:cubicBezTo>
                  <a:cubicBezTo>
                    <a:pt x="557" y="885"/>
                    <a:pt x="614" y="985"/>
                    <a:pt x="700" y="1099"/>
                  </a:cubicBezTo>
                  <a:cubicBezTo>
                    <a:pt x="800" y="1199"/>
                    <a:pt x="900" y="1313"/>
                    <a:pt x="1014" y="1413"/>
                  </a:cubicBezTo>
                  <a:cubicBezTo>
                    <a:pt x="1128" y="1513"/>
                    <a:pt x="1242" y="1613"/>
                    <a:pt x="1328" y="1727"/>
                  </a:cubicBezTo>
                  <a:cubicBezTo>
                    <a:pt x="1427" y="1827"/>
                    <a:pt x="1470" y="1927"/>
                    <a:pt x="1470" y="1998"/>
                  </a:cubicBezTo>
                  <a:cubicBezTo>
                    <a:pt x="1470" y="2098"/>
                    <a:pt x="1399" y="2198"/>
                    <a:pt x="1256" y="2298"/>
                  </a:cubicBezTo>
                  <a:cubicBezTo>
                    <a:pt x="1114" y="2397"/>
                    <a:pt x="957" y="2440"/>
                    <a:pt x="771" y="2440"/>
                  </a:cubicBezTo>
                  <a:cubicBezTo>
                    <a:pt x="686" y="2440"/>
                    <a:pt x="600" y="2426"/>
                    <a:pt x="514" y="2383"/>
                  </a:cubicBezTo>
                  <a:cubicBezTo>
                    <a:pt x="429" y="2340"/>
                    <a:pt x="372" y="2298"/>
                    <a:pt x="329" y="2255"/>
                  </a:cubicBezTo>
                  <a:cubicBezTo>
                    <a:pt x="201" y="2126"/>
                    <a:pt x="115" y="2069"/>
                    <a:pt x="72" y="2069"/>
                  </a:cubicBezTo>
                  <a:cubicBezTo>
                    <a:pt x="29" y="2069"/>
                    <a:pt x="1" y="2112"/>
                    <a:pt x="1" y="2183"/>
                  </a:cubicBezTo>
                  <a:cubicBezTo>
                    <a:pt x="1" y="2298"/>
                    <a:pt x="86" y="2426"/>
                    <a:pt x="243" y="2554"/>
                  </a:cubicBezTo>
                  <a:cubicBezTo>
                    <a:pt x="415" y="2683"/>
                    <a:pt x="614" y="2740"/>
                    <a:pt x="871" y="2740"/>
                  </a:cubicBezTo>
                  <a:cubicBezTo>
                    <a:pt x="1114" y="2740"/>
                    <a:pt x="1342" y="2668"/>
                    <a:pt x="1527" y="2526"/>
                  </a:cubicBezTo>
                  <a:cubicBezTo>
                    <a:pt x="1727" y="2383"/>
                    <a:pt x="1827" y="2198"/>
                    <a:pt x="1827" y="1984"/>
                  </a:cubicBezTo>
                  <a:cubicBezTo>
                    <a:pt x="1827" y="1884"/>
                    <a:pt x="1770" y="1755"/>
                    <a:pt x="1684" y="1627"/>
                  </a:cubicBezTo>
                  <a:cubicBezTo>
                    <a:pt x="1584" y="1484"/>
                    <a:pt x="1484" y="1370"/>
                    <a:pt x="1356" y="1270"/>
                  </a:cubicBezTo>
                  <a:cubicBezTo>
                    <a:pt x="1056" y="999"/>
                    <a:pt x="900" y="842"/>
                    <a:pt x="900" y="785"/>
                  </a:cubicBezTo>
                  <a:cubicBezTo>
                    <a:pt x="900" y="671"/>
                    <a:pt x="1056" y="571"/>
                    <a:pt x="1356" y="443"/>
                  </a:cubicBezTo>
                  <a:cubicBezTo>
                    <a:pt x="1442" y="414"/>
                    <a:pt x="1541" y="386"/>
                    <a:pt x="1641" y="357"/>
                  </a:cubicBezTo>
                  <a:cubicBezTo>
                    <a:pt x="1755" y="343"/>
                    <a:pt x="1841" y="315"/>
                    <a:pt x="1898" y="300"/>
                  </a:cubicBezTo>
                  <a:cubicBezTo>
                    <a:pt x="1955" y="286"/>
                    <a:pt x="1984" y="258"/>
                    <a:pt x="1984" y="243"/>
                  </a:cubicBezTo>
                  <a:cubicBezTo>
                    <a:pt x="1984" y="186"/>
                    <a:pt x="1955" y="129"/>
                    <a:pt x="1898" y="86"/>
                  </a:cubicBezTo>
                  <a:cubicBezTo>
                    <a:pt x="1855" y="29"/>
                    <a:pt x="1784" y="1"/>
                    <a:pt x="17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7"/>
            <p:cNvSpPr/>
            <p:nvPr/>
          </p:nvSpPr>
          <p:spPr>
            <a:xfrm>
              <a:off x="1589750" y="1281525"/>
              <a:ext cx="53175" cy="68150"/>
            </a:xfrm>
            <a:custGeom>
              <a:avLst/>
              <a:gdLst/>
              <a:ahLst/>
              <a:cxnLst/>
              <a:rect l="l" t="t" r="r" b="b"/>
              <a:pathLst>
                <a:path w="2127" h="2726" extrusionOk="0">
                  <a:moveTo>
                    <a:pt x="1342" y="1"/>
                  </a:moveTo>
                  <a:cubicBezTo>
                    <a:pt x="814" y="1"/>
                    <a:pt x="529" y="43"/>
                    <a:pt x="486" y="143"/>
                  </a:cubicBezTo>
                  <a:cubicBezTo>
                    <a:pt x="486" y="172"/>
                    <a:pt x="472" y="200"/>
                    <a:pt x="472" y="229"/>
                  </a:cubicBezTo>
                  <a:cubicBezTo>
                    <a:pt x="472" y="429"/>
                    <a:pt x="429" y="685"/>
                    <a:pt x="357" y="971"/>
                  </a:cubicBezTo>
                  <a:cubicBezTo>
                    <a:pt x="272" y="1270"/>
                    <a:pt x="201" y="1541"/>
                    <a:pt x="115" y="1798"/>
                  </a:cubicBezTo>
                  <a:cubicBezTo>
                    <a:pt x="44" y="2069"/>
                    <a:pt x="1" y="2240"/>
                    <a:pt x="1" y="2354"/>
                  </a:cubicBezTo>
                  <a:cubicBezTo>
                    <a:pt x="1" y="2454"/>
                    <a:pt x="58" y="2554"/>
                    <a:pt x="143" y="2625"/>
                  </a:cubicBezTo>
                  <a:cubicBezTo>
                    <a:pt x="229" y="2697"/>
                    <a:pt x="343" y="2725"/>
                    <a:pt x="457" y="2725"/>
                  </a:cubicBezTo>
                  <a:cubicBezTo>
                    <a:pt x="728" y="2725"/>
                    <a:pt x="999" y="2682"/>
                    <a:pt x="1299" y="2583"/>
                  </a:cubicBezTo>
                  <a:cubicBezTo>
                    <a:pt x="1584" y="2483"/>
                    <a:pt x="1727" y="2383"/>
                    <a:pt x="1727" y="2283"/>
                  </a:cubicBezTo>
                  <a:cubicBezTo>
                    <a:pt x="1727" y="2226"/>
                    <a:pt x="1713" y="2197"/>
                    <a:pt x="1670" y="2197"/>
                  </a:cubicBezTo>
                  <a:cubicBezTo>
                    <a:pt x="1656" y="2197"/>
                    <a:pt x="1584" y="2226"/>
                    <a:pt x="1470" y="2255"/>
                  </a:cubicBezTo>
                  <a:cubicBezTo>
                    <a:pt x="1099" y="2354"/>
                    <a:pt x="771" y="2397"/>
                    <a:pt x="472" y="2397"/>
                  </a:cubicBezTo>
                  <a:cubicBezTo>
                    <a:pt x="443" y="2397"/>
                    <a:pt x="415" y="2383"/>
                    <a:pt x="386" y="2369"/>
                  </a:cubicBezTo>
                  <a:cubicBezTo>
                    <a:pt x="372" y="2354"/>
                    <a:pt x="357" y="2326"/>
                    <a:pt x="357" y="2283"/>
                  </a:cubicBezTo>
                  <a:cubicBezTo>
                    <a:pt x="357" y="2197"/>
                    <a:pt x="429" y="1926"/>
                    <a:pt x="571" y="1484"/>
                  </a:cubicBezTo>
                  <a:cubicBezTo>
                    <a:pt x="857" y="1484"/>
                    <a:pt x="1114" y="1456"/>
                    <a:pt x="1328" y="1413"/>
                  </a:cubicBezTo>
                  <a:cubicBezTo>
                    <a:pt x="1541" y="1370"/>
                    <a:pt x="1641" y="1299"/>
                    <a:pt x="1641" y="1213"/>
                  </a:cubicBezTo>
                  <a:cubicBezTo>
                    <a:pt x="1641" y="1170"/>
                    <a:pt x="1599" y="1156"/>
                    <a:pt x="1527" y="1156"/>
                  </a:cubicBezTo>
                  <a:cubicBezTo>
                    <a:pt x="1456" y="1156"/>
                    <a:pt x="1342" y="1156"/>
                    <a:pt x="1185" y="1170"/>
                  </a:cubicBezTo>
                  <a:cubicBezTo>
                    <a:pt x="1028" y="1185"/>
                    <a:pt x="914" y="1185"/>
                    <a:pt x="814" y="1185"/>
                  </a:cubicBezTo>
                  <a:lnTo>
                    <a:pt x="657" y="1185"/>
                  </a:lnTo>
                  <a:cubicBezTo>
                    <a:pt x="757" y="828"/>
                    <a:pt x="814" y="557"/>
                    <a:pt x="814" y="386"/>
                  </a:cubicBezTo>
                  <a:lnTo>
                    <a:pt x="814" y="371"/>
                  </a:lnTo>
                  <a:cubicBezTo>
                    <a:pt x="1042" y="329"/>
                    <a:pt x="1199" y="300"/>
                    <a:pt x="1256" y="300"/>
                  </a:cubicBezTo>
                  <a:cubicBezTo>
                    <a:pt x="1328" y="300"/>
                    <a:pt x="1427" y="286"/>
                    <a:pt x="1584" y="272"/>
                  </a:cubicBezTo>
                  <a:cubicBezTo>
                    <a:pt x="1741" y="257"/>
                    <a:pt x="1870" y="243"/>
                    <a:pt x="1969" y="215"/>
                  </a:cubicBezTo>
                  <a:cubicBezTo>
                    <a:pt x="2084" y="200"/>
                    <a:pt x="2126" y="172"/>
                    <a:pt x="2126" y="115"/>
                  </a:cubicBezTo>
                  <a:cubicBezTo>
                    <a:pt x="2126" y="43"/>
                    <a:pt x="1870" y="1"/>
                    <a:pt x="13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7"/>
            <p:cNvSpPr/>
            <p:nvPr/>
          </p:nvSpPr>
          <p:spPr>
            <a:xfrm>
              <a:off x="1686775" y="1280825"/>
              <a:ext cx="47800" cy="68125"/>
            </a:xfrm>
            <a:custGeom>
              <a:avLst/>
              <a:gdLst/>
              <a:ahLst/>
              <a:cxnLst/>
              <a:rect l="l" t="t" r="r" b="b"/>
              <a:pathLst>
                <a:path w="1912" h="2725" extrusionOk="0">
                  <a:moveTo>
                    <a:pt x="1583" y="0"/>
                  </a:moveTo>
                  <a:cubicBezTo>
                    <a:pt x="1355" y="0"/>
                    <a:pt x="1113" y="114"/>
                    <a:pt x="856" y="328"/>
                  </a:cubicBezTo>
                  <a:cubicBezTo>
                    <a:pt x="613" y="556"/>
                    <a:pt x="399" y="827"/>
                    <a:pt x="243" y="1141"/>
                  </a:cubicBezTo>
                  <a:cubicBezTo>
                    <a:pt x="86" y="1441"/>
                    <a:pt x="0" y="1726"/>
                    <a:pt x="0" y="1969"/>
                  </a:cubicBezTo>
                  <a:cubicBezTo>
                    <a:pt x="0" y="2154"/>
                    <a:pt x="86" y="2340"/>
                    <a:pt x="243" y="2496"/>
                  </a:cubicBezTo>
                  <a:cubicBezTo>
                    <a:pt x="414" y="2653"/>
                    <a:pt x="585" y="2725"/>
                    <a:pt x="756" y="2725"/>
                  </a:cubicBezTo>
                  <a:cubicBezTo>
                    <a:pt x="899" y="2725"/>
                    <a:pt x="1070" y="2696"/>
                    <a:pt x="1241" y="2611"/>
                  </a:cubicBezTo>
                  <a:cubicBezTo>
                    <a:pt x="1412" y="2539"/>
                    <a:pt x="1569" y="2439"/>
                    <a:pt x="1683" y="2354"/>
                  </a:cubicBezTo>
                  <a:cubicBezTo>
                    <a:pt x="1812" y="2254"/>
                    <a:pt x="1869" y="2168"/>
                    <a:pt x="1869" y="2111"/>
                  </a:cubicBezTo>
                  <a:cubicBezTo>
                    <a:pt x="1869" y="2054"/>
                    <a:pt x="1840" y="2026"/>
                    <a:pt x="1797" y="2026"/>
                  </a:cubicBezTo>
                  <a:cubicBezTo>
                    <a:pt x="1783" y="2026"/>
                    <a:pt x="1669" y="2083"/>
                    <a:pt x="1455" y="2197"/>
                  </a:cubicBezTo>
                  <a:cubicBezTo>
                    <a:pt x="1369" y="2240"/>
                    <a:pt x="1270" y="2283"/>
                    <a:pt x="1141" y="2311"/>
                  </a:cubicBezTo>
                  <a:cubicBezTo>
                    <a:pt x="1013" y="2354"/>
                    <a:pt x="884" y="2368"/>
                    <a:pt x="770" y="2368"/>
                  </a:cubicBezTo>
                  <a:cubicBezTo>
                    <a:pt x="656" y="2368"/>
                    <a:pt x="556" y="2325"/>
                    <a:pt x="471" y="2268"/>
                  </a:cubicBezTo>
                  <a:cubicBezTo>
                    <a:pt x="399" y="2197"/>
                    <a:pt x="371" y="2097"/>
                    <a:pt x="371" y="1954"/>
                  </a:cubicBezTo>
                  <a:cubicBezTo>
                    <a:pt x="371" y="1812"/>
                    <a:pt x="414" y="1641"/>
                    <a:pt x="499" y="1441"/>
                  </a:cubicBezTo>
                  <a:cubicBezTo>
                    <a:pt x="599" y="1241"/>
                    <a:pt x="699" y="1070"/>
                    <a:pt x="827" y="913"/>
                  </a:cubicBezTo>
                  <a:cubicBezTo>
                    <a:pt x="970" y="756"/>
                    <a:pt x="1098" y="628"/>
                    <a:pt x="1241" y="528"/>
                  </a:cubicBezTo>
                  <a:cubicBezTo>
                    <a:pt x="1398" y="414"/>
                    <a:pt x="1512" y="371"/>
                    <a:pt x="1612" y="371"/>
                  </a:cubicBezTo>
                  <a:cubicBezTo>
                    <a:pt x="1669" y="371"/>
                    <a:pt x="1712" y="371"/>
                    <a:pt x="1769" y="399"/>
                  </a:cubicBezTo>
                  <a:cubicBezTo>
                    <a:pt x="1826" y="414"/>
                    <a:pt x="1855" y="428"/>
                    <a:pt x="1883" y="428"/>
                  </a:cubicBezTo>
                  <a:cubicBezTo>
                    <a:pt x="1897" y="428"/>
                    <a:pt x="1912" y="399"/>
                    <a:pt x="1912" y="342"/>
                  </a:cubicBezTo>
                  <a:cubicBezTo>
                    <a:pt x="1912" y="285"/>
                    <a:pt x="1869" y="214"/>
                    <a:pt x="1797" y="128"/>
                  </a:cubicBezTo>
                  <a:cubicBezTo>
                    <a:pt x="1726" y="43"/>
                    <a:pt x="1655" y="0"/>
                    <a:pt x="15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7"/>
            <p:cNvSpPr/>
            <p:nvPr/>
          </p:nvSpPr>
          <p:spPr>
            <a:xfrm>
              <a:off x="1745250" y="1281525"/>
              <a:ext cx="53175" cy="68150"/>
            </a:xfrm>
            <a:custGeom>
              <a:avLst/>
              <a:gdLst/>
              <a:ahLst/>
              <a:cxnLst/>
              <a:rect l="l" t="t" r="r" b="b"/>
              <a:pathLst>
                <a:path w="2127" h="2726" extrusionOk="0">
                  <a:moveTo>
                    <a:pt x="1341" y="1"/>
                  </a:moveTo>
                  <a:cubicBezTo>
                    <a:pt x="814" y="1"/>
                    <a:pt x="528" y="43"/>
                    <a:pt x="486" y="143"/>
                  </a:cubicBezTo>
                  <a:cubicBezTo>
                    <a:pt x="471" y="172"/>
                    <a:pt x="471" y="200"/>
                    <a:pt x="471" y="229"/>
                  </a:cubicBezTo>
                  <a:cubicBezTo>
                    <a:pt x="471" y="429"/>
                    <a:pt x="428" y="685"/>
                    <a:pt x="357" y="971"/>
                  </a:cubicBezTo>
                  <a:cubicBezTo>
                    <a:pt x="272" y="1270"/>
                    <a:pt x="200" y="1541"/>
                    <a:pt x="115" y="1798"/>
                  </a:cubicBezTo>
                  <a:cubicBezTo>
                    <a:pt x="43" y="2069"/>
                    <a:pt x="1" y="2240"/>
                    <a:pt x="1" y="2354"/>
                  </a:cubicBezTo>
                  <a:cubicBezTo>
                    <a:pt x="1" y="2454"/>
                    <a:pt x="43" y="2554"/>
                    <a:pt x="143" y="2625"/>
                  </a:cubicBezTo>
                  <a:cubicBezTo>
                    <a:pt x="229" y="2697"/>
                    <a:pt x="329" y="2725"/>
                    <a:pt x="457" y="2725"/>
                  </a:cubicBezTo>
                  <a:cubicBezTo>
                    <a:pt x="728" y="2725"/>
                    <a:pt x="999" y="2682"/>
                    <a:pt x="1284" y="2583"/>
                  </a:cubicBezTo>
                  <a:cubicBezTo>
                    <a:pt x="1584" y="2483"/>
                    <a:pt x="1727" y="2383"/>
                    <a:pt x="1727" y="2283"/>
                  </a:cubicBezTo>
                  <a:cubicBezTo>
                    <a:pt x="1727" y="2226"/>
                    <a:pt x="1712" y="2197"/>
                    <a:pt x="1670" y="2197"/>
                  </a:cubicBezTo>
                  <a:cubicBezTo>
                    <a:pt x="1655" y="2197"/>
                    <a:pt x="1584" y="2226"/>
                    <a:pt x="1470" y="2255"/>
                  </a:cubicBezTo>
                  <a:cubicBezTo>
                    <a:pt x="1099" y="2354"/>
                    <a:pt x="771" y="2397"/>
                    <a:pt x="471" y="2397"/>
                  </a:cubicBezTo>
                  <a:cubicBezTo>
                    <a:pt x="443" y="2397"/>
                    <a:pt x="414" y="2383"/>
                    <a:pt x="386" y="2369"/>
                  </a:cubicBezTo>
                  <a:cubicBezTo>
                    <a:pt x="371" y="2354"/>
                    <a:pt x="357" y="2326"/>
                    <a:pt x="357" y="2283"/>
                  </a:cubicBezTo>
                  <a:cubicBezTo>
                    <a:pt x="357" y="2197"/>
                    <a:pt x="428" y="1926"/>
                    <a:pt x="571" y="1484"/>
                  </a:cubicBezTo>
                  <a:cubicBezTo>
                    <a:pt x="856" y="1484"/>
                    <a:pt x="1099" y="1456"/>
                    <a:pt x="1313" y="1413"/>
                  </a:cubicBezTo>
                  <a:cubicBezTo>
                    <a:pt x="1527" y="1370"/>
                    <a:pt x="1641" y="1299"/>
                    <a:pt x="1641" y="1213"/>
                  </a:cubicBezTo>
                  <a:cubicBezTo>
                    <a:pt x="1641" y="1170"/>
                    <a:pt x="1598" y="1156"/>
                    <a:pt x="1527" y="1156"/>
                  </a:cubicBezTo>
                  <a:cubicBezTo>
                    <a:pt x="1441" y="1156"/>
                    <a:pt x="1327" y="1156"/>
                    <a:pt x="1185" y="1170"/>
                  </a:cubicBezTo>
                  <a:cubicBezTo>
                    <a:pt x="1028" y="1185"/>
                    <a:pt x="914" y="1185"/>
                    <a:pt x="814" y="1185"/>
                  </a:cubicBezTo>
                  <a:lnTo>
                    <a:pt x="657" y="1185"/>
                  </a:lnTo>
                  <a:cubicBezTo>
                    <a:pt x="757" y="828"/>
                    <a:pt x="799" y="557"/>
                    <a:pt x="799" y="386"/>
                  </a:cubicBezTo>
                  <a:lnTo>
                    <a:pt x="799" y="371"/>
                  </a:lnTo>
                  <a:cubicBezTo>
                    <a:pt x="1042" y="329"/>
                    <a:pt x="1199" y="300"/>
                    <a:pt x="1256" y="300"/>
                  </a:cubicBezTo>
                  <a:cubicBezTo>
                    <a:pt x="1327" y="300"/>
                    <a:pt x="1427" y="286"/>
                    <a:pt x="1584" y="272"/>
                  </a:cubicBezTo>
                  <a:cubicBezTo>
                    <a:pt x="1741" y="257"/>
                    <a:pt x="1869" y="243"/>
                    <a:pt x="1969" y="215"/>
                  </a:cubicBezTo>
                  <a:cubicBezTo>
                    <a:pt x="2069" y="200"/>
                    <a:pt x="2126" y="172"/>
                    <a:pt x="2126" y="115"/>
                  </a:cubicBezTo>
                  <a:cubicBezTo>
                    <a:pt x="2126" y="43"/>
                    <a:pt x="1869" y="1"/>
                    <a:pt x="13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7"/>
            <p:cNvSpPr/>
            <p:nvPr/>
          </p:nvSpPr>
          <p:spPr>
            <a:xfrm>
              <a:off x="1802675" y="1280100"/>
              <a:ext cx="42100" cy="69200"/>
            </a:xfrm>
            <a:custGeom>
              <a:avLst/>
              <a:gdLst/>
              <a:ahLst/>
              <a:cxnLst/>
              <a:rect l="l" t="t" r="r" b="b"/>
              <a:pathLst>
                <a:path w="1684" h="2768" extrusionOk="0">
                  <a:moveTo>
                    <a:pt x="628" y="1"/>
                  </a:moveTo>
                  <a:cubicBezTo>
                    <a:pt x="585" y="1"/>
                    <a:pt x="571" y="1"/>
                    <a:pt x="557" y="29"/>
                  </a:cubicBezTo>
                  <a:cubicBezTo>
                    <a:pt x="542" y="43"/>
                    <a:pt x="542" y="72"/>
                    <a:pt x="542" y="115"/>
                  </a:cubicBezTo>
                  <a:cubicBezTo>
                    <a:pt x="542" y="300"/>
                    <a:pt x="442" y="700"/>
                    <a:pt x="271" y="1313"/>
                  </a:cubicBezTo>
                  <a:cubicBezTo>
                    <a:pt x="86" y="1941"/>
                    <a:pt x="0" y="2297"/>
                    <a:pt x="0" y="2411"/>
                  </a:cubicBezTo>
                  <a:cubicBezTo>
                    <a:pt x="0" y="2511"/>
                    <a:pt x="43" y="2597"/>
                    <a:pt x="143" y="2668"/>
                  </a:cubicBezTo>
                  <a:cubicBezTo>
                    <a:pt x="229" y="2739"/>
                    <a:pt x="343" y="2768"/>
                    <a:pt x="471" y="2768"/>
                  </a:cubicBezTo>
                  <a:cubicBezTo>
                    <a:pt x="742" y="2768"/>
                    <a:pt x="1013" y="2725"/>
                    <a:pt x="1284" y="2625"/>
                  </a:cubicBezTo>
                  <a:cubicBezTo>
                    <a:pt x="1555" y="2525"/>
                    <a:pt x="1684" y="2426"/>
                    <a:pt x="1684" y="2326"/>
                  </a:cubicBezTo>
                  <a:cubicBezTo>
                    <a:pt x="1684" y="2297"/>
                    <a:pt x="1684" y="2283"/>
                    <a:pt x="1669" y="2269"/>
                  </a:cubicBezTo>
                  <a:cubicBezTo>
                    <a:pt x="1669" y="2254"/>
                    <a:pt x="1655" y="2254"/>
                    <a:pt x="1627" y="2254"/>
                  </a:cubicBezTo>
                  <a:cubicBezTo>
                    <a:pt x="1612" y="2254"/>
                    <a:pt x="1541" y="2269"/>
                    <a:pt x="1427" y="2297"/>
                  </a:cubicBezTo>
                  <a:cubicBezTo>
                    <a:pt x="1070" y="2397"/>
                    <a:pt x="756" y="2440"/>
                    <a:pt x="457" y="2440"/>
                  </a:cubicBezTo>
                  <a:cubicBezTo>
                    <a:pt x="385" y="2440"/>
                    <a:pt x="357" y="2411"/>
                    <a:pt x="357" y="2340"/>
                  </a:cubicBezTo>
                  <a:cubicBezTo>
                    <a:pt x="357" y="2269"/>
                    <a:pt x="414" y="2055"/>
                    <a:pt x="514" y="1698"/>
                  </a:cubicBezTo>
                  <a:cubicBezTo>
                    <a:pt x="742" y="942"/>
                    <a:pt x="856" y="486"/>
                    <a:pt x="856" y="300"/>
                  </a:cubicBezTo>
                  <a:cubicBezTo>
                    <a:pt x="856" y="229"/>
                    <a:pt x="828" y="157"/>
                    <a:pt x="771" y="100"/>
                  </a:cubicBezTo>
                  <a:cubicBezTo>
                    <a:pt x="714" y="29"/>
                    <a:pt x="671" y="1"/>
                    <a:pt x="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7"/>
            <p:cNvSpPr/>
            <p:nvPr/>
          </p:nvSpPr>
          <p:spPr>
            <a:xfrm>
              <a:off x="1856175" y="1280100"/>
              <a:ext cx="42100" cy="69200"/>
            </a:xfrm>
            <a:custGeom>
              <a:avLst/>
              <a:gdLst/>
              <a:ahLst/>
              <a:cxnLst/>
              <a:rect l="l" t="t" r="r" b="b"/>
              <a:pathLst>
                <a:path w="1684" h="2768" extrusionOk="0">
                  <a:moveTo>
                    <a:pt x="628" y="1"/>
                  </a:moveTo>
                  <a:cubicBezTo>
                    <a:pt x="585" y="1"/>
                    <a:pt x="571" y="1"/>
                    <a:pt x="556" y="29"/>
                  </a:cubicBezTo>
                  <a:cubicBezTo>
                    <a:pt x="542" y="43"/>
                    <a:pt x="542" y="72"/>
                    <a:pt x="542" y="115"/>
                  </a:cubicBezTo>
                  <a:cubicBezTo>
                    <a:pt x="542" y="300"/>
                    <a:pt x="442" y="700"/>
                    <a:pt x="271" y="1313"/>
                  </a:cubicBezTo>
                  <a:cubicBezTo>
                    <a:pt x="86" y="1941"/>
                    <a:pt x="0" y="2297"/>
                    <a:pt x="0" y="2411"/>
                  </a:cubicBezTo>
                  <a:cubicBezTo>
                    <a:pt x="0" y="2511"/>
                    <a:pt x="43" y="2597"/>
                    <a:pt x="143" y="2668"/>
                  </a:cubicBezTo>
                  <a:cubicBezTo>
                    <a:pt x="228" y="2739"/>
                    <a:pt x="342" y="2768"/>
                    <a:pt x="471" y="2768"/>
                  </a:cubicBezTo>
                  <a:cubicBezTo>
                    <a:pt x="742" y="2768"/>
                    <a:pt x="1013" y="2725"/>
                    <a:pt x="1284" y="2625"/>
                  </a:cubicBezTo>
                  <a:cubicBezTo>
                    <a:pt x="1555" y="2525"/>
                    <a:pt x="1683" y="2426"/>
                    <a:pt x="1683" y="2326"/>
                  </a:cubicBezTo>
                  <a:cubicBezTo>
                    <a:pt x="1683" y="2297"/>
                    <a:pt x="1683" y="2283"/>
                    <a:pt x="1669" y="2269"/>
                  </a:cubicBezTo>
                  <a:cubicBezTo>
                    <a:pt x="1669" y="2254"/>
                    <a:pt x="1655" y="2254"/>
                    <a:pt x="1626" y="2254"/>
                  </a:cubicBezTo>
                  <a:cubicBezTo>
                    <a:pt x="1612" y="2254"/>
                    <a:pt x="1541" y="2269"/>
                    <a:pt x="1427" y="2297"/>
                  </a:cubicBezTo>
                  <a:cubicBezTo>
                    <a:pt x="1070" y="2397"/>
                    <a:pt x="756" y="2440"/>
                    <a:pt x="457" y="2440"/>
                  </a:cubicBezTo>
                  <a:cubicBezTo>
                    <a:pt x="385" y="2440"/>
                    <a:pt x="357" y="2411"/>
                    <a:pt x="357" y="2340"/>
                  </a:cubicBezTo>
                  <a:cubicBezTo>
                    <a:pt x="357" y="2269"/>
                    <a:pt x="414" y="2055"/>
                    <a:pt x="528" y="1698"/>
                  </a:cubicBezTo>
                  <a:cubicBezTo>
                    <a:pt x="742" y="942"/>
                    <a:pt x="856" y="486"/>
                    <a:pt x="856" y="300"/>
                  </a:cubicBezTo>
                  <a:cubicBezTo>
                    <a:pt x="856" y="229"/>
                    <a:pt x="827" y="157"/>
                    <a:pt x="770" y="100"/>
                  </a:cubicBezTo>
                  <a:cubicBezTo>
                    <a:pt x="713" y="29"/>
                    <a:pt x="671" y="1"/>
                    <a:pt x="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7"/>
            <p:cNvSpPr/>
            <p:nvPr/>
          </p:nvSpPr>
          <p:spPr>
            <a:xfrm>
              <a:off x="1949950" y="1280450"/>
              <a:ext cx="65300" cy="68850"/>
            </a:xfrm>
            <a:custGeom>
              <a:avLst/>
              <a:gdLst/>
              <a:ahLst/>
              <a:cxnLst/>
              <a:rect l="l" t="t" r="r" b="b"/>
              <a:pathLst>
                <a:path w="2612" h="2754" extrusionOk="0">
                  <a:moveTo>
                    <a:pt x="1670" y="1"/>
                  </a:moveTo>
                  <a:cubicBezTo>
                    <a:pt x="1556" y="1"/>
                    <a:pt x="1484" y="44"/>
                    <a:pt x="1484" y="115"/>
                  </a:cubicBezTo>
                  <a:cubicBezTo>
                    <a:pt x="1484" y="158"/>
                    <a:pt x="1513" y="215"/>
                    <a:pt x="1570" y="272"/>
                  </a:cubicBezTo>
                  <a:cubicBezTo>
                    <a:pt x="1641" y="343"/>
                    <a:pt x="1713" y="372"/>
                    <a:pt x="1798" y="372"/>
                  </a:cubicBezTo>
                  <a:cubicBezTo>
                    <a:pt x="1884" y="372"/>
                    <a:pt x="1969" y="414"/>
                    <a:pt x="2041" y="500"/>
                  </a:cubicBezTo>
                  <a:cubicBezTo>
                    <a:pt x="2183" y="671"/>
                    <a:pt x="2255" y="928"/>
                    <a:pt x="2255" y="1242"/>
                  </a:cubicBezTo>
                  <a:cubicBezTo>
                    <a:pt x="2255" y="1527"/>
                    <a:pt x="2198" y="1798"/>
                    <a:pt x="2098" y="2026"/>
                  </a:cubicBezTo>
                  <a:cubicBezTo>
                    <a:pt x="1984" y="2269"/>
                    <a:pt x="1855" y="2383"/>
                    <a:pt x="1713" y="2383"/>
                  </a:cubicBezTo>
                  <a:cubicBezTo>
                    <a:pt x="1641" y="2383"/>
                    <a:pt x="1599" y="2326"/>
                    <a:pt x="1556" y="2198"/>
                  </a:cubicBezTo>
                  <a:cubicBezTo>
                    <a:pt x="1513" y="2084"/>
                    <a:pt x="1499" y="1941"/>
                    <a:pt x="1484" y="1798"/>
                  </a:cubicBezTo>
                  <a:cubicBezTo>
                    <a:pt x="1442" y="1399"/>
                    <a:pt x="1385" y="1213"/>
                    <a:pt x="1299" y="1213"/>
                  </a:cubicBezTo>
                  <a:cubicBezTo>
                    <a:pt x="1213" y="1213"/>
                    <a:pt x="1071" y="1327"/>
                    <a:pt x="857" y="1556"/>
                  </a:cubicBezTo>
                  <a:cubicBezTo>
                    <a:pt x="671" y="1784"/>
                    <a:pt x="486" y="2026"/>
                    <a:pt x="329" y="2298"/>
                  </a:cubicBezTo>
                  <a:cubicBezTo>
                    <a:pt x="343" y="2012"/>
                    <a:pt x="400" y="1627"/>
                    <a:pt x="486" y="1128"/>
                  </a:cubicBezTo>
                  <a:cubicBezTo>
                    <a:pt x="571" y="628"/>
                    <a:pt x="614" y="357"/>
                    <a:pt x="614" y="300"/>
                  </a:cubicBezTo>
                  <a:cubicBezTo>
                    <a:pt x="614" y="243"/>
                    <a:pt x="586" y="186"/>
                    <a:pt x="500" y="115"/>
                  </a:cubicBezTo>
                  <a:cubicBezTo>
                    <a:pt x="429" y="44"/>
                    <a:pt x="358" y="15"/>
                    <a:pt x="300" y="15"/>
                  </a:cubicBezTo>
                  <a:cubicBezTo>
                    <a:pt x="243" y="15"/>
                    <a:pt x="215" y="58"/>
                    <a:pt x="215" y="158"/>
                  </a:cubicBezTo>
                  <a:cubicBezTo>
                    <a:pt x="215" y="457"/>
                    <a:pt x="186" y="885"/>
                    <a:pt x="115" y="1427"/>
                  </a:cubicBezTo>
                  <a:cubicBezTo>
                    <a:pt x="44" y="1969"/>
                    <a:pt x="1" y="2298"/>
                    <a:pt x="1" y="2397"/>
                  </a:cubicBezTo>
                  <a:cubicBezTo>
                    <a:pt x="1" y="2497"/>
                    <a:pt x="29" y="2583"/>
                    <a:pt x="86" y="2654"/>
                  </a:cubicBezTo>
                  <a:cubicBezTo>
                    <a:pt x="144" y="2725"/>
                    <a:pt x="186" y="2754"/>
                    <a:pt x="229" y="2754"/>
                  </a:cubicBezTo>
                  <a:cubicBezTo>
                    <a:pt x="343" y="2754"/>
                    <a:pt x="529" y="2569"/>
                    <a:pt x="800" y="2183"/>
                  </a:cubicBezTo>
                  <a:cubicBezTo>
                    <a:pt x="942" y="1998"/>
                    <a:pt x="1071" y="1812"/>
                    <a:pt x="1185" y="1656"/>
                  </a:cubicBezTo>
                  <a:cubicBezTo>
                    <a:pt x="1199" y="2012"/>
                    <a:pt x="1256" y="2283"/>
                    <a:pt x="1328" y="2469"/>
                  </a:cubicBezTo>
                  <a:cubicBezTo>
                    <a:pt x="1413" y="2654"/>
                    <a:pt x="1542" y="2754"/>
                    <a:pt x="1698" y="2754"/>
                  </a:cubicBezTo>
                  <a:cubicBezTo>
                    <a:pt x="1941" y="2754"/>
                    <a:pt x="2155" y="2597"/>
                    <a:pt x="2326" y="2298"/>
                  </a:cubicBezTo>
                  <a:cubicBezTo>
                    <a:pt x="2512" y="1998"/>
                    <a:pt x="2611" y="1656"/>
                    <a:pt x="2611" y="1285"/>
                  </a:cubicBezTo>
                  <a:cubicBezTo>
                    <a:pt x="2611" y="914"/>
                    <a:pt x="2526" y="614"/>
                    <a:pt x="2369" y="372"/>
                  </a:cubicBezTo>
                  <a:cubicBezTo>
                    <a:pt x="2212" y="129"/>
                    <a:pt x="1984" y="1"/>
                    <a:pt x="16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7"/>
            <p:cNvSpPr/>
            <p:nvPr/>
          </p:nvSpPr>
          <p:spPr>
            <a:xfrm>
              <a:off x="2023775" y="1279375"/>
              <a:ext cx="51400" cy="70300"/>
            </a:xfrm>
            <a:custGeom>
              <a:avLst/>
              <a:gdLst/>
              <a:ahLst/>
              <a:cxnLst/>
              <a:rect l="l" t="t" r="r" b="b"/>
              <a:pathLst>
                <a:path w="2056" h="2812" extrusionOk="0">
                  <a:moveTo>
                    <a:pt x="1213" y="400"/>
                  </a:moveTo>
                  <a:cubicBezTo>
                    <a:pt x="1256" y="614"/>
                    <a:pt x="1313" y="957"/>
                    <a:pt x="1356" y="1399"/>
                  </a:cubicBezTo>
                  <a:cubicBezTo>
                    <a:pt x="1142" y="1442"/>
                    <a:pt x="957" y="1485"/>
                    <a:pt x="771" y="1527"/>
                  </a:cubicBezTo>
                  <a:cubicBezTo>
                    <a:pt x="942" y="1042"/>
                    <a:pt x="1099" y="657"/>
                    <a:pt x="1213" y="400"/>
                  </a:cubicBezTo>
                  <a:close/>
                  <a:moveTo>
                    <a:pt x="1313" y="1"/>
                  </a:moveTo>
                  <a:cubicBezTo>
                    <a:pt x="1242" y="1"/>
                    <a:pt x="1171" y="30"/>
                    <a:pt x="1099" y="87"/>
                  </a:cubicBezTo>
                  <a:cubicBezTo>
                    <a:pt x="1028" y="129"/>
                    <a:pt x="971" y="201"/>
                    <a:pt x="942" y="272"/>
                  </a:cubicBezTo>
                  <a:cubicBezTo>
                    <a:pt x="914" y="343"/>
                    <a:pt x="857" y="500"/>
                    <a:pt x="743" y="757"/>
                  </a:cubicBezTo>
                  <a:cubicBezTo>
                    <a:pt x="628" y="1028"/>
                    <a:pt x="557" y="1228"/>
                    <a:pt x="486" y="1370"/>
                  </a:cubicBezTo>
                  <a:cubicBezTo>
                    <a:pt x="472" y="1456"/>
                    <a:pt x="429" y="1542"/>
                    <a:pt x="386" y="1627"/>
                  </a:cubicBezTo>
                  <a:cubicBezTo>
                    <a:pt x="129" y="1713"/>
                    <a:pt x="1" y="1784"/>
                    <a:pt x="1" y="1841"/>
                  </a:cubicBezTo>
                  <a:cubicBezTo>
                    <a:pt x="1" y="1884"/>
                    <a:pt x="15" y="1927"/>
                    <a:pt x="58" y="1955"/>
                  </a:cubicBezTo>
                  <a:cubicBezTo>
                    <a:pt x="101" y="1998"/>
                    <a:pt x="143" y="2012"/>
                    <a:pt x="201" y="2012"/>
                  </a:cubicBezTo>
                  <a:lnTo>
                    <a:pt x="229" y="2012"/>
                  </a:lnTo>
                  <a:cubicBezTo>
                    <a:pt x="86" y="2355"/>
                    <a:pt x="1" y="2540"/>
                    <a:pt x="1" y="2569"/>
                  </a:cubicBezTo>
                  <a:cubicBezTo>
                    <a:pt x="1" y="2626"/>
                    <a:pt x="29" y="2683"/>
                    <a:pt x="72" y="2740"/>
                  </a:cubicBezTo>
                  <a:cubicBezTo>
                    <a:pt x="129" y="2783"/>
                    <a:pt x="172" y="2811"/>
                    <a:pt x="215" y="2811"/>
                  </a:cubicBezTo>
                  <a:cubicBezTo>
                    <a:pt x="258" y="2811"/>
                    <a:pt x="386" y="2512"/>
                    <a:pt x="614" y="1898"/>
                  </a:cubicBezTo>
                  <a:cubicBezTo>
                    <a:pt x="814" y="1855"/>
                    <a:pt x="957" y="1813"/>
                    <a:pt x="1056" y="1784"/>
                  </a:cubicBezTo>
                  <a:cubicBezTo>
                    <a:pt x="1156" y="1756"/>
                    <a:pt x="1270" y="1727"/>
                    <a:pt x="1385" y="1699"/>
                  </a:cubicBezTo>
                  <a:cubicBezTo>
                    <a:pt x="1399" y="1941"/>
                    <a:pt x="1427" y="2184"/>
                    <a:pt x="1442" y="2440"/>
                  </a:cubicBezTo>
                  <a:cubicBezTo>
                    <a:pt x="1456" y="2569"/>
                    <a:pt x="1484" y="2669"/>
                    <a:pt x="1499" y="2726"/>
                  </a:cubicBezTo>
                  <a:cubicBezTo>
                    <a:pt x="1527" y="2783"/>
                    <a:pt x="1570" y="2811"/>
                    <a:pt x="1613" y="2811"/>
                  </a:cubicBezTo>
                  <a:cubicBezTo>
                    <a:pt x="1698" y="2811"/>
                    <a:pt x="1741" y="2640"/>
                    <a:pt x="1741" y="2312"/>
                  </a:cubicBezTo>
                  <a:cubicBezTo>
                    <a:pt x="1741" y="2127"/>
                    <a:pt x="1727" y="1884"/>
                    <a:pt x="1698" y="1613"/>
                  </a:cubicBezTo>
                  <a:cubicBezTo>
                    <a:pt x="1941" y="1556"/>
                    <a:pt x="2055" y="1499"/>
                    <a:pt x="2055" y="1442"/>
                  </a:cubicBezTo>
                  <a:cubicBezTo>
                    <a:pt x="2055" y="1385"/>
                    <a:pt x="1984" y="1342"/>
                    <a:pt x="1870" y="1342"/>
                  </a:cubicBezTo>
                  <a:cubicBezTo>
                    <a:pt x="1813" y="1342"/>
                    <a:pt x="1755" y="1342"/>
                    <a:pt x="1684" y="1356"/>
                  </a:cubicBezTo>
                  <a:cubicBezTo>
                    <a:pt x="1641" y="971"/>
                    <a:pt x="1584" y="657"/>
                    <a:pt x="1527" y="400"/>
                  </a:cubicBezTo>
                  <a:cubicBezTo>
                    <a:pt x="1456" y="129"/>
                    <a:pt x="1385" y="1"/>
                    <a:pt x="13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7"/>
            <p:cNvSpPr/>
            <p:nvPr/>
          </p:nvSpPr>
          <p:spPr>
            <a:xfrm>
              <a:off x="2085475" y="1280100"/>
              <a:ext cx="42125" cy="69200"/>
            </a:xfrm>
            <a:custGeom>
              <a:avLst/>
              <a:gdLst/>
              <a:ahLst/>
              <a:cxnLst/>
              <a:rect l="l" t="t" r="r" b="b"/>
              <a:pathLst>
                <a:path w="1685" h="2768" extrusionOk="0">
                  <a:moveTo>
                    <a:pt x="628" y="1"/>
                  </a:moveTo>
                  <a:cubicBezTo>
                    <a:pt x="586" y="1"/>
                    <a:pt x="557" y="1"/>
                    <a:pt x="543" y="29"/>
                  </a:cubicBezTo>
                  <a:cubicBezTo>
                    <a:pt x="543" y="43"/>
                    <a:pt x="529" y="72"/>
                    <a:pt x="529" y="115"/>
                  </a:cubicBezTo>
                  <a:cubicBezTo>
                    <a:pt x="529" y="300"/>
                    <a:pt x="443" y="700"/>
                    <a:pt x="257" y="1313"/>
                  </a:cubicBezTo>
                  <a:cubicBezTo>
                    <a:pt x="86" y="1941"/>
                    <a:pt x="1" y="2297"/>
                    <a:pt x="1" y="2411"/>
                  </a:cubicBezTo>
                  <a:cubicBezTo>
                    <a:pt x="1" y="2511"/>
                    <a:pt x="44" y="2597"/>
                    <a:pt x="129" y="2668"/>
                  </a:cubicBezTo>
                  <a:cubicBezTo>
                    <a:pt x="229" y="2739"/>
                    <a:pt x="343" y="2768"/>
                    <a:pt x="457" y="2768"/>
                  </a:cubicBezTo>
                  <a:cubicBezTo>
                    <a:pt x="743" y="2768"/>
                    <a:pt x="1014" y="2725"/>
                    <a:pt x="1285" y="2625"/>
                  </a:cubicBezTo>
                  <a:cubicBezTo>
                    <a:pt x="1556" y="2525"/>
                    <a:pt x="1684" y="2426"/>
                    <a:pt x="1684" y="2326"/>
                  </a:cubicBezTo>
                  <a:cubicBezTo>
                    <a:pt x="1684" y="2297"/>
                    <a:pt x="1684" y="2283"/>
                    <a:pt x="1670" y="2269"/>
                  </a:cubicBezTo>
                  <a:cubicBezTo>
                    <a:pt x="1670" y="2254"/>
                    <a:pt x="1641" y="2254"/>
                    <a:pt x="1627" y="2254"/>
                  </a:cubicBezTo>
                  <a:cubicBezTo>
                    <a:pt x="1598" y="2254"/>
                    <a:pt x="1541" y="2269"/>
                    <a:pt x="1427" y="2297"/>
                  </a:cubicBezTo>
                  <a:cubicBezTo>
                    <a:pt x="1071" y="2397"/>
                    <a:pt x="743" y="2440"/>
                    <a:pt x="457" y="2440"/>
                  </a:cubicBezTo>
                  <a:cubicBezTo>
                    <a:pt x="386" y="2440"/>
                    <a:pt x="343" y="2411"/>
                    <a:pt x="343" y="2340"/>
                  </a:cubicBezTo>
                  <a:cubicBezTo>
                    <a:pt x="343" y="2269"/>
                    <a:pt x="400" y="2055"/>
                    <a:pt x="514" y="1698"/>
                  </a:cubicBezTo>
                  <a:cubicBezTo>
                    <a:pt x="743" y="942"/>
                    <a:pt x="857" y="486"/>
                    <a:pt x="857" y="300"/>
                  </a:cubicBezTo>
                  <a:cubicBezTo>
                    <a:pt x="857" y="229"/>
                    <a:pt x="828" y="157"/>
                    <a:pt x="771" y="100"/>
                  </a:cubicBezTo>
                  <a:cubicBezTo>
                    <a:pt x="714" y="29"/>
                    <a:pt x="657" y="1"/>
                    <a:pt x="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7"/>
            <p:cNvSpPr/>
            <p:nvPr/>
          </p:nvSpPr>
          <p:spPr>
            <a:xfrm>
              <a:off x="2138975" y="1280100"/>
              <a:ext cx="42100" cy="69200"/>
            </a:xfrm>
            <a:custGeom>
              <a:avLst/>
              <a:gdLst/>
              <a:ahLst/>
              <a:cxnLst/>
              <a:rect l="l" t="t" r="r" b="b"/>
              <a:pathLst>
                <a:path w="1684" h="2768" extrusionOk="0">
                  <a:moveTo>
                    <a:pt x="628" y="1"/>
                  </a:moveTo>
                  <a:cubicBezTo>
                    <a:pt x="585" y="1"/>
                    <a:pt x="571" y="1"/>
                    <a:pt x="557" y="29"/>
                  </a:cubicBezTo>
                  <a:cubicBezTo>
                    <a:pt x="543" y="43"/>
                    <a:pt x="543" y="72"/>
                    <a:pt x="543" y="115"/>
                  </a:cubicBezTo>
                  <a:cubicBezTo>
                    <a:pt x="543" y="300"/>
                    <a:pt x="443" y="700"/>
                    <a:pt x="272" y="1313"/>
                  </a:cubicBezTo>
                  <a:cubicBezTo>
                    <a:pt x="86" y="1941"/>
                    <a:pt x="1" y="2297"/>
                    <a:pt x="1" y="2411"/>
                  </a:cubicBezTo>
                  <a:cubicBezTo>
                    <a:pt x="1" y="2511"/>
                    <a:pt x="43" y="2597"/>
                    <a:pt x="129" y="2668"/>
                  </a:cubicBezTo>
                  <a:cubicBezTo>
                    <a:pt x="229" y="2739"/>
                    <a:pt x="343" y="2768"/>
                    <a:pt x="471" y="2768"/>
                  </a:cubicBezTo>
                  <a:cubicBezTo>
                    <a:pt x="742" y="2768"/>
                    <a:pt x="1013" y="2725"/>
                    <a:pt x="1284" y="2625"/>
                  </a:cubicBezTo>
                  <a:cubicBezTo>
                    <a:pt x="1555" y="2525"/>
                    <a:pt x="1684" y="2426"/>
                    <a:pt x="1684" y="2326"/>
                  </a:cubicBezTo>
                  <a:cubicBezTo>
                    <a:pt x="1684" y="2297"/>
                    <a:pt x="1684" y="2283"/>
                    <a:pt x="1670" y="2269"/>
                  </a:cubicBezTo>
                  <a:cubicBezTo>
                    <a:pt x="1670" y="2254"/>
                    <a:pt x="1655" y="2254"/>
                    <a:pt x="1627" y="2254"/>
                  </a:cubicBezTo>
                  <a:cubicBezTo>
                    <a:pt x="1613" y="2254"/>
                    <a:pt x="1541" y="2269"/>
                    <a:pt x="1427" y="2297"/>
                  </a:cubicBezTo>
                  <a:cubicBezTo>
                    <a:pt x="1070" y="2397"/>
                    <a:pt x="742" y="2440"/>
                    <a:pt x="457" y="2440"/>
                  </a:cubicBezTo>
                  <a:cubicBezTo>
                    <a:pt x="386" y="2440"/>
                    <a:pt x="357" y="2411"/>
                    <a:pt x="357" y="2340"/>
                  </a:cubicBezTo>
                  <a:cubicBezTo>
                    <a:pt x="357" y="2269"/>
                    <a:pt x="414" y="2055"/>
                    <a:pt x="514" y="1698"/>
                  </a:cubicBezTo>
                  <a:cubicBezTo>
                    <a:pt x="742" y="942"/>
                    <a:pt x="856" y="486"/>
                    <a:pt x="856" y="300"/>
                  </a:cubicBezTo>
                  <a:cubicBezTo>
                    <a:pt x="856" y="229"/>
                    <a:pt x="828" y="157"/>
                    <a:pt x="771" y="100"/>
                  </a:cubicBezTo>
                  <a:cubicBezTo>
                    <a:pt x="714" y="29"/>
                    <a:pt x="671" y="1"/>
                    <a:pt x="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7"/>
            <p:cNvSpPr/>
            <p:nvPr/>
          </p:nvSpPr>
          <p:spPr>
            <a:xfrm>
              <a:off x="5709250" y="4039725"/>
              <a:ext cx="58150" cy="69200"/>
            </a:xfrm>
            <a:custGeom>
              <a:avLst/>
              <a:gdLst/>
              <a:ahLst/>
              <a:cxnLst/>
              <a:rect l="l" t="t" r="r" b="b"/>
              <a:pathLst>
                <a:path w="2326" h="2768" extrusionOk="0">
                  <a:moveTo>
                    <a:pt x="585" y="1"/>
                  </a:moveTo>
                  <a:cubicBezTo>
                    <a:pt x="542" y="1"/>
                    <a:pt x="528" y="43"/>
                    <a:pt x="528" y="129"/>
                  </a:cubicBezTo>
                  <a:cubicBezTo>
                    <a:pt x="514" y="300"/>
                    <a:pt x="428" y="714"/>
                    <a:pt x="257" y="1399"/>
                  </a:cubicBezTo>
                  <a:cubicBezTo>
                    <a:pt x="86" y="2069"/>
                    <a:pt x="0" y="2440"/>
                    <a:pt x="0" y="2497"/>
                  </a:cubicBezTo>
                  <a:cubicBezTo>
                    <a:pt x="0" y="2554"/>
                    <a:pt x="29" y="2625"/>
                    <a:pt x="72" y="2682"/>
                  </a:cubicBezTo>
                  <a:cubicBezTo>
                    <a:pt x="129" y="2739"/>
                    <a:pt x="172" y="2768"/>
                    <a:pt x="200" y="2768"/>
                  </a:cubicBezTo>
                  <a:cubicBezTo>
                    <a:pt x="229" y="2768"/>
                    <a:pt x="257" y="2711"/>
                    <a:pt x="286" y="2611"/>
                  </a:cubicBezTo>
                  <a:cubicBezTo>
                    <a:pt x="314" y="2511"/>
                    <a:pt x="386" y="2269"/>
                    <a:pt x="471" y="1884"/>
                  </a:cubicBezTo>
                  <a:cubicBezTo>
                    <a:pt x="571" y="1498"/>
                    <a:pt x="657" y="1156"/>
                    <a:pt x="742" y="842"/>
                  </a:cubicBezTo>
                  <a:cubicBezTo>
                    <a:pt x="1127" y="1826"/>
                    <a:pt x="1356" y="2411"/>
                    <a:pt x="1427" y="2597"/>
                  </a:cubicBezTo>
                  <a:cubicBezTo>
                    <a:pt x="1455" y="2640"/>
                    <a:pt x="1484" y="2682"/>
                    <a:pt x="1527" y="2711"/>
                  </a:cubicBezTo>
                  <a:cubicBezTo>
                    <a:pt x="1570" y="2754"/>
                    <a:pt x="1612" y="2768"/>
                    <a:pt x="1641" y="2768"/>
                  </a:cubicBezTo>
                  <a:cubicBezTo>
                    <a:pt x="1741" y="2768"/>
                    <a:pt x="1855" y="2597"/>
                    <a:pt x="1955" y="2254"/>
                  </a:cubicBezTo>
                  <a:cubicBezTo>
                    <a:pt x="2069" y="1926"/>
                    <a:pt x="2169" y="1555"/>
                    <a:pt x="2226" y="1156"/>
                  </a:cubicBezTo>
                  <a:cubicBezTo>
                    <a:pt x="2297" y="771"/>
                    <a:pt x="2326" y="457"/>
                    <a:pt x="2326" y="243"/>
                  </a:cubicBezTo>
                  <a:cubicBezTo>
                    <a:pt x="2326" y="200"/>
                    <a:pt x="2297" y="143"/>
                    <a:pt x="2240" y="86"/>
                  </a:cubicBezTo>
                  <a:cubicBezTo>
                    <a:pt x="2183" y="29"/>
                    <a:pt x="2126" y="1"/>
                    <a:pt x="2083" y="1"/>
                  </a:cubicBezTo>
                  <a:cubicBezTo>
                    <a:pt x="2040" y="1"/>
                    <a:pt x="2012" y="58"/>
                    <a:pt x="1997" y="172"/>
                  </a:cubicBezTo>
                  <a:cubicBezTo>
                    <a:pt x="1997" y="186"/>
                    <a:pt x="1997" y="343"/>
                    <a:pt x="1969" y="628"/>
                  </a:cubicBezTo>
                  <a:cubicBezTo>
                    <a:pt x="1912" y="1256"/>
                    <a:pt x="1798" y="1798"/>
                    <a:pt x="1627" y="2240"/>
                  </a:cubicBezTo>
                  <a:cubicBezTo>
                    <a:pt x="1512" y="1998"/>
                    <a:pt x="1241" y="1327"/>
                    <a:pt x="828" y="243"/>
                  </a:cubicBezTo>
                  <a:cubicBezTo>
                    <a:pt x="799" y="186"/>
                    <a:pt x="756" y="129"/>
                    <a:pt x="714" y="86"/>
                  </a:cubicBezTo>
                  <a:cubicBezTo>
                    <a:pt x="657" y="29"/>
                    <a:pt x="614" y="1"/>
                    <a:pt x="585" y="1"/>
                  </a:cubicBezTo>
                  <a:close/>
                </a:path>
              </a:pathLst>
            </a:custGeom>
            <a:solidFill>
              <a:srgbClr val="00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7"/>
            <p:cNvSpPr/>
            <p:nvPr/>
          </p:nvSpPr>
          <p:spPr>
            <a:xfrm>
              <a:off x="5778800" y="4040075"/>
              <a:ext cx="47800" cy="69575"/>
            </a:xfrm>
            <a:custGeom>
              <a:avLst/>
              <a:gdLst/>
              <a:ahLst/>
              <a:cxnLst/>
              <a:rect l="l" t="t" r="r" b="b"/>
              <a:pathLst>
                <a:path w="1912" h="2783" extrusionOk="0">
                  <a:moveTo>
                    <a:pt x="428" y="1"/>
                  </a:moveTo>
                  <a:cubicBezTo>
                    <a:pt x="385" y="1"/>
                    <a:pt x="357" y="15"/>
                    <a:pt x="357" y="29"/>
                  </a:cubicBezTo>
                  <a:cubicBezTo>
                    <a:pt x="342" y="44"/>
                    <a:pt x="342" y="72"/>
                    <a:pt x="342" y="115"/>
                  </a:cubicBezTo>
                  <a:cubicBezTo>
                    <a:pt x="342" y="272"/>
                    <a:pt x="285" y="571"/>
                    <a:pt x="171" y="1014"/>
                  </a:cubicBezTo>
                  <a:cubicBezTo>
                    <a:pt x="57" y="1456"/>
                    <a:pt x="0" y="1784"/>
                    <a:pt x="0" y="1984"/>
                  </a:cubicBezTo>
                  <a:cubicBezTo>
                    <a:pt x="0" y="2198"/>
                    <a:pt x="71" y="2383"/>
                    <a:pt x="186" y="2540"/>
                  </a:cubicBezTo>
                  <a:cubicBezTo>
                    <a:pt x="314" y="2697"/>
                    <a:pt x="457" y="2783"/>
                    <a:pt x="613" y="2783"/>
                  </a:cubicBezTo>
                  <a:cubicBezTo>
                    <a:pt x="842" y="2783"/>
                    <a:pt x="1056" y="2668"/>
                    <a:pt x="1255" y="2469"/>
                  </a:cubicBezTo>
                  <a:cubicBezTo>
                    <a:pt x="1455" y="2255"/>
                    <a:pt x="1612" y="1969"/>
                    <a:pt x="1726" y="1613"/>
                  </a:cubicBezTo>
                  <a:cubicBezTo>
                    <a:pt x="1840" y="1256"/>
                    <a:pt x="1912" y="885"/>
                    <a:pt x="1912" y="486"/>
                  </a:cubicBezTo>
                  <a:cubicBezTo>
                    <a:pt x="1912" y="343"/>
                    <a:pt x="1869" y="229"/>
                    <a:pt x="1783" y="143"/>
                  </a:cubicBezTo>
                  <a:cubicBezTo>
                    <a:pt x="1712" y="44"/>
                    <a:pt x="1641" y="1"/>
                    <a:pt x="1584" y="1"/>
                  </a:cubicBezTo>
                  <a:cubicBezTo>
                    <a:pt x="1526" y="1"/>
                    <a:pt x="1512" y="29"/>
                    <a:pt x="1512" y="86"/>
                  </a:cubicBezTo>
                  <a:cubicBezTo>
                    <a:pt x="1512" y="115"/>
                    <a:pt x="1512" y="172"/>
                    <a:pt x="1526" y="286"/>
                  </a:cubicBezTo>
                  <a:cubicBezTo>
                    <a:pt x="1541" y="400"/>
                    <a:pt x="1541" y="500"/>
                    <a:pt x="1541" y="614"/>
                  </a:cubicBezTo>
                  <a:cubicBezTo>
                    <a:pt x="1541" y="857"/>
                    <a:pt x="1512" y="1085"/>
                    <a:pt x="1455" y="1313"/>
                  </a:cubicBezTo>
                  <a:cubicBezTo>
                    <a:pt x="1384" y="1541"/>
                    <a:pt x="1313" y="1741"/>
                    <a:pt x="1227" y="1912"/>
                  </a:cubicBezTo>
                  <a:cubicBezTo>
                    <a:pt x="1127" y="2069"/>
                    <a:pt x="1041" y="2198"/>
                    <a:pt x="927" y="2298"/>
                  </a:cubicBezTo>
                  <a:cubicBezTo>
                    <a:pt x="827" y="2397"/>
                    <a:pt x="728" y="2440"/>
                    <a:pt x="642" y="2440"/>
                  </a:cubicBezTo>
                  <a:cubicBezTo>
                    <a:pt x="556" y="2440"/>
                    <a:pt x="485" y="2397"/>
                    <a:pt x="428" y="2312"/>
                  </a:cubicBezTo>
                  <a:cubicBezTo>
                    <a:pt x="385" y="2212"/>
                    <a:pt x="357" y="2098"/>
                    <a:pt x="357" y="1955"/>
                  </a:cubicBezTo>
                  <a:cubicBezTo>
                    <a:pt x="357" y="1798"/>
                    <a:pt x="400" y="1513"/>
                    <a:pt x="514" y="1099"/>
                  </a:cubicBezTo>
                  <a:cubicBezTo>
                    <a:pt x="613" y="686"/>
                    <a:pt x="671" y="443"/>
                    <a:pt x="671" y="343"/>
                  </a:cubicBezTo>
                  <a:cubicBezTo>
                    <a:pt x="671" y="258"/>
                    <a:pt x="642" y="172"/>
                    <a:pt x="571" y="101"/>
                  </a:cubicBezTo>
                  <a:cubicBezTo>
                    <a:pt x="514" y="29"/>
                    <a:pt x="457" y="1"/>
                    <a:pt x="428" y="1"/>
                  </a:cubicBezTo>
                  <a:close/>
                </a:path>
              </a:pathLst>
            </a:custGeom>
            <a:solidFill>
              <a:srgbClr val="00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7"/>
            <p:cNvSpPr/>
            <p:nvPr/>
          </p:nvSpPr>
          <p:spPr>
            <a:xfrm>
              <a:off x="5835500" y="4040075"/>
              <a:ext cx="47800" cy="68500"/>
            </a:xfrm>
            <a:custGeom>
              <a:avLst/>
              <a:gdLst/>
              <a:ahLst/>
              <a:cxnLst/>
              <a:rect l="l" t="t" r="r" b="b"/>
              <a:pathLst>
                <a:path w="1912" h="2740" extrusionOk="0">
                  <a:moveTo>
                    <a:pt x="1598" y="1"/>
                  </a:moveTo>
                  <a:cubicBezTo>
                    <a:pt x="1355" y="1"/>
                    <a:pt x="1113" y="115"/>
                    <a:pt x="870" y="343"/>
                  </a:cubicBezTo>
                  <a:cubicBezTo>
                    <a:pt x="614" y="571"/>
                    <a:pt x="414" y="828"/>
                    <a:pt x="243" y="1142"/>
                  </a:cubicBezTo>
                  <a:cubicBezTo>
                    <a:pt x="86" y="1456"/>
                    <a:pt x="0" y="1727"/>
                    <a:pt x="0" y="1984"/>
                  </a:cubicBezTo>
                  <a:cubicBezTo>
                    <a:pt x="0" y="2169"/>
                    <a:pt x="86" y="2340"/>
                    <a:pt x="243" y="2497"/>
                  </a:cubicBezTo>
                  <a:cubicBezTo>
                    <a:pt x="414" y="2654"/>
                    <a:pt x="585" y="2740"/>
                    <a:pt x="771" y="2740"/>
                  </a:cubicBezTo>
                  <a:cubicBezTo>
                    <a:pt x="913" y="2740"/>
                    <a:pt x="1070" y="2697"/>
                    <a:pt x="1241" y="2626"/>
                  </a:cubicBezTo>
                  <a:cubicBezTo>
                    <a:pt x="1427" y="2540"/>
                    <a:pt x="1569" y="2454"/>
                    <a:pt x="1698" y="2355"/>
                  </a:cubicBezTo>
                  <a:cubicBezTo>
                    <a:pt x="1812" y="2255"/>
                    <a:pt x="1869" y="2183"/>
                    <a:pt x="1869" y="2126"/>
                  </a:cubicBezTo>
                  <a:cubicBezTo>
                    <a:pt x="1869" y="2055"/>
                    <a:pt x="1855" y="2026"/>
                    <a:pt x="1812" y="2026"/>
                  </a:cubicBezTo>
                  <a:cubicBezTo>
                    <a:pt x="1783" y="2026"/>
                    <a:pt x="1669" y="2084"/>
                    <a:pt x="1455" y="2198"/>
                  </a:cubicBezTo>
                  <a:cubicBezTo>
                    <a:pt x="1384" y="2240"/>
                    <a:pt x="1270" y="2283"/>
                    <a:pt x="1142" y="2326"/>
                  </a:cubicBezTo>
                  <a:cubicBezTo>
                    <a:pt x="1013" y="2355"/>
                    <a:pt x="899" y="2369"/>
                    <a:pt x="771" y="2369"/>
                  </a:cubicBezTo>
                  <a:cubicBezTo>
                    <a:pt x="656" y="2369"/>
                    <a:pt x="557" y="2340"/>
                    <a:pt x="485" y="2269"/>
                  </a:cubicBezTo>
                  <a:cubicBezTo>
                    <a:pt x="414" y="2212"/>
                    <a:pt x="371" y="2098"/>
                    <a:pt x="371" y="1955"/>
                  </a:cubicBezTo>
                  <a:cubicBezTo>
                    <a:pt x="371" y="1812"/>
                    <a:pt x="414" y="1641"/>
                    <a:pt x="514" y="1442"/>
                  </a:cubicBezTo>
                  <a:cubicBezTo>
                    <a:pt x="599" y="1242"/>
                    <a:pt x="714" y="1071"/>
                    <a:pt x="842" y="914"/>
                  </a:cubicBezTo>
                  <a:cubicBezTo>
                    <a:pt x="970" y="757"/>
                    <a:pt x="1099" y="628"/>
                    <a:pt x="1256" y="529"/>
                  </a:cubicBezTo>
                  <a:cubicBezTo>
                    <a:pt x="1398" y="429"/>
                    <a:pt x="1527" y="372"/>
                    <a:pt x="1627" y="372"/>
                  </a:cubicBezTo>
                  <a:cubicBezTo>
                    <a:pt x="1669" y="372"/>
                    <a:pt x="1712" y="386"/>
                    <a:pt x="1769" y="400"/>
                  </a:cubicBezTo>
                  <a:cubicBezTo>
                    <a:pt x="1826" y="429"/>
                    <a:pt x="1869" y="429"/>
                    <a:pt x="1883" y="429"/>
                  </a:cubicBezTo>
                  <a:cubicBezTo>
                    <a:pt x="1898" y="429"/>
                    <a:pt x="1912" y="400"/>
                    <a:pt x="1912" y="343"/>
                  </a:cubicBezTo>
                  <a:cubicBezTo>
                    <a:pt x="1912" y="286"/>
                    <a:pt x="1869" y="215"/>
                    <a:pt x="1798" y="129"/>
                  </a:cubicBezTo>
                  <a:cubicBezTo>
                    <a:pt x="1726" y="44"/>
                    <a:pt x="1669" y="1"/>
                    <a:pt x="1598" y="1"/>
                  </a:cubicBezTo>
                  <a:close/>
                </a:path>
              </a:pathLst>
            </a:custGeom>
            <a:solidFill>
              <a:srgbClr val="00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7"/>
            <p:cNvSpPr/>
            <p:nvPr/>
          </p:nvSpPr>
          <p:spPr>
            <a:xfrm>
              <a:off x="5893975" y="4039375"/>
              <a:ext cx="42475" cy="69550"/>
            </a:xfrm>
            <a:custGeom>
              <a:avLst/>
              <a:gdLst/>
              <a:ahLst/>
              <a:cxnLst/>
              <a:rect l="l" t="t" r="r" b="b"/>
              <a:pathLst>
                <a:path w="1699" h="2782" extrusionOk="0">
                  <a:moveTo>
                    <a:pt x="628" y="0"/>
                  </a:moveTo>
                  <a:cubicBezTo>
                    <a:pt x="600" y="0"/>
                    <a:pt x="571" y="15"/>
                    <a:pt x="557" y="29"/>
                  </a:cubicBezTo>
                  <a:cubicBezTo>
                    <a:pt x="543" y="43"/>
                    <a:pt x="543" y="86"/>
                    <a:pt x="543" y="129"/>
                  </a:cubicBezTo>
                  <a:cubicBezTo>
                    <a:pt x="543" y="300"/>
                    <a:pt x="457" y="699"/>
                    <a:pt x="272" y="1327"/>
                  </a:cubicBezTo>
                  <a:cubicBezTo>
                    <a:pt x="101" y="1955"/>
                    <a:pt x="1" y="2311"/>
                    <a:pt x="1" y="2411"/>
                  </a:cubicBezTo>
                  <a:cubicBezTo>
                    <a:pt x="1" y="2511"/>
                    <a:pt x="44" y="2597"/>
                    <a:pt x="143" y="2668"/>
                  </a:cubicBezTo>
                  <a:cubicBezTo>
                    <a:pt x="229" y="2739"/>
                    <a:pt x="343" y="2782"/>
                    <a:pt x="472" y="2782"/>
                  </a:cubicBezTo>
                  <a:cubicBezTo>
                    <a:pt x="743" y="2782"/>
                    <a:pt x="1014" y="2739"/>
                    <a:pt x="1285" y="2639"/>
                  </a:cubicBezTo>
                  <a:cubicBezTo>
                    <a:pt x="1556" y="2539"/>
                    <a:pt x="1698" y="2440"/>
                    <a:pt x="1698" y="2326"/>
                  </a:cubicBezTo>
                  <a:cubicBezTo>
                    <a:pt x="1698" y="2297"/>
                    <a:pt x="1684" y="2283"/>
                    <a:pt x="1684" y="2268"/>
                  </a:cubicBezTo>
                  <a:cubicBezTo>
                    <a:pt x="1670" y="2268"/>
                    <a:pt x="1656" y="2254"/>
                    <a:pt x="1627" y="2254"/>
                  </a:cubicBezTo>
                  <a:cubicBezTo>
                    <a:pt x="1613" y="2254"/>
                    <a:pt x="1541" y="2268"/>
                    <a:pt x="1427" y="2311"/>
                  </a:cubicBezTo>
                  <a:cubicBezTo>
                    <a:pt x="1085" y="2397"/>
                    <a:pt x="757" y="2454"/>
                    <a:pt x="457" y="2454"/>
                  </a:cubicBezTo>
                  <a:cubicBezTo>
                    <a:pt x="386" y="2454"/>
                    <a:pt x="357" y="2411"/>
                    <a:pt x="357" y="2340"/>
                  </a:cubicBezTo>
                  <a:cubicBezTo>
                    <a:pt x="357" y="2268"/>
                    <a:pt x="415" y="2054"/>
                    <a:pt x="529" y="1698"/>
                  </a:cubicBezTo>
                  <a:cubicBezTo>
                    <a:pt x="757" y="956"/>
                    <a:pt x="857" y="500"/>
                    <a:pt x="857" y="314"/>
                  </a:cubicBezTo>
                  <a:cubicBezTo>
                    <a:pt x="857" y="243"/>
                    <a:pt x="828" y="171"/>
                    <a:pt x="771" y="100"/>
                  </a:cubicBezTo>
                  <a:cubicBezTo>
                    <a:pt x="714" y="43"/>
                    <a:pt x="671" y="0"/>
                    <a:pt x="628" y="0"/>
                  </a:cubicBezTo>
                  <a:close/>
                </a:path>
              </a:pathLst>
            </a:custGeom>
            <a:solidFill>
              <a:srgbClr val="00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7"/>
            <p:cNvSpPr/>
            <p:nvPr/>
          </p:nvSpPr>
          <p:spPr>
            <a:xfrm>
              <a:off x="5947825" y="4040800"/>
              <a:ext cx="53175" cy="68500"/>
            </a:xfrm>
            <a:custGeom>
              <a:avLst/>
              <a:gdLst/>
              <a:ahLst/>
              <a:cxnLst/>
              <a:rect l="l" t="t" r="r" b="b"/>
              <a:pathLst>
                <a:path w="2127" h="2740" extrusionOk="0">
                  <a:moveTo>
                    <a:pt x="1328" y="0"/>
                  </a:moveTo>
                  <a:cubicBezTo>
                    <a:pt x="814" y="0"/>
                    <a:pt x="529" y="57"/>
                    <a:pt x="486" y="157"/>
                  </a:cubicBezTo>
                  <a:cubicBezTo>
                    <a:pt x="472" y="186"/>
                    <a:pt x="457" y="214"/>
                    <a:pt x="457" y="243"/>
                  </a:cubicBezTo>
                  <a:cubicBezTo>
                    <a:pt x="457" y="443"/>
                    <a:pt x="429" y="685"/>
                    <a:pt x="343" y="985"/>
                  </a:cubicBezTo>
                  <a:cubicBezTo>
                    <a:pt x="272" y="1270"/>
                    <a:pt x="186" y="1555"/>
                    <a:pt x="115" y="1812"/>
                  </a:cubicBezTo>
                  <a:cubicBezTo>
                    <a:pt x="29" y="2069"/>
                    <a:pt x="1" y="2254"/>
                    <a:pt x="1" y="2354"/>
                  </a:cubicBezTo>
                  <a:cubicBezTo>
                    <a:pt x="1" y="2468"/>
                    <a:pt x="44" y="2554"/>
                    <a:pt x="129" y="2625"/>
                  </a:cubicBezTo>
                  <a:cubicBezTo>
                    <a:pt x="215" y="2696"/>
                    <a:pt x="329" y="2739"/>
                    <a:pt x="443" y="2739"/>
                  </a:cubicBezTo>
                  <a:cubicBezTo>
                    <a:pt x="714" y="2725"/>
                    <a:pt x="999" y="2682"/>
                    <a:pt x="1285" y="2582"/>
                  </a:cubicBezTo>
                  <a:cubicBezTo>
                    <a:pt x="1570" y="2482"/>
                    <a:pt x="1713" y="2383"/>
                    <a:pt x="1713" y="2297"/>
                  </a:cubicBezTo>
                  <a:cubicBezTo>
                    <a:pt x="1713" y="2240"/>
                    <a:pt x="1698" y="2211"/>
                    <a:pt x="1656" y="2211"/>
                  </a:cubicBezTo>
                  <a:cubicBezTo>
                    <a:pt x="1641" y="2211"/>
                    <a:pt x="1570" y="2226"/>
                    <a:pt x="1456" y="2254"/>
                  </a:cubicBezTo>
                  <a:cubicBezTo>
                    <a:pt x="1099" y="2354"/>
                    <a:pt x="757" y="2397"/>
                    <a:pt x="457" y="2397"/>
                  </a:cubicBezTo>
                  <a:cubicBezTo>
                    <a:pt x="429" y="2397"/>
                    <a:pt x="400" y="2397"/>
                    <a:pt x="386" y="2368"/>
                  </a:cubicBezTo>
                  <a:cubicBezTo>
                    <a:pt x="358" y="2354"/>
                    <a:pt x="358" y="2326"/>
                    <a:pt x="358" y="2297"/>
                  </a:cubicBezTo>
                  <a:cubicBezTo>
                    <a:pt x="358" y="2197"/>
                    <a:pt x="429" y="1926"/>
                    <a:pt x="571" y="1484"/>
                  </a:cubicBezTo>
                  <a:cubicBezTo>
                    <a:pt x="843" y="1484"/>
                    <a:pt x="1099" y="1455"/>
                    <a:pt x="1313" y="1413"/>
                  </a:cubicBezTo>
                  <a:cubicBezTo>
                    <a:pt x="1527" y="1370"/>
                    <a:pt x="1627" y="1298"/>
                    <a:pt x="1627" y="1213"/>
                  </a:cubicBezTo>
                  <a:cubicBezTo>
                    <a:pt x="1627" y="1184"/>
                    <a:pt x="1599" y="1156"/>
                    <a:pt x="1513" y="1156"/>
                  </a:cubicBezTo>
                  <a:cubicBezTo>
                    <a:pt x="1442" y="1156"/>
                    <a:pt x="1328" y="1170"/>
                    <a:pt x="1171" y="1184"/>
                  </a:cubicBezTo>
                  <a:cubicBezTo>
                    <a:pt x="1028" y="1199"/>
                    <a:pt x="900" y="1199"/>
                    <a:pt x="814" y="1199"/>
                  </a:cubicBezTo>
                  <a:lnTo>
                    <a:pt x="657" y="1199"/>
                  </a:lnTo>
                  <a:cubicBezTo>
                    <a:pt x="743" y="842"/>
                    <a:pt x="800" y="571"/>
                    <a:pt x="800" y="385"/>
                  </a:cubicBezTo>
                  <a:cubicBezTo>
                    <a:pt x="1042" y="343"/>
                    <a:pt x="1185" y="314"/>
                    <a:pt x="1256" y="314"/>
                  </a:cubicBezTo>
                  <a:cubicBezTo>
                    <a:pt x="1313" y="300"/>
                    <a:pt x="1427" y="286"/>
                    <a:pt x="1584" y="271"/>
                  </a:cubicBezTo>
                  <a:cubicBezTo>
                    <a:pt x="1741" y="257"/>
                    <a:pt x="1855" y="243"/>
                    <a:pt x="1955" y="229"/>
                  </a:cubicBezTo>
                  <a:cubicBezTo>
                    <a:pt x="2069" y="200"/>
                    <a:pt x="2126" y="172"/>
                    <a:pt x="2126" y="114"/>
                  </a:cubicBezTo>
                  <a:cubicBezTo>
                    <a:pt x="2126" y="43"/>
                    <a:pt x="1855" y="0"/>
                    <a:pt x="1328" y="0"/>
                  </a:cubicBezTo>
                  <a:close/>
                </a:path>
              </a:pathLst>
            </a:custGeom>
            <a:solidFill>
              <a:srgbClr val="00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7"/>
            <p:cNvSpPr/>
            <p:nvPr/>
          </p:nvSpPr>
          <p:spPr>
            <a:xfrm>
              <a:off x="6007400" y="4040075"/>
              <a:ext cx="47450" cy="69575"/>
            </a:xfrm>
            <a:custGeom>
              <a:avLst/>
              <a:gdLst/>
              <a:ahLst/>
              <a:cxnLst/>
              <a:rect l="l" t="t" r="r" b="b"/>
              <a:pathLst>
                <a:path w="1898" h="2783" extrusionOk="0">
                  <a:moveTo>
                    <a:pt x="414" y="1"/>
                  </a:moveTo>
                  <a:cubicBezTo>
                    <a:pt x="371" y="1"/>
                    <a:pt x="357" y="15"/>
                    <a:pt x="343" y="29"/>
                  </a:cubicBezTo>
                  <a:cubicBezTo>
                    <a:pt x="328" y="44"/>
                    <a:pt x="328" y="72"/>
                    <a:pt x="328" y="115"/>
                  </a:cubicBezTo>
                  <a:cubicBezTo>
                    <a:pt x="328" y="272"/>
                    <a:pt x="271" y="571"/>
                    <a:pt x="157" y="1014"/>
                  </a:cubicBezTo>
                  <a:cubicBezTo>
                    <a:pt x="43" y="1456"/>
                    <a:pt x="0" y="1784"/>
                    <a:pt x="0" y="1984"/>
                  </a:cubicBezTo>
                  <a:cubicBezTo>
                    <a:pt x="0" y="2198"/>
                    <a:pt x="57" y="2383"/>
                    <a:pt x="171" y="2540"/>
                  </a:cubicBezTo>
                  <a:cubicBezTo>
                    <a:pt x="300" y="2697"/>
                    <a:pt x="442" y="2783"/>
                    <a:pt x="614" y="2783"/>
                  </a:cubicBezTo>
                  <a:cubicBezTo>
                    <a:pt x="828" y="2783"/>
                    <a:pt x="1042" y="2668"/>
                    <a:pt x="1241" y="2469"/>
                  </a:cubicBezTo>
                  <a:cubicBezTo>
                    <a:pt x="1441" y="2255"/>
                    <a:pt x="1598" y="1969"/>
                    <a:pt x="1712" y="1613"/>
                  </a:cubicBezTo>
                  <a:cubicBezTo>
                    <a:pt x="1840" y="1256"/>
                    <a:pt x="1897" y="885"/>
                    <a:pt x="1897" y="486"/>
                  </a:cubicBezTo>
                  <a:cubicBezTo>
                    <a:pt x="1897" y="343"/>
                    <a:pt x="1855" y="229"/>
                    <a:pt x="1769" y="143"/>
                  </a:cubicBezTo>
                  <a:cubicBezTo>
                    <a:pt x="1698" y="44"/>
                    <a:pt x="1626" y="1"/>
                    <a:pt x="1569" y="1"/>
                  </a:cubicBezTo>
                  <a:cubicBezTo>
                    <a:pt x="1527" y="1"/>
                    <a:pt x="1498" y="29"/>
                    <a:pt x="1498" y="86"/>
                  </a:cubicBezTo>
                  <a:cubicBezTo>
                    <a:pt x="1498" y="115"/>
                    <a:pt x="1498" y="172"/>
                    <a:pt x="1512" y="286"/>
                  </a:cubicBezTo>
                  <a:cubicBezTo>
                    <a:pt x="1527" y="400"/>
                    <a:pt x="1527" y="500"/>
                    <a:pt x="1527" y="614"/>
                  </a:cubicBezTo>
                  <a:cubicBezTo>
                    <a:pt x="1527" y="857"/>
                    <a:pt x="1498" y="1085"/>
                    <a:pt x="1441" y="1313"/>
                  </a:cubicBezTo>
                  <a:cubicBezTo>
                    <a:pt x="1384" y="1541"/>
                    <a:pt x="1298" y="1741"/>
                    <a:pt x="1213" y="1912"/>
                  </a:cubicBezTo>
                  <a:cubicBezTo>
                    <a:pt x="1127" y="2069"/>
                    <a:pt x="1027" y="2198"/>
                    <a:pt x="927" y="2298"/>
                  </a:cubicBezTo>
                  <a:cubicBezTo>
                    <a:pt x="813" y="2397"/>
                    <a:pt x="713" y="2440"/>
                    <a:pt x="628" y="2440"/>
                  </a:cubicBezTo>
                  <a:cubicBezTo>
                    <a:pt x="542" y="2440"/>
                    <a:pt x="471" y="2397"/>
                    <a:pt x="428" y="2312"/>
                  </a:cubicBezTo>
                  <a:cubicBezTo>
                    <a:pt x="371" y="2212"/>
                    <a:pt x="343" y="2098"/>
                    <a:pt x="343" y="1955"/>
                  </a:cubicBezTo>
                  <a:cubicBezTo>
                    <a:pt x="343" y="1798"/>
                    <a:pt x="385" y="1513"/>
                    <a:pt x="499" y="1099"/>
                  </a:cubicBezTo>
                  <a:cubicBezTo>
                    <a:pt x="599" y="686"/>
                    <a:pt x="656" y="443"/>
                    <a:pt x="656" y="343"/>
                  </a:cubicBezTo>
                  <a:cubicBezTo>
                    <a:pt x="656" y="258"/>
                    <a:pt x="628" y="172"/>
                    <a:pt x="557" y="101"/>
                  </a:cubicBezTo>
                  <a:cubicBezTo>
                    <a:pt x="499" y="29"/>
                    <a:pt x="457" y="1"/>
                    <a:pt x="414" y="1"/>
                  </a:cubicBezTo>
                  <a:close/>
                </a:path>
              </a:pathLst>
            </a:custGeom>
            <a:solidFill>
              <a:srgbClr val="00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7"/>
            <p:cNvSpPr/>
            <p:nvPr/>
          </p:nvSpPr>
          <p:spPr>
            <a:xfrm>
              <a:off x="6058025" y="4040075"/>
              <a:ext cx="49250" cy="68500"/>
            </a:xfrm>
            <a:custGeom>
              <a:avLst/>
              <a:gdLst/>
              <a:ahLst/>
              <a:cxnLst/>
              <a:rect l="l" t="t" r="r" b="b"/>
              <a:pathLst>
                <a:path w="1970" h="2740" extrusionOk="0">
                  <a:moveTo>
                    <a:pt x="1698" y="1"/>
                  </a:moveTo>
                  <a:cubicBezTo>
                    <a:pt x="1556" y="1"/>
                    <a:pt x="1370" y="44"/>
                    <a:pt x="1156" y="143"/>
                  </a:cubicBezTo>
                  <a:cubicBezTo>
                    <a:pt x="942" y="229"/>
                    <a:pt x="785" y="343"/>
                    <a:pt x="686" y="457"/>
                  </a:cubicBezTo>
                  <a:cubicBezTo>
                    <a:pt x="657" y="486"/>
                    <a:pt x="629" y="543"/>
                    <a:pt x="600" y="614"/>
                  </a:cubicBezTo>
                  <a:cubicBezTo>
                    <a:pt x="572" y="686"/>
                    <a:pt x="557" y="757"/>
                    <a:pt x="557" y="814"/>
                  </a:cubicBezTo>
                  <a:cubicBezTo>
                    <a:pt x="557" y="885"/>
                    <a:pt x="600" y="971"/>
                    <a:pt x="700" y="1085"/>
                  </a:cubicBezTo>
                  <a:cubicBezTo>
                    <a:pt x="800" y="1199"/>
                    <a:pt x="900" y="1299"/>
                    <a:pt x="1014" y="1399"/>
                  </a:cubicBezTo>
                  <a:cubicBezTo>
                    <a:pt x="1128" y="1499"/>
                    <a:pt x="1228" y="1599"/>
                    <a:pt x="1328" y="1713"/>
                  </a:cubicBezTo>
                  <a:cubicBezTo>
                    <a:pt x="1413" y="1827"/>
                    <a:pt x="1470" y="1912"/>
                    <a:pt x="1470" y="1984"/>
                  </a:cubicBezTo>
                  <a:cubicBezTo>
                    <a:pt x="1470" y="2098"/>
                    <a:pt x="1399" y="2198"/>
                    <a:pt x="1256" y="2298"/>
                  </a:cubicBezTo>
                  <a:cubicBezTo>
                    <a:pt x="1114" y="2383"/>
                    <a:pt x="942" y="2426"/>
                    <a:pt x="757" y="2426"/>
                  </a:cubicBezTo>
                  <a:cubicBezTo>
                    <a:pt x="671" y="2426"/>
                    <a:pt x="586" y="2412"/>
                    <a:pt x="514" y="2369"/>
                  </a:cubicBezTo>
                  <a:cubicBezTo>
                    <a:pt x="429" y="2340"/>
                    <a:pt x="372" y="2298"/>
                    <a:pt x="315" y="2240"/>
                  </a:cubicBezTo>
                  <a:cubicBezTo>
                    <a:pt x="201" y="2126"/>
                    <a:pt x="115" y="2055"/>
                    <a:pt x="72" y="2055"/>
                  </a:cubicBezTo>
                  <a:cubicBezTo>
                    <a:pt x="29" y="2055"/>
                    <a:pt x="1" y="2098"/>
                    <a:pt x="1" y="2183"/>
                  </a:cubicBezTo>
                  <a:cubicBezTo>
                    <a:pt x="1" y="2298"/>
                    <a:pt x="86" y="2412"/>
                    <a:pt x="243" y="2540"/>
                  </a:cubicBezTo>
                  <a:cubicBezTo>
                    <a:pt x="400" y="2668"/>
                    <a:pt x="614" y="2740"/>
                    <a:pt x="857" y="2740"/>
                  </a:cubicBezTo>
                  <a:cubicBezTo>
                    <a:pt x="1114" y="2740"/>
                    <a:pt x="1328" y="2668"/>
                    <a:pt x="1527" y="2526"/>
                  </a:cubicBezTo>
                  <a:cubicBezTo>
                    <a:pt x="1727" y="2369"/>
                    <a:pt x="1813" y="2198"/>
                    <a:pt x="1813" y="1984"/>
                  </a:cubicBezTo>
                  <a:cubicBezTo>
                    <a:pt x="1813" y="1870"/>
                    <a:pt x="1770" y="1755"/>
                    <a:pt x="1670" y="1613"/>
                  </a:cubicBezTo>
                  <a:cubicBezTo>
                    <a:pt x="1584" y="1484"/>
                    <a:pt x="1470" y="1356"/>
                    <a:pt x="1356" y="1256"/>
                  </a:cubicBezTo>
                  <a:cubicBezTo>
                    <a:pt x="1042" y="999"/>
                    <a:pt x="900" y="828"/>
                    <a:pt x="900" y="771"/>
                  </a:cubicBezTo>
                  <a:cubicBezTo>
                    <a:pt x="900" y="671"/>
                    <a:pt x="1042" y="557"/>
                    <a:pt x="1342" y="443"/>
                  </a:cubicBezTo>
                  <a:cubicBezTo>
                    <a:pt x="1427" y="414"/>
                    <a:pt x="1527" y="386"/>
                    <a:pt x="1641" y="357"/>
                  </a:cubicBezTo>
                  <a:cubicBezTo>
                    <a:pt x="1756" y="329"/>
                    <a:pt x="1841" y="315"/>
                    <a:pt x="1898" y="300"/>
                  </a:cubicBezTo>
                  <a:cubicBezTo>
                    <a:pt x="1941" y="272"/>
                    <a:pt x="1970" y="258"/>
                    <a:pt x="1970" y="229"/>
                  </a:cubicBezTo>
                  <a:cubicBezTo>
                    <a:pt x="1970" y="172"/>
                    <a:pt x="1955" y="129"/>
                    <a:pt x="1898" y="72"/>
                  </a:cubicBezTo>
                  <a:cubicBezTo>
                    <a:pt x="1841" y="29"/>
                    <a:pt x="1784" y="1"/>
                    <a:pt x="1698" y="1"/>
                  </a:cubicBezTo>
                  <a:close/>
                </a:path>
              </a:pathLst>
            </a:custGeom>
            <a:solidFill>
              <a:srgbClr val="009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7"/>
            <p:cNvSpPr/>
            <p:nvPr/>
          </p:nvSpPr>
          <p:spPr>
            <a:xfrm>
              <a:off x="5757750" y="4218050"/>
              <a:ext cx="52800" cy="63150"/>
            </a:xfrm>
            <a:custGeom>
              <a:avLst/>
              <a:gdLst/>
              <a:ahLst/>
              <a:cxnLst/>
              <a:rect l="l" t="t" r="r" b="b"/>
              <a:pathLst>
                <a:path w="2112" h="2526" extrusionOk="0">
                  <a:moveTo>
                    <a:pt x="1898" y="0"/>
                  </a:moveTo>
                  <a:cubicBezTo>
                    <a:pt x="1855" y="0"/>
                    <a:pt x="1826" y="57"/>
                    <a:pt x="1812" y="157"/>
                  </a:cubicBezTo>
                  <a:cubicBezTo>
                    <a:pt x="1812" y="186"/>
                    <a:pt x="1812" y="328"/>
                    <a:pt x="1784" y="585"/>
                  </a:cubicBezTo>
                  <a:cubicBezTo>
                    <a:pt x="1727" y="1156"/>
                    <a:pt x="1627" y="1641"/>
                    <a:pt x="1470" y="2054"/>
                  </a:cubicBezTo>
                  <a:cubicBezTo>
                    <a:pt x="1370" y="1826"/>
                    <a:pt x="1127" y="1213"/>
                    <a:pt x="742" y="228"/>
                  </a:cubicBezTo>
                  <a:cubicBezTo>
                    <a:pt x="728" y="171"/>
                    <a:pt x="685" y="129"/>
                    <a:pt x="642" y="86"/>
                  </a:cubicBezTo>
                  <a:cubicBezTo>
                    <a:pt x="600" y="29"/>
                    <a:pt x="557" y="14"/>
                    <a:pt x="528" y="14"/>
                  </a:cubicBezTo>
                  <a:cubicBezTo>
                    <a:pt x="500" y="14"/>
                    <a:pt x="471" y="57"/>
                    <a:pt x="471" y="129"/>
                  </a:cubicBezTo>
                  <a:cubicBezTo>
                    <a:pt x="471" y="285"/>
                    <a:pt x="386" y="656"/>
                    <a:pt x="229" y="1270"/>
                  </a:cubicBezTo>
                  <a:cubicBezTo>
                    <a:pt x="86" y="1883"/>
                    <a:pt x="0" y="2226"/>
                    <a:pt x="0" y="2283"/>
                  </a:cubicBezTo>
                  <a:cubicBezTo>
                    <a:pt x="0" y="2340"/>
                    <a:pt x="29" y="2397"/>
                    <a:pt x="72" y="2440"/>
                  </a:cubicBezTo>
                  <a:cubicBezTo>
                    <a:pt x="115" y="2497"/>
                    <a:pt x="157" y="2525"/>
                    <a:pt x="186" y="2525"/>
                  </a:cubicBezTo>
                  <a:cubicBezTo>
                    <a:pt x="200" y="2525"/>
                    <a:pt x="229" y="2482"/>
                    <a:pt x="257" y="2382"/>
                  </a:cubicBezTo>
                  <a:cubicBezTo>
                    <a:pt x="286" y="2283"/>
                    <a:pt x="343" y="2069"/>
                    <a:pt x="428" y="1712"/>
                  </a:cubicBezTo>
                  <a:cubicBezTo>
                    <a:pt x="514" y="1370"/>
                    <a:pt x="600" y="1056"/>
                    <a:pt x="671" y="785"/>
                  </a:cubicBezTo>
                  <a:cubicBezTo>
                    <a:pt x="1013" y="1669"/>
                    <a:pt x="1227" y="2197"/>
                    <a:pt x="1299" y="2368"/>
                  </a:cubicBezTo>
                  <a:cubicBezTo>
                    <a:pt x="1327" y="2411"/>
                    <a:pt x="1356" y="2440"/>
                    <a:pt x="1384" y="2482"/>
                  </a:cubicBezTo>
                  <a:cubicBezTo>
                    <a:pt x="1427" y="2511"/>
                    <a:pt x="1470" y="2525"/>
                    <a:pt x="1498" y="2525"/>
                  </a:cubicBezTo>
                  <a:cubicBezTo>
                    <a:pt x="1584" y="2525"/>
                    <a:pt x="1684" y="2368"/>
                    <a:pt x="1784" y="2069"/>
                  </a:cubicBezTo>
                  <a:cubicBezTo>
                    <a:pt x="1883" y="1755"/>
                    <a:pt x="1969" y="1427"/>
                    <a:pt x="2026" y="1070"/>
                  </a:cubicBezTo>
                  <a:cubicBezTo>
                    <a:pt x="2083" y="699"/>
                    <a:pt x="2112" y="428"/>
                    <a:pt x="2112" y="228"/>
                  </a:cubicBezTo>
                  <a:cubicBezTo>
                    <a:pt x="2112" y="186"/>
                    <a:pt x="2083" y="143"/>
                    <a:pt x="2040" y="86"/>
                  </a:cubicBezTo>
                  <a:cubicBezTo>
                    <a:pt x="1983" y="29"/>
                    <a:pt x="1941" y="0"/>
                    <a:pt x="18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7"/>
            <p:cNvSpPr/>
            <p:nvPr/>
          </p:nvSpPr>
          <p:spPr>
            <a:xfrm>
              <a:off x="5820875" y="4218400"/>
              <a:ext cx="43175" cy="63150"/>
            </a:xfrm>
            <a:custGeom>
              <a:avLst/>
              <a:gdLst/>
              <a:ahLst/>
              <a:cxnLst/>
              <a:rect l="l" t="t" r="r" b="b"/>
              <a:pathLst>
                <a:path w="1727" h="2526" extrusionOk="0">
                  <a:moveTo>
                    <a:pt x="386" y="0"/>
                  </a:moveTo>
                  <a:cubicBezTo>
                    <a:pt x="357" y="0"/>
                    <a:pt x="329" y="15"/>
                    <a:pt x="314" y="29"/>
                  </a:cubicBezTo>
                  <a:cubicBezTo>
                    <a:pt x="314" y="43"/>
                    <a:pt x="300" y="72"/>
                    <a:pt x="300" y="115"/>
                  </a:cubicBezTo>
                  <a:cubicBezTo>
                    <a:pt x="300" y="257"/>
                    <a:pt x="257" y="528"/>
                    <a:pt x="157" y="928"/>
                  </a:cubicBezTo>
                  <a:cubicBezTo>
                    <a:pt x="57" y="1327"/>
                    <a:pt x="0" y="1627"/>
                    <a:pt x="0" y="1812"/>
                  </a:cubicBezTo>
                  <a:cubicBezTo>
                    <a:pt x="0" y="1998"/>
                    <a:pt x="57" y="2169"/>
                    <a:pt x="172" y="2311"/>
                  </a:cubicBezTo>
                  <a:cubicBezTo>
                    <a:pt x="286" y="2454"/>
                    <a:pt x="414" y="2525"/>
                    <a:pt x="557" y="2525"/>
                  </a:cubicBezTo>
                  <a:cubicBezTo>
                    <a:pt x="771" y="2525"/>
                    <a:pt x="956" y="2440"/>
                    <a:pt x="1142" y="2240"/>
                  </a:cubicBezTo>
                  <a:cubicBezTo>
                    <a:pt x="1327" y="2055"/>
                    <a:pt x="1470" y="1798"/>
                    <a:pt x="1570" y="1470"/>
                  </a:cubicBezTo>
                  <a:cubicBezTo>
                    <a:pt x="1684" y="1156"/>
                    <a:pt x="1727" y="814"/>
                    <a:pt x="1727" y="443"/>
                  </a:cubicBezTo>
                  <a:cubicBezTo>
                    <a:pt x="1727" y="314"/>
                    <a:pt x="1698" y="214"/>
                    <a:pt x="1627" y="129"/>
                  </a:cubicBezTo>
                  <a:cubicBezTo>
                    <a:pt x="1555" y="43"/>
                    <a:pt x="1498" y="0"/>
                    <a:pt x="1441" y="0"/>
                  </a:cubicBezTo>
                  <a:cubicBezTo>
                    <a:pt x="1398" y="0"/>
                    <a:pt x="1370" y="29"/>
                    <a:pt x="1370" y="86"/>
                  </a:cubicBezTo>
                  <a:cubicBezTo>
                    <a:pt x="1370" y="100"/>
                    <a:pt x="1384" y="172"/>
                    <a:pt x="1384" y="271"/>
                  </a:cubicBezTo>
                  <a:cubicBezTo>
                    <a:pt x="1398" y="371"/>
                    <a:pt x="1398" y="471"/>
                    <a:pt x="1398" y="571"/>
                  </a:cubicBezTo>
                  <a:cubicBezTo>
                    <a:pt x="1398" y="785"/>
                    <a:pt x="1370" y="999"/>
                    <a:pt x="1313" y="1199"/>
                  </a:cubicBezTo>
                  <a:cubicBezTo>
                    <a:pt x="1270" y="1413"/>
                    <a:pt x="1199" y="1598"/>
                    <a:pt x="1113" y="1741"/>
                  </a:cubicBezTo>
                  <a:cubicBezTo>
                    <a:pt x="1028" y="1883"/>
                    <a:pt x="942" y="1998"/>
                    <a:pt x="842" y="2097"/>
                  </a:cubicBezTo>
                  <a:cubicBezTo>
                    <a:pt x="756" y="2183"/>
                    <a:pt x="671" y="2226"/>
                    <a:pt x="585" y="2226"/>
                  </a:cubicBezTo>
                  <a:cubicBezTo>
                    <a:pt x="514" y="2226"/>
                    <a:pt x="443" y="2183"/>
                    <a:pt x="400" y="2097"/>
                  </a:cubicBezTo>
                  <a:cubicBezTo>
                    <a:pt x="343" y="2026"/>
                    <a:pt x="314" y="1912"/>
                    <a:pt x="314" y="1784"/>
                  </a:cubicBezTo>
                  <a:cubicBezTo>
                    <a:pt x="314" y="1641"/>
                    <a:pt x="371" y="1384"/>
                    <a:pt x="457" y="1013"/>
                  </a:cubicBezTo>
                  <a:cubicBezTo>
                    <a:pt x="557" y="642"/>
                    <a:pt x="614" y="400"/>
                    <a:pt x="614" y="329"/>
                  </a:cubicBezTo>
                  <a:cubicBezTo>
                    <a:pt x="614" y="243"/>
                    <a:pt x="585" y="157"/>
                    <a:pt x="528" y="100"/>
                  </a:cubicBezTo>
                  <a:cubicBezTo>
                    <a:pt x="471" y="43"/>
                    <a:pt x="414" y="0"/>
                    <a:pt x="3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7"/>
            <p:cNvSpPr/>
            <p:nvPr/>
          </p:nvSpPr>
          <p:spPr>
            <a:xfrm>
              <a:off x="5872575" y="4218750"/>
              <a:ext cx="43175" cy="62075"/>
            </a:xfrm>
            <a:custGeom>
              <a:avLst/>
              <a:gdLst/>
              <a:ahLst/>
              <a:cxnLst/>
              <a:rect l="l" t="t" r="r" b="b"/>
              <a:pathLst>
                <a:path w="1727" h="2483" extrusionOk="0">
                  <a:moveTo>
                    <a:pt x="1442" y="1"/>
                  </a:moveTo>
                  <a:cubicBezTo>
                    <a:pt x="1228" y="1"/>
                    <a:pt x="1014" y="101"/>
                    <a:pt x="785" y="300"/>
                  </a:cubicBezTo>
                  <a:cubicBezTo>
                    <a:pt x="557" y="500"/>
                    <a:pt x="372" y="757"/>
                    <a:pt x="215" y="1028"/>
                  </a:cubicBezTo>
                  <a:cubicBezTo>
                    <a:pt x="72" y="1313"/>
                    <a:pt x="1" y="1570"/>
                    <a:pt x="1" y="1784"/>
                  </a:cubicBezTo>
                  <a:cubicBezTo>
                    <a:pt x="1" y="1969"/>
                    <a:pt x="72" y="2126"/>
                    <a:pt x="215" y="2269"/>
                  </a:cubicBezTo>
                  <a:cubicBezTo>
                    <a:pt x="372" y="2412"/>
                    <a:pt x="529" y="2483"/>
                    <a:pt x="686" y="2483"/>
                  </a:cubicBezTo>
                  <a:cubicBezTo>
                    <a:pt x="814" y="2483"/>
                    <a:pt x="971" y="2440"/>
                    <a:pt x="1128" y="2369"/>
                  </a:cubicBezTo>
                  <a:cubicBezTo>
                    <a:pt x="1285" y="2297"/>
                    <a:pt x="1427" y="2226"/>
                    <a:pt x="1527" y="2141"/>
                  </a:cubicBezTo>
                  <a:cubicBezTo>
                    <a:pt x="1641" y="2041"/>
                    <a:pt x="1698" y="1969"/>
                    <a:pt x="1698" y="1927"/>
                  </a:cubicBezTo>
                  <a:cubicBezTo>
                    <a:pt x="1698" y="1869"/>
                    <a:pt x="1684" y="1841"/>
                    <a:pt x="1641" y="1841"/>
                  </a:cubicBezTo>
                  <a:cubicBezTo>
                    <a:pt x="1613" y="1841"/>
                    <a:pt x="1513" y="1884"/>
                    <a:pt x="1328" y="1998"/>
                  </a:cubicBezTo>
                  <a:cubicBezTo>
                    <a:pt x="1256" y="2026"/>
                    <a:pt x="1156" y="2069"/>
                    <a:pt x="1042" y="2098"/>
                  </a:cubicBezTo>
                  <a:cubicBezTo>
                    <a:pt x="928" y="2141"/>
                    <a:pt x="814" y="2155"/>
                    <a:pt x="700" y="2155"/>
                  </a:cubicBezTo>
                  <a:cubicBezTo>
                    <a:pt x="586" y="2155"/>
                    <a:pt x="500" y="2126"/>
                    <a:pt x="429" y="2055"/>
                  </a:cubicBezTo>
                  <a:cubicBezTo>
                    <a:pt x="372" y="1998"/>
                    <a:pt x="329" y="1898"/>
                    <a:pt x="329" y="1770"/>
                  </a:cubicBezTo>
                  <a:cubicBezTo>
                    <a:pt x="329" y="1641"/>
                    <a:pt x="372" y="1484"/>
                    <a:pt x="457" y="1313"/>
                  </a:cubicBezTo>
                  <a:cubicBezTo>
                    <a:pt x="543" y="1128"/>
                    <a:pt x="643" y="971"/>
                    <a:pt x="757" y="828"/>
                  </a:cubicBezTo>
                  <a:cubicBezTo>
                    <a:pt x="871" y="685"/>
                    <a:pt x="999" y="571"/>
                    <a:pt x="1128" y="471"/>
                  </a:cubicBezTo>
                  <a:cubicBezTo>
                    <a:pt x="1271" y="372"/>
                    <a:pt x="1370" y="329"/>
                    <a:pt x="1470" y="329"/>
                  </a:cubicBezTo>
                  <a:cubicBezTo>
                    <a:pt x="1513" y="329"/>
                    <a:pt x="1556" y="343"/>
                    <a:pt x="1599" y="357"/>
                  </a:cubicBezTo>
                  <a:cubicBezTo>
                    <a:pt x="1656" y="372"/>
                    <a:pt x="1684" y="386"/>
                    <a:pt x="1698" y="386"/>
                  </a:cubicBezTo>
                  <a:cubicBezTo>
                    <a:pt x="1727" y="386"/>
                    <a:pt x="1727" y="357"/>
                    <a:pt x="1727" y="315"/>
                  </a:cubicBezTo>
                  <a:cubicBezTo>
                    <a:pt x="1727" y="257"/>
                    <a:pt x="1698" y="186"/>
                    <a:pt x="1627" y="115"/>
                  </a:cubicBezTo>
                  <a:cubicBezTo>
                    <a:pt x="1570" y="29"/>
                    <a:pt x="1513" y="1"/>
                    <a:pt x="14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7"/>
            <p:cNvSpPr/>
            <p:nvPr/>
          </p:nvSpPr>
          <p:spPr>
            <a:xfrm>
              <a:off x="5925725" y="4218050"/>
              <a:ext cx="38175" cy="63150"/>
            </a:xfrm>
            <a:custGeom>
              <a:avLst/>
              <a:gdLst/>
              <a:ahLst/>
              <a:cxnLst/>
              <a:rect l="l" t="t" r="r" b="b"/>
              <a:pathLst>
                <a:path w="1527" h="2526" extrusionOk="0">
                  <a:moveTo>
                    <a:pt x="571" y="0"/>
                  </a:moveTo>
                  <a:cubicBezTo>
                    <a:pt x="543" y="0"/>
                    <a:pt x="514" y="0"/>
                    <a:pt x="500" y="29"/>
                  </a:cubicBezTo>
                  <a:cubicBezTo>
                    <a:pt x="500" y="43"/>
                    <a:pt x="485" y="72"/>
                    <a:pt x="485" y="100"/>
                  </a:cubicBezTo>
                  <a:cubicBezTo>
                    <a:pt x="485" y="271"/>
                    <a:pt x="400" y="628"/>
                    <a:pt x="243" y="1198"/>
                  </a:cubicBezTo>
                  <a:cubicBezTo>
                    <a:pt x="86" y="1769"/>
                    <a:pt x="0" y="2097"/>
                    <a:pt x="0" y="2183"/>
                  </a:cubicBezTo>
                  <a:cubicBezTo>
                    <a:pt x="0" y="2283"/>
                    <a:pt x="43" y="2354"/>
                    <a:pt x="129" y="2425"/>
                  </a:cubicBezTo>
                  <a:cubicBezTo>
                    <a:pt x="214" y="2497"/>
                    <a:pt x="314" y="2525"/>
                    <a:pt x="428" y="2525"/>
                  </a:cubicBezTo>
                  <a:cubicBezTo>
                    <a:pt x="671" y="2525"/>
                    <a:pt x="928" y="2482"/>
                    <a:pt x="1170" y="2397"/>
                  </a:cubicBezTo>
                  <a:cubicBezTo>
                    <a:pt x="1413" y="2297"/>
                    <a:pt x="1527" y="2211"/>
                    <a:pt x="1527" y="2111"/>
                  </a:cubicBezTo>
                  <a:cubicBezTo>
                    <a:pt x="1527" y="2083"/>
                    <a:pt x="1527" y="2069"/>
                    <a:pt x="1527" y="2069"/>
                  </a:cubicBezTo>
                  <a:cubicBezTo>
                    <a:pt x="1513" y="2054"/>
                    <a:pt x="1498" y="2054"/>
                    <a:pt x="1484" y="2054"/>
                  </a:cubicBezTo>
                  <a:cubicBezTo>
                    <a:pt x="1455" y="2054"/>
                    <a:pt x="1398" y="2069"/>
                    <a:pt x="1299" y="2097"/>
                  </a:cubicBezTo>
                  <a:cubicBezTo>
                    <a:pt x="970" y="2183"/>
                    <a:pt x="685" y="2226"/>
                    <a:pt x="414" y="2226"/>
                  </a:cubicBezTo>
                  <a:cubicBezTo>
                    <a:pt x="357" y="2226"/>
                    <a:pt x="314" y="2197"/>
                    <a:pt x="314" y="2126"/>
                  </a:cubicBezTo>
                  <a:cubicBezTo>
                    <a:pt x="314" y="2069"/>
                    <a:pt x="371" y="1869"/>
                    <a:pt x="471" y="1541"/>
                  </a:cubicBezTo>
                  <a:cubicBezTo>
                    <a:pt x="685" y="870"/>
                    <a:pt x="785" y="442"/>
                    <a:pt x="785" y="271"/>
                  </a:cubicBezTo>
                  <a:cubicBezTo>
                    <a:pt x="785" y="214"/>
                    <a:pt x="756" y="143"/>
                    <a:pt x="699" y="86"/>
                  </a:cubicBezTo>
                  <a:cubicBezTo>
                    <a:pt x="657" y="29"/>
                    <a:pt x="600" y="0"/>
                    <a:pt x="5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7"/>
            <p:cNvSpPr/>
            <p:nvPr/>
          </p:nvSpPr>
          <p:spPr>
            <a:xfrm>
              <a:off x="5974575" y="4219475"/>
              <a:ext cx="48175" cy="61725"/>
            </a:xfrm>
            <a:custGeom>
              <a:avLst/>
              <a:gdLst/>
              <a:ahLst/>
              <a:cxnLst/>
              <a:rect l="l" t="t" r="r" b="b"/>
              <a:pathLst>
                <a:path w="1927" h="2469" extrusionOk="0">
                  <a:moveTo>
                    <a:pt x="1213" y="0"/>
                  </a:moveTo>
                  <a:cubicBezTo>
                    <a:pt x="728" y="0"/>
                    <a:pt x="472" y="43"/>
                    <a:pt x="429" y="129"/>
                  </a:cubicBezTo>
                  <a:cubicBezTo>
                    <a:pt x="429" y="157"/>
                    <a:pt x="414" y="186"/>
                    <a:pt x="414" y="214"/>
                  </a:cubicBezTo>
                  <a:cubicBezTo>
                    <a:pt x="414" y="385"/>
                    <a:pt x="386" y="614"/>
                    <a:pt x="315" y="885"/>
                  </a:cubicBezTo>
                  <a:cubicBezTo>
                    <a:pt x="243" y="1156"/>
                    <a:pt x="172" y="1398"/>
                    <a:pt x="101" y="1641"/>
                  </a:cubicBezTo>
                  <a:cubicBezTo>
                    <a:pt x="29" y="1869"/>
                    <a:pt x="1" y="2040"/>
                    <a:pt x="1" y="2140"/>
                  </a:cubicBezTo>
                  <a:cubicBezTo>
                    <a:pt x="1" y="2226"/>
                    <a:pt x="44" y="2311"/>
                    <a:pt x="115" y="2383"/>
                  </a:cubicBezTo>
                  <a:cubicBezTo>
                    <a:pt x="200" y="2440"/>
                    <a:pt x="300" y="2468"/>
                    <a:pt x="400" y="2468"/>
                  </a:cubicBezTo>
                  <a:cubicBezTo>
                    <a:pt x="657" y="2468"/>
                    <a:pt x="900" y="2425"/>
                    <a:pt x="1171" y="2340"/>
                  </a:cubicBezTo>
                  <a:cubicBezTo>
                    <a:pt x="1427" y="2254"/>
                    <a:pt x="1556" y="2154"/>
                    <a:pt x="1556" y="2069"/>
                  </a:cubicBezTo>
                  <a:cubicBezTo>
                    <a:pt x="1556" y="2026"/>
                    <a:pt x="1541" y="1997"/>
                    <a:pt x="1513" y="1997"/>
                  </a:cubicBezTo>
                  <a:cubicBezTo>
                    <a:pt x="1499" y="1997"/>
                    <a:pt x="1427" y="2012"/>
                    <a:pt x="1327" y="2040"/>
                  </a:cubicBezTo>
                  <a:cubicBezTo>
                    <a:pt x="999" y="2126"/>
                    <a:pt x="686" y="2169"/>
                    <a:pt x="414" y="2169"/>
                  </a:cubicBezTo>
                  <a:cubicBezTo>
                    <a:pt x="386" y="2169"/>
                    <a:pt x="372" y="2169"/>
                    <a:pt x="343" y="2154"/>
                  </a:cubicBezTo>
                  <a:cubicBezTo>
                    <a:pt x="329" y="2126"/>
                    <a:pt x="315" y="2112"/>
                    <a:pt x="315" y="2083"/>
                  </a:cubicBezTo>
                  <a:cubicBezTo>
                    <a:pt x="315" y="1997"/>
                    <a:pt x="386" y="1741"/>
                    <a:pt x="514" y="1341"/>
                  </a:cubicBezTo>
                  <a:cubicBezTo>
                    <a:pt x="771" y="1341"/>
                    <a:pt x="999" y="1313"/>
                    <a:pt x="1185" y="1284"/>
                  </a:cubicBezTo>
                  <a:cubicBezTo>
                    <a:pt x="1385" y="1241"/>
                    <a:pt x="1484" y="1170"/>
                    <a:pt x="1484" y="1099"/>
                  </a:cubicBezTo>
                  <a:cubicBezTo>
                    <a:pt x="1484" y="1056"/>
                    <a:pt x="1442" y="1042"/>
                    <a:pt x="1370" y="1042"/>
                  </a:cubicBezTo>
                  <a:cubicBezTo>
                    <a:pt x="1313" y="1042"/>
                    <a:pt x="1199" y="1056"/>
                    <a:pt x="1071" y="1056"/>
                  </a:cubicBezTo>
                  <a:cubicBezTo>
                    <a:pt x="928" y="1070"/>
                    <a:pt x="814" y="1084"/>
                    <a:pt x="728" y="1084"/>
                  </a:cubicBezTo>
                  <a:cubicBezTo>
                    <a:pt x="657" y="1084"/>
                    <a:pt x="600" y="1084"/>
                    <a:pt x="586" y="1070"/>
                  </a:cubicBezTo>
                  <a:cubicBezTo>
                    <a:pt x="686" y="756"/>
                    <a:pt x="728" y="500"/>
                    <a:pt x="728" y="343"/>
                  </a:cubicBezTo>
                  <a:lnTo>
                    <a:pt x="728" y="328"/>
                  </a:lnTo>
                  <a:cubicBezTo>
                    <a:pt x="942" y="300"/>
                    <a:pt x="1085" y="271"/>
                    <a:pt x="1142" y="271"/>
                  </a:cubicBezTo>
                  <a:cubicBezTo>
                    <a:pt x="1199" y="257"/>
                    <a:pt x="1299" y="257"/>
                    <a:pt x="1427" y="243"/>
                  </a:cubicBezTo>
                  <a:cubicBezTo>
                    <a:pt x="1570" y="228"/>
                    <a:pt x="1684" y="214"/>
                    <a:pt x="1770" y="200"/>
                  </a:cubicBezTo>
                  <a:cubicBezTo>
                    <a:pt x="1884" y="171"/>
                    <a:pt x="1927" y="143"/>
                    <a:pt x="1927" y="100"/>
                  </a:cubicBezTo>
                  <a:cubicBezTo>
                    <a:pt x="1927" y="29"/>
                    <a:pt x="1684" y="0"/>
                    <a:pt x="1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7"/>
            <p:cNvSpPr/>
            <p:nvPr/>
          </p:nvSpPr>
          <p:spPr>
            <a:xfrm>
              <a:off x="6024875" y="4217675"/>
              <a:ext cx="46375" cy="63525"/>
            </a:xfrm>
            <a:custGeom>
              <a:avLst/>
              <a:gdLst/>
              <a:ahLst/>
              <a:cxnLst/>
              <a:rect l="l" t="t" r="r" b="b"/>
              <a:pathLst>
                <a:path w="1855" h="2541" extrusionOk="0">
                  <a:moveTo>
                    <a:pt x="1099" y="343"/>
                  </a:moveTo>
                  <a:cubicBezTo>
                    <a:pt x="1141" y="557"/>
                    <a:pt x="1184" y="857"/>
                    <a:pt x="1227" y="1271"/>
                  </a:cubicBezTo>
                  <a:cubicBezTo>
                    <a:pt x="1042" y="1299"/>
                    <a:pt x="856" y="1328"/>
                    <a:pt x="685" y="1385"/>
                  </a:cubicBezTo>
                  <a:cubicBezTo>
                    <a:pt x="856" y="942"/>
                    <a:pt x="999" y="600"/>
                    <a:pt x="1099" y="343"/>
                  </a:cubicBezTo>
                  <a:close/>
                  <a:moveTo>
                    <a:pt x="1184" y="1"/>
                  </a:moveTo>
                  <a:cubicBezTo>
                    <a:pt x="1127" y="1"/>
                    <a:pt x="1056" y="15"/>
                    <a:pt x="985" y="72"/>
                  </a:cubicBezTo>
                  <a:cubicBezTo>
                    <a:pt x="927" y="115"/>
                    <a:pt x="885" y="172"/>
                    <a:pt x="856" y="229"/>
                  </a:cubicBezTo>
                  <a:cubicBezTo>
                    <a:pt x="828" y="300"/>
                    <a:pt x="771" y="443"/>
                    <a:pt x="671" y="686"/>
                  </a:cubicBezTo>
                  <a:cubicBezTo>
                    <a:pt x="571" y="914"/>
                    <a:pt x="499" y="1099"/>
                    <a:pt x="442" y="1242"/>
                  </a:cubicBezTo>
                  <a:cubicBezTo>
                    <a:pt x="414" y="1313"/>
                    <a:pt x="385" y="1385"/>
                    <a:pt x="343" y="1470"/>
                  </a:cubicBezTo>
                  <a:cubicBezTo>
                    <a:pt x="114" y="1542"/>
                    <a:pt x="0" y="1613"/>
                    <a:pt x="0" y="1656"/>
                  </a:cubicBezTo>
                  <a:cubicBezTo>
                    <a:pt x="0" y="1698"/>
                    <a:pt x="14" y="1741"/>
                    <a:pt x="43" y="1770"/>
                  </a:cubicBezTo>
                  <a:cubicBezTo>
                    <a:pt x="86" y="1798"/>
                    <a:pt x="129" y="1813"/>
                    <a:pt x="171" y="1813"/>
                  </a:cubicBezTo>
                  <a:lnTo>
                    <a:pt x="200" y="1813"/>
                  </a:lnTo>
                  <a:cubicBezTo>
                    <a:pt x="72" y="2126"/>
                    <a:pt x="0" y="2298"/>
                    <a:pt x="0" y="2326"/>
                  </a:cubicBezTo>
                  <a:cubicBezTo>
                    <a:pt x="0" y="2383"/>
                    <a:pt x="14" y="2426"/>
                    <a:pt x="57" y="2469"/>
                  </a:cubicBezTo>
                  <a:cubicBezTo>
                    <a:pt x="114" y="2526"/>
                    <a:pt x="157" y="2540"/>
                    <a:pt x="186" y="2540"/>
                  </a:cubicBezTo>
                  <a:cubicBezTo>
                    <a:pt x="228" y="2540"/>
                    <a:pt x="357" y="2269"/>
                    <a:pt x="557" y="1727"/>
                  </a:cubicBezTo>
                  <a:cubicBezTo>
                    <a:pt x="742" y="1670"/>
                    <a:pt x="870" y="1641"/>
                    <a:pt x="956" y="1613"/>
                  </a:cubicBezTo>
                  <a:cubicBezTo>
                    <a:pt x="1042" y="1584"/>
                    <a:pt x="1141" y="1570"/>
                    <a:pt x="1256" y="1542"/>
                  </a:cubicBezTo>
                  <a:cubicBezTo>
                    <a:pt x="1270" y="1756"/>
                    <a:pt x="1284" y="1984"/>
                    <a:pt x="1298" y="2212"/>
                  </a:cubicBezTo>
                  <a:cubicBezTo>
                    <a:pt x="1313" y="2326"/>
                    <a:pt x="1341" y="2412"/>
                    <a:pt x="1355" y="2469"/>
                  </a:cubicBezTo>
                  <a:cubicBezTo>
                    <a:pt x="1384" y="2512"/>
                    <a:pt x="1412" y="2540"/>
                    <a:pt x="1455" y="2540"/>
                  </a:cubicBezTo>
                  <a:cubicBezTo>
                    <a:pt x="1541" y="2540"/>
                    <a:pt x="1569" y="2397"/>
                    <a:pt x="1569" y="2098"/>
                  </a:cubicBezTo>
                  <a:cubicBezTo>
                    <a:pt x="1569" y="1912"/>
                    <a:pt x="1569" y="1713"/>
                    <a:pt x="1541" y="1456"/>
                  </a:cubicBezTo>
                  <a:cubicBezTo>
                    <a:pt x="1755" y="1399"/>
                    <a:pt x="1855" y="1356"/>
                    <a:pt x="1855" y="1299"/>
                  </a:cubicBezTo>
                  <a:cubicBezTo>
                    <a:pt x="1855" y="1242"/>
                    <a:pt x="1798" y="1213"/>
                    <a:pt x="1698" y="1213"/>
                  </a:cubicBezTo>
                  <a:cubicBezTo>
                    <a:pt x="1641" y="1213"/>
                    <a:pt x="1584" y="1213"/>
                    <a:pt x="1527" y="1228"/>
                  </a:cubicBezTo>
                  <a:cubicBezTo>
                    <a:pt x="1484" y="871"/>
                    <a:pt x="1441" y="586"/>
                    <a:pt x="1384" y="343"/>
                  </a:cubicBezTo>
                  <a:cubicBezTo>
                    <a:pt x="1327" y="115"/>
                    <a:pt x="1256" y="1"/>
                    <a:pt x="11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7"/>
            <p:cNvSpPr/>
            <p:nvPr/>
          </p:nvSpPr>
          <p:spPr>
            <a:xfrm>
              <a:off x="6079425" y="4218400"/>
              <a:ext cx="45325" cy="62800"/>
            </a:xfrm>
            <a:custGeom>
              <a:avLst/>
              <a:gdLst/>
              <a:ahLst/>
              <a:cxnLst/>
              <a:rect l="l" t="t" r="r" b="b"/>
              <a:pathLst>
                <a:path w="1813" h="2512" extrusionOk="0">
                  <a:moveTo>
                    <a:pt x="1099" y="314"/>
                  </a:moveTo>
                  <a:cubicBezTo>
                    <a:pt x="1356" y="314"/>
                    <a:pt x="1484" y="386"/>
                    <a:pt x="1484" y="543"/>
                  </a:cubicBezTo>
                  <a:cubicBezTo>
                    <a:pt x="1484" y="628"/>
                    <a:pt x="1442" y="714"/>
                    <a:pt x="1370" y="799"/>
                  </a:cubicBezTo>
                  <a:cubicBezTo>
                    <a:pt x="1299" y="885"/>
                    <a:pt x="1213" y="956"/>
                    <a:pt x="1114" y="1013"/>
                  </a:cubicBezTo>
                  <a:cubicBezTo>
                    <a:pt x="1028" y="1056"/>
                    <a:pt x="928" y="1113"/>
                    <a:pt x="814" y="1184"/>
                  </a:cubicBezTo>
                  <a:cubicBezTo>
                    <a:pt x="700" y="1242"/>
                    <a:pt x="614" y="1284"/>
                    <a:pt x="571" y="1313"/>
                  </a:cubicBezTo>
                  <a:cubicBezTo>
                    <a:pt x="671" y="956"/>
                    <a:pt x="728" y="699"/>
                    <a:pt x="728" y="543"/>
                  </a:cubicBezTo>
                  <a:cubicBezTo>
                    <a:pt x="728" y="500"/>
                    <a:pt x="714" y="457"/>
                    <a:pt x="686" y="400"/>
                  </a:cubicBezTo>
                  <a:cubicBezTo>
                    <a:pt x="842" y="343"/>
                    <a:pt x="985" y="314"/>
                    <a:pt x="1099" y="314"/>
                  </a:cubicBezTo>
                  <a:close/>
                  <a:moveTo>
                    <a:pt x="1085" y="0"/>
                  </a:moveTo>
                  <a:cubicBezTo>
                    <a:pt x="885" y="0"/>
                    <a:pt x="714" y="29"/>
                    <a:pt x="543" y="86"/>
                  </a:cubicBezTo>
                  <a:cubicBezTo>
                    <a:pt x="386" y="143"/>
                    <a:pt x="300" y="200"/>
                    <a:pt x="300" y="257"/>
                  </a:cubicBezTo>
                  <a:cubicBezTo>
                    <a:pt x="300" y="286"/>
                    <a:pt x="315" y="329"/>
                    <a:pt x="343" y="357"/>
                  </a:cubicBezTo>
                  <a:cubicBezTo>
                    <a:pt x="357" y="400"/>
                    <a:pt x="386" y="428"/>
                    <a:pt x="415" y="457"/>
                  </a:cubicBezTo>
                  <a:cubicBezTo>
                    <a:pt x="400" y="685"/>
                    <a:pt x="329" y="1042"/>
                    <a:pt x="201" y="1498"/>
                  </a:cubicBezTo>
                  <a:cubicBezTo>
                    <a:pt x="72" y="1969"/>
                    <a:pt x="1" y="2226"/>
                    <a:pt x="1" y="2283"/>
                  </a:cubicBezTo>
                  <a:cubicBezTo>
                    <a:pt x="1" y="2326"/>
                    <a:pt x="29" y="2383"/>
                    <a:pt x="72" y="2440"/>
                  </a:cubicBezTo>
                  <a:cubicBezTo>
                    <a:pt x="115" y="2483"/>
                    <a:pt x="158" y="2511"/>
                    <a:pt x="186" y="2511"/>
                  </a:cubicBezTo>
                  <a:cubicBezTo>
                    <a:pt x="215" y="2511"/>
                    <a:pt x="243" y="2454"/>
                    <a:pt x="272" y="2326"/>
                  </a:cubicBezTo>
                  <a:cubicBezTo>
                    <a:pt x="300" y="2269"/>
                    <a:pt x="315" y="2212"/>
                    <a:pt x="329" y="2155"/>
                  </a:cubicBezTo>
                  <a:cubicBezTo>
                    <a:pt x="343" y="2083"/>
                    <a:pt x="415" y="1869"/>
                    <a:pt x="529" y="1498"/>
                  </a:cubicBezTo>
                  <a:cubicBezTo>
                    <a:pt x="586" y="1684"/>
                    <a:pt x="743" y="1883"/>
                    <a:pt x="1014" y="2140"/>
                  </a:cubicBezTo>
                  <a:cubicBezTo>
                    <a:pt x="1270" y="2383"/>
                    <a:pt x="1470" y="2511"/>
                    <a:pt x="1613" y="2511"/>
                  </a:cubicBezTo>
                  <a:cubicBezTo>
                    <a:pt x="1698" y="2511"/>
                    <a:pt x="1741" y="2483"/>
                    <a:pt x="1741" y="2426"/>
                  </a:cubicBezTo>
                  <a:cubicBezTo>
                    <a:pt x="1741" y="2397"/>
                    <a:pt x="1713" y="2340"/>
                    <a:pt x="1641" y="2297"/>
                  </a:cubicBezTo>
                  <a:cubicBezTo>
                    <a:pt x="1613" y="2269"/>
                    <a:pt x="1584" y="2240"/>
                    <a:pt x="1556" y="2212"/>
                  </a:cubicBezTo>
                  <a:cubicBezTo>
                    <a:pt x="1527" y="2183"/>
                    <a:pt x="1484" y="2155"/>
                    <a:pt x="1442" y="2112"/>
                  </a:cubicBezTo>
                  <a:cubicBezTo>
                    <a:pt x="1385" y="2069"/>
                    <a:pt x="1342" y="2026"/>
                    <a:pt x="1285" y="1969"/>
                  </a:cubicBezTo>
                  <a:cubicBezTo>
                    <a:pt x="1228" y="1926"/>
                    <a:pt x="1185" y="1883"/>
                    <a:pt x="1156" y="1855"/>
                  </a:cubicBezTo>
                  <a:cubicBezTo>
                    <a:pt x="1114" y="1812"/>
                    <a:pt x="1056" y="1755"/>
                    <a:pt x="971" y="1684"/>
                  </a:cubicBezTo>
                  <a:cubicBezTo>
                    <a:pt x="900" y="1598"/>
                    <a:pt x="857" y="1527"/>
                    <a:pt x="857" y="1470"/>
                  </a:cubicBezTo>
                  <a:cubicBezTo>
                    <a:pt x="857" y="1456"/>
                    <a:pt x="885" y="1441"/>
                    <a:pt x="957" y="1413"/>
                  </a:cubicBezTo>
                  <a:cubicBezTo>
                    <a:pt x="1014" y="1370"/>
                    <a:pt x="1099" y="1327"/>
                    <a:pt x="1185" y="1284"/>
                  </a:cubicBezTo>
                  <a:cubicBezTo>
                    <a:pt x="1285" y="1227"/>
                    <a:pt x="1370" y="1170"/>
                    <a:pt x="1470" y="1113"/>
                  </a:cubicBezTo>
                  <a:cubicBezTo>
                    <a:pt x="1570" y="1042"/>
                    <a:pt x="1641" y="970"/>
                    <a:pt x="1713" y="871"/>
                  </a:cubicBezTo>
                  <a:cubicBezTo>
                    <a:pt x="1770" y="757"/>
                    <a:pt x="1813" y="657"/>
                    <a:pt x="1813" y="543"/>
                  </a:cubicBezTo>
                  <a:cubicBezTo>
                    <a:pt x="1813" y="371"/>
                    <a:pt x="1741" y="229"/>
                    <a:pt x="1584" y="143"/>
                  </a:cubicBezTo>
                  <a:cubicBezTo>
                    <a:pt x="1442" y="43"/>
                    <a:pt x="1285" y="0"/>
                    <a:pt x="1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7"/>
            <p:cNvSpPr/>
            <p:nvPr/>
          </p:nvSpPr>
          <p:spPr>
            <a:xfrm>
              <a:off x="6166800" y="4217675"/>
              <a:ext cx="46050" cy="63525"/>
            </a:xfrm>
            <a:custGeom>
              <a:avLst/>
              <a:gdLst/>
              <a:ahLst/>
              <a:cxnLst/>
              <a:rect l="l" t="t" r="r" b="b"/>
              <a:pathLst>
                <a:path w="1842" h="2541" extrusionOk="0">
                  <a:moveTo>
                    <a:pt x="1128" y="286"/>
                  </a:moveTo>
                  <a:cubicBezTo>
                    <a:pt x="1242" y="286"/>
                    <a:pt x="1328" y="329"/>
                    <a:pt x="1413" y="386"/>
                  </a:cubicBezTo>
                  <a:cubicBezTo>
                    <a:pt x="1484" y="457"/>
                    <a:pt x="1527" y="543"/>
                    <a:pt x="1527" y="643"/>
                  </a:cubicBezTo>
                  <a:cubicBezTo>
                    <a:pt x="1527" y="800"/>
                    <a:pt x="1442" y="942"/>
                    <a:pt x="1270" y="1071"/>
                  </a:cubicBezTo>
                  <a:cubicBezTo>
                    <a:pt x="1099" y="1199"/>
                    <a:pt x="857" y="1313"/>
                    <a:pt x="571" y="1385"/>
                  </a:cubicBezTo>
                  <a:cubicBezTo>
                    <a:pt x="700" y="957"/>
                    <a:pt x="757" y="671"/>
                    <a:pt x="757" y="543"/>
                  </a:cubicBezTo>
                  <a:cubicBezTo>
                    <a:pt x="757" y="500"/>
                    <a:pt x="743" y="443"/>
                    <a:pt x="714" y="400"/>
                  </a:cubicBezTo>
                  <a:cubicBezTo>
                    <a:pt x="871" y="329"/>
                    <a:pt x="1014" y="286"/>
                    <a:pt x="1128" y="286"/>
                  </a:cubicBezTo>
                  <a:close/>
                  <a:moveTo>
                    <a:pt x="1056" y="1"/>
                  </a:moveTo>
                  <a:cubicBezTo>
                    <a:pt x="914" y="1"/>
                    <a:pt x="757" y="29"/>
                    <a:pt x="600" y="72"/>
                  </a:cubicBezTo>
                  <a:cubicBezTo>
                    <a:pt x="443" y="129"/>
                    <a:pt x="357" y="186"/>
                    <a:pt x="357" y="243"/>
                  </a:cubicBezTo>
                  <a:cubicBezTo>
                    <a:pt x="357" y="286"/>
                    <a:pt x="386" y="343"/>
                    <a:pt x="443" y="386"/>
                  </a:cubicBezTo>
                  <a:cubicBezTo>
                    <a:pt x="429" y="671"/>
                    <a:pt x="315" y="1171"/>
                    <a:pt x="101" y="1884"/>
                  </a:cubicBezTo>
                  <a:cubicBezTo>
                    <a:pt x="44" y="2112"/>
                    <a:pt x="1" y="2255"/>
                    <a:pt x="1" y="2312"/>
                  </a:cubicBezTo>
                  <a:cubicBezTo>
                    <a:pt x="1" y="2355"/>
                    <a:pt x="29" y="2412"/>
                    <a:pt x="72" y="2469"/>
                  </a:cubicBezTo>
                  <a:cubicBezTo>
                    <a:pt x="115" y="2526"/>
                    <a:pt x="158" y="2540"/>
                    <a:pt x="186" y="2540"/>
                  </a:cubicBezTo>
                  <a:cubicBezTo>
                    <a:pt x="229" y="2540"/>
                    <a:pt x="329" y="2255"/>
                    <a:pt x="500" y="1670"/>
                  </a:cubicBezTo>
                  <a:cubicBezTo>
                    <a:pt x="900" y="1584"/>
                    <a:pt x="1228" y="1456"/>
                    <a:pt x="1470" y="1285"/>
                  </a:cubicBezTo>
                  <a:cubicBezTo>
                    <a:pt x="1727" y="1099"/>
                    <a:pt x="1841" y="885"/>
                    <a:pt x="1841" y="629"/>
                  </a:cubicBezTo>
                  <a:cubicBezTo>
                    <a:pt x="1841" y="443"/>
                    <a:pt x="1770" y="286"/>
                    <a:pt x="1627" y="172"/>
                  </a:cubicBezTo>
                  <a:cubicBezTo>
                    <a:pt x="1484" y="58"/>
                    <a:pt x="1285" y="1"/>
                    <a:pt x="10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7"/>
            <p:cNvSpPr/>
            <p:nvPr/>
          </p:nvSpPr>
          <p:spPr>
            <a:xfrm>
              <a:off x="6216375" y="4218400"/>
              <a:ext cx="47825" cy="62800"/>
            </a:xfrm>
            <a:custGeom>
              <a:avLst/>
              <a:gdLst/>
              <a:ahLst/>
              <a:cxnLst/>
              <a:rect l="l" t="t" r="r" b="b"/>
              <a:pathLst>
                <a:path w="1913" h="2512" extrusionOk="0">
                  <a:moveTo>
                    <a:pt x="1228" y="300"/>
                  </a:moveTo>
                  <a:cubicBezTo>
                    <a:pt x="1327" y="300"/>
                    <a:pt x="1413" y="357"/>
                    <a:pt x="1484" y="471"/>
                  </a:cubicBezTo>
                  <a:cubicBezTo>
                    <a:pt x="1556" y="585"/>
                    <a:pt x="1584" y="728"/>
                    <a:pt x="1584" y="913"/>
                  </a:cubicBezTo>
                  <a:cubicBezTo>
                    <a:pt x="1584" y="1099"/>
                    <a:pt x="1527" y="1299"/>
                    <a:pt x="1413" y="1498"/>
                  </a:cubicBezTo>
                  <a:cubicBezTo>
                    <a:pt x="1313" y="1698"/>
                    <a:pt x="1170" y="1883"/>
                    <a:pt x="1014" y="2012"/>
                  </a:cubicBezTo>
                  <a:cubicBezTo>
                    <a:pt x="857" y="2155"/>
                    <a:pt x="728" y="2226"/>
                    <a:pt x="600" y="2226"/>
                  </a:cubicBezTo>
                  <a:cubicBezTo>
                    <a:pt x="529" y="2226"/>
                    <a:pt x="457" y="2183"/>
                    <a:pt x="400" y="2112"/>
                  </a:cubicBezTo>
                  <a:cubicBezTo>
                    <a:pt x="343" y="2026"/>
                    <a:pt x="315" y="1912"/>
                    <a:pt x="315" y="1784"/>
                  </a:cubicBezTo>
                  <a:cubicBezTo>
                    <a:pt x="315" y="1570"/>
                    <a:pt x="372" y="1341"/>
                    <a:pt x="486" y="1099"/>
                  </a:cubicBezTo>
                  <a:cubicBezTo>
                    <a:pt x="600" y="856"/>
                    <a:pt x="728" y="671"/>
                    <a:pt x="871" y="514"/>
                  </a:cubicBezTo>
                  <a:cubicBezTo>
                    <a:pt x="1014" y="371"/>
                    <a:pt x="1142" y="300"/>
                    <a:pt x="1228" y="300"/>
                  </a:cubicBezTo>
                  <a:close/>
                  <a:moveTo>
                    <a:pt x="1213" y="0"/>
                  </a:moveTo>
                  <a:cubicBezTo>
                    <a:pt x="1099" y="0"/>
                    <a:pt x="956" y="43"/>
                    <a:pt x="814" y="157"/>
                  </a:cubicBezTo>
                  <a:cubicBezTo>
                    <a:pt x="671" y="257"/>
                    <a:pt x="529" y="400"/>
                    <a:pt x="414" y="557"/>
                  </a:cubicBezTo>
                  <a:cubicBezTo>
                    <a:pt x="300" y="728"/>
                    <a:pt x="200" y="928"/>
                    <a:pt x="115" y="1142"/>
                  </a:cubicBezTo>
                  <a:cubicBezTo>
                    <a:pt x="29" y="1370"/>
                    <a:pt x="1" y="1584"/>
                    <a:pt x="1" y="1812"/>
                  </a:cubicBezTo>
                  <a:cubicBezTo>
                    <a:pt x="1" y="1969"/>
                    <a:pt x="58" y="2126"/>
                    <a:pt x="172" y="2283"/>
                  </a:cubicBezTo>
                  <a:cubicBezTo>
                    <a:pt x="286" y="2426"/>
                    <a:pt x="429" y="2511"/>
                    <a:pt x="586" y="2511"/>
                  </a:cubicBezTo>
                  <a:cubicBezTo>
                    <a:pt x="800" y="2511"/>
                    <a:pt x="1014" y="2426"/>
                    <a:pt x="1213" y="2240"/>
                  </a:cubicBezTo>
                  <a:cubicBezTo>
                    <a:pt x="1427" y="2069"/>
                    <a:pt x="1598" y="1855"/>
                    <a:pt x="1727" y="1598"/>
                  </a:cubicBezTo>
                  <a:cubicBezTo>
                    <a:pt x="1855" y="1356"/>
                    <a:pt x="1912" y="1113"/>
                    <a:pt x="1912" y="885"/>
                  </a:cubicBezTo>
                  <a:cubicBezTo>
                    <a:pt x="1912" y="657"/>
                    <a:pt x="1855" y="457"/>
                    <a:pt x="1713" y="271"/>
                  </a:cubicBezTo>
                  <a:cubicBezTo>
                    <a:pt x="1584" y="86"/>
                    <a:pt x="1413" y="0"/>
                    <a:pt x="1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7"/>
            <p:cNvSpPr/>
            <p:nvPr/>
          </p:nvSpPr>
          <p:spPr>
            <a:xfrm>
              <a:off x="6270225" y="4218400"/>
              <a:ext cx="45325" cy="62800"/>
            </a:xfrm>
            <a:custGeom>
              <a:avLst/>
              <a:gdLst/>
              <a:ahLst/>
              <a:cxnLst/>
              <a:rect l="l" t="t" r="r" b="b"/>
              <a:pathLst>
                <a:path w="1813" h="2512" extrusionOk="0">
                  <a:moveTo>
                    <a:pt x="1099" y="314"/>
                  </a:moveTo>
                  <a:cubicBezTo>
                    <a:pt x="1356" y="314"/>
                    <a:pt x="1484" y="386"/>
                    <a:pt x="1484" y="543"/>
                  </a:cubicBezTo>
                  <a:cubicBezTo>
                    <a:pt x="1484" y="628"/>
                    <a:pt x="1456" y="714"/>
                    <a:pt x="1370" y="799"/>
                  </a:cubicBezTo>
                  <a:cubicBezTo>
                    <a:pt x="1299" y="885"/>
                    <a:pt x="1213" y="956"/>
                    <a:pt x="1113" y="1013"/>
                  </a:cubicBezTo>
                  <a:cubicBezTo>
                    <a:pt x="1028" y="1056"/>
                    <a:pt x="928" y="1113"/>
                    <a:pt x="814" y="1184"/>
                  </a:cubicBezTo>
                  <a:cubicBezTo>
                    <a:pt x="700" y="1242"/>
                    <a:pt x="628" y="1284"/>
                    <a:pt x="586" y="1313"/>
                  </a:cubicBezTo>
                  <a:cubicBezTo>
                    <a:pt x="686" y="956"/>
                    <a:pt x="728" y="699"/>
                    <a:pt x="728" y="543"/>
                  </a:cubicBezTo>
                  <a:cubicBezTo>
                    <a:pt x="728" y="500"/>
                    <a:pt x="714" y="457"/>
                    <a:pt x="700" y="400"/>
                  </a:cubicBezTo>
                  <a:cubicBezTo>
                    <a:pt x="857" y="343"/>
                    <a:pt x="985" y="314"/>
                    <a:pt x="1099" y="314"/>
                  </a:cubicBezTo>
                  <a:close/>
                  <a:moveTo>
                    <a:pt x="1085" y="0"/>
                  </a:moveTo>
                  <a:cubicBezTo>
                    <a:pt x="885" y="0"/>
                    <a:pt x="714" y="29"/>
                    <a:pt x="543" y="86"/>
                  </a:cubicBezTo>
                  <a:cubicBezTo>
                    <a:pt x="386" y="143"/>
                    <a:pt x="300" y="200"/>
                    <a:pt x="300" y="257"/>
                  </a:cubicBezTo>
                  <a:cubicBezTo>
                    <a:pt x="300" y="286"/>
                    <a:pt x="315" y="329"/>
                    <a:pt x="343" y="357"/>
                  </a:cubicBezTo>
                  <a:cubicBezTo>
                    <a:pt x="372" y="400"/>
                    <a:pt x="400" y="428"/>
                    <a:pt x="429" y="457"/>
                  </a:cubicBezTo>
                  <a:cubicBezTo>
                    <a:pt x="400" y="685"/>
                    <a:pt x="329" y="1042"/>
                    <a:pt x="201" y="1498"/>
                  </a:cubicBezTo>
                  <a:cubicBezTo>
                    <a:pt x="72" y="1969"/>
                    <a:pt x="1" y="2226"/>
                    <a:pt x="1" y="2283"/>
                  </a:cubicBezTo>
                  <a:cubicBezTo>
                    <a:pt x="1" y="2326"/>
                    <a:pt x="29" y="2383"/>
                    <a:pt x="72" y="2440"/>
                  </a:cubicBezTo>
                  <a:cubicBezTo>
                    <a:pt x="115" y="2483"/>
                    <a:pt x="158" y="2511"/>
                    <a:pt x="186" y="2511"/>
                  </a:cubicBezTo>
                  <a:cubicBezTo>
                    <a:pt x="215" y="2511"/>
                    <a:pt x="243" y="2454"/>
                    <a:pt x="272" y="2326"/>
                  </a:cubicBezTo>
                  <a:cubicBezTo>
                    <a:pt x="300" y="2269"/>
                    <a:pt x="315" y="2212"/>
                    <a:pt x="329" y="2155"/>
                  </a:cubicBezTo>
                  <a:cubicBezTo>
                    <a:pt x="357" y="2083"/>
                    <a:pt x="414" y="1869"/>
                    <a:pt x="529" y="1498"/>
                  </a:cubicBezTo>
                  <a:cubicBezTo>
                    <a:pt x="586" y="1684"/>
                    <a:pt x="743" y="1883"/>
                    <a:pt x="1014" y="2140"/>
                  </a:cubicBezTo>
                  <a:cubicBezTo>
                    <a:pt x="1270" y="2383"/>
                    <a:pt x="1484" y="2511"/>
                    <a:pt x="1627" y="2511"/>
                  </a:cubicBezTo>
                  <a:cubicBezTo>
                    <a:pt x="1698" y="2511"/>
                    <a:pt x="1741" y="2483"/>
                    <a:pt x="1741" y="2426"/>
                  </a:cubicBezTo>
                  <a:cubicBezTo>
                    <a:pt x="1741" y="2397"/>
                    <a:pt x="1713" y="2340"/>
                    <a:pt x="1656" y="2297"/>
                  </a:cubicBezTo>
                  <a:cubicBezTo>
                    <a:pt x="1627" y="2269"/>
                    <a:pt x="1584" y="2240"/>
                    <a:pt x="1556" y="2212"/>
                  </a:cubicBezTo>
                  <a:cubicBezTo>
                    <a:pt x="1527" y="2183"/>
                    <a:pt x="1484" y="2155"/>
                    <a:pt x="1442" y="2112"/>
                  </a:cubicBezTo>
                  <a:cubicBezTo>
                    <a:pt x="1399" y="2069"/>
                    <a:pt x="1342" y="2026"/>
                    <a:pt x="1285" y="1969"/>
                  </a:cubicBezTo>
                  <a:cubicBezTo>
                    <a:pt x="1228" y="1926"/>
                    <a:pt x="1185" y="1883"/>
                    <a:pt x="1156" y="1855"/>
                  </a:cubicBezTo>
                  <a:cubicBezTo>
                    <a:pt x="1128" y="1812"/>
                    <a:pt x="1071" y="1755"/>
                    <a:pt x="985" y="1684"/>
                  </a:cubicBezTo>
                  <a:cubicBezTo>
                    <a:pt x="900" y="1598"/>
                    <a:pt x="857" y="1527"/>
                    <a:pt x="857" y="1470"/>
                  </a:cubicBezTo>
                  <a:cubicBezTo>
                    <a:pt x="857" y="1456"/>
                    <a:pt x="885" y="1441"/>
                    <a:pt x="957" y="1413"/>
                  </a:cubicBezTo>
                  <a:cubicBezTo>
                    <a:pt x="1028" y="1370"/>
                    <a:pt x="1099" y="1327"/>
                    <a:pt x="1199" y="1284"/>
                  </a:cubicBezTo>
                  <a:cubicBezTo>
                    <a:pt x="1285" y="1227"/>
                    <a:pt x="1385" y="1170"/>
                    <a:pt x="1470" y="1113"/>
                  </a:cubicBezTo>
                  <a:cubicBezTo>
                    <a:pt x="1570" y="1042"/>
                    <a:pt x="1641" y="970"/>
                    <a:pt x="1713" y="871"/>
                  </a:cubicBezTo>
                  <a:cubicBezTo>
                    <a:pt x="1784" y="757"/>
                    <a:pt x="1812" y="657"/>
                    <a:pt x="1812" y="543"/>
                  </a:cubicBezTo>
                  <a:cubicBezTo>
                    <a:pt x="1812" y="371"/>
                    <a:pt x="1741" y="229"/>
                    <a:pt x="1599" y="143"/>
                  </a:cubicBezTo>
                  <a:cubicBezTo>
                    <a:pt x="1456" y="43"/>
                    <a:pt x="1285" y="0"/>
                    <a:pt x="1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7"/>
            <p:cNvSpPr/>
            <p:nvPr/>
          </p:nvSpPr>
          <p:spPr>
            <a:xfrm>
              <a:off x="6323725" y="4219475"/>
              <a:ext cx="48525" cy="61725"/>
            </a:xfrm>
            <a:custGeom>
              <a:avLst/>
              <a:gdLst/>
              <a:ahLst/>
              <a:cxnLst/>
              <a:rect l="l" t="t" r="r" b="b"/>
              <a:pathLst>
                <a:path w="1941" h="2469" extrusionOk="0">
                  <a:moveTo>
                    <a:pt x="1213" y="0"/>
                  </a:moveTo>
                  <a:cubicBezTo>
                    <a:pt x="742" y="0"/>
                    <a:pt x="486" y="43"/>
                    <a:pt x="443" y="129"/>
                  </a:cubicBezTo>
                  <a:cubicBezTo>
                    <a:pt x="429" y="157"/>
                    <a:pt x="429" y="186"/>
                    <a:pt x="429" y="214"/>
                  </a:cubicBezTo>
                  <a:cubicBezTo>
                    <a:pt x="429" y="385"/>
                    <a:pt x="386" y="614"/>
                    <a:pt x="314" y="885"/>
                  </a:cubicBezTo>
                  <a:cubicBezTo>
                    <a:pt x="243" y="1156"/>
                    <a:pt x="172" y="1398"/>
                    <a:pt x="100" y="1641"/>
                  </a:cubicBezTo>
                  <a:cubicBezTo>
                    <a:pt x="43" y="1869"/>
                    <a:pt x="1" y="2040"/>
                    <a:pt x="1" y="2140"/>
                  </a:cubicBezTo>
                  <a:cubicBezTo>
                    <a:pt x="1" y="2226"/>
                    <a:pt x="43" y="2311"/>
                    <a:pt x="129" y="2383"/>
                  </a:cubicBezTo>
                  <a:cubicBezTo>
                    <a:pt x="215" y="2440"/>
                    <a:pt x="300" y="2468"/>
                    <a:pt x="414" y="2468"/>
                  </a:cubicBezTo>
                  <a:cubicBezTo>
                    <a:pt x="657" y="2468"/>
                    <a:pt x="914" y="2425"/>
                    <a:pt x="1170" y="2340"/>
                  </a:cubicBezTo>
                  <a:cubicBezTo>
                    <a:pt x="1441" y="2254"/>
                    <a:pt x="1570" y="2154"/>
                    <a:pt x="1570" y="2069"/>
                  </a:cubicBezTo>
                  <a:cubicBezTo>
                    <a:pt x="1570" y="2026"/>
                    <a:pt x="1556" y="1997"/>
                    <a:pt x="1513" y="1997"/>
                  </a:cubicBezTo>
                  <a:cubicBezTo>
                    <a:pt x="1498" y="1997"/>
                    <a:pt x="1441" y="2012"/>
                    <a:pt x="1327" y="2040"/>
                  </a:cubicBezTo>
                  <a:cubicBezTo>
                    <a:pt x="999" y="2126"/>
                    <a:pt x="700" y="2169"/>
                    <a:pt x="429" y="2169"/>
                  </a:cubicBezTo>
                  <a:cubicBezTo>
                    <a:pt x="400" y="2169"/>
                    <a:pt x="371" y="2169"/>
                    <a:pt x="357" y="2154"/>
                  </a:cubicBezTo>
                  <a:cubicBezTo>
                    <a:pt x="343" y="2126"/>
                    <a:pt x="329" y="2112"/>
                    <a:pt x="329" y="2083"/>
                  </a:cubicBezTo>
                  <a:cubicBezTo>
                    <a:pt x="329" y="1997"/>
                    <a:pt x="386" y="1741"/>
                    <a:pt x="514" y="1341"/>
                  </a:cubicBezTo>
                  <a:cubicBezTo>
                    <a:pt x="771" y="1341"/>
                    <a:pt x="999" y="1313"/>
                    <a:pt x="1199" y="1284"/>
                  </a:cubicBezTo>
                  <a:cubicBezTo>
                    <a:pt x="1399" y="1241"/>
                    <a:pt x="1484" y="1170"/>
                    <a:pt x="1484" y="1099"/>
                  </a:cubicBezTo>
                  <a:cubicBezTo>
                    <a:pt x="1484" y="1056"/>
                    <a:pt x="1456" y="1042"/>
                    <a:pt x="1384" y="1042"/>
                  </a:cubicBezTo>
                  <a:cubicBezTo>
                    <a:pt x="1313" y="1042"/>
                    <a:pt x="1213" y="1056"/>
                    <a:pt x="1071" y="1056"/>
                  </a:cubicBezTo>
                  <a:cubicBezTo>
                    <a:pt x="942" y="1070"/>
                    <a:pt x="828" y="1084"/>
                    <a:pt x="742" y="1084"/>
                  </a:cubicBezTo>
                  <a:cubicBezTo>
                    <a:pt x="657" y="1084"/>
                    <a:pt x="614" y="1084"/>
                    <a:pt x="600" y="1070"/>
                  </a:cubicBezTo>
                  <a:cubicBezTo>
                    <a:pt x="685" y="756"/>
                    <a:pt x="728" y="500"/>
                    <a:pt x="728" y="343"/>
                  </a:cubicBezTo>
                  <a:lnTo>
                    <a:pt x="728" y="328"/>
                  </a:lnTo>
                  <a:cubicBezTo>
                    <a:pt x="956" y="300"/>
                    <a:pt x="1085" y="271"/>
                    <a:pt x="1142" y="271"/>
                  </a:cubicBezTo>
                  <a:cubicBezTo>
                    <a:pt x="1199" y="257"/>
                    <a:pt x="1299" y="257"/>
                    <a:pt x="1441" y="243"/>
                  </a:cubicBezTo>
                  <a:cubicBezTo>
                    <a:pt x="1584" y="228"/>
                    <a:pt x="1698" y="214"/>
                    <a:pt x="1784" y="200"/>
                  </a:cubicBezTo>
                  <a:cubicBezTo>
                    <a:pt x="1884" y="171"/>
                    <a:pt x="1941" y="143"/>
                    <a:pt x="1941" y="100"/>
                  </a:cubicBezTo>
                  <a:cubicBezTo>
                    <a:pt x="1941" y="29"/>
                    <a:pt x="1698" y="0"/>
                    <a:pt x="1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7"/>
            <p:cNvSpPr/>
            <p:nvPr/>
          </p:nvSpPr>
          <p:spPr>
            <a:xfrm>
              <a:off x="5767725" y="4383175"/>
              <a:ext cx="52825" cy="62775"/>
            </a:xfrm>
            <a:custGeom>
              <a:avLst/>
              <a:gdLst/>
              <a:ahLst/>
              <a:cxnLst/>
              <a:rect l="l" t="t" r="r" b="b"/>
              <a:pathLst>
                <a:path w="2113" h="2511" extrusionOk="0">
                  <a:moveTo>
                    <a:pt x="543" y="0"/>
                  </a:moveTo>
                  <a:cubicBezTo>
                    <a:pt x="500" y="0"/>
                    <a:pt x="472" y="43"/>
                    <a:pt x="472" y="114"/>
                  </a:cubicBezTo>
                  <a:cubicBezTo>
                    <a:pt x="472" y="271"/>
                    <a:pt x="386" y="656"/>
                    <a:pt x="243" y="1270"/>
                  </a:cubicBezTo>
                  <a:cubicBezTo>
                    <a:pt x="86" y="1883"/>
                    <a:pt x="1" y="2211"/>
                    <a:pt x="1" y="2268"/>
                  </a:cubicBezTo>
                  <a:cubicBezTo>
                    <a:pt x="1" y="2325"/>
                    <a:pt x="29" y="2382"/>
                    <a:pt x="72" y="2439"/>
                  </a:cubicBezTo>
                  <a:cubicBezTo>
                    <a:pt x="115" y="2496"/>
                    <a:pt x="158" y="2511"/>
                    <a:pt x="186" y="2511"/>
                  </a:cubicBezTo>
                  <a:cubicBezTo>
                    <a:pt x="201" y="2511"/>
                    <a:pt x="229" y="2468"/>
                    <a:pt x="258" y="2368"/>
                  </a:cubicBezTo>
                  <a:cubicBezTo>
                    <a:pt x="286" y="2282"/>
                    <a:pt x="343" y="2054"/>
                    <a:pt x="429" y="1712"/>
                  </a:cubicBezTo>
                  <a:cubicBezTo>
                    <a:pt x="514" y="1355"/>
                    <a:pt x="600" y="1041"/>
                    <a:pt x="671" y="770"/>
                  </a:cubicBezTo>
                  <a:cubicBezTo>
                    <a:pt x="1014" y="1655"/>
                    <a:pt x="1228" y="2183"/>
                    <a:pt x="1299" y="2354"/>
                  </a:cubicBezTo>
                  <a:cubicBezTo>
                    <a:pt x="1328" y="2397"/>
                    <a:pt x="1356" y="2439"/>
                    <a:pt x="1385" y="2468"/>
                  </a:cubicBezTo>
                  <a:cubicBezTo>
                    <a:pt x="1427" y="2496"/>
                    <a:pt x="1470" y="2511"/>
                    <a:pt x="1499" y="2511"/>
                  </a:cubicBezTo>
                  <a:cubicBezTo>
                    <a:pt x="1584" y="2511"/>
                    <a:pt x="1684" y="2368"/>
                    <a:pt x="1784" y="2054"/>
                  </a:cubicBezTo>
                  <a:cubicBezTo>
                    <a:pt x="1884" y="1755"/>
                    <a:pt x="1969" y="1412"/>
                    <a:pt x="2027" y="1056"/>
                  </a:cubicBezTo>
                  <a:cubicBezTo>
                    <a:pt x="2084" y="699"/>
                    <a:pt x="2112" y="428"/>
                    <a:pt x="2112" y="228"/>
                  </a:cubicBezTo>
                  <a:cubicBezTo>
                    <a:pt x="2112" y="185"/>
                    <a:pt x="2098" y="128"/>
                    <a:pt x="2041" y="86"/>
                  </a:cubicBezTo>
                  <a:cubicBezTo>
                    <a:pt x="1984" y="29"/>
                    <a:pt x="1941" y="0"/>
                    <a:pt x="1898" y="0"/>
                  </a:cubicBezTo>
                  <a:cubicBezTo>
                    <a:pt x="1855" y="0"/>
                    <a:pt x="1827" y="43"/>
                    <a:pt x="1827" y="157"/>
                  </a:cubicBezTo>
                  <a:cubicBezTo>
                    <a:pt x="1827" y="171"/>
                    <a:pt x="1813" y="314"/>
                    <a:pt x="1784" y="571"/>
                  </a:cubicBezTo>
                  <a:cubicBezTo>
                    <a:pt x="1727" y="1141"/>
                    <a:pt x="1627" y="1626"/>
                    <a:pt x="1470" y="2040"/>
                  </a:cubicBezTo>
                  <a:cubicBezTo>
                    <a:pt x="1370" y="1812"/>
                    <a:pt x="1128" y="1213"/>
                    <a:pt x="743" y="214"/>
                  </a:cubicBezTo>
                  <a:cubicBezTo>
                    <a:pt x="728" y="157"/>
                    <a:pt x="686" y="114"/>
                    <a:pt x="643" y="71"/>
                  </a:cubicBezTo>
                  <a:cubicBezTo>
                    <a:pt x="600" y="29"/>
                    <a:pt x="557" y="0"/>
                    <a:pt x="5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7"/>
            <p:cNvSpPr/>
            <p:nvPr/>
          </p:nvSpPr>
          <p:spPr>
            <a:xfrm>
              <a:off x="5831225" y="4383525"/>
              <a:ext cx="43175" cy="63150"/>
            </a:xfrm>
            <a:custGeom>
              <a:avLst/>
              <a:gdLst/>
              <a:ahLst/>
              <a:cxnLst/>
              <a:rect l="l" t="t" r="r" b="b"/>
              <a:pathLst>
                <a:path w="1727" h="2526" extrusionOk="0">
                  <a:moveTo>
                    <a:pt x="371" y="0"/>
                  </a:moveTo>
                  <a:cubicBezTo>
                    <a:pt x="342" y="0"/>
                    <a:pt x="314" y="0"/>
                    <a:pt x="314" y="29"/>
                  </a:cubicBezTo>
                  <a:cubicBezTo>
                    <a:pt x="300" y="43"/>
                    <a:pt x="300" y="72"/>
                    <a:pt x="300" y="100"/>
                  </a:cubicBezTo>
                  <a:cubicBezTo>
                    <a:pt x="300" y="243"/>
                    <a:pt x="243" y="514"/>
                    <a:pt x="143" y="928"/>
                  </a:cubicBezTo>
                  <a:cubicBezTo>
                    <a:pt x="43" y="1327"/>
                    <a:pt x="0" y="1612"/>
                    <a:pt x="0" y="1812"/>
                  </a:cubicBezTo>
                  <a:cubicBezTo>
                    <a:pt x="0" y="1997"/>
                    <a:pt x="43" y="2154"/>
                    <a:pt x="157" y="2311"/>
                  </a:cubicBezTo>
                  <a:cubicBezTo>
                    <a:pt x="271" y="2454"/>
                    <a:pt x="400" y="2525"/>
                    <a:pt x="556" y="2525"/>
                  </a:cubicBezTo>
                  <a:cubicBezTo>
                    <a:pt x="756" y="2525"/>
                    <a:pt x="942" y="2425"/>
                    <a:pt x="1127" y="2240"/>
                  </a:cubicBezTo>
                  <a:cubicBezTo>
                    <a:pt x="1313" y="2040"/>
                    <a:pt x="1455" y="1783"/>
                    <a:pt x="1555" y="1470"/>
                  </a:cubicBezTo>
                  <a:cubicBezTo>
                    <a:pt x="1669" y="1142"/>
                    <a:pt x="1726" y="799"/>
                    <a:pt x="1726" y="443"/>
                  </a:cubicBezTo>
                  <a:cubicBezTo>
                    <a:pt x="1726" y="314"/>
                    <a:pt x="1683" y="200"/>
                    <a:pt x="1612" y="129"/>
                  </a:cubicBezTo>
                  <a:cubicBezTo>
                    <a:pt x="1541" y="43"/>
                    <a:pt x="1484" y="0"/>
                    <a:pt x="1427" y="0"/>
                  </a:cubicBezTo>
                  <a:cubicBezTo>
                    <a:pt x="1384" y="0"/>
                    <a:pt x="1355" y="29"/>
                    <a:pt x="1355" y="72"/>
                  </a:cubicBezTo>
                  <a:cubicBezTo>
                    <a:pt x="1355" y="100"/>
                    <a:pt x="1370" y="157"/>
                    <a:pt x="1370" y="257"/>
                  </a:cubicBezTo>
                  <a:cubicBezTo>
                    <a:pt x="1384" y="357"/>
                    <a:pt x="1398" y="457"/>
                    <a:pt x="1398" y="557"/>
                  </a:cubicBezTo>
                  <a:cubicBezTo>
                    <a:pt x="1398" y="771"/>
                    <a:pt x="1370" y="985"/>
                    <a:pt x="1313" y="1199"/>
                  </a:cubicBezTo>
                  <a:cubicBezTo>
                    <a:pt x="1255" y="1413"/>
                    <a:pt x="1184" y="1584"/>
                    <a:pt x="1099" y="1726"/>
                  </a:cubicBezTo>
                  <a:cubicBezTo>
                    <a:pt x="1013" y="1883"/>
                    <a:pt x="927" y="1997"/>
                    <a:pt x="842" y="2083"/>
                  </a:cubicBezTo>
                  <a:cubicBezTo>
                    <a:pt x="742" y="2169"/>
                    <a:pt x="656" y="2226"/>
                    <a:pt x="571" y="2226"/>
                  </a:cubicBezTo>
                  <a:cubicBezTo>
                    <a:pt x="499" y="2226"/>
                    <a:pt x="428" y="2183"/>
                    <a:pt x="385" y="2097"/>
                  </a:cubicBezTo>
                  <a:cubicBezTo>
                    <a:pt x="328" y="2012"/>
                    <a:pt x="314" y="1898"/>
                    <a:pt x="314" y="1769"/>
                  </a:cubicBezTo>
                  <a:cubicBezTo>
                    <a:pt x="314" y="1641"/>
                    <a:pt x="357" y="1384"/>
                    <a:pt x="457" y="999"/>
                  </a:cubicBezTo>
                  <a:cubicBezTo>
                    <a:pt x="542" y="628"/>
                    <a:pt x="599" y="400"/>
                    <a:pt x="599" y="314"/>
                  </a:cubicBezTo>
                  <a:cubicBezTo>
                    <a:pt x="599" y="229"/>
                    <a:pt x="571" y="157"/>
                    <a:pt x="514" y="100"/>
                  </a:cubicBezTo>
                  <a:cubicBezTo>
                    <a:pt x="457" y="29"/>
                    <a:pt x="414" y="0"/>
                    <a:pt x="3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7"/>
            <p:cNvSpPr/>
            <p:nvPr/>
          </p:nvSpPr>
          <p:spPr>
            <a:xfrm>
              <a:off x="5882575" y="4383525"/>
              <a:ext cx="43525" cy="62075"/>
            </a:xfrm>
            <a:custGeom>
              <a:avLst/>
              <a:gdLst/>
              <a:ahLst/>
              <a:cxnLst/>
              <a:rect l="l" t="t" r="r" b="b"/>
              <a:pathLst>
                <a:path w="1741" h="2483" extrusionOk="0">
                  <a:moveTo>
                    <a:pt x="1441" y="0"/>
                  </a:moveTo>
                  <a:cubicBezTo>
                    <a:pt x="1241" y="0"/>
                    <a:pt x="1013" y="100"/>
                    <a:pt x="785" y="314"/>
                  </a:cubicBezTo>
                  <a:cubicBezTo>
                    <a:pt x="557" y="514"/>
                    <a:pt x="371" y="756"/>
                    <a:pt x="214" y="1042"/>
                  </a:cubicBezTo>
                  <a:cubicBezTo>
                    <a:pt x="72" y="1327"/>
                    <a:pt x="0" y="1569"/>
                    <a:pt x="0" y="1798"/>
                  </a:cubicBezTo>
                  <a:cubicBezTo>
                    <a:pt x="0" y="1969"/>
                    <a:pt x="72" y="2126"/>
                    <a:pt x="229" y="2268"/>
                  </a:cubicBezTo>
                  <a:cubicBezTo>
                    <a:pt x="371" y="2411"/>
                    <a:pt x="528" y="2482"/>
                    <a:pt x="699" y="2482"/>
                  </a:cubicBezTo>
                  <a:cubicBezTo>
                    <a:pt x="828" y="2482"/>
                    <a:pt x="970" y="2454"/>
                    <a:pt x="1127" y="2383"/>
                  </a:cubicBezTo>
                  <a:cubicBezTo>
                    <a:pt x="1284" y="2311"/>
                    <a:pt x="1427" y="2226"/>
                    <a:pt x="1541" y="2140"/>
                  </a:cubicBezTo>
                  <a:cubicBezTo>
                    <a:pt x="1641" y="2054"/>
                    <a:pt x="1698" y="1983"/>
                    <a:pt x="1698" y="1926"/>
                  </a:cubicBezTo>
                  <a:cubicBezTo>
                    <a:pt x="1698" y="1869"/>
                    <a:pt x="1684" y="1841"/>
                    <a:pt x="1641" y="1841"/>
                  </a:cubicBezTo>
                  <a:cubicBezTo>
                    <a:pt x="1627" y="1841"/>
                    <a:pt x="1512" y="1898"/>
                    <a:pt x="1327" y="1997"/>
                  </a:cubicBezTo>
                  <a:cubicBezTo>
                    <a:pt x="1256" y="2040"/>
                    <a:pt x="1156" y="2083"/>
                    <a:pt x="1042" y="2112"/>
                  </a:cubicBezTo>
                  <a:cubicBezTo>
                    <a:pt x="928" y="2140"/>
                    <a:pt x="813" y="2154"/>
                    <a:pt x="699" y="2154"/>
                  </a:cubicBezTo>
                  <a:cubicBezTo>
                    <a:pt x="585" y="2154"/>
                    <a:pt x="500" y="2126"/>
                    <a:pt x="428" y="2069"/>
                  </a:cubicBezTo>
                  <a:cubicBezTo>
                    <a:pt x="371" y="2012"/>
                    <a:pt x="328" y="1912"/>
                    <a:pt x="328" y="1783"/>
                  </a:cubicBezTo>
                  <a:cubicBezTo>
                    <a:pt x="328" y="1641"/>
                    <a:pt x="371" y="1498"/>
                    <a:pt x="457" y="1313"/>
                  </a:cubicBezTo>
                  <a:cubicBezTo>
                    <a:pt x="542" y="1127"/>
                    <a:pt x="642" y="970"/>
                    <a:pt x="756" y="828"/>
                  </a:cubicBezTo>
                  <a:cubicBezTo>
                    <a:pt x="871" y="699"/>
                    <a:pt x="999" y="571"/>
                    <a:pt x="1127" y="485"/>
                  </a:cubicBezTo>
                  <a:cubicBezTo>
                    <a:pt x="1270" y="385"/>
                    <a:pt x="1384" y="343"/>
                    <a:pt x="1470" y="343"/>
                  </a:cubicBezTo>
                  <a:cubicBezTo>
                    <a:pt x="1512" y="343"/>
                    <a:pt x="1555" y="343"/>
                    <a:pt x="1612" y="371"/>
                  </a:cubicBezTo>
                  <a:cubicBezTo>
                    <a:pt x="1655" y="385"/>
                    <a:pt x="1684" y="385"/>
                    <a:pt x="1712" y="385"/>
                  </a:cubicBezTo>
                  <a:cubicBezTo>
                    <a:pt x="1726" y="385"/>
                    <a:pt x="1741" y="371"/>
                    <a:pt x="1741" y="314"/>
                  </a:cubicBezTo>
                  <a:cubicBezTo>
                    <a:pt x="1741" y="257"/>
                    <a:pt x="1698" y="200"/>
                    <a:pt x="1641" y="114"/>
                  </a:cubicBezTo>
                  <a:cubicBezTo>
                    <a:pt x="1570" y="43"/>
                    <a:pt x="1512" y="0"/>
                    <a:pt x="14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7"/>
            <p:cNvSpPr/>
            <p:nvPr/>
          </p:nvSpPr>
          <p:spPr>
            <a:xfrm>
              <a:off x="5935700" y="4382800"/>
              <a:ext cx="38550" cy="63150"/>
            </a:xfrm>
            <a:custGeom>
              <a:avLst/>
              <a:gdLst/>
              <a:ahLst/>
              <a:cxnLst/>
              <a:rect l="l" t="t" r="r" b="b"/>
              <a:pathLst>
                <a:path w="1542" h="2526" extrusionOk="0">
                  <a:moveTo>
                    <a:pt x="571" y="1"/>
                  </a:moveTo>
                  <a:cubicBezTo>
                    <a:pt x="543" y="1"/>
                    <a:pt x="514" y="15"/>
                    <a:pt x="500" y="29"/>
                  </a:cubicBezTo>
                  <a:cubicBezTo>
                    <a:pt x="500" y="44"/>
                    <a:pt x="486" y="72"/>
                    <a:pt x="486" y="115"/>
                  </a:cubicBezTo>
                  <a:cubicBezTo>
                    <a:pt x="486" y="272"/>
                    <a:pt x="415" y="643"/>
                    <a:pt x="243" y="1213"/>
                  </a:cubicBezTo>
                  <a:cubicBezTo>
                    <a:pt x="86" y="1770"/>
                    <a:pt x="1" y="2098"/>
                    <a:pt x="1" y="2198"/>
                  </a:cubicBezTo>
                  <a:cubicBezTo>
                    <a:pt x="1" y="2283"/>
                    <a:pt x="44" y="2369"/>
                    <a:pt x="129" y="2426"/>
                  </a:cubicBezTo>
                  <a:cubicBezTo>
                    <a:pt x="215" y="2497"/>
                    <a:pt x="315" y="2526"/>
                    <a:pt x="429" y="2526"/>
                  </a:cubicBezTo>
                  <a:cubicBezTo>
                    <a:pt x="686" y="2526"/>
                    <a:pt x="928" y="2483"/>
                    <a:pt x="1171" y="2397"/>
                  </a:cubicBezTo>
                  <a:cubicBezTo>
                    <a:pt x="1413" y="2312"/>
                    <a:pt x="1542" y="2212"/>
                    <a:pt x="1542" y="2112"/>
                  </a:cubicBezTo>
                  <a:cubicBezTo>
                    <a:pt x="1542" y="2098"/>
                    <a:pt x="1527" y="2083"/>
                    <a:pt x="1527" y="2069"/>
                  </a:cubicBezTo>
                  <a:cubicBezTo>
                    <a:pt x="1513" y="2055"/>
                    <a:pt x="1499" y="2055"/>
                    <a:pt x="1484" y="2055"/>
                  </a:cubicBezTo>
                  <a:cubicBezTo>
                    <a:pt x="1470" y="2055"/>
                    <a:pt x="1399" y="2069"/>
                    <a:pt x="1299" y="2098"/>
                  </a:cubicBezTo>
                  <a:cubicBezTo>
                    <a:pt x="985" y="2183"/>
                    <a:pt x="686" y="2226"/>
                    <a:pt x="415" y="2226"/>
                  </a:cubicBezTo>
                  <a:cubicBezTo>
                    <a:pt x="357" y="2226"/>
                    <a:pt x="329" y="2198"/>
                    <a:pt x="329" y="2141"/>
                  </a:cubicBezTo>
                  <a:cubicBezTo>
                    <a:pt x="329" y="2069"/>
                    <a:pt x="372" y="1870"/>
                    <a:pt x="472" y="1541"/>
                  </a:cubicBezTo>
                  <a:cubicBezTo>
                    <a:pt x="686" y="871"/>
                    <a:pt x="785" y="457"/>
                    <a:pt x="785" y="286"/>
                  </a:cubicBezTo>
                  <a:cubicBezTo>
                    <a:pt x="785" y="215"/>
                    <a:pt x="757" y="158"/>
                    <a:pt x="700" y="101"/>
                  </a:cubicBezTo>
                  <a:cubicBezTo>
                    <a:pt x="657" y="29"/>
                    <a:pt x="614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7"/>
            <p:cNvSpPr/>
            <p:nvPr/>
          </p:nvSpPr>
          <p:spPr>
            <a:xfrm>
              <a:off x="5984575" y="4384225"/>
              <a:ext cx="48175" cy="62075"/>
            </a:xfrm>
            <a:custGeom>
              <a:avLst/>
              <a:gdLst/>
              <a:ahLst/>
              <a:cxnLst/>
              <a:rect l="l" t="t" r="r" b="b"/>
              <a:pathLst>
                <a:path w="1927" h="2483" extrusionOk="0">
                  <a:moveTo>
                    <a:pt x="1213" y="1"/>
                  </a:moveTo>
                  <a:cubicBezTo>
                    <a:pt x="742" y="1"/>
                    <a:pt x="471" y="44"/>
                    <a:pt x="442" y="129"/>
                  </a:cubicBezTo>
                  <a:cubicBezTo>
                    <a:pt x="428" y="158"/>
                    <a:pt x="428" y="186"/>
                    <a:pt x="428" y="215"/>
                  </a:cubicBezTo>
                  <a:cubicBezTo>
                    <a:pt x="428" y="400"/>
                    <a:pt x="385" y="628"/>
                    <a:pt x="314" y="885"/>
                  </a:cubicBezTo>
                  <a:cubicBezTo>
                    <a:pt x="243" y="1156"/>
                    <a:pt x="171" y="1413"/>
                    <a:pt x="100" y="1641"/>
                  </a:cubicBezTo>
                  <a:cubicBezTo>
                    <a:pt x="29" y="1884"/>
                    <a:pt x="0" y="2041"/>
                    <a:pt x="0" y="2141"/>
                  </a:cubicBezTo>
                  <a:cubicBezTo>
                    <a:pt x="0" y="2240"/>
                    <a:pt x="43" y="2326"/>
                    <a:pt x="114" y="2383"/>
                  </a:cubicBezTo>
                  <a:cubicBezTo>
                    <a:pt x="200" y="2454"/>
                    <a:pt x="300" y="2483"/>
                    <a:pt x="414" y="2483"/>
                  </a:cubicBezTo>
                  <a:cubicBezTo>
                    <a:pt x="656" y="2483"/>
                    <a:pt x="913" y="2440"/>
                    <a:pt x="1170" y="2340"/>
                  </a:cubicBezTo>
                  <a:cubicBezTo>
                    <a:pt x="1427" y="2255"/>
                    <a:pt x="1569" y="2169"/>
                    <a:pt x="1569" y="2084"/>
                  </a:cubicBezTo>
                  <a:cubicBezTo>
                    <a:pt x="1569" y="2026"/>
                    <a:pt x="1541" y="2012"/>
                    <a:pt x="1512" y="2012"/>
                  </a:cubicBezTo>
                  <a:cubicBezTo>
                    <a:pt x="1498" y="2012"/>
                    <a:pt x="1427" y="2026"/>
                    <a:pt x="1327" y="2055"/>
                  </a:cubicBezTo>
                  <a:cubicBezTo>
                    <a:pt x="999" y="2141"/>
                    <a:pt x="699" y="2183"/>
                    <a:pt x="414" y="2183"/>
                  </a:cubicBezTo>
                  <a:cubicBezTo>
                    <a:pt x="385" y="2183"/>
                    <a:pt x="371" y="2169"/>
                    <a:pt x="343" y="2155"/>
                  </a:cubicBezTo>
                  <a:cubicBezTo>
                    <a:pt x="328" y="2141"/>
                    <a:pt x="328" y="2112"/>
                    <a:pt x="328" y="2084"/>
                  </a:cubicBezTo>
                  <a:cubicBezTo>
                    <a:pt x="328" y="1998"/>
                    <a:pt x="385" y="1755"/>
                    <a:pt x="514" y="1342"/>
                  </a:cubicBezTo>
                  <a:cubicBezTo>
                    <a:pt x="771" y="1342"/>
                    <a:pt x="999" y="1327"/>
                    <a:pt x="1199" y="1285"/>
                  </a:cubicBezTo>
                  <a:cubicBezTo>
                    <a:pt x="1384" y="1242"/>
                    <a:pt x="1484" y="1185"/>
                    <a:pt x="1484" y="1099"/>
                  </a:cubicBezTo>
                  <a:cubicBezTo>
                    <a:pt x="1484" y="1071"/>
                    <a:pt x="1455" y="1056"/>
                    <a:pt x="1384" y="1056"/>
                  </a:cubicBezTo>
                  <a:cubicBezTo>
                    <a:pt x="1313" y="1056"/>
                    <a:pt x="1213" y="1056"/>
                    <a:pt x="1070" y="1071"/>
                  </a:cubicBezTo>
                  <a:cubicBezTo>
                    <a:pt x="927" y="1085"/>
                    <a:pt x="813" y="1085"/>
                    <a:pt x="742" y="1085"/>
                  </a:cubicBezTo>
                  <a:lnTo>
                    <a:pt x="599" y="1085"/>
                  </a:lnTo>
                  <a:cubicBezTo>
                    <a:pt x="685" y="757"/>
                    <a:pt x="728" y="514"/>
                    <a:pt x="728" y="357"/>
                  </a:cubicBezTo>
                  <a:lnTo>
                    <a:pt x="728" y="343"/>
                  </a:lnTo>
                  <a:cubicBezTo>
                    <a:pt x="942" y="300"/>
                    <a:pt x="1084" y="286"/>
                    <a:pt x="1141" y="272"/>
                  </a:cubicBezTo>
                  <a:cubicBezTo>
                    <a:pt x="1199" y="272"/>
                    <a:pt x="1298" y="258"/>
                    <a:pt x="1441" y="243"/>
                  </a:cubicBezTo>
                  <a:cubicBezTo>
                    <a:pt x="1584" y="229"/>
                    <a:pt x="1698" y="215"/>
                    <a:pt x="1783" y="201"/>
                  </a:cubicBezTo>
                  <a:cubicBezTo>
                    <a:pt x="1883" y="186"/>
                    <a:pt x="1926" y="158"/>
                    <a:pt x="1926" y="101"/>
                  </a:cubicBezTo>
                  <a:cubicBezTo>
                    <a:pt x="1926" y="44"/>
                    <a:pt x="1698" y="1"/>
                    <a:pt x="1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7"/>
            <p:cNvSpPr/>
            <p:nvPr/>
          </p:nvSpPr>
          <p:spPr>
            <a:xfrm>
              <a:off x="6034850" y="4382450"/>
              <a:ext cx="46400" cy="63850"/>
            </a:xfrm>
            <a:custGeom>
              <a:avLst/>
              <a:gdLst/>
              <a:ahLst/>
              <a:cxnLst/>
              <a:rect l="l" t="t" r="r" b="b"/>
              <a:pathLst>
                <a:path w="1856" h="2554" extrusionOk="0">
                  <a:moveTo>
                    <a:pt x="1099" y="357"/>
                  </a:moveTo>
                  <a:cubicBezTo>
                    <a:pt x="1142" y="557"/>
                    <a:pt x="1185" y="871"/>
                    <a:pt x="1227" y="1270"/>
                  </a:cubicBezTo>
                  <a:cubicBezTo>
                    <a:pt x="1042" y="1299"/>
                    <a:pt x="857" y="1341"/>
                    <a:pt x="700" y="1384"/>
                  </a:cubicBezTo>
                  <a:cubicBezTo>
                    <a:pt x="857" y="942"/>
                    <a:pt x="999" y="600"/>
                    <a:pt x="1099" y="357"/>
                  </a:cubicBezTo>
                  <a:close/>
                  <a:moveTo>
                    <a:pt x="1185" y="0"/>
                  </a:moveTo>
                  <a:cubicBezTo>
                    <a:pt x="1128" y="0"/>
                    <a:pt x="1056" y="29"/>
                    <a:pt x="999" y="72"/>
                  </a:cubicBezTo>
                  <a:cubicBezTo>
                    <a:pt x="928" y="115"/>
                    <a:pt x="885" y="172"/>
                    <a:pt x="857" y="243"/>
                  </a:cubicBezTo>
                  <a:cubicBezTo>
                    <a:pt x="828" y="300"/>
                    <a:pt x="771" y="457"/>
                    <a:pt x="671" y="685"/>
                  </a:cubicBezTo>
                  <a:cubicBezTo>
                    <a:pt x="571" y="928"/>
                    <a:pt x="500" y="1113"/>
                    <a:pt x="443" y="1242"/>
                  </a:cubicBezTo>
                  <a:cubicBezTo>
                    <a:pt x="414" y="1313"/>
                    <a:pt x="386" y="1398"/>
                    <a:pt x="357" y="1484"/>
                  </a:cubicBezTo>
                  <a:cubicBezTo>
                    <a:pt x="115" y="1555"/>
                    <a:pt x="1" y="1612"/>
                    <a:pt x="1" y="1670"/>
                  </a:cubicBezTo>
                  <a:cubicBezTo>
                    <a:pt x="1" y="1712"/>
                    <a:pt x="15" y="1741"/>
                    <a:pt x="58" y="1784"/>
                  </a:cubicBezTo>
                  <a:cubicBezTo>
                    <a:pt x="86" y="1812"/>
                    <a:pt x="129" y="1826"/>
                    <a:pt x="186" y="1826"/>
                  </a:cubicBezTo>
                  <a:lnTo>
                    <a:pt x="200" y="1826"/>
                  </a:lnTo>
                  <a:cubicBezTo>
                    <a:pt x="72" y="2140"/>
                    <a:pt x="1" y="2311"/>
                    <a:pt x="1" y="2326"/>
                  </a:cubicBezTo>
                  <a:cubicBezTo>
                    <a:pt x="1" y="2383"/>
                    <a:pt x="29" y="2440"/>
                    <a:pt x="72" y="2483"/>
                  </a:cubicBezTo>
                  <a:cubicBezTo>
                    <a:pt x="115" y="2525"/>
                    <a:pt x="158" y="2554"/>
                    <a:pt x="186" y="2554"/>
                  </a:cubicBezTo>
                  <a:cubicBezTo>
                    <a:pt x="229" y="2554"/>
                    <a:pt x="357" y="2269"/>
                    <a:pt x="557" y="1727"/>
                  </a:cubicBezTo>
                  <a:cubicBezTo>
                    <a:pt x="742" y="1684"/>
                    <a:pt x="871" y="1641"/>
                    <a:pt x="956" y="1627"/>
                  </a:cubicBezTo>
                  <a:cubicBezTo>
                    <a:pt x="1056" y="1598"/>
                    <a:pt x="1142" y="1570"/>
                    <a:pt x="1256" y="1541"/>
                  </a:cubicBezTo>
                  <a:cubicBezTo>
                    <a:pt x="1270" y="1755"/>
                    <a:pt x="1285" y="1983"/>
                    <a:pt x="1313" y="2212"/>
                  </a:cubicBezTo>
                  <a:cubicBezTo>
                    <a:pt x="1327" y="2340"/>
                    <a:pt x="1342" y="2426"/>
                    <a:pt x="1370" y="2468"/>
                  </a:cubicBezTo>
                  <a:cubicBezTo>
                    <a:pt x="1384" y="2525"/>
                    <a:pt x="1427" y="2554"/>
                    <a:pt x="1456" y="2554"/>
                  </a:cubicBezTo>
                  <a:cubicBezTo>
                    <a:pt x="1541" y="2554"/>
                    <a:pt x="1570" y="2397"/>
                    <a:pt x="1570" y="2097"/>
                  </a:cubicBezTo>
                  <a:cubicBezTo>
                    <a:pt x="1570" y="1926"/>
                    <a:pt x="1570" y="1712"/>
                    <a:pt x="1541" y="1470"/>
                  </a:cubicBezTo>
                  <a:cubicBezTo>
                    <a:pt x="1755" y="1413"/>
                    <a:pt x="1855" y="1356"/>
                    <a:pt x="1855" y="1313"/>
                  </a:cubicBezTo>
                  <a:cubicBezTo>
                    <a:pt x="1855" y="1256"/>
                    <a:pt x="1812" y="1213"/>
                    <a:pt x="1698" y="1213"/>
                  </a:cubicBezTo>
                  <a:cubicBezTo>
                    <a:pt x="1655" y="1213"/>
                    <a:pt x="1598" y="1227"/>
                    <a:pt x="1527" y="1227"/>
                  </a:cubicBezTo>
                  <a:cubicBezTo>
                    <a:pt x="1484" y="885"/>
                    <a:pt x="1441" y="585"/>
                    <a:pt x="1384" y="357"/>
                  </a:cubicBezTo>
                  <a:cubicBezTo>
                    <a:pt x="1327" y="115"/>
                    <a:pt x="1256" y="0"/>
                    <a:pt x="11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7"/>
            <p:cNvSpPr/>
            <p:nvPr/>
          </p:nvSpPr>
          <p:spPr>
            <a:xfrm>
              <a:off x="6089425" y="4383175"/>
              <a:ext cx="45300" cy="63125"/>
            </a:xfrm>
            <a:custGeom>
              <a:avLst/>
              <a:gdLst/>
              <a:ahLst/>
              <a:cxnLst/>
              <a:rect l="l" t="t" r="r" b="b"/>
              <a:pathLst>
                <a:path w="1812" h="2525" extrusionOk="0">
                  <a:moveTo>
                    <a:pt x="1099" y="328"/>
                  </a:moveTo>
                  <a:cubicBezTo>
                    <a:pt x="1355" y="328"/>
                    <a:pt x="1484" y="399"/>
                    <a:pt x="1484" y="542"/>
                  </a:cubicBezTo>
                  <a:cubicBezTo>
                    <a:pt x="1484" y="642"/>
                    <a:pt x="1441" y="728"/>
                    <a:pt x="1370" y="813"/>
                  </a:cubicBezTo>
                  <a:cubicBezTo>
                    <a:pt x="1298" y="899"/>
                    <a:pt x="1213" y="970"/>
                    <a:pt x="1113" y="1013"/>
                  </a:cubicBezTo>
                  <a:cubicBezTo>
                    <a:pt x="1027" y="1070"/>
                    <a:pt x="927" y="1127"/>
                    <a:pt x="813" y="1184"/>
                  </a:cubicBezTo>
                  <a:cubicBezTo>
                    <a:pt x="699" y="1241"/>
                    <a:pt x="614" y="1284"/>
                    <a:pt x="585" y="1327"/>
                  </a:cubicBezTo>
                  <a:cubicBezTo>
                    <a:pt x="685" y="970"/>
                    <a:pt x="728" y="713"/>
                    <a:pt x="728" y="556"/>
                  </a:cubicBezTo>
                  <a:cubicBezTo>
                    <a:pt x="728" y="514"/>
                    <a:pt x="714" y="471"/>
                    <a:pt x="699" y="414"/>
                  </a:cubicBezTo>
                  <a:cubicBezTo>
                    <a:pt x="842" y="357"/>
                    <a:pt x="985" y="328"/>
                    <a:pt x="1099" y="328"/>
                  </a:cubicBezTo>
                  <a:close/>
                  <a:moveTo>
                    <a:pt x="1084" y="0"/>
                  </a:moveTo>
                  <a:cubicBezTo>
                    <a:pt x="885" y="0"/>
                    <a:pt x="714" y="29"/>
                    <a:pt x="542" y="100"/>
                  </a:cubicBezTo>
                  <a:cubicBezTo>
                    <a:pt x="385" y="157"/>
                    <a:pt x="300" y="214"/>
                    <a:pt x="300" y="257"/>
                  </a:cubicBezTo>
                  <a:cubicBezTo>
                    <a:pt x="300" y="300"/>
                    <a:pt x="314" y="328"/>
                    <a:pt x="343" y="371"/>
                  </a:cubicBezTo>
                  <a:cubicBezTo>
                    <a:pt x="371" y="414"/>
                    <a:pt x="385" y="442"/>
                    <a:pt x="428" y="457"/>
                  </a:cubicBezTo>
                  <a:cubicBezTo>
                    <a:pt x="400" y="699"/>
                    <a:pt x="328" y="1056"/>
                    <a:pt x="200" y="1512"/>
                  </a:cubicBezTo>
                  <a:cubicBezTo>
                    <a:pt x="72" y="1969"/>
                    <a:pt x="0" y="2225"/>
                    <a:pt x="0" y="2282"/>
                  </a:cubicBezTo>
                  <a:cubicBezTo>
                    <a:pt x="0" y="2340"/>
                    <a:pt x="29" y="2382"/>
                    <a:pt x="72" y="2439"/>
                  </a:cubicBezTo>
                  <a:cubicBezTo>
                    <a:pt x="114" y="2496"/>
                    <a:pt x="157" y="2525"/>
                    <a:pt x="186" y="2525"/>
                  </a:cubicBezTo>
                  <a:cubicBezTo>
                    <a:pt x="214" y="2525"/>
                    <a:pt x="243" y="2454"/>
                    <a:pt x="271" y="2340"/>
                  </a:cubicBezTo>
                  <a:cubicBezTo>
                    <a:pt x="300" y="2268"/>
                    <a:pt x="314" y="2211"/>
                    <a:pt x="328" y="2154"/>
                  </a:cubicBezTo>
                  <a:cubicBezTo>
                    <a:pt x="357" y="2097"/>
                    <a:pt x="414" y="1883"/>
                    <a:pt x="528" y="1512"/>
                  </a:cubicBezTo>
                  <a:cubicBezTo>
                    <a:pt x="585" y="1683"/>
                    <a:pt x="742" y="1897"/>
                    <a:pt x="1013" y="2140"/>
                  </a:cubicBezTo>
                  <a:cubicBezTo>
                    <a:pt x="1270" y="2397"/>
                    <a:pt x="1484" y="2511"/>
                    <a:pt x="1626" y="2511"/>
                  </a:cubicBezTo>
                  <a:cubicBezTo>
                    <a:pt x="1698" y="2511"/>
                    <a:pt x="1741" y="2482"/>
                    <a:pt x="1741" y="2425"/>
                  </a:cubicBezTo>
                  <a:cubicBezTo>
                    <a:pt x="1741" y="2397"/>
                    <a:pt x="1712" y="2354"/>
                    <a:pt x="1655" y="2297"/>
                  </a:cubicBezTo>
                  <a:cubicBezTo>
                    <a:pt x="1612" y="2268"/>
                    <a:pt x="1584" y="2240"/>
                    <a:pt x="1555" y="2211"/>
                  </a:cubicBezTo>
                  <a:cubicBezTo>
                    <a:pt x="1527" y="2197"/>
                    <a:pt x="1484" y="2154"/>
                    <a:pt x="1441" y="2111"/>
                  </a:cubicBezTo>
                  <a:cubicBezTo>
                    <a:pt x="1398" y="2083"/>
                    <a:pt x="1341" y="2026"/>
                    <a:pt x="1284" y="1983"/>
                  </a:cubicBezTo>
                  <a:cubicBezTo>
                    <a:pt x="1227" y="1926"/>
                    <a:pt x="1184" y="1883"/>
                    <a:pt x="1156" y="1855"/>
                  </a:cubicBezTo>
                  <a:cubicBezTo>
                    <a:pt x="1127" y="1826"/>
                    <a:pt x="1056" y="1769"/>
                    <a:pt x="985" y="1683"/>
                  </a:cubicBezTo>
                  <a:cubicBezTo>
                    <a:pt x="899" y="1598"/>
                    <a:pt x="856" y="1541"/>
                    <a:pt x="856" y="1484"/>
                  </a:cubicBezTo>
                  <a:cubicBezTo>
                    <a:pt x="856" y="1469"/>
                    <a:pt x="885" y="1441"/>
                    <a:pt x="956" y="1412"/>
                  </a:cubicBezTo>
                  <a:cubicBezTo>
                    <a:pt x="1027" y="1384"/>
                    <a:pt x="1099" y="1341"/>
                    <a:pt x="1199" y="1284"/>
                  </a:cubicBezTo>
                  <a:cubicBezTo>
                    <a:pt x="1284" y="1241"/>
                    <a:pt x="1384" y="1184"/>
                    <a:pt x="1470" y="1113"/>
                  </a:cubicBezTo>
                  <a:cubicBezTo>
                    <a:pt x="1569" y="1056"/>
                    <a:pt x="1641" y="970"/>
                    <a:pt x="1712" y="870"/>
                  </a:cubicBezTo>
                  <a:cubicBezTo>
                    <a:pt x="1783" y="770"/>
                    <a:pt x="1812" y="656"/>
                    <a:pt x="1812" y="542"/>
                  </a:cubicBezTo>
                  <a:cubicBezTo>
                    <a:pt x="1812" y="371"/>
                    <a:pt x="1741" y="243"/>
                    <a:pt x="1598" y="143"/>
                  </a:cubicBezTo>
                  <a:cubicBezTo>
                    <a:pt x="1455" y="57"/>
                    <a:pt x="1284" y="0"/>
                    <a:pt x="10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7"/>
            <p:cNvSpPr/>
            <p:nvPr/>
          </p:nvSpPr>
          <p:spPr>
            <a:xfrm>
              <a:off x="6178575" y="4384225"/>
              <a:ext cx="48525" cy="62075"/>
            </a:xfrm>
            <a:custGeom>
              <a:avLst/>
              <a:gdLst/>
              <a:ahLst/>
              <a:cxnLst/>
              <a:rect l="l" t="t" r="r" b="b"/>
              <a:pathLst>
                <a:path w="1941" h="2483" extrusionOk="0">
                  <a:moveTo>
                    <a:pt x="1227" y="1"/>
                  </a:moveTo>
                  <a:cubicBezTo>
                    <a:pt x="742" y="1"/>
                    <a:pt x="486" y="44"/>
                    <a:pt x="443" y="129"/>
                  </a:cubicBezTo>
                  <a:cubicBezTo>
                    <a:pt x="429" y="158"/>
                    <a:pt x="429" y="186"/>
                    <a:pt x="429" y="215"/>
                  </a:cubicBezTo>
                  <a:cubicBezTo>
                    <a:pt x="429" y="400"/>
                    <a:pt x="400" y="628"/>
                    <a:pt x="329" y="885"/>
                  </a:cubicBezTo>
                  <a:cubicBezTo>
                    <a:pt x="257" y="1156"/>
                    <a:pt x="186" y="1413"/>
                    <a:pt x="115" y="1641"/>
                  </a:cubicBezTo>
                  <a:cubicBezTo>
                    <a:pt x="43" y="1884"/>
                    <a:pt x="1" y="2041"/>
                    <a:pt x="1" y="2141"/>
                  </a:cubicBezTo>
                  <a:cubicBezTo>
                    <a:pt x="1" y="2240"/>
                    <a:pt x="43" y="2326"/>
                    <a:pt x="129" y="2383"/>
                  </a:cubicBezTo>
                  <a:cubicBezTo>
                    <a:pt x="215" y="2454"/>
                    <a:pt x="300" y="2483"/>
                    <a:pt x="414" y="2483"/>
                  </a:cubicBezTo>
                  <a:cubicBezTo>
                    <a:pt x="657" y="2483"/>
                    <a:pt x="914" y="2440"/>
                    <a:pt x="1170" y="2340"/>
                  </a:cubicBezTo>
                  <a:cubicBezTo>
                    <a:pt x="1441" y="2255"/>
                    <a:pt x="1570" y="2169"/>
                    <a:pt x="1570" y="2084"/>
                  </a:cubicBezTo>
                  <a:cubicBezTo>
                    <a:pt x="1570" y="2026"/>
                    <a:pt x="1556" y="2012"/>
                    <a:pt x="1513" y="2012"/>
                  </a:cubicBezTo>
                  <a:cubicBezTo>
                    <a:pt x="1498" y="2012"/>
                    <a:pt x="1441" y="2026"/>
                    <a:pt x="1327" y="2055"/>
                  </a:cubicBezTo>
                  <a:cubicBezTo>
                    <a:pt x="999" y="2141"/>
                    <a:pt x="700" y="2183"/>
                    <a:pt x="429" y="2183"/>
                  </a:cubicBezTo>
                  <a:cubicBezTo>
                    <a:pt x="400" y="2183"/>
                    <a:pt x="371" y="2169"/>
                    <a:pt x="357" y="2155"/>
                  </a:cubicBezTo>
                  <a:cubicBezTo>
                    <a:pt x="343" y="2141"/>
                    <a:pt x="329" y="2112"/>
                    <a:pt x="329" y="2084"/>
                  </a:cubicBezTo>
                  <a:cubicBezTo>
                    <a:pt x="329" y="1998"/>
                    <a:pt x="400" y="1755"/>
                    <a:pt x="528" y="1342"/>
                  </a:cubicBezTo>
                  <a:cubicBezTo>
                    <a:pt x="785" y="1342"/>
                    <a:pt x="999" y="1327"/>
                    <a:pt x="1199" y="1285"/>
                  </a:cubicBezTo>
                  <a:cubicBezTo>
                    <a:pt x="1399" y="1242"/>
                    <a:pt x="1498" y="1185"/>
                    <a:pt x="1498" y="1099"/>
                  </a:cubicBezTo>
                  <a:cubicBezTo>
                    <a:pt x="1498" y="1071"/>
                    <a:pt x="1456" y="1056"/>
                    <a:pt x="1384" y="1056"/>
                  </a:cubicBezTo>
                  <a:cubicBezTo>
                    <a:pt x="1313" y="1056"/>
                    <a:pt x="1213" y="1056"/>
                    <a:pt x="1070" y="1071"/>
                  </a:cubicBezTo>
                  <a:cubicBezTo>
                    <a:pt x="942" y="1085"/>
                    <a:pt x="828" y="1085"/>
                    <a:pt x="742" y="1085"/>
                  </a:cubicBezTo>
                  <a:lnTo>
                    <a:pt x="600" y="1085"/>
                  </a:lnTo>
                  <a:cubicBezTo>
                    <a:pt x="685" y="757"/>
                    <a:pt x="728" y="514"/>
                    <a:pt x="728" y="357"/>
                  </a:cubicBezTo>
                  <a:lnTo>
                    <a:pt x="728" y="343"/>
                  </a:lnTo>
                  <a:cubicBezTo>
                    <a:pt x="956" y="300"/>
                    <a:pt x="1085" y="286"/>
                    <a:pt x="1142" y="272"/>
                  </a:cubicBezTo>
                  <a:cubicBezTo>
                    <a:pt x="1199" y="272"/>
                    <a:pt x="1299" y="258"/>
                    <a:pt x="1441" y="243"/>
                  </a:cubicBezTo>
                  <a:cubicBezTo>
                    <a:pt x="1584" y="229"/>
                    <a:pt x="1698" y="215"/>
                    <a:pt x="1784" y="201"/>
                  </a:cubicBezTo>
                  <a:cubicBezTo>
                    <a:pt x="1884" y="186"/>
                    <a:pt x="1941" y="158"/>
                    <a:pt x="1941" y="101"/>
                  </a:cubicBezTo>
                  <a:cubicBezTo>
                    <a:pt x="1941" y="44"/>
                    <a:pt x="1698" y="1"/>
                    <a:pt x="12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7"/>
            <p:cNvSpPr/>
            <p:nvPr/>
          </p:nvSpPr>
          <p:spPr>
            <a:xfrm>
              <a:off x="6229925" y="4383175"/>
              <a:ext cx="52825" cy="62775"/>
            </a:xfrm>
            <a:custGeom>
              <a:avLst/>
              <a:gdLst/>
              <a:ahLst/>
              <a:cxnLst/>
              <a:rect l="l" t="t" r="r" b="b"/>
              <a:pathLst>
                <a:path w="2113" h="2511" extrusionOk="0">
                  <a:moveTo>
                    <a:pt x="529" y="0"/>
                  </a:moveTo>
                  <a:cubicBezTo>
                    <a:pt x="500" y="0"/>
                    <a:pt x="472" y="43"/>
                    <a:pt x="472" y="114"/>
                  </a:cubicBezTo>
                  <a:cubicBezTo>
                    <a:pt x="472" y="271"/>
                    <a:pt x="386" y="656"/>
                    <a:pt x="229" y="1270"/>
                  </a:cubicBezTo>
                  <a:cubicBezTo>
                    <a:pt x="86" y="1883"/>
                    <a:pt x="1" y="2211"/>
                    <a:pt x="1" y="2268"/>
                  </a:cubicBezTo>
                  <a:cubicBezTo>
                    <a:pt x="1" y="2325"/>
                    <a:pt x="29" y="2382"/>
                    <a:pt x="72" y="2439"/>
                  </a:cubicBezTo>
                  <a:cubicBezTo>
                    <a:pt x="115" y="2496"/>
                    <a:pt x="143" y="2511"/>
                    <a:pt x="186" y="2511"/>
                  </a:cubicBezTo>
                  <a:cubicBezTo>
                    <a:pt x="201" y="2511"/>
                    <a:pt x="229" y="2468"/>
                    <a:pt x="258" y="2368"/>
                  </a:cubicBezTo>
                  <a:cubicBezTo>
                    <a:pt x="286" y="2282"/>
                    <a:pt x="343" y="2054"/>
                    <a:pt x="429" y="1712"/>
                  </a:cubicBezTo>
                  <a:cubicBezTo>
                    <a:pt x="514" y="1355"/>
                    <a:pt x="600" y="1041"/>
                    <a:pt x="671" y="770"/>
                  </a:cubicBezTo>
                  <a:cubicBezTo>
                    <a:pt x="1014" y="1655"/>
                    <a:pt x="1228" y="2183"/>
                    <a:pt x="1299" y="2354"/>
                  </a:cubicBezTo>
                  <a:cubicBezTo>
                    <a:pt x="1313" y="2397"/>
                    <a:pt x="1342" y="2439"/>
                    <a:pt x="1385" y="2468"/>
                  </a:cubicBezTo>
                  <a:cubicBezTo>
                    <a:pt x="1427" y="2496"/>
                    <a:pt x="1456" y="2511"/>
                    <a:pt x="1499" y="2511"/>
                  </a:cubicBezTo>
                  <a:cubicBezTo>
                    <a:pt x="1584" y="2511"/>
                    <a:pt x="1684" y="2368"/>
                    <a:pt x="1784" y="2054"/>
                  </a:cubicBezTo>
                  <a:cubicBezTo>
                    <a:pt x="1884" y="1755"/>
                    <a:pt x="1955" y="1412"/>
                    <a:pt x="2026" y="1056"/>
                  </a:cubicBezTo>
                  <a:cubicBezTo>
                    <a:pt x="2084" y="699"/>
                    <a:pt x="2112" y="428"/>
                    <a:pt x="2112" y="228"/>
                  </a:cubicBezTo>
                  <a:cubicBezTo>
                    <a:pt x="2112" y="185"/>
                    <a:pt x="2084" y="128"/>
                    <a:pt x="2041" y="86"/>
                  </a:cubicBezTo>
                  <a:cubicBezTo>
                    <a:pt x="1984" y="29"/>
                    <a:pt x="1941" y="0"/>
                    <a:pt x="1884" y="0"/>
                  </a:cubicBezTo>
                  <a:cubicBezTo>
                    <a:pt x="1841" y="0"/>
                    <a:pt x="1827" y="43"/>
                    <a:pt x="1813" y="157"/>
                  </a:cubicBezTo>
                  <a:cubicBezTo>
                    <a:pt x="1813" y="171"/>
                    <a:pt x="1813" y="314"/>
                    <a:pt x="1784" y="571"/>
                  </a:cubicBezTo>
                  <a:cubicBezTo>
                    <a:pt x="1727" y="1141"/>
                    <a:pt x="1627" y="1626"/>
                    <a:pt x="1470" y="2040"/>
                  </a:cubicBezTo>
                  <a:cubicBezTo>
                    <a:pt x="1370" y="1812"/>
                    <a:pt x="1128" y="1213"/>
                    <a:pt x="743" y="214"/>
                  </a:cubicBezTo>
                  <a:cubicBezTo>
                    <a:pt x="728" y="157"/>
                    <a:pt x="686" y="114"/>
                    <a:pt x="643" y="71"/>
                  </a:cubicBezTo>
                  <a:cubicBezTo>
                    <a:pt x="600" y="29"/>
                    <a:pt x="557" y="0"/>
                    <a:pt x="5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7"/>
            <p:cNvSpPr/>
            <p:nvPr/>
          </p:nvSpPr>
          <p:spPr>
            <a:xfrm>
              <a:off x="6291625" y="4383525"/>
              <a:ext cx="46750" cy="62775"/>
            </a:xfrm>
            <a:custGeom>
              <a:avLst/>
              <a:gdLst/>
              <a:ahLst/>
              <a:cxnLst/>
              <a:rect l="l" t="t" r="r" b="b"/>
              <a:pathLst>
                <a:path w="1870" h="2511" extrusionOk="0">
                  <a:moveTo>
                    <a:pt x="72" y="0"/>
                  </a:moveTo>
                  <a:cubicBezTo>
                    <a:pt x="29" y="0"/>
                    <a:pt x="1" y="43"/>
                    <a:pt x="1" y="114"/>
                  </a:cubicBezTo>
                  <a:cubicBezTo>
                    <a:pt x="1" y="243"/>
                    <a:pt x="58" y="599"/>
                    <a:pt x="172" y="1184"/>
                  </a:cubicBezTo>
                  <a:cubicBezTo>
                    <a:pt x="272" y="1755"/>
                    <a:pt x="357" y="2126"/>
                    <a:pt x="429" y="2283"/>
                  </a:cubicBezTo>
                  <a:cubicBezTo>
                    <a:pt x="457" y="2354"/>
                    <a:pt x="486" y="2397"/>
                    <a:pt x="529" y="2454"/>
                  </a:cubicBezTo>
                  <a:cubicBezTo>
                    <a:pt x="557" y="2497"/>
                    <a:pt x="600" y="2511"/>
                    <a:pt x="628" y="2511"/>
                  </a:cubicBezTo>
                  <a:cubicBezTo>
                    <a:pt x="671" y="2511"/>
                    <a:pt x="743" y="2440"/>
                    <a:pt x="814" y="2297"/>
                  </a:cubicBezTo>
                  <a:cubicBezTo>
                    <a:pt x="857" y="2226"/>
                    <a:pt x="885" y="2140"/>
                    <a:pt x="928" y="2054"/>
                  </a:cubicBezTo>
                  <a:cubicBezTo>
                    <a:pt x="971" y="1969"/>
                    <a:pt x="1028" y="1855"/>
                    <a:pt x="1085" y="1698"/>
                  </a:cubicBezTo>
                  <a:cubicBezTo>
                    <a:pt x="1156" y="1555"/>
                    <a:pt x="1228" y="1413"/>
                    <a:pt x="1313" y="1256"/>
                  </a:cubicBezTo>
                  <a:cubicBezTo>
                    <a:pt x="1384" y="1099"/>
                    <a:pt x="1470" y="928"/>
                    <a:pt x="1584" y="742"/>
                  </a:cubicBezTo>
                  <a:cubicBezTo>
                    <a:pt x="1684" y="557"/>
                    <a:pt x="1770" y="414"/>
                    <a:pt x="1812" y="328"/>
                  </a:cubicBezTo>
                  <a:cubicBezTo>
                    <a:pt x="1855" y="243"/>
                    <a:pt x="1869" y="186"/>
                    <a:pt x="1869" y="143"/>
                  </a:cubicBezTo>
                  <a:cubicBezTo>
                    <a:pt x="1869" y="100"/>
                    <a:pt x="1855" y="72"/>
                    <a:pt x="1812" y="43"/>
                  </a:cubicBezTo>
                  <a:cubicBezTo>
                    <a:pt x="1784" y="15"/>
                    <a:pt x="1741" y="0"/>
                    <a:pt x="1698" y="0"/>
                  </a:cubicBezTo>
                  <a:cubicBezTo>
                    <a:pt x="1627" y="0"/>
                    <a:pt x="1470" y="229"/>
                    <a:pt x="1228" y="699"/>
                  </a:cubicBezTo>
                  <a:cubicBezTo>
                    <a:pt x="985" y="1156"/>
                    <a:pt x="800" y="1612"/>
                    <a:pt x="643" y="2040"/>
                  </a:cubicBezTo>
                  <a:cubicBezTo>
                    <a:pt x="571" y="1769"/>
                    <a:pt x="500" y="1413"/>
                    <a:pt x="443" y="985"/>
                  </a:cubicBezTo>
                  <a:cubicBezTo>
                    <a:pt x="400" y="557"/>
                    <a:pt x="357" y="314"/>
                    <a:pt x="343" y="271"/>
                  </a:cubicBezTo>
                  <a:cubicBezTo>
                    <a:pt x="315" y="200"/>
                    <a:pt x="272" y="129"/>
                    <a:pt x="215" y="86"/>
                  </a:cubicBezTo>
                  <a:cubicBezTo>
                    <a:pt x="172" y="29"/>
                    <a:pt x="115" y="0"/>
                    <a:pt x="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7"/>
            <p:cNvSpPr/>
            <p:nvPr/>
          </p:nvSpPr>
          <p:spPr>
            <a:xfrm>
              <a:off x="6338700" y="4384225"/>
              <a:ext cx="48175" cy="62075"/>
            </a:xfrm>
            <a:custGeom>
              <a:avLst/>
              <a:gdLst/>
              <a:ahLst/>
              <a:cxnLst/>
              <a:rect l="l" t="t" r="r" b="b"/>
              <a:pathLst>
                <a:path w="1927" h="2483" extrusionOk="0">
                  <a:moveTo>
                    <a:pt x="1213" y="1"/>
                  </a:moveTo>
                  <a:cubicBezTo>
                    <a:pt x="743" y="1"/>
                    <a:pt x="472" y="44"/>
                    <a:pt x="443" y="129"/>
                  </a:cubicBezTo>
                  <a:cubicBezTo>
                    <a:pt x="429" y="158"/>
                    <a:pt x="429" y="186"/>
                    <a:pt x="429" y="215"/>
                  </a:cubicBezTo>
                  <a:cubicBezTo>
                    <a:pt x="429" y="400"/>
                    <a:pt x="386" y="628"/>
                    <a:pt x="315" y="885"/>
                  </a:cubicBezTo>
                  <a:cubicBezTo>
                    <a:pt x="243" y="1156"/>
                    <a:pt x="172" y="1413"/>
                    <a:pt x="101" y="1641"/>
                  </a:cubicBezTo>
                  <a:cubicBezTo>
                    <a:pt x="29" y="1884"/>
                    <a:pt x="1" y="2041"/>
                    <a:pt x="1" y="2141"/>
                  </a:cubicBezTo>
                  <a:cubicBezTo>
                    <a:pt x="1" y="2240"/>
                    <a:pt x="44" y="2326"/>
                    <a:pt x="115" y="2383"/>
                  </a:cubicBezTo>
                  <a:cubicBezTo>
                    <a:pt x="200" y="2454"/>
                    <a:pt x="300" y="2483"/>
                    <a:pt x="414" y="2483"/>
                  </a:cubicBezTo>
                  <a:cubicBezTo>
                    <a:pt x="657" y="2483"/>
                    <a:pt x="914" y="2440"/>
                    <a:pt x="1171" y="2340"/>
                  </a:cubicBezTo>
                  <a:cubicBezTo>
                    <a:pt x="1427" y="2255"/>
                    <a:pt x="1570" y="2169"/>
                    <a:pt x="1570" y="2084"/>
                  </a:cubicBezTo>
                  <a:cubicBezTo>
                    <a:pt x="1570" y="2026"/>
                    <a:pt x="1541" y="2012"/>
                    <a:pt x="1513" y="2012"/>
                  </a:cubicBezTo>
                  <a:cubicBezTo>
                    <a:pt x="1499" y="2012"/>
                    <a:pt x="1427" y="2026"/>
                    <a:pt x="1327" y="2055"/>
                  </a:cubicBezTo>
                  <a:cubicBezTo>
                    <a:pt x="999" y="2141"/>
                    <a:pt x="700" y="2183"/>
                    <a:pt x="414" y="2183"/>
                  </a:cubicBezTo>
                  <a:cubicBezTo>
                    <a:pt x="386" y="2183"/>
                    <a:pt x="372" y="2169"/>
                    <a:pt x="343" y="2155"/>
                  </a:cubicBezTo>
                  <a:cubicBezTo>
                    <a:pt x="329" y="2141"/>
                    <a:pt x="329" y="2112"/>
                    <a:pt x="329" y="2084"/>
                  </a:cubicBezTo>
                  <a:cubicBezTo>
                    <a:pt x="329" y="1998"/>
                    <a:pt x="386" y="1755"/>
                    <a:pt x="514" y="1342"/>
                  </a:cubicBezTo>
                  <a:cubicBezTo>
                    <a:pt x="771" y="1342"/>
                    <a:pt x="999" y="1327"/>
                    <a:pt x="1199" y="1285"/>
                  </a:cubicBezTo>
                  <a:cubicBezTo>
                    <a:pt x="1384" y="1242"/>
                    <a:pt x="1484" y="1185"/>
                    <a:pt x="1484" y="1099"/>
                  </a:cubicBezTo>
                  <a:cubicBezTo>
                    <a:pt x="1484" y="1071"/>
                    <a:pt x="1456" y="1056"/>
                    <a:pt x="1384" y="1056"/>
                  </a:cubicBezTo>
                  <a:cubicBezTo>
                    <a:pt x="1313" y="1056"/>
                    <a:pt x="1213" y="1056"/>
                    <a:pt x="1071" y="1071"/>
                  </a:cubicBezTo>
                  <a:cubicBezTo>
                    <a:pt x="928" y="1085"/>
                    <a:pt x="814" y="1085"/>
                    <a:pt x="743" y="1085"/>
                  </a:cubicBezTo>
                  <a:lnTo>
                    <a:pt x="600" y="1085"/>
                  </a:lnTo>
                  <a:cubicBezTo>
                    <a:pt x="685" y="757"/>
                    <a:pt x="728" y="514"/>
                    <a:pt x="728" y="357"/>
                  </a:cubicBezTo>
                  <a:lnTo>
                    <a:pt x="728" y="343"/>
                  </a:lnTo>
                  <a:cubicBezTo>
                    <a:pt x="942" y="300"/>
                    <a:pt x="1085" y="286"/>
                    <a:pt x="1142" y="272"/>
                  </a:cubicBezTo>
                  <a:cubicBezTo>
                    <a:pt x="1199" y="272"/>
                    <a:pt x="1299" y="258"/>
                    <a:pt x="1442" y="243"/>
                  </a:cubicBezTo>
                  <a:cubicBezTo>
                    <a:pt x="1584" y="229"/>
                    <a:pt x="1698" y="215"/>
                    <a:pt x="1784" y="201"/>
                  </a:cubicBezTo>
                  <a:cubicBezTo>
                    <a:pt x="1884" y="186"/>
                    <a:pt x="1927" y="158"/>
                    <a:pt x="1927" y="101"/>
                  </a:cubicBezTo>
                  <a:cubicBezTo>
                    <a:pt x="1927" y="44"/>
                    <a:pt x="1698" y="1"/>
                    <a:pt x="1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7"/>
            <p:cNvSpPr/>
            <p:nvPr/>
          </p:nvSpPr>
          <p:spPr>
            <a:xfrm>
              <a:off x="6390775" y="4382800"/>
              <a:ext cx="38175" cy="63150"/>
            </a:xfrm>
            <a:custGeom>
              <a:avLst/>
              <a:gdLst/>
              <a:ahLst/>
              <a:cxnLst/>
              <a:rect l="l" t="t" r="r" b="b"/>
              <a:pathLst>
                <a:path w="1527" h="2526" extrusionOk="0">
                  <a:moveTo>
                    <a:pt x="571" y="1"/>
                  </a:moveTo>
                  <a:cubicBezTo>
                    <a:pt x="543" y="1"/>
                    <a:pt x="514" y="15"/>
                    <a:pt x="500" y="29"/>
                  </a:cubicBezTo>
                  <a:cubicBezTo>
                    <a:pt x="486" y="44"/>
                    <a:pt x="486" y="72"/>
                    <a:pt x="486" y="115"/>
                  </a:cubicBezTo>
                  <a:cubicBezTo>
                    <a:pt x="486" y="272"/>
                    <a:pt x="400" y="643"/>
                    <a:pt x="243" y="1213"/>
                  </a:cubicBezTo>
                  <a:cubicBezTo>
                    <a:pt x="86" y="1770"/>
                    <a:pt x="0" y="2098"/>
                    <a:pt x="0" y="2198"/>
                  </a:cubicBezTo>
                  <a:cubicBezTo>
                    <a:pt x="0" y="2283"/>
                    <a:pt x="43" y="2369"/>
                    <a:pt x="129" y="2426"/>
                  </a:cubicBezTo>
                  <a:cubicBezTo>
                    <a:pt x="214" y="2497"/>
                    <a:pt x="314" y="2526"/>
                    <a:pt x="428" y="2526"/>
                  </a:cubicBezTo>
                  <a:cubicBezTo>
                    <a:pt x="671" y="2526"/>
                    <a:pt x="928" y="2483"/>
                    <a:pt x="1170" y="2397"/>
                  </a:cubicBezTo>
                  <a:cubicBezTo>
                    <a:pt x="1413" y="2312"/>
                    <a:pt x="1527" y="2212"/>
                    <a:pt x="1527" y="2112"/>
                  </a:cubicBezTo>
                  <a:cubicBezTo>
                    <a:pt x="1527" y="2098"/>
                    <a:pt x="1527" y="2083"/>
                    <a:pt x="1527" y="2069"/>
                  </a:cubicBezTo>
                  <a:cubicBezTo>
                    <a:pt x="1513" y="2055"/>
                    <a:pt x="1498" y="2055"/>
                    <a:pt x="1484" y="2055"/>
                  </a:cubicBezTo>
                  <a:cubicBezTo>
                    <a:pt x="1456" y="2055"/>
                    <a:pt x="1399" y="2069"/>
                    <a:pt x="1299" y="2098"/>
                  </a:cubicBezTo>
                  <a:cubicBezTo>
                    <a:pt x="971" y="2183"/>
                    <a:pt x="685" y="2226"/>
                    <a:pt x="414" y="2226"/>
                  </a:cubicBezTo>
                  <a:cubicBezTo>
                    <a:pt x="357" y="2226"/>
                    <a:pt x="314" y="2198"/>
                    <a:pt x="314" y="2141"/>
                  </a:cubicBezTo>
                  <a:cubicBezTo>
                    <a:pt x="314" y="2069"/>
                    <a:pt x="371" y="1870"/>
                    <a:pt x="471" y="1541"/>
                  </a:cubicBezTo>
                  <a:cubicBezTo>
                    <a:pt x="671" y="871"/>
                    <a:pt x="785" y="457"/>
                    <a:pt x="785" y="286"/>
                  </a:cubicBezTo>
                  <a:cubicBezTo>
                    <a:pt x="785" y="215"/>
                    <a:pt x="757" y="158"/>
                    <a:pt x="699" y="101"/>
                  </a:cubicBezTo>
                  <a:cubicBezTo>
                    <a:pt x="642" y="29"/>
                    <a:pt x="600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7"/>
            <p:cNvSpPr/>
            <p:nvPr/>
          </p:nvSpPr>
          <p:spPr>
            <a:xfrm>
              <a:off x="6438575" y="4383175"/>
              <a:ext cx="48150" cy="62775"/>
            </a:xfrm>
            <a:custGeom>
              <a:avLst/>
              <a:gdLst/>
              <a:ahLst/>
              <a:cxnLst/>
              <a:rect l="l" t="t" r="r" b="b"/>
              <a:pathLst>
                <a:path w="1926" h="2511" extrusionOk="0">
                  <a:moveTo>
                    <a:pt x="1241" y="300"/>
                  </a:moveTo>
                  <a:cubicBezTo>
                    <a:pt x="1341" y="300"/>
                    <a:pt x="1427" y="357"/>
                    <a:pt x="1484" y="471"/>
                  </a:cubicBezTo>
                  <a:cubicBezTo>
                    <a:pt x="1555" y="585"/>
                    <a:pt x="1598" y="742"/>
                    <a:pt x="1598" y="927"/>
                  </a:cubicBezTo>
                  <a:cubicBezTo>
                    <a:pt x="1598" y="1098"/>
                    <a:pt x="1541" y="1298"/>
                    <a:pt x="1427" y="1512"/>
                  </a:cubicBezTo>
                  <a:cubicBezTo>
                    <a:pt x="1312" y="1712"/>
                    <a:pt x="1184" y="1883"/>
                    <a:pt x="1027" y="2026"/>
                  </a:cubicBezTo>
                  <a:cubicBezTo>
                    <a:pt x="870" y="2168"/>
                    <a:pt x="728" y="2240"/>
                    <a:pt x="613" y="2240"/>
                  </a:cubicBezTo>
                  <a:cubicBezTo>
                    <a:pt x="542" y="2240"/>
                    <a:pt x="471" y="2197"/>
                    <a:pt x="414" y="2111"/>
                  </a:cubicBezTo>
                  <a:cubicBezTo>
                    <a:pt x="357" y="2026"/>
                    <a:pt x="328" y="1926"/>
                    <a:pt x="328" y="1797"/>
                  </a:cubicBezTo>
                  <a:cubicBezTo>
                    <a:pt x="328" y="1569"/>
                    <a:pt x="385" y="1341"/>
                    <a:pt x="499" y="1113"/>
                  </a:cubicBezTo>
                  <a:cubicBezTo>
                    <a:pt x="613" y="870"/>
                    <a:pt x="742" y="670"/>
                    <a:pt x="885" y="528"/>
                  </a:cubicBezTo>
                  <a:cubicBezTo>
                    <a:pt x="1027" y="385"/>
                    <a:pt x="1141" y="300"/>
                    <a:pt x="1241" y="300"/>
                  </a:cubicBezTo>
                  <a:close/>
                  <a:moveTo>
                    <a:pt x="1227" y="0"/>
                  </a:moveTo>
                  <a:cubicBezTo>
                    <a:pt x="1098" y="0"/>
                    <a:pt x="970" y="57"/>
                    <a:pt x="827" y="157"/>
                  </a:cubicBezTo>
                  <a:cubicBezTo>
                    <a:pt x="671" y="271"/>
                    <a:pt x="542" y="399"/>
                    <a:pt x="428" y="571"/>
                  </a:cubicBezTo>
                  <a:cubicBezTo>
                    <a:pt x="300" y="742"/>
                    <a:pt x="200" y="927"/>
                    <a:pt x="128" y="1156"/>
                  </a:cubicBezTo>
                  <a:cubicBezTo>
                    <a:pt x="43" y="1384"/>
                    <a:pt x="0" y="1598"/>
                    <a:pt x="0" y="1812"/>
                  </a:cubicBezTo>
                  <a:cubicBezTo>
                    <a:pt x="0" y="1969"/>
                    <a:pt x="57" y="2126"/>
                    <a:pt x="186" y="2282"/>
                  </a:cubicBezTo>
                  <a:cubicBezTo>
                    <a:pt x="300" y="2439"/>
                    <a:pt x="442" y="2511"/>
                    <a:pt x="599" y="2511"/>
                  </a:cubicBezTo>
                  <a:cubicBezTo>
                    <a:pt x="813" y="2511"/>
                    <a:pt x="1013" y="2425"/>
                    <a:pt x="1227" y="2254"/>
                  </a:cubicBezTo>
                  <a:cubicBezTo>
                    <a:pt x="1441" y="2068"/>
                    <a:pt x="1612" y="1855"/>
                    <a:pt x="1740" y="1612"/>
                  </a:cubicBezTo>
                  <a:cubicBezTo>
                    <a:pt x="1855" y="1355"/>
                    <a:pt x="1926" y="1113"/>
                    <a:pt x="1926" y="884"/>
                  </a:cubicBezTo>
                  <a:cubicBezTo>
                    <a:pt x="1926" y="656"/>
                    <a:pt x="1855" y="457"/>
                    <a:pt x="1726" y="271"/>
                  </a:cubicBezTo>
                  <a:cubicBezTo>
                    <a:pt x="1598" y="100"/>
                    <a:pt x="1427" y="0"/>
                    <a:pt x="1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7"/>
            <p:cNvSpPr/>
            <p:nvPr/>
          </p:nvSpPr>
          <p:spPr>
            <a:xfrm>
              <a:off x="6492425" y="4382450"/>
              <a:ext cx="46025" cy="63850"/>
            </a:xfrm>
            <a:custGeom>
              <a:avLst/>
              <a:gdLst/>
              <a:ahLst/>
              <a:cxnLst/>
              <a:rect l="l" t="t" r="r" b="b"/>
              <a:pathLst>
                <a:path w="1841" h="2554" extrusionOk="0">
                  <a:moveTo>
                    <a:pt x="1113" y="300"/>
                  </a:moveTo>
                  <a:cubicBezTo>
                    <a:pt x="1227" y="300"/>
                    <a:pt x="1327" y="329"/>
                    <a:pt x="1398" y="400"/>
                  </a:cubicBezTo>
                  <a:cubicBezTo>
                    <a:pt x="1484" y="471"/>
                    <a:pt x="1527" y="557"/>
                    <a:pt x="1527" y="657"/>
                  </a:cubicBezTo>
                  <a:cubicBezTo>
                    <a:pt x="1527" y="799"/>
                    <a:pt x="1441" y="942"/>
                    <a:pt x="1255" y="1085"/>
                  </a:cubicBezTo>
                  <a:cubicBezTo>
                    <a:pt x="1084" y="1213"/>
                    <a:pt x="856" y="1313"/>
                    <a:pt x="571" y="1398"/>
                  </a:cubicBezTo>
                  <a:cubicBezTo>
                    <a:pt x="685" y="956"/>
                    <a:pt x="742" y="685"/>
                    <a:pt x="742" y="543"/>
                  </a:cubicBezTo>
                  <a:cubicBezTo>
                    <a:pt x="742" y="500"/>
                    <a:pt x="742" y="457"/>
                    <a:pt x="713" y="400"/>
                  </a:cubicBezTo>
                  <a:cubicBezTo>
                    <a:pt x="870" y="329"/>
                    <a:pt x="1013" y="300"/>
                    <a:pt x="1113" y="300"/>
                  </a:cubicBezTo>
                  <a:close/>
                  <a:moveTo>
                    <a:pt x="1056" y="0"/>
                  </a:moveTo>
                  <a:cubicBezTo>
                    <a:pt x="913" y="0"/>
                    <a:pt x="756" y="29"/>
                    <a:pt x="599" y="86"/>
                  </a:cubicBezTo>
                  <a:cubicBezTo>
                    <a:pt x="428" y="143"/>
                    <a:pt x="357" y="200"/>
                    <a:pt x="357" y="257"/>
                  </a:cubicBezTo>
                  <a:cubicBezTo>
                    <a:pt x="357" y="300"/>
                    <a:pt x="385" y="343"/>
                    <a:pt x="442" y="400"/>
                  </a:cubicBezTo>
                  <a:cubicBezTo>
                    <a:pt x="428" y="685"/>
                    <a:pt x="314" y="1170"/>
                    <a:pt x="100" y="1884"/>
                  </a:cubicBezTo>
                  <a:cubicBezTo>
                    <a:pt x="29" y="2112"/>
                    <a:pt x="0" y="2254"/>
                    <a:pt x="0" y="2311"/>
                  </a:cubicBezTo>
                  <a:cubicBezTo>
                    <a:pt x="0" y="2369"/>
                    <a:pt x="14" y="2426"/>
                    <a:pt x="71" y="2468"/>
                  </a:cubicBezTo>
                  <a:cubicBezTo>
                    <a:pt x="114" y="2525"/>
                    <a:pt x="157" y="2554"/>
                    <a:pt x="186" y="2554"/>
                  </a:cubicBezTo>
                  <a:cubicBezTo>
                    <a:pt x="214" y="2554"/>
                    <a:pt x="314" y="2254"/>
                    <a:pt x="499" y="1670"/>
                  </a:cubicBezTo>
                  <a:cubicBezTo>
                    <a:pt x="899" y="1598"/>
                    <a:pt x="1227" y="1470"/>
                    <a:pt x="1469" y="1284"/>
                  </a:cubicBezTo>
                  <a:cubicBezTo>
                    <a:pt x="1712" y="1113"/>
                    <a:pt x="1840" y="885"/>
                    <a:pt x="1840" y="628"/>
                  </a:cubicBezTo>
                  <a:cubicBezTo>
                    <a:pt x="1840" y="443"/>
                    <a:pt x="1769" y="300"/>
                    <a:pt x="1612" y="172"/>
                  </a:cubicBezTo>
                  <a:cubicBezTo>
                    <a:pt x="1469" y="58"/>
                    <a:pt x="1284" y="0"/>
                    <a:pt x="10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7"/>
            <p:cNvSpPr/>
            <p:nvPr/>
          </p:nvSpPr>
          <p:spPr>
            <a:xfrm>
              <a:off x="6542700" y="4384225"/>
              <a:ext cx="48175" cy="62075"/>
            </a:xfrm>
            <a:custGeom>
              <a:avLst/>
              <a:gdLst/>
              <a:ahLst/>
              <a:cxnLst/>
              <a:rect l="l" t="t" r="r" b="b"/>
              <a:pathLst>
                <a:path w="1927" h="2483" extrusionOk="0">
                  <a:moveTo>
                    <a:pt x="1213" y="1"/>
                  </a:moveTo>
                  <a:cubicBezTo>
                    <a:pt x="728" y="1"/>
                    <a:pt x="471" y="44"/>
                    <a:pt x="429" y="129"/>
                  </a:cubicBezTo>
                  <a:cubicBezTo>
                    <a:pt x="429" y="158"/>
                    <a:pt x="414" y="186"/>
                    <a:pt x="414" y="215"/>
                  </a:cubicBezTo>
                  <a:cubicBezTo>
                    <a:pt x="414" y="400"/>
                    <a:pt x="386" y="628"/>
                    <a:pt x="314" y="885"/>
                  </a:cubicBezTo>
                  <a:cubicBezTo>
                    <a:pt x="243" y="1156"/>
                    <a:pt x="172" y="1413"/>
                    <a:pt x="100" y="1641"/>
                  </a:cubicBezTo>
                  <a:cubicBezTo>
                    <a:pt x="29" y="1884"/>
                    <a:pt x="1" y="2041"/>
                    <a:pt x="1" y="2141"/>
                  </a:cubicBezTo>
                  <a:cubicBezTo>
                    <a:pt x="1" y="2240"/>
                    <a:pt x="29" y="2326"/>
                    <a:pt x="115" y="2383"/>
                  </a:cubicBezTo>
                  <a:cubicBezTo>
                    <a:pt x="200" y="2454"/>
                    <a:pt x="300" y="2483"/>
                    <a:pt x="400" y="2483"/>
                  </a:cubicBezTo>
                  <a:cubicBezTo>
                    <a:pt x="657" y="2483"/>
                    <a:pt x="899" y="2440"/>
                    <a:pt x="1170" y="2340"/>
                  </a:cubicBezTo>
                  <a:cubicBezTo>
                    <a:pt x="1427" y="2255"/>
                    <a:pt x="1555" y="2169"/>
                    <a:pt x="1555" y="2084"/>
                  </a:cubicBezTo>
                  <a:cubicBezTo>
                    <a:pt x="1555" y="2026"/>
                    <a:pt x="1541" y="2012"/>
                    <a:pt x="1513" y="2012"/>
                  </a:cubicBezTo>
                  <a:cubicBezTo>
                    <a:pt x="1484" y="2012"/>
                    <a:pt x="1427" y="2026"/>
                    <a:pt x="1327" y="2055"/>
                  </a:cubicBezTo>
                  <a:cubicBezTo>
                    <a:pt x="985" y="2141"/>
                    <a:pt x="685" y="2183"/>
                    <a:pt x="414" y="2183"/>
                  </a:cubicBezTo>
                  <a:cubicBezTo>
                    <a:pt x="386" y="2183"/>
                    <a:pt x="357" y="2169"/>
                    <a:pt x="343" y="2155"/>
                  </a:cubicBezTo>
                  <a:cubicBezTo>
                    <a:pt x="329" y="2141"/>
                    <a:pt x="314" y="2112"/>
                    <a:pt x="314" y="2084"/>
                  </a:cubicBezTo>
                  <a:cubicBezTo>
                    <a:pt x="314" y="1998"/>
                    <a:pt x="386" y="1755"/>
                    <a:pt x="514" y="1342"/>
                  </a:cubicBezTo>
                  <a:cubicBezTo>
                    <a:pt x="771" y="1342"/>
                    <a:pt x="999" y="1327"/>
                    <a:pt x="1185" y="1285"/>
                  </a:cubicBezTo>
                  <a:cubicBezTo>
                    <a:pt x="1384" y="1242"/>
                    <a:pt x="1484" y="1185"/>
                    <a:pt x="1484" y="1099"/>
                  </a:cubicBezTo>
                  <a:cubicBezTo>
                    <a:pt x="1484" y="1071"/>
                    <a:pt x="1441" y="1056"/>
                    <a:pt x="1370" y="1056"/>
                  </a:cubicBezTo>
                  <a:cubicBezTo>
                    <a:pt x="1313" y="1056"/>
                    <a:pt x="1199" y="1056"/>
                    <a:pt x="1070" y="1071"/>
                  </a:cubicBezTo>
                  <a:cubicBezTo>
                    <a:pt x="928" y="1085"/>
                    <a:pt x="814" y="1085"/>
                    <a:pt x="728" y="1085"/>
                  </a:cubicBezTo>
                  <a:lnTo>
                    <a:pt x="585" y="1085"/>
                  </a:lnTo>
                  <a:cubicBezTo>
                    <a:pt x="685" y="757"/>
                    <a:pt x="728" y="514"/>
                    <a:pt x="728" y="357"/>
                  </a:cubicBezTo>
                  <a:lnTo>
                    <a:pt x="728" y="343"/>
                  </a:lnTo>
                  <a:cubicBezTo>
                    <a:pt x="942" y="300"/>
                    <a:pt x="1085" y="286"/>
                    <a:pt x="1142" y="272"/>
                  </a:cubicBezTo>
                  <a:cubicBezTo>
                    <a:pt x="1199" y="272"/>
                    <a:pt x="1299" y="258"/>
                    <a:pt x="1427" y="243"/>
                  </a:cubicBezTo>
                  <a:cubicBezTo>
                    <a:pt x="1570" y="229"/>
                    <a:pt x="1684" y="215"/>
                    <a:pt x="1769" y="201"/>
                  </a:cubicBezTo>
                  <a:cubicBezTo>
                    <a:pt x="1884" y="186"/>
                    <a:pt x="1926" y="158"/>
                    <a:pt x="1926" y="101"/>
                  </a:cubicBezTo>
                  <a:cubicBezTo>
                    <a:pt x="1926" y="44"/>
                    <a:pt x="1684" y="1"/>
                    <a:pt x="1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7"/>
            <p:cNvSpPr/>
            <p:nvPr/>
          </p:nvSpPr>
          <p:spPr>
            <a:xfrm>
              <a:off x="5770575" y="4539000"/>
              <a:ext cx="52825" cy="63150"/>
            </a:xfrm>
            <a:custGeom>
              <a:avLst/>
              <a:gdLst/>
              <a:ahLst/>
              <a:cxnLst/>
              <a:rect l="l" t="t" r="r" b="b"/>
              <a:pathLst>
                <a:path w="2113" h="2526" extrusionOk="0">
                  <a:moveTo>
                    <a:pt x="1884" y="1"/>
                  </a:moveTo>
                  <a:cubicBezTo>
                    <a:pt x="1841" y="1"/>
                    <a:pt x="1813" y="58"/>
                    <a:pt x="1813" y="158"/>
                  </a:cubicBezTo>
                  <a:cubicBezTo>
                    <a:pt x="1813" y="186"/>
                    <a:pt x="1798" y="329"/>
                    <a:pt x="1784" y="586"/>
                  </a:cubicBezTo>
                  <a:cubicBezTo>
                    <a:pt x="1727" y="1156"/>
                    <a:pt x="1627" y="1641"/>
                    <a:pt x="1470" y="2055"/>
                  </a:cubicBezTo>
                  <a:cubicBezTo>
                    <a:pt x="1370" y="1827"/>
                    <a:pt x="1128" y="1214"/>
                    <a:pt x="743" y="229"/>
                  </a:cubicBezTo>
                  <a:cubicBezTo>
                    <a:pt x="714" y="172"/>
                    <a:pt x="686" y="129"/>
                    <a:pt x="643" y="87"/>
                  </a:cubicBezTo>
                  <a:cubicBezTo>
                    <a:pt x="586" y="29"/>
                    <a:pt x="557" y="15"/>
                    <a:pt x="529" y="15"/>
                  </a:cubicBezTo>
                  <a:cubicBezTo>
                    <a:pt x="486" y="15"/>
                    <a:pt x="472" y="58"/>
                    <a:pt x="472" y="129"/>
                  </a:cubicBezTo>
                  <a:cubicBezTo>
                    <a:pt x="457" y="286"/>
                    <a:pt x="386" y="657"/>
                    <a:pt x="229" y="1271"/>
                  </a:cubicBezTo>
                  <a:cubicBezTo>
                    <a:pt x="72" y="1884"/>
                    <a:pt x="1" y="2226"/>
                    <a:pt x="1" y="2283"/>
                  </a:cubicBezTo>
                  <a:cubicBezTo>
                    <a:pt x="1" y="2340"/>
                    <a:pt x="15" y="2398"/>
                    <a:pt x="58" y="2440"/>
                  </a:cubicBezTo>
                  <a:cubicBezTo>
                    <a:pt x="101" y="2497"/>
                    <a:pt x="144" y="2526"/>
                    <a:pt x="172" y="2526"/>
                  </a:cubicBezTo>
                  <a:cubicBezTo>
                    <a:pt x="201" y="2526"/>
                    <a:pt x="229" y="2483"/>
                    <a:pt x="258" y="2383"/>
                  </a:cubicBezTo>
                  <a:cubicBezTo>
                    <a:pt x="286" y="2283"/>
                    <a:pt x="343" y="2069"/>
                    <a:pt x="429" y="1713"/>
                  </a:cubicBezTo>
                  <a:cubicBezTo>
                    <a:pt x="515" y="1370"/>
                    <a:pt x="586" y="1057"/>
                    <a:pt x="657" y="786"/>
                  </a:cubicBezTo>
                  <a:cubicBezTo>
                    <a:pt x="1014" y="1670"/>
                    <a:pt x="1228" y="2198"/>
                    <a:pt x="1299" y="2369"/>
                  </a:cubicBezTo>
                  <a:cubicBezTo>
                    <a:pt x="1313" y="2412"/>
                    <a:pt x="1342" y="2440"/>
                    <a:pt x="1385" y="2483"/>
                  </a:cubicBezTo>
                  <a:cubicBezTo>
                    <a:pt x="1428" y="2512"/>
                    <a:pt x="1456" y="2526"/>
                    <a:pt x="1485" y="2526"/>
                  </a:cubicBezTo>
                  <a:cubicBezTo>
                    <a:pt x="1584" y="2526"/>
                    <a:pt x="1670" y="2369"/>
                    <a:pt x="1770" y="2069"/>
                  </a:cubicBezTo>
                  <a:cubicBezTo>
                    <a:pt x="1870" y="1756"/>
                    <a:pt x="1955" y="1427"/>
                    <a:pt x="2012" y="1071"/>
                  </a:cubicBezTo>
                  <a:cubicBezTo>
                    <a:pt x="2084" y="700"/>
                    <a:pt x="2112" y="429"/>
                    <a:pt x="2112" y="229"/>
                  </a:cubicBezTo>
                  <a:cubicBezTo>
                    <a:pt x="2112" y="186"/>
                    <a:pt x="2084" y="144"/>
                    <a:pt x="2027" y="87"/>
                  </a:cubicBezTo>
                  <a:cubicBezTo>
                    <a:pt x="1984" y="29"/>
                    <a:pt x="1927" y="1"/>
                    <a:pt x="1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7"/>
            <p:cNvSpPr/>
            <p:nvPr/>
          </p:nvSpPr>
          <p:spPr>
            <a:xfrm>
              <a:off x="5833700" y="4539375"/>
              <a:ext cx="43200" cy="63150"/>
            </a:xfrm>
            <a:custGeom>
              <a:avLst/>
              <a:gdLst/>
              <a:ahLst/>
              <a:cxnLst/>
              <a:rect l="l" t="t" r="r" b="b"/>
              <a:pathLst>
                <a:path w="1728" h="2526" extrusionOk="0">
                  <a:moveTo>
                    <a:pt x="372" y="0"/>
                  </a:moveTo>
                  <a:cubicBezTo>
                    <a:pt x="343" y="0"/>
                    <a:pt x="329" y="14"/>
                    <a:pt x="315" y="29"/>
                  </a:cubicBezTo>
                  <a:cubicBezTo>
                    <a:pt x="301" y="43"/>
                    <a:pt x="301" y="72"/>
                    <a:pt x="301" y="114"/>
                  </a:cubicBezTo>
                  <a:cubicBezTo>
                    <a:pt x="301" y="257"/>
                    <a:pt x="243" y="528"/>
                    <a:pt x="144" y="927"/>
                  </a:cubicBezTo>
                  <a:cubicBezTo>
                    <a:pt x="44" y="1327"/>
                    <a:pt x="1" y="1626"/>
                    <a:pt x="1" y="1812"/>
                  </a:cubicBezTo>
                  <a:cubicBezTo>
                    <a:pt x="1" y="1997"/>
                    <a:pt x="58" y="2169"/>
                    <a:pt x="158" y="2311"/>
                  </a:cubicBezTo>
                  <a:cubicBezTo>
                    <a:pt x="272" y="2454"/>
                    <a:pt x="400" y="2525"/>
                    <a:pt x="557" y="2525"/>
                  </a:cubicBezTo>
                  <a:cubicBezTo>
                    <a:pt x="757" y="2525"/>
                    <a:pt x="957" y="2440"/>
                    <a:pt x="1128" y="2240"/>
                  </a:cubicBezTo>
                  <a:cubicBezTo>
                    <a:pt x="1313" y="2054"/>
                    <a:pt x="1456" y="1798"/>
                    <a:pt x="1570" y="1470"/>
                  </a:cubicBezTo>
                  <a:cubicBezTo>
                    <a:pt x="1670" y="1156"/>
                    <a:pt x="1727" y="813"/>
                    <a:pt x="1727" y="442"/>
                  </a:cubicBezTo>
                  <a:cubicBezTo>
                    <a:pt x="1727" y="314"/>
                    <a:pt x="1684" y="214"/>
                    <a:pt x="1613" y="129"/>
                  </a:cubicBezTo>
                  <a:cubicBezTo>
                    <a:pt x="1542" y="43"/>
                    <a:pt x="1485" y="0"/>
                    <a:pt x="1427" y="0"/>
                  </a:cubicBezTo>
                  <a:cubicBezTo>
                    <a:pt x="1385" y="0"/>
                    <a:pt x="1370" y="29"/>
                    <a:pt x="1370" y="86"/>
                  </a:cubicBezTo>
                  <a:cubicBezTo>
                    <a:pt x="1370" y="100"/>
                    <a:pt x="1370" y="171"/>
                    <a:pt x="1385" y="271"/>
                  </a:cubicBezTo>
                  <a:cubicBezTo>
                    <a:pt x="1399" y="371"/>
                    <a:pt x="1399" y="471"/>
                    <a:pt x="1399" y="571"/>
                  </a:cubicBezTo>
                  <a:cubicBezTo>
                    <a:pt x="1399" y="785"/>
                    <a:pt x="1370" y="999"/>
                    <a:pt x="1313" y="1199"/>
                  </a:cubicBezTo>
                  <a:cubicBezTo>
                    <a:pt x="1256" y="1412"/>
                    <a:pt x="1185" y="1598"/>
                    <a:pt x="1099" y="1741"/>
                  </a:cubicBezTo>
                  <a:cubicBezTo>
                    <a:pt x="1028" y="1883"/>
                    <a:pt x="942" y="1997"/>
                    <a:pt x="843" y="2097"/>
                  </a:cubicBezTo>
                  <a:cubicBezTo>
                    <a:pt x="743" y="2183"/>
                    <a:pt x="657" y="2226"/>
                    <a:pt x="586" y="2226"/>
                  </a:cubicBezTo>
                  <a:cubicBezTo>
                    <a:pt x="500" y="2226"/>
                    <a:pt x="443" y="2183"/>
                    <a:pt x="386" y="2097"/>
                  </a:cubicBezTo>
                  <a:cubicBezTo>
                    <a:pt x="343" y="2026"/>
                    <a:pt x="315" y="1912"/>
                    <a:pt x="315" y="1783"/>
                  </a:cubicBezTo>
                  <a:cubicBezTo>
                    <a:pt x="315" y="1641"/>
                    <a:pt x="358" y="1384"/>
                    <a:pt x="457" y="1013"/>
                  </a:cubicBezTo>
                  <a:cubicBezTo>
                    <a:pt x="557" y="642"/>
                    <a:pt x="600" y="400"/>
                    <a:pt x="600" y="328"/>
                  </a:cubicBezTo>
                  <a:cubicBezTo>
                    <a:pt x="600" y="243"/>
                    <a:pt x="572" y="157"/>
                    <a:pt x="515" y="100"/>
                  </a:cubicBezTo>
                  <a:cubicBezTo>
                    <a:pt x="457" y="43"/>
                    <a:pt x="415" y="0"/>
                    <a:pt x="3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7"/>
            <p:cNvSpPr/>
            <p:nvPr/>
          </p:nvSpPr>
          <p:spPr>
            <a:xfrm>
              <a:off x="5885075" y="4539725"/>
              <a:ext cx="43525" cy="62075"/>
            </a:xfrm>
            <a:custGeom>
              <a:avLst/>
              <a:gdLst/>
              <a:ahLst/>
              <a:cxnLst/>
              <a:rect l="l" t="t" r="r" b="b"/>
              <a:pathLst>
                <a:path w="1741" h="2483" extrusionOk="0">
                  <a:moveTo>
                    <a:pt x="1455" y="0"/>
                  </a:moveTo>
                  <a:cubicBezTo>
                    <a:pt x="1241" y="0"/>
                    <a:pt x="1013" y="100"/>
                    <a:pt x="785" y="300"/>
                  </a:cubicBezTo>
                  <a:cubicBezTo>
                    <a:pt x="557" y="500"/>
                    <a:pt x="371" y="757"/>
                    <a:pt x="228" y="1028"/>
                  </a:cubicBezTo>
                  <a:cubicBezTo>
                    <a:pt x="86" y="1313"/>
                    <a:pt x="0" y="1570"/>
                    <a:pt x="0" y="1784"/>
                  </a:cubicBezTo>
                  <a:cubicBezTo>
                    <a:pt x="0" y="1969"/>
                    <a:pt x="86" y="2126"/>
                    <a:pt x="228" y="2269"/>
                  </a:cubicBezTo>
                  <a:cubicBezTo>
                    <a:pt x="371" y="2411"/>
                    <a:pt x="528" y="2483"/>
                    <a:pt x="699" y="2483"/>
                  </a:cubicBezTo>
                  <a:cubicBezTo>
                    <a:pt x="828" y="2483"/>
                    <a:pt x="970" y="2440"/>
                    <a:pt x="1127" y="2369"/>
                  </a:cubicBezTo>
                  <a:cubicBezTo>
                    <a:pt x="1298" y="2297"/>
                    <a:pt x="1427" y="2226"/>
                    <a:pt x="1541" y="2140"/>
                  </a:cubicBezTo>
                  <a:cubicBezTo>
                    <a:pt x="1655" y="2040"/>
                    <a:pt x="1698" y="1969"/>
                    <a:pt x="1698" y="1926"/>
                  </a:cubicBezTo>
                  <a:cubicBezTo>
                    <a:pt x="1698" y="1869"/>
                    <a:pt x="1683" y="1841"/>
                    <a:pt x="1641" y="1841"/>
                  </a:cubicBezTo>
                  <a:cubicBezTo>
                    <a:pt x="1626" y="1841"/>
                    <a:pt x="1527" y="1884"/>
                    <a:pt x="1327" y="1998"/>
                  </a:cubicBezTo>
                  <a:cubicBezTo>
                    <a:pt x="1256" y="2026"/>
                    <a:pt x="1156" y="2069"/>
                    <a:pt x="1042" y="2097"/>
                  </a:cubicBezTo>
                  <a:cubicBezTo>
                    <a:pt x="927" y="2140"/>
                    <a:pt x="813" y="2155"/>
                    <a:pt x="699" y="2155"/>
                  </a:cubicBezTo>
                  <a:cubicBezTo>
                    <a:pt x="599" y="2155"/>
                    <a:pt x="514" y="2126"/>
                    <a:pt x="442" y="2055"/>
                  </a:cubicBezTo>
                  <a:cubicBezTo>
                    <a:pt x="371" y="1998"/>
                    <a:pt x="343" y="1898"/>
                    <a:pt x="343" y="1769"/>
                  </a:cubicBezTo>
                  <a:cubicBezTo>
                    <a:pt x="343" y="1641"/>
                    <a:pt x="385" y="1484"/>
                    <a:pt x="457" y="1313"/>
                  </a:cubicBezTo>
                  <a:cubicBezTo>
                    <a:pt x="542" y="1127"/>
                    <a:pt x="642" y="971"/>
                    <a:pt x="756" y="828"/>
                  </a:cubicBezTo>
                  <a:cubicBezTo>
                    <a:pt x="885" y="685"/>
                    <a:pt x="1013" y="571"/>
                    <a:pt x="1141" y="471"/>
                  </a:cubicBezTo>
                  <a:cubicBezTo>
                    <a:pt x="1270" y="371"/>
                    <a:pt x="1384" y="329"/>
                    <a:pt x="1470" y="329"/>
                  </a:cubicBezTo>
                  <a:cubicBezTo>
                    <a:pt x="1512" y="329"/>
                    <a:pt x="1555" y="343"/>
                    <a:pt x="1612" y="357"/>
                  </a:cubicBezTo>
                  <a:cubicBezTo>
                    <a:pt x="1655" y="371"/>
                    <a:pt x="1698" y="386"/>
                    <a:pt x="1712" y="386"/>
                  </a:cubicBezTo>
                  <a:cubicBezTo>
                    <a:pt x="1726" y="386"/>
                    <a:pt x="1741" y="357"/>
                    <a:pt x="1741" y="314"/>
                  </a:cubicBezTo>
                  <a:cubicBezTo>
                    <a:pt x="1741" y="257"/>
                    <a:pt x="1712" y="186"/>
                    <a:pt x="1641" y="115"/>
                  </a:cubicBezTo>
                  <a:cubicBezTo>
                    <a:pt x="1569" y="29"/>
                    <a:pt x="1512" y="0"/>
                    <a:pt x="14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7"/>
            <p:cNvSpPr/>
            <p:nvPr/>
          </p:nvSpPr>
          <p:spPr>
            <a:xfrm>
              <a:off x="5938200" y="4539000"/>
              <a:ext cx="38550" cy="63150"/>
            </a:xfrm>
            <a:custGeom>
              <a:avLst/>
              <a:gdLst/>
              <a:ahLst/>
              <a:cxnLst/>
              <a:rect l="l" t="t" r="r" b="b"/>
              <a:pathLst>
                <a:path w="1542" h="2526" extrusionOk="0">
                  <a:moveTo>
                    <a:pt x="571" y="1"/>
                  </a:moveTo>
                  <a:cubicBezTo>
                    <a:pt x="543" y="1"/>
                    <a:pt x="529" y="1"/>
                    <a:pt x="514" y="29"/>
                  </a:cubicBezTo>
                  <a:cubicBezTo>
                    <a:pt x="500" y="44"/>
                    <a:pt x="500" y="72"/>
                    <a:pt x="500" y="101"/>
                  </a:cubicBezTo>
                  <a:cubicBezTo>
                    <a:pt x="500" y="272"/>
                    <a:pt x="414" y="629"/>
                    <a:pt x="243" y="1199"/>
                  </a:cubicBezTo>
                  <a:cubicBezTo>
                    <a:pt x="86" y="1770"/>
                    <a:pt x="1" y="2098"/>
                    <a:pt x="1" y="2184"/>
                  </a:cubicBezTo>
                  <a:cubicBezTo>
                    <a:pt x="1" y="2283"/>
                    <a:pt x="44" y="2355"/>
                    <a:pt x="129" y="2426"/>
                  </a:cubicBezTo>
                  <a:cubicBezTo>
                    <a:pt x="215" y="2497"/>
                    <a:pt x="315" y="2526"/>
                    <a:pt x="429" y="2526"/>
                  </a:cubicBezTo>
                  <a:cubicBezTo>
                    <a:pt x="685" y="2526"/>
                    <a:pt x="928" y="2483"/>
                    <a:pt x="1170" y="2398"/>
                  </a:cubicBezTo>
                  <a:cubicBezTo>
                    <a:pt x="1413" y="2298"/>
                    <a:pt x="1541" y="2212"/>
                    <a:pt x="1541" y="2112"/>
                  </a:cubicBezTo>
                  <a:cubicBezTo>
                    <a:pt x="1541" y="2084"/>
                    <a:pt x="1541" y="2069"/>
                    <a:pt x="1527" y="2069"/>
                  </a:cubicBezTo>
                  <a:cubicBezTo>
                    <a:pt x="1527" y="2055"/>
                    <a:pt x="1513" y="2055"/>
                    <a:pt x="1484" y="2055"/>
                  </a:cubicBezTo>
                  <a:cubicBezTo>
                    <a:pt x="1470" y="2055"/>
                    <a:pt x="1413" y="2069"/>
                    <a:pt x="1299" y="2098"/>
                  </a:cubicBezTo>
                  <a:cubicBezTo>
                    <a:pt x="985" y="2184"/>
                    <a:pt x="685" y="2226"/>
                    <a:pt x="414" y="2226"/>
                  </a:cubicBezTo>
                  <a:cubicBezTo>
                    <a:pt x="357" y="2226"/>
                    <a:pt x="329" y="2198"/>
                    <a:pt x="329" y="2126"/>
                  </a:cubicBezTo>
                  <a:cubicBezTo>
                    <a:pt x="329" y="2069"/>
                    <a:pt x="386" y="1870"/>
                    <a:pt x="486" y="1542"/>
                  </a:cubicBezTo>
                  <a:cubicBezTo>
                    <a:pt x="685" y="871"/>
                    <a:pt x="785" y="443"/>
                    <a:pt x="785" y="272"/>
                  </a:cubicBezTo>
                  <a:cubicBezTo>
                    <a:pt x="785" y="215"/>
                    <a:pt x="757" y="144"/>
                    <a:pt x="714" y="87"/>
                  </a:cubicBezTo>
                  <a:cubicBezTo>
                    <a:pt x="657" y="29"/>
                    <a:pt x="614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7"/>
            <p:cNvSpPr/>
            <p:nvPr/>
          </p:nvSpPr>
          <p:spPr>
            <a:xfrm>
              <a:off x="5987075" y="4540450"/>
              <a:ext cx="48525" cy="61700"/>
            </a:xfrm>
            <a:custGeom>
              <a:avLst/>
              <a:gdLst/>
              <a:ahLst/>
              <a:cxnLst/>
              <a:rect l="l" t="t" r="r" b="b"/>
              <a:pathLst>
                <a:path w="1941" h="2468" extrusionOk="0">
                  <a:moveTo>
                    <a:pt x="1213" y="0"/>
                  </a:moveTo>
                  <a:cubicBezTo>
                    <a:pt x="742" y="0"/>
                    <a:pt x="485" y="43"/>
                    <a:pt x="442" y="128"/>
                  </a:cubicBezTo>
                  <a:cubicBezTo>
                    <a:pt x="428" y="157"/>
                    <a:pt x="428" y="185"/>
                    <a:pt x="428" y="214"/>
                  </a:cubicBezTo>
                  <a:cubicBezTo>
                    <a:pt x="428" y="385"/>
                    <a:pt x="385" y="613"/>
                    <a:pt x="314" y="884"/>
                  </a:cubicBezTo>
                  <a:cubicBezTo>
                    <a:pt x="243" y="1156"/>
                    <a:pt x="171" y="1398"/>
                    <a:pt x="100" y="1641"/>
                  </a:cubicBezTo>
                  <a:cubicBezTo>
                    <a:pt x="43" y="1869"/>
                    <a:pt x="0" y="2040"/>
                    <a:pt x="0" y="2140"/>
                  </a:cubicBezTo>
                  <a:cubicBezTo>
                    <a:pt x="0" y="2225"/>
                    <a:pt x="43" y="2311"/>
                    <a:pt x="128" y="2382"/>
                  </a:cubicBezTo>
                  <a:cubicBezTo>
                    <a:pt x="214" y="2439"/>
                    <a:pt x="300" y="2468"/>
                    <a:pt x="414" y="2468"/>
                  </a:cubicBezTo>
                  <a:cubicBezTo>
                    <a:pt x="656" y="2468"/>
                    <a:pt x="913" y="2425"/>
                    <a:pt x="1170" y="2340"/>
                  </a:cubicBezTo>
                  <a:cubicBezTo>
                    <a:pt x="1441" y="2254"/>
                    <a:pt x="1569" y="2154"/>
                    <a:pt x="1569" y="2068"/>
                  </a:cubicBezTo>
                  <a:cubicBezTo>
                    <a:pt x="1569" y="2026"/>
                    <a:pt x="1555" y="1997"/>
                    <a:pt x="1512" y="1997"/>
                  </a:cubicBezTo>
                  <a:cubicBezTo>
                    <a:pt x="1498" y="1997"/>
                    <a:pt x="1441" y="2011"/>
                    <a:pt x="1327" y="2040"/>
                  </a:cubicBezTo>
                  <a:cubicBezTo>
                    <a:pt x="999" y="2126"/>
                    <a:pt x="699" y="2168"/>
                    <a:pt x="428" y="2168"/>
                  </a:cubicBezTo>
                  <a:cubicBezTo>
                    <a:pt x="400" y="2168"/>
                    <a:pt x="371" y="2168"/>
                    <a:pt x="357" y="2154"/>
                  </a:cubicBezTo>
                  <a:cubicBezTo>
                    <a:pt x="342" y="2126"/>
                    <a:pt x="328" y="2111"/>
                    <a:pt x="328" y="2083"/>
                  </a:cubicBezTo>
                  <a:cubicBezTo>
                    <a:pt x="328" y="1997"/>
                    <a:pt x="385" y="1740"/>
                    <a:pt x="514" y="1341"/>
                  </a:cubicBezTo>
                  <a:cubicBezTo>
                    <a:pt x="770" y="1341"/>
                    <a:pt x="999" y="1312"/>
                    <a:pt x="1198" y="1284"/>
                  </a:cubicBezTo>
                  <a:cubicBezTo>
                    <a:pt x="1398" y="1241"/>
                    <a:pt x="1484" y="1170"/>
                    <a:pt x="1484" y="1098"/>
                  </a:cubicBezTo>
                  <a:cubicBezTo>
                    <a:pt x="1484" y="1056"/>
                    <a:pt x="1455" y="1041"/>
                    <a:pt x="1384" y="1041"/>
                  </a:cubicBezTo>
                  <a:cubicBezTo>
                    <a:pt x="1312" y="1041"/>
                    <a:pt x="1213" y="1056"/>
                    <a:pt x="1070" y="1056"/>
                  </a:cubicBezTo>
                  <a:cubicBezTo>
                    <a:pt x="942" y="1070"/>
                    <a:pt x="827" y="1084"/>
                    <a:pt x="742" y="1084"/>
                  </a:cubicBezTo>
                  <a:cubicBezTo>
                    <a:pt x="656" y="1084"/>
                    <a:pt x="613" y="1084"/>
                    <a:pt x="599" y="1070"/>
                  </a:cubicBezTo>
                  <a:cubicBezTo>
                    <a:pt x="685" y="756"/>
                    <a:pt x="728" y="499"/>
                    <a:pt x="728" y="342"/>
                  </a:cubicBezTo>
                  <a:lnTo>
                    <a:pt x="728" y="328"/>
                  </a:lnTo>
                  <a:cubicBezTo>
                    <a:pt x="956" y="300"/>
                    <a:pt x="1084" y="271"/>
                    <a:pt x="1141" y="271"/>
                  </a:cubicBezTo>
                  <a:cubicBezTo>
                    <a:pt x="1198" y="257"/>
                    <a:pt x="1298" y="257"/>
                    <a:pt x="1441" y="243"/>
                  </a:cubicBezTo>
                  <a:cubicBezTo>
                    <a:pt x="1584" y="228"/>
                    <a:pt x="1698" y="214"/>
                    <a:pt x="1783" y="200"/>
                  </a:cubicBezTo>
                  <a:cubicBezTo>
                    <a:pt x="1883" y="171"/>
                    <a:pt x="1940" y="143"/>
                    <a:pt x="1940" y="100"/>
                  </a:cubicBezTo>
                  <a:cubicBezTo>
                    <a:pt x="1940" y="29"/>
                    <a:pt x="1698" y="0"/>
                    <a:pt x="1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7"/>
            <p:cNvSpPr/>
            <p:nvPr/>
          </p:nvSpPr>
          <p:spPr>
            <a:xfrm>
              <a:off x="6038425" y="4539375"/>
              <a:ext cx="48175" cy="62775"/>
            </a:xfrm>
            <a:custGeom>
              <a:avLst/>
              <a:gdLst/>
              <a:ahLst/>
              <a:cxnLst/>
              <a:rect l="l" t="t" r="r" b="b"/>
              <a:pathLst>
                <a:path w="1927" h="2511" extrusionOk="0">
                  <a:moveTo>
                    <a:pt x="1241" y="300"/>
                  </a:moveTo>
                  <a:cubicBezTo>
                    <a:pt x="1341" y="300"/>
                    <a:pt x="1413" y="357"/>
                    <a:pt x="1484" y="471"/>
                  </a:cubicBezTo>
                  <a:cubicBezTo>
                    <a:pt x="1555" y="585"/>
                    <a:pt x="1598" y="728"/>
                    <a:pt x="1598" y="913"/>
                  </a:cubicBezTo>
                  <a:cubicBezTo>
                    <a:pt x="1598" y="1099"/>
                    <a:pt x="1541" y="1298"/>
                    <a:pt x="1427" y="1498"/>
                  </a:cubicBezTo>
                  <a:cubicBezTo>
                    <a:pt x="1313" y="1698"/>
                    <a:pt x="1184" y="1883"/>
                    <a:pt x="1027" y="2012"/>
                  </a:cubicBezTo>
                  <a:cubicBezTo>
                    <a:pt x="870" y="2154"/>
                    <a:pt x="728" y="2226"/>
                    <a:pt x="614" y="2226"/>
                  </a:cubicBezTo>
                  <a:cubicBezTo>
                    <a:pt x="542" y="2226"/>
                    <a:pt x="471" y="2183"/>
                    <a:pt x="414" y="2111"/>
                  </a:cubicBezTo>
                  <a:cubicBezTo>
                    <a:pt x="357" y="2026"/>
                    <a:pt x="328" y="1912"/>
                    <a:pt x="328" y="1783"/>
                  </a:cubicBezTo>
                  <a:cubicBezTo>
                    <a:pt x="328" y="1569"/>
                    <a:pt x="385" y="1341"/>
                    <a:pt x="500" y="1099"/>
                  </a:cubicBezTo>
                  <a:cubicBezTo>
                    <a:pt x="614" y="856"/>
                    <a:pt x="742" y="671"/>
                    <a:pt x="885" y="514"/>
                  </a:cubicBezTo>
                  <a:cubicBezTo>
                    <a:pt x="1027" y="371"/>
                    <a:pt x="1142" y="300"/>
                    <a:pt x="1241" y="300"/>
                  </a:cubicBezTo>
                  <a:close/>
                  <a:moveTo>
                    <a:pt x="1227" y="0"/>
                  </a:moveTo>
                  <a:cubicBezTo>
                    <a:pt x="1099" y="0"/>
                    <a:pt x="970" y="43"/>
                    <a:pt x="813" y="157"/>
                  </a:cubicBezTo>
                  <a:cubicBezTo>
                    <a:pt x="671" y="257"/>
                    <a:pt x="542" y="400"/>
                    <a:pt x="414" y="557"/>
                  </a:cubicBezTo>
                  <a:cubicBezTo>
                    <a:pt x="300" y="728"/>
                    <a:pt x="200" y="927"/>
                    <a:pt x="114" y="1141"/>
                  </a:cubicBezTo>
                  <a:cubicBezTo>
                    <a:pt x="43" y="1370"/>
                    <a:pt x="0" y="1584"/>
                    <a:pt x="0" y="1812"/>
                  </a:cubicBezTo>
                  <a:cubicBezTo>
                    <a:pt x="0" y="1969"/>
                    <a:pt x="57" y="2126"/>
                    <a:pt x="171" y="2283"/>
                  </a:cubicBezTo>
                  <a:cubicBezTo>
                    <a:pt x="300" y="2425"/>
                    <a:pt x="428" y="2511"/>
                    <a:pt x="585" y="2511"/>
                  </a:cubicBezTo>
                  <a:cubicBezTo>
                    <a:pt x="799" y="2511"/>
                    <a:pt x="1013" y="2425"/>
                    <a:pt x="1227" y="2240"/>
                  </a:cubicBezTo>
                  <a:cubicBezTo>
                    <a:pt x="1441" y="2069"/>
                    <a:pt x="1612" y="1855"/>
                    <a:pt x="1726" y="1598"/>
                  </a:cubicBezTo>
                  <a:cubicBezTo>
                    <a:pt x="1855" y="1355"/>
                    <a:pt x="1926" y="1113"/>
                    <a:pt x="1926" y="885"/>
                  </a:cubicBezTo>
                  <a:cubicBezTo>
                    <a:pt x="1926" y="656"/>
                    <a:pt x="1855" y="457"/>
                    <a:pt x="1726" y="271"/>
                  </a:cubicBezTo>
                  <a:cubicBezTo>
                    <a:pt x="1584" y="86"/>
                    <a:pt x="1427" y="0"/>
                    <a:pt x="1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7"/>
            <p:cNvSpPr/>
            <p:nvPr/>
          </p:nvSpPr>
          <p:spPr>
            <a:xfrm>
              <a:off x="6093700" y="4539000"/>
              <a:ext cx="38550" cy="63150"/>
            </a:xfrm>
            <a:custGeom>
              <a:avLst/>
              <a:gdLst/>
              <a:ahLst/>
              <a:cxnLst/>
              <a:rect l="l" t="t" r="r" b="b"/>
              <a:pathLst>
                <a:path w="1542" h="2526" extrusionOk="0">
                  <a:moveTo>
                    <a:pt x="571" y="1"/>
                  </a:moveTo>
                  <a:cubicBezTo>
                    <a:pt x="543" y="1"/>
                    <a:pt x="528" y="1"/>
                    <a:pt x="514" y="29"/>
                  </a:cubicBezTo>
                  <a:cubicBezTo>
                    <a:pt x="500" y="44"/>
                    <a:pt x="500" y="72"/>
                    <a:pt x="500" y="101"/>
                  </a:cubicBezTo>
                  <a:cubicBezTo>
                    <a:pt x="500" y="272"/>
                    <a:pt x="414" y="629"/>
                    <a:pt x="243" y="1199"/>
                  </a:cubicBezTo>
                  <a:cubicBezTo>
                    <a:pt x="86" y="1770"/>
                    <a:pt x="0" y="2098"/>
                    <a:pt x="0" y="2184"/>
                  </a:cubicBezTo>
                  <a:cubicBezTo>
                    <a:pt x="0" y="2283"/>
                    <a:pt x="43" y="2355"/>
                    <a:pt x="129" y="2426"/>
                  </a:cubicBezTo>
                  <a:cubicBezTo>
                    <a:pt x="214" y="2497"/>
                    <a:pt x="314" y="2526"/>
                    <a:pt x="428" y="2526"/>
                  </a:cubicBezTo>
                  <a:cubicBezTo>
                    <a:pt x="685" y="2526"/>
                    <a:pt x="928" y="2483"/>
                    <a:pt x="1170" y="2398"/>
                  </a:cubicBezTo>
                  <a:cubicBezTo>
                    <a:pt x="1413" y="2298"/>
                    <a:pt x="1541" y="2212"/>
                    <a:pt x="1541" y="2112"/>
                  </a:cubicBezTo>
                  <a:cubicBezTo>
                    <a:pt x="1541" y="2084"/>
                    <a:pt x="1541" y="2069"/>
                    <a:pt x="1527" y="2069"/>
                  </a:cubicBezTo>
                  <a:cubicBezTo>
                    <a:pt x="1527" y="2055"/>
                    <a:pt x="1513" y="2055"/>
                    <a:pt x="1484" y="2055"/>
                  </a:cubicBezTo>
                  <a:cubicBezTo>
                    <a:pt x="1470" y="2055"/>
                    <a:pt x="1413" y="2069"/>
                    <a:pt x="1299" y="2098"/>
                  </a:cubicBezTo>
                  <a:cubicBezTo>
                    <a:pt x="985" y="2184"/>
                    <a:pt x="685" y="2226"/>
                    <a:pt x="414" y="2226"/>
                  </a:cubicBezTo>
                  <a:cubicBezTo>
                    <a:pt x="357" y="2226"/>
                    <a:pt x="329" y="2198"/>
                    <a:pt x="329" y="2126"/>
                  </a:cubicBezTo>
                  <a:cubicBezTo>
                    <a:pt x="329" y="2069"/>
                    <a:pt x="386" y="1870"/>
                    <a:pt x="485" y="1542"/>
                  </a:cubicBezTo>
                  <a:cubicBezTo>
                    <a:pt x="685" y="871"/>
                    <a:pt x="785" y="443"/>
                    <a:pt x="785" y="272"/>
                  </a:cubicBezTo>
                  <a:cubicBezTo>
                    <a:pt x="785" y="215"/>
                    <a:pt x="756" y="144"/>
                    <a:pt x="714" y="87"/>
                  </a:cubicBezTo>
                  <a:cubicBezTo>
                    <a:pt x="657" y="29"/>
                    <a:pt x="614" y="1"/>
                    <a:pt x="5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7"/>
            <p:cNvSpPr/>
            <p:nvPr/>
          </p:nvSpPr>
          <p:spPr>
            <a:xfrm>
              <a:off x="6144700" y="4539375"/>
              <a:ext cx="43175" cy="63150"/>
            </a:xfrm>
            <a:custGeom>
              <a:avLst/>
              <a:gdLst/>
              <a:ahLst/>
              <a:cxnLst/>
              <a:rect l="l" t="t" r="r" b="b"/>
              <a:pathLst>
                <a:path w="1727" h="2526" extrusionOk="0">
                  <a:moveTo>
                    <a:pt x="371" y="0"/>
                  </a:moveTo>
                  <a:cubicBezTo>
                    <a:pt x="343" y="0"/>
                    <a:pt x="314" y="14"/>
                    <a:pt x="314" y="29"/>
                  </a:cubicBezTo>
                  <a:cubicBezTo>
                    <a:pt x="300" y="43"/>
                    <a:pt x="300" y="72"/>
                    <a:pt x="300" y="114"/>
                  </a:cubicBezTo>
                  <a:cubicBezTo>
                    <a:pt x="300" y="257"/>
                    <a:pt x="243" y="528"/>
                    <a:pt x="143" y="927"/>
                  </a:cubicBezTo>
                  <a:cubicBezTo>
                    <a:pt x="43" y="1327"/>
                    <a:pt x="0" y="1626"/>
                    <a:pt x="0" y="1812"/>
                  </a:cubicBezTo>
                  <a:cubicBezTo>
                    <a:pt x="0" y="1997"/>
                    <a:pt x="57" y="2169"/>
                    <a:pt x="157" y="2311"/>
                  </a:cubicBezTo>
                  <a:cubicBezTo>
                    <a:pt x="271" y="2454"/>
                    <a:pt x="400" y="2525"/>
                    <a:pt x="557" y="2525"/>
                  </a:cubicBezTo>
                  <a:cubicBezTo>
                    <a:pt x="756" y="2525"/>
                    <a:pt x="956" y="2440"/>
                    <a:pt x="1127" y="2240"/>
                  </a:cubicBezTo>
                  <a:cubicBezTo>
                    <a:pt x="1313" y="2054"/>
                    <a:pt x="1455" y="1798"/>
                    <a:pt x="1555" y="1470"/>
                  </a:cubicBezTo>
                  <a:cubicBezTo>
                    <a:pt x="1669" y="1156"/>
                    <a:pt x="1726" y="813"/>
                    <a:pt x="1726" y="442"/>
                  </a:cubicBezTo>
                  <a:cubicBezTo>
                    <a:pt x="1726" y="314"/>
                    <a:pt x="1684" y="214"/>
                    <a:pt x="1612" y="129"/>
                  </a:cubicBezTo>
                  <a:cubicBezTo>
                    <a:pt x="1541" y="43"/>
                    <a:pt x="1484" y="0"/>
                    <a:pt x="1427" y="0"/>
                  </a:cubicBezTo>
                  <a:cubicBezTo>
                    <a:pt x="1384" y="0"/>
                    <a:pt x="1356" y="29"/>
                    <a:pt x="1356" y="86"/>
                  </a:cubicBezTo>
                  <a:cubicBezTo>
                    <a:pt x="1356" y="100"/>
                    <a:pt x="1370" y="171"/>
                    <a:pt x="1370" y="271"/>
                  </a:cubicBezTo>
                  <a:cubicBezTo>
                    <a:pt x="1384" y="371"/>
                    <a:pt x="1398" y="471"/>
                    <a:pt x="1398" y="571"/>
                  </a:cubicBezTo>
                  <a:cubicBezTo>
                    <a:pt x="1398" y="785"/>
                    <a:pt x="1370" y="999"/>
                    <a:pt x="1313" y="1199"/>
                  </a:cubicBezTo>
                  <a:cubicBezTo>
                    <a:pt x="1256" y="1412"/>
                    <a:pt x="1184" y="1598"/>
                    <a:pt x="1099" y="1741"/>
                  </a:cubicBezTo>
                  <a:cubicBezTo>
                    <a:pt x="1027" y="1883"/>
                    <a:pt x="928" y="1997"/>
                    <a:pt x="842" y="2097"/>
                  </a:cubicBezTo>
                  <a:cubicBezTo>
                    <a:pt x="742" y="2183"/>
                    <a:pt x="657" y="2226"/>
                    <a:pt x="571" y="2226"/>
                  </a:cubicBezTo>
                  <a:cubicBezTo>
                    <a:pt x="500" y="2226"/>
                    <a:pt x="428" y="2183"/>
                    <a:pt x="386" y="2097"/>
                  </a:cubicBezTo>
                  <a:cubicBezTo>
                    <a:pt x="328" y="2026"/>
                    <a:pt x="314" y="1912"/>
                    <a:pt x="314" y="1783"/>
                  </a:cubicBezTo>
                  <a:cubicBezTo>
                    <a:pt x="314" y="1641"/>
                    <a:pt x="357" y="1384"/>
                    <a:pt x="457" y="1013"/>
                  </a:cubicBezTo>
                  <a:cubicBezTo>
                    <a:pt x="557" y="642"/>
                    <a:pt x="600" y="400"/>
                    <a:pt x="600" y="328"/>
                  </a:cubicBezTo>
                  <a:cubicBezTo>
                    <a:pt x="600" y="243"/>
                    <a:pt x="571" y="157"/>
                    <a:pt x="514" y="100"/>
                  </a:cubicBezTo>
                  <a:cubicBezTo>
                    <a:pt x="457" y="43"/>
                    <a:pt x="414" y="0"/>
                    <a:pt x="3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7"/>
            <p:cNvSpPr/>
            <p:nvPr/>
          </p:nvSpPr>
          <p:spPr>
            <a:xfrm>
              <a:off x="6190700" y="4539375"/>
              <a:ext cx="44975" cy="62425"/>
            </a:xfrm>
            <a:custGeom>
              <a:avLst/>
              <a:gdLst/>
              <a:ahLst/>
              <a:cxnLst/>
              <a:rect l="l" t="t" r="r" b="b"/>
              <a:pathLst>
                <a:path w="1799" h="2497" extrusionOk="0">
                  <a:moveTo>
                    <a:pt x="1556" y="0"/>
                  </a:moveTo>
                  <a:cubicBezTo>
                    <a:pt x="1413" y="0"/>
                    <a:pt x="1256" y="43"/>
                    <a:pt x="1056" y="129"/>
                  </a:cubicBezTo>
                  <a:cubicBezTo>
                    <a:pt x="857" y="214"/>
                    <a:pt x="714" y="314"/>
                    <a:pt x="628" y="414"/>
                  </a:cubicBezTo>
                  <a:cubicBezTo>
                    <a:pt x="600" y="442"/>
                    <a:pt x="571" y="500"/>
                    <a:pt x="543" y="557"/>
                  </a:cubicBezTo>
                  <a:cubicBezTo>
                    <a:pt x="528" y="628"/>
                    <a:pt x="514" y="685"/>
                    <a:pt x="514" y="756"/>
                  </a:cubicBezTo>
                  <a:cubicBezTo>
                    <a:pt x="514" y="813"/>
                    <a:pt x="557" y="885"/>
                    <a:pt x="643" y="999"/>
                  </a:cubicBezTo>
                  <a:cubicBezTo>
                    <a:pt x="728" y="1099"/>
                    <a:pt x="814" y="1199"/>
                    <a:pt x="914" y="1284"/>
                  </a:cubicBezTo>
                  <a:cubicBezTo>
                    <a:pt x="1028" y="1370"/>
                    <a:pt x="1113" y="1470"/>
                    <a:pt x="1199" y="1569"/>
                  </a:cubicBezTo>
                  <a:cubicBezTo>
                    <a:pt x="1284" y="1669"/>
                    <a:pt x="1327" y="1741"/>
                    <a:pt x="1327" y="1812"/>
                  </a:cubicBezTo>
                  <a:cubicBezTo>
                    <a:pt x="1327" y="1912"/>
                    <a:pt x="1270" y="1997"/>
                    <a:pt x="1142" y="2083"/>
                  </a:cubicBezTo>
                  <a:cubicBezTo>
                    <a:pt x="1013" y="2169"/>
                    <a:pt x="857" y="2211"/>
                    <a:pt x="700" y="2211"/>
                  </a:cubicBezTo>
                  <a:cubicBezTo>
                    <a:pt x="614" y="2211"/>
                    <a:pt x="543" y="2197"/>
                    <a:pt x="457" y="2169"/>
                  </a:cubicBezTo>
                  <a:cubicBezTo>
                    <a:pt x="386" y="2126"/>
                    <a:pt x="329" y="2083"/>
                    <a:pt x="286" y="2054"/>
                  </a:cubicBezTo>
                  <a:cubicBezTo>
                    <a:pt x="186" y="1940"/>
                    <a:pt x="100" y="1883"/>
                    <a:pt x="72" y="1883"/>
                  </a:cubicBezTo>
                  <a:cubicBezTo>
                    <a:pt x="29" y="1883"/>
                    <a:pt x="1" y="1912"/>
                    <a:pt x="1" y="1983"/>
                  </a:cubicBezTo>
                  <a:cubicBezTo>
                    <a:pt x="1" y="2083"/>
                    <a:pt x="72" y="2197"/>
                    <a:pt x="229" y="2325"/>
                  </a:cubicBezTo>
                  <a:cubicBezTo>
                    <a:pt x="372" y="2440"/>
                    <a:pt x="557" y="2497"/>
                    <a:pt x="785" y="2497"/>
                  </a:cubicBezTo>
                  <a:cubicBezTo>
                    <a:pt x="1013" y="2497"/>
                    <a:pt x="1213" y="2425"/>
                    <a:pt x="1384" y="2297"/>
                  </a:cubicBezTo>
                  <a:cubicBezTo>
                    <a:pt x="1570" y="2169"/>
                    <a:pt x="1655" y="1997"/>
                    <a:pt x="1655" y="1812"/>
                  </a:cubicBezTo>
                  <a:cubicBezTo>
                    <a:pt x="1655" y="1712"/>
                    <a:pt x="1613" y="1598"/>
                    <a:pt x="1527" y="1470"/>
                  </a:cubicBezTo>
                  <a:cubicBezTo>
                    <a:pt x="1441" y="1355"/>
                    <a:pt x="1342" y="1241"/>
                    <a:pt x="1227" y="1156"/>
                  </a:cubicBezTo>
                  <a:cubicBezTo>
                    <a:pt x="956" y="913"/>
                    <a:pt x="814" y="771"/>
                    <a:pt x="814" y="713"/>
                  </a:cubicBezTo>
                  <a:cubicBezTo>
                    <a:pt x="814" y="614"/>
                    <a:pt x="956" y="514"/>
                    <a:pt x="1227" y="414"/>
                  </a:cubicBezTo>
                  <a:cubicBezTo>
                    <a:pt x="1299" y="371"/>
                    <a:pt x="1399" y="357"/>
                    <a:pt x="1498" y="328"/>
                  </a:cubicBezTo>
                  <a:cubicBezTo>
                    <a:pt x="1598" y="300"/>
                    <a:pt x="1670" y="286"/>
                    <a:pt x="1727" y="271"/>
                  </a:cubicBezTo>
                  <a:cubicBezTo>
                    <a:pt x="1770" y="257"/>
                    <a:pt x="1798" y="243"/>
                    <a:pt x="1798" y="214"/>
                  </a:cubicBezTo>
                  <a:cubicBezTo>
                    <a:pt x="1798" y="171"/>
                    <a:pt x="1770" y="114"/>
                    <a:pt x="1727" y="72"/>
                  </a:cubicBezTo>
                  <a:cubicBezTo>
                    <a:pt x="1684" y="29"/>
                    <a:pt x="1627" y="0"/>
                    <a:pt x="15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7"/>
            <p:cNvSpPr/>
            <p:nvPr/>
          </p:nvSpPr>
          <p:spPr>
            <a:xfrm>
              <a:off x="1646475" y="3284025"/>
              <a:ext cx="1521425" cy="661575"/>
            </a:xfrm>
            <a:custGeom>
              <a:avLst/>
              <a:gdLst/>
              <a:ahLst/>
              <a:cxnLst/>
              <a:rect l="l" t="t" r="r" b="b"/>
              <a:pathLst>
                <a:path w="60857" h="26463" fill="none" extrusionOk="0">
                  <a:moveTo>
                    <a:pt x="0" y="26462"/>
                  </a:moveTo>
                  <a:lnTo>
                    <a:pt x="60856" y="0"/>
                  </a:lnTo>
                </a:path>
              </a:pathLst>
            </a:custGeom>
            <a:noFill/>
            <a:ln w="5350" cap="flat" cmpd="sng">
              <a:solidFill>
                <a:srgbClr val="000000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18"/>
          <p:cNvSpPr/>
          <p:nvPr/>
        </p:nvSpPr>
        <p:spPr>
          <a:xfrm>
            <a:off x="0" y="0"/>
            <a:ext cx="48828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293" name="Google Shape;1293;p18"/>
          <p:cNvSpPr txBox="1"/>
          <p:nvPr/>
        </p:nvSpPr>
        <p:spPr>
          <a:xfrm>
            <a:off x="5612300" y="1879050"/>
            <a:ext cx="27693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Plant cells are more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complex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structure than animal cells.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One addition is that of a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cellulose cell wall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which helps to provide rigidity and structure to the plant.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294" name="Google Shape;1294;p18"/>
          <p:cNvPicPr preferRelativeResize="0"/>
          <p:nvPr/>
        </p:nvPicPr>
        <p:blipFill rotWithShape="1">
          <a:blip r:embed="rId3">
            <a:alphaModFix/>
          </a:blip>
          <a:srcRect l="10952" t="26809" r="8278"/>
          <a:stretch/>
        </p:blipFill>
        <p:spPr>
          <a:xfrm>
            <a:off x="114250" y="1769525"/>
            <a:ext cx="4654301" cy="33739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5" name="Google Shape;1295;p18"/>
          <p:cNvCxnSpPr/>
          <p:nvPr/>
        </p:nvCxnSpPr>
        <p:spPr>
          <a:xfrm>
            <a:off x="4882800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Algae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01" name="Google Shape;1301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94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Algae are a type of </a:t>
            </a:r>
            <a:r>
              <a:rPr lang="en" b="1">
                <a:solidFill>
                  <a:srgbClr val="CCCCCC"/>
                </a:solidFill>
              </a:rPr>
              <a:t>protist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They can be </a:t>
            </a:r>
            <a:r>
              <a:rPr lang="en" b="1">
                <a:solidFill>
                  <a:srgbClr val="CCCCCC"/>
                </a:solidFill>
              </a:rPr>
              <a:t>unicellular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i="1">
                <a:solidFill>
                  <a:srgbClr val="CCCCCC"/>
                </a:solidFill>
              </a:rPr>
              <a:t>Chlorella</a:t>
            </a:r>
            <a:r>
              <a:rPr lang="en">
                <a:solidFill>
                  <a:srgbClr val="CCCCCC"/>
                </a:solidFill>
              </a:rPr>
              <a:t>) or </a:t>
            </a:r>
            <a:r>
              <a:rPr lang="en" b="1">
                <a:solidFill>
                  <a:srgbClr val="CCCCCC"/>
                </a:solidFill>
              </a:rPr>
              <a:t>multicellular </a:t>
            </a:r>
            <a:r>
              <a:rPr lang="en">
                <a:solidFill>
                  <a:srgbClr val="CCCCCC"/>
                </a:solidFill>
              </a:rPr>
              <a:t>(seaweed).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Algal cells resemble </a:t>
            </a:r>
            <a:r>
              <a:rPr lang="en" b="1">
                <a:solidFill>
                  <a:srgbClr val="CCCCCC"/>
                </a:solidFill>
              </a:rPr>
              <a:t>plant cells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Algae contain a cellulose cell wall.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Algae contain chloroplasts.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chloroplasts in algae are </a:t>
            </a:r>
            <a:r>
              <a:rPr lang="en" b="1">
                <a:solidFill>
                  <a:srgbClr val="CCCCCC"/>
                </a:solidFill>
              </a:rPr>
              <a:t>different </a:t>
            </a:r>
            <a:r>
              <a:rPr lang="en">
                <a:solidFill>
                  <a:srgbClr val="CCCCCC"/>
                </a:solidFill>
              </a:rPr>
              <a:t>to those found in plants.	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They are of a different size and shape.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There may only be a </a:t>
            </a:r>
            <a:r>
              <a:rPr lang="en" b="1">
                <a:solidFill>
                  <a:srgbClr val="CCCCCC"/>
                </a:solidFill>
              </a:rPr>
              <a:t>single </a:t>
            </a:r>
            <a:r>
              <a:rPr lang="en">
                <a:solidFill>
                  <a:srgbClr val="CCCCCC"/>
                </a:solidFill>
              </a:rPr>
              <a:t>chloroplast present in algae.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302" name="Google Shape;1302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1303" name="Google Shape;1303;p19"/>
          <p:cNvPicPr preferRelativeResize="0"/>
          <p:nvPr/>
        </p:nvPicPr>
        <p:blipFill rotWithShape="1">
          <a:blip r:embed="rId3">
            <a:alphaModFix/>
          </a:blip>
          <a:srcRect b="17491"/>
          <a:stretch/>
        </p:blipFill>
        <p:spPr>
          <a:xfrm>
            <a:off x="5661950" y="1089500"/>
            <a:ext cx="1212475" cy="3236577"/>
          </a:xfrm>
          <a:prstGeom prst="rect">
            <a:avLst/>
          </a:prstGeom>
          <a:noFill/>
          <a:ln>
            <a:noFill/>
          </a:ln>
        </p:spPr>
      </p:pic>
      <p:sp>
        <p:nvSpPr>
          <p:cNvPr id="1304" name="Google Shape;1304;p19"/>
          <p:cNvSpPr txBox="1"/>
          <p:nvPr/>
        </p:nvSpPr>
        <p:spPr>
          <a:xfrm>
            <a:off x="6946273" y="2368075"/>
            <a:ext cx="16464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Algae, such as </a:t>
            </a:r>
            <a:r>
              <a:rPr lang="en" sz="1300" b="1" dirty="0">
                <a:solidFill>
                  <a:srgbClr val="00A000"/>
                </a:solidFill>
                <a:latin typeface="Cambria"/>
                <a:ea typeface="Cambria"/>
                <a:cs typeface="Cambria"/>
                <a:sym typeface="Cambria"/>
              </a:rPr>
              <a:t>spirulina</a:t>
            </a:r>
            <a:r>
              <a:rPr lang="en" sz="13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are often found growing in aquatic conditions.</a:t>
            </a:r>
            <a:endParaRPr sz="13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310" name="Google Shape;1310;p20"/>
          <p:cNvSpPr txBox="1"/>
          <p:nvPr/>
        </p:nvSpPr>
        <p:spPr>
          <a:xfrm>
            <a:off x="773748" y="2179200"/>
            <a:ext cx="24402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E66438"/>
                </a:solidFill>
                <a:latin typeface="Cambria"/>
                <a:ea typeface="Cambria"/>
                <a:cs typeface="Cambria"/>
                <a:sym typeface="Cambria"/>
              </a:rPr>
              <a:t>Algal blooms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can form in lakes and rivers, causing disruption to natural ecosystems.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311" name="Google Shape;13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3025" y="0"/>
            <a:ext cx="5140974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2" name="Google Shape;1312;p20"/>
          <p:cNvCxnSpPr/>
          <p:nvPr/>
        </p:nvCxnSpPr>
        <p:spPr>
          <a:xfrm>
            <a:off x="4003025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Fungi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18" name="Google Shape;1318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66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Fungal cells can be </a:t>
            </a:r>
            <a:r>
              <a:rPr lang="en" b="1">
                <a:solidFill>
                  <a:srgbClr val="CCCCCC"/>
                </a:solidFill>
              </a:rPr>
              <a:t>multicellular </a:t>
            </a:r>
            <a:r>
              <a:rPr lang="en">
                <a:solidFill>
                  <a:srgbClr val="CCCCCC"/>
                </a:solidFill>
              </a:rPr>
              <a:t>or </a:t>
            </a:r>
            <a:r>
              <a:rPr lang="en" b="1">
                <a:solidFill>
                  <a:srgbClr val="CCCCCC"/>
                </a:solidFill>
              </a:rPr>
              <a:t>unicellular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Multicellular fungi include </a:t>
            </a:r>
            <a:r>
              <a:rPr lang="en" b="1">
                <a:solidFill>
                  <a:srgbClr val="CCCCCC"/>
                </a:solidFill>
              </a:rPr>
              <a:t>mushrooms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Unicellular fungi include </a:t>
            </a:r>
            <a:r>
              <a:rPr lang="en" b="1">
                <a:solidFill>
                  <a:srgbClr val="CCCCCC"/>
                </a:solidFill>
              </a:rPr>
              <a:t>yeast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Fungal cells resemble plant cells, with </a:t>
            </a:r>
            <a:r>
              <a:rPr lang="en" b="1">
                <a:solidFill>
                  <a:srgbClr val="CCCCCC"/>
                </a:solidFill>
              </a:rPr>
              <a:t>some differences</a:t>
            </a:r>
            <a:r>
              <a:rPr lang="en">
                <a:solidFill>
                  <a:srgbClr val="CCCCCC"/>
                </a:solidFill>
              </a:rPr>
              <a:t>: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fungal cell wall is made of the polymer </a:t>
            </a:r>
            <a:r>
              <a:rPr lang="en" b="1">
                <a:solidFill>
                  <a:srgbClr val="CCCCCC"/>
                </a:solidFill>
              </a:rPr>
              <a:t>chitin</a:t>
            </a:r>
            <a:r>
              <a:rPr lang="en">
                <a:solidFill>
                  <a:srgbClr val="CCCCCC"/>
                </a:solidFill>
              </a:rPr>
              <a:t>, rather than the polysaccharide cellulose.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Fungal cells do not contain chloroplasts.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319" name="Google Shape;131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1320" name="Google Shape;1320;p21"/>
          <p:cNvGrpSpPr/>
          <p:nvPr/>
        </p:nvGrpSpPr>
        <p:grpSpPr>
          <a:xfrm>
            <a:off x="5177238" y="1028113"/>
            <a:ext cx="2943012" cy="3271763"/>
            <a:chOff x="5177238" y="1118463"/>
            <a:chExt cx="2943012" cy="3271763"/>
          </a:xfrm>
        </p:grpSpPr>
        <p:grpSp>
          <p:nvGrpSpPr>
            <p:cNvPr id="1321" name="Google Shape;1321;p21"/>
            <p:cNvGrpSpPr/>
            <p:nvPr/>
          </p:nvGrpSpPr>
          <p:grpSpPr>
            <a:xfrm rot="5400000">
              <a:off x="5667198" y="1427430"/>
              <a:ext cx="1826868" cy="2192135"/>
              <a:chOff x="431675" y="428125"/>
              <a:chExt cx="3805975" cy="4488400"/>
            </a:xfrm>
          </p:grpSpPr>
          <p:sp>
            <p:nvSpPr>
              <p:cNvPr id="1322" name="Google Shape;1322;p21"/>
              <p:cNvSpPr/>
              <p:nvPr/>
            </p:nvSpPr>
            <p:spPr>
              <a:xfrm>
                <a:off x="431675" y="428125"/>
                <a:ext cx="3805975" cy="4488400"/>
              </a:xfrm>
              <a:custGeom>
                <a:avLst/>
                <a:gdLst/>
                <a:ahLst/>
                <a:cxnLst/>
                <a:rect l="l" t="t" r="r" b="b"/>
                <a:pathLst>
                  <a:path w="152239" h="179536" extrusionOk="0">
                    <a:moveTo>
                      <a:pt x="80876" y="0"/>
                    </a:moveTo>
                    <a:cubicBezTo>
                      <a:pt x="45388" y="0"/>
                      <a:pt x="13020" y="34281"/>
                      <a:pt x="6743" y="80378"/>
                    </a:cubicBezTo>
                    <a:cubicBezTo>
                      <a:pt x="0" y="129676"/>
                      <a:pt x="25580" y="173857"/>
                      <a:pt x="63906" y="179032"/>
                    </a:cubicBezTo>
                    <a:cubicBezTo>
                      <a:pt x="66395" y="179370"/>
                      <a:pt x="68877" y="179535"/>
                      <a:pt x="71343" y="179535"/>
                    </a:cubicBezTo>
                    <a:cubicBezTo>
                      <a:pt x="106850" y="179535"/>
                      <a:pt x="139191" y="145282"/>
                      <a:pt x="145496" y="99186"/>
                    </a:cubicBezTo>
                    <a:cubicBezTo>
                      <a:pt x="152238" y="49860"/>
                      <a:pt x="126629" y="5708"/>
                      <a:pt x="88303" y="503"/>
                    </a:cubicBezTo>
                    <a:cubicBezTo>
                      <a:pt x="85818" y="166"/>
                      <a:pt x="83339" y="0"/>
                      <a:pt x="80876" y="0"/>
                    </a:cubicBezTo>
                    <a:close/>
                  </a:path>
                </a:pathLst>
              </a:custGeom>
              <a:solidFill>
                <a:srgbClr val="E1F4F9"/>
              </a:solidFill>
              <a:ln w="39175" cap="flat" cmpd="sng">
                <a:solidFill>
                  <a:srgbClr val="8D440C"/>
                </a:solidFill>
                <a:prstDash val="solid"/>
                <a:miter lim="2957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BF9000"/>
                  </a:solidFill>
                </a:endParaRPr>
              </a:p>
            </p:txBody>
          </p:sp>
          <p:sp>
            <p:nvSpPr>
              <p:cNvPr id="1323" name="Google Shape;1323;p21"/>
              <p:cNvSpPr/>
              <p:nvPr/>
            </p:nvSpPr>
            <p:spPr>
              <a:xfrm>
                <a:off x="2326500" y="1345025"/>
                <a:ext cx="153825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153" h="4336" extrusionOk="0">
                    <a:moveTo>
                      <a:pt x="4781" y="0"/>
                    </a:moveTo>
                    <a:cubicBezTo>
                      <a:pt x="4088" y="0"/>
                      <a:pt x="3151" y="333"/>
                      <a:pt x="2248" y="941"/>
                    </a:cubicBezTo>
                    <a:cubicBezTo>
                      <a:pt x="799" y="1946"/>
                      <a:pt x="1" y="3307"/>
                      <a:pt x="474" y="3957"/>
                    </a:cubicBezTo>
                    <a:cubicBezTo>
                      <a:pt x="653" y="4214"/>
                      <a:pt x="982" y="4336"/>
                      <a:pt x="1402" y="4336"/>
                    </a:cubicBezTo>
                    <a:cubicBezTo>
                      <a:pt x="2095" y="4336"/>
                      <a:pt x="3032" y="4003"/>
                      <a:pt x="3934" y="3395"/>
                    </a:cubicBezTo>
                    <a:cubicBezTo>
                      <a:pt x="5354" y="2390"/>
                      <a:pt x="6152" y="1059"/>
                      <a:pt x="5708" y="379"/>
                    </a:cubicBezTo>
                    <a:cubicBezTo>
                      <a:pt x="5530" y="122"/>
                      <a:pt x="5200" y="0"/>
                      <a:pt x="4781" y="0"/>
                    </a:cubicBezTo>
                    <a:close/>
                  </a:path>
                </a:pathLst>
              </a:custGeom>
              <a:solidFill>
                <a:srgbClr val="D88E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21"/>
              <p:cNvSpPr/>
              <p:nvPr/>
            </p:nvSpPr>
            <p:spPr>
              <a:xfrm>
                <a:off x="1623425" y="2764875"/>
                <a:ext cx="162675" cy="89900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3596" extrusionOk="0">
                    <a:moveTo>
                      <a:pt x="1785" y="1"/>
                    </a:moveTo>
                    <a:cubicBezTo>
                      <a:pt x="1031" y="1"/>
                      <a:pt x="463" y="227"/>
                      <a:pt x="296" y="660"/>
                    </a:cubicBezTo>
                    <a:cubicBezTo>
                      <a:pt x="1" y="1399"/>
                      <a:pt x="1095" y="2552"/>
                      <a:pt x="2721" y="3173"/>
                    </a:cubicBezTo>
                    <a:cubicBezTo>
                      <a:pt x="3434" y="3458"/>
                      <a:pt x="4134" y="3596"/>
                      <a:pt x="4722" y="3596"/>
                    </a:cubicBezTo>
                    <a:cubicBezTo>
                      <a:pt x="5477" y="3596"/>
                      <a:pt x="6045" y="3369"/>
                      <a:pt x="6211" y="2937"/>
                    </a:cubicBezTo>
                    <a:cubicBezTo>
                      <a:pt x="6507" y="2197"/>
                      <a:pt x="5442" y="1044"/>
                      <a:pt x="3786" y="423"/>
                    </a:cubicBezTo>
                    <a:cubicBezTo>
                      <a:pt x="3074" y="138"/>
                      <a:pt x="2373" y="1"/>
                      <a:pt x="1785" y="1"/>
                    </a:cubicBezTo>
                    <a:close/>
                  </a:path>
                </a:pathLst>
              </a:custGeom>
              <a:solidFill>
                <a:srgbClr val="D88E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21"/>
              <p:cNvSpPr/>
              <p:nvPr/>
            </p:nvSpPr>
            <p:spPr>
              <a:xfrm>
                <a:off x="1698100" y="4484725"/>
                <a:ext cx="158975" cy="73950"/>
              </a:xfrm>
              <a:custGeom>
                <a:avLst/>
                <a:gdLst/>
                <a:ahLst/>
                <a:cxnLst/>
                <a:rect l="l" t="t" r="r" b="b"/>
                <a:pathLst>
                  <a:path w="6359" h="2958" extrusionOk="0">
                    <a:moveTo>
                      <a:pt x="3165" y="0"/>
                    </a:moveTo>
                    <a:cubicBezTo>
                      <a:pt x="1420" y="0"/>
                      <a:pt x="1" y="651"/>
                      <a:pt x="1" y="1479"/>
                    </a:cubicBezTo>
                    <a:cubicBezTo>
                      <a:pt x="1" y="2307"/>
                      <a:pt x="1420" y="2958"/>
                      <a:pt x="3165" y="2958"/>
                    </a:cubicBezTo>
                    <a:cubicBezTo>
                      <a:pt x="4939" y="2958"/>
                      <a:pt x="6359" y="2307"/>
                      <a:pt x="6359" y="1479"/>
                    </a:cubicBezTo>
                    <a:cubicBezTo>
                      <a:pt x="6359" y="651"/>
                      <a:pt x="4939" y="0"/>
                      <a:pt x="3165" y="0"/>
                    </a:cubicBezTo>
                    <a:close/>
                  </a:path>
                </a:pathLst>
              </a:custGeom>
              <a:solidFill>
                <a:srgbClr val="D88E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21"/>
              <p:cNvSpPr/>
              <p:nvPr/>
            </p:nvSpPr>
            <p:spPr>
              <a:xfrm>
                <a:off x="1803825" y="927600"/>
                <a:ext cx="88750" cy="156625"/>
              </a:xfrm>
              <a:custGeom>
                <a:avLst/>
                <a:gdLst/>
                <a:ahLst/>
                <a:cxnLst/>
                <a:rect l="l" t="t" r="r" b="b"/>
                <a:pathLst>
                  <a:path w="3550" h="6265" extrusionOk="0">
                    <a:moveTo>
                      <a:pt x="2234" y="1"/>
                    </a:moveTo>
                    <a:cubicBezTo>
                      <a:pt x="1446" y="1"/>
                      <a:pt x="634" y="1227"/>
                      <a:pt x="326" y="2852"/>
                    </a:cubicBezTo>
                    <a:cubicBezTo>
                      <a:pt x="0" y="4596"/>
                      <a:pt x="385" y="6104"/>
                      <a:pt x="1183" y="6252"/>
                    </a:cubicBezTo>
                    <a:cubicBezTo>
                      <a:pt x="1226" y="6260"/>
                      <a:pt x="1268" y="6264"/>
                      <a:pt x="1311" y="6264"/>
                    </a:cubicBezTo>
                    <a:cubicBezTo>
                      <a:pt x="2077" y="6264"/>
                      <a:pt x="2916" y="5038"/>
                      <a:pt x="3224" y="3413"/>
                    </a:cubicBezTo>
                    <a:cubicBezTo>
                      <a:pt x="3549" y="1698"/>
                      <a:pt x="3165" y="160"/>
                      <a:pt x="2366" y="13"/>
                    </a:cubicBezTo>
                    <a:cubicBezTo>
                      <a:pt x="2322" y="5"/>
                      <a:pt x="2278" y="1"/>
                      <a:pt x="2234" y="1"/>
                    </a:cubicBezTo>
                    <a:close/>
                  </a:path>
                </a:pathLst>
              </a:custGeom>
              <a:solidFill>
                <a:srgbClr val="D88E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21"/>
              <p:cNvSpPr/>
              <p:nvPr/>
            </p:nvSpPr>
            <p:spPr>
              <a:xfrm>
                <a:off x="2370875" y="4368375"/>
                <a:ext cx="152325" cy="110225"/>
              </a:xfrm>
              <a:custGeom>
                <a:avLst/>
                <a:gdLst/>
                <a:ahLst/>
                <a:cxnLst/>
                <a:rect l="l" t="t" r="r" b="b"/>
                <a:pathLst>
                  <a:path w="6093" h="4409" extrusionOk="0">
                    <a:moveTo>
                      <a:pt x="1358" y="0"/>
                    </a:moveTo>
                    <a:cubicBezTo>
                      <a:pt x="960" y="0"/>
                      <a:pt x="646" y="118"/>
                      <a:pt x="473" y="366"/>
                    </a:cubicBezTo>
                    <a:cubicBezTo>
                      <a:pt x="0" y="1017"/>
                      <a:pt x="769" y="2377"/>
                      <a:pt x="2189" y="3412"/>
                    </a:cubicBezTo>
                    <a:cubicBezTo>
                      <a:pt x="3097" y="4056"/>
                      <a:pt x="4054" y="4409"/>
                      <a:pt x="4750" y="4409"/>
                    </a:cubicBezTo>
                    <a:cubicBezTo>
                      <a:pt x="5141" y="4409"/>
                      <a:pt x="5449" y="4297"/>
                      <a:pt x="5619" y="4063"/>
                    </a:cubicBezTo>
                    <a:cubicBezTo>
                      <a:pt x="6092" y="3383"/>
                      <a:pt x="5323" y="2022"/>
                      <a:pt x="3904" y="1017"/>
                    </a:cubicBezTo>
                    <a:cubicBezTo>
                      <a:pt x="3002" y="359"/>
                      <a:pt x="2052" y="0"/>
                      <a:pt x="1358" y="0"/>
                    </a:cubicBezTo>
                    <a:close/>
                  </a:path>
                </a:pathLst>
              </a:custGeom>
              <a:solidFill>
                <a:srgbClr val="D88E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21"/>
              <p:cNvSpPr/>
              <p:nvPr/>
            </p:nvSpPr>
            <p:spPr>
              <a:xfrm>
                <a:off x="1423825" y="3888925"/>
                <a:ext cx="110925" cy="14402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5761" extrusionOk="0">
                    <a:moveTo>
                      <a:pt x="1075" y="0"/>
                    </a:moveTo>
                    <a:cubicBezTo>
                      <a:pt x="944" y="0"/>
                      <a:pt x="821" y="28"/>
                      <a:pt x="710" y="86"/>
                    </a:cubicBezTo>
                    <a:cubicBezTo>
                      <a:pt x="0" y="470"/>
                      <a:pt x="89" y="2038"/>
                      <a:pt x="917" y="3575"/>
                    </a:cubicBezTo>
                    <a:cubicBezTo>
                      <a:pt x="1620" y="4881"/>
                      <a:pt x="2643" y="5761"/>
                      <a:pt x="3370" y="5761"/>
                    </a:cubicBezTo>
                    <a:cubicBezTo>
                      <a:pt x="3500" y="5761"/>
                      <a:pt x="3619" y="5733"/>
                      <a:pt x="3726" y="5675"/>
                    </a:cubicBezTo>
                    <a:cubicBezTo>
                      <a:pt x="4436" y="5290"/>
                      <a:pt x="4347" y="3723"/>
                      <a:pt x="3519" y="2185"/>
                    </a:cubicBezTo>
                    <a:cubicBezTo>
                      <a:pt x="2816" y="879"/>
                      <a:pt x="1814" y="0"/>
                      <a:pt x="1075" y="0"/>
                    </a:cubicBezTo>
                    <a:close/>
                  </a:path>
                </a:pathLst>
              </a:custGeom>
              <a:solidFill>
                <a:srgbClr val="D88E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21"/>
              <p:cNvSpPr/>
              <p:nvPr/>
            </p:nvSpPr>
            <p:spPr>
              <a:xfrm>
                <a:off x="3152325" y="929100"/>
                <a:ext cx="88725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6239" extrusionOk="0">
                    <a:moveTo>
                      <a:pt x="1311" y="0"/>
                    </a:moveTo>
                    <a:cubicBezTo>
                      <a:pt x="1268" y="0"/>
                      <a:pt x="1225" y="4"/>
                      <a:pt x="1183" y="12"/>
                    </a:cubicBezTo>
                    <a:cubicBezTo>
                      <a:pt x="385" y="160"/>
                      <a:pt x="0" y="1668"/>
                      <a:pt x="326" y="3383"/>
                    </a:cubicBezTo>
                    <a:cubicBezTo>
                      <a:pt x="603" y="5019"/>
                      <a:pt x="1426" y="6238"/>
                      <a:pt x="2185" y="6238"/>
                    </a:cubicBezTo>
                    <a:cubicBezTo>
                      <a:pt x="2236" y="6238"/>
                      <a:pt x="2286" y="6233"/>
                      <a:pt x="2336" y="6222"/>
                    </a:cubicBezTo>
                    <a:cubicBezTo>
                      <a:pt x="3164" y="6074"/>
                      <a:pt x="3549" y="4566"/>
                      <a:pt x="3224" y="2851"/>
                    </a:cubicBezTo>
                    <a:cubicBezTo>
                      <a:pt x="2916" y="1226"/>
                      <a:pt x="2077" y="0"/>
                      <a:pt x="1311" y="0"/>
                    </a:cubicBezTo>
                    <a:close/>
                  </a:path>
                </a:pathLst>
              </a:custGeom>
              <a:solidFill>
                <a:srgbClr val="D88E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21"/>
              <p:cNvSpPr/>
              <p:nvPr/>
            </p:nvSpPr>
            <p:spPr>
              <a:xfrm>
                <a:off x="902600" y="2865800"/>
                <a:ext cx="162675" cy="78050"/>
              </a:xfrm>
              <a:custGeom>
                <a:avLst/>
                <a:gdLst/>
                <a:ahLst/>
                <a:cxnLst/>
                <a:rect l="l" t="t" r="r" b="b"/>
                <a:pathLst>
                  <a:path w="6507" h="3122" extrusionOk="0">
                    <a:moveTo>
                      <a:pt x="4142" y="1"/>
                    </a:moveTo>
                    <a:cubicBezTo>
                      <a:pt x="3777" y="1"/>
                      <a:pt x="3387" y="36"/>
                      <a:pt x="2988" y="112"/>
                    </a:cubicBezTo>
                    <a:cubicBezTo>
                      <a:pt x="1272" y="408"/>
                      <a:pt x="1" y="1325"/>
                      <a:pt x="119" y="2123"/>
                    </a:cubicBezTo>
                    <a:cubicBezTo>
                      <a:pt x="232" y="2735"/>
                      <a:pt x="1146" y="3122"/>
                      <a:pt x="2353" y="3122"/>
                    </a:cubicBezTo>
                    <a:cubicBezTo>
                      <a:pt x="2720" y="3122"/>
                      <a:pt x="3113" y="3086"/>
                      <a:pt x="3520" y="3010"/>
                    </a:cubicBezTo>
                    <a:cubicBezTo>
                      <a:pt x="5235" y="2714"/>
                      <a:pt x="6507" y="1798"/>
                      <a:pt x="6359" y="999"/>
                    </a:cubicBezTo>
                    <a:cubicBezTo>
                      <a:pt x="6268" y="387"/>
                      <a:pt x="5342" y="1"/>
                      <a:pt x="4142" y="1"/>
                    </a:cubicBezTo>
                    <a:close/>
                  </a:path>
                </a:pathLst>
              </a:custGeom>
              <a:solidFill>
                <a:srgbClr val="D88E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21"/>
              <p:cNvSpPr/>
              <p:nvPr/>
            </p:nvSpPr>
            <p:spPr>
              <a:xfrm>
                <a:off x="1712150" y="3293675"/>
                <a:ext cx="163400" cy="81375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3255" extrusionOk="0">
                    <a:moveTo>
                      <a:pt x="2091" y="1"/>
                    </a:moveTo>
                    <a:cubicBezTo>
                      <a:pt x="1079" y="1"/>
                      <a:pt x="319" y="305"/>
                      <a:pt x="178" y="829"/>
                    </a:cubicBezTo>
                    <a:cubicBezTo>
                      <a:pt x="0" y="1628"/>
                      <a:pt x="1183" y="2633"/>
                      <a:pt x="2899" y="3047"/>
                    </a:cubicBezTo>
                    <a:cubicBezTo>
                      <a:pt x="3435" y="3188"/>
                      <a:pt x="3956" y="3255"/>
                      <a:pt x="4425" y="3255"/>
                    </a:cubicBezTo>
                    <a:cubicBezTo>
                      <a:pt x="5428" y="3255"/>
                      <a:pt x="6188" y="2950"/>
                      <a:pt x="6329" y="2426"/>
                    </a:cubicBezTo>
                    <a:cubicBezTo>
                      <a:pt x="6536" y="1628"/>
                      <a:pt x="5323" y="622"/>
                      <a:pt x="3638" y="208"/>
                    </a:cubicBezTo>
                    <a:cubicBezTo>
                      <a:pt x="3092" y="67"/>
                      <a:pt x="2564" y="1"/>
                      <a:pt x="2091" y="1"/>
                    </a:cubicBezTo>
                    <a:close/>
                  </a:path>
                </a:pathLst>
              </a:custGeom>
              <a:solidFill>
                <a:srgbClr val="D88E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21"/>
              <p:cNvSpPr/>
              <p:nvPr/>
            </p:nvSpPr>
            <p:spPr>
              <a:xfrm>
                <a:off x="1295925" y="1502350"/>
                <a:ext cx="745975" cy="934500"/>
              </a:xfrm>
              <a:custGeom>
                <a:avLst/>
                <a:gdLst/>
                <a:ahLst/>
                <a:cxnLst/>
                <a:rect l="l" t="t" r="r" b="b"/>
                <a:pathLst>
                  <a:path w="29839" h="37380" extrusionOk="0">
                    <a:moveTo>
                      <a:pt x="14668" y="680"/>
                    </a:moveTo>
                    <a:cubicBezTo>
                      <a:pt x="10380" y="0"/>
                      <a:pt x="5737" y="3490"/>
                      <a:pt x="3371" y="7127"/>
                    </a:cubicBezTo>
                    <a:cubicBezTo>
                      <a:pt x="119" y="12095"/>
                      <a:pt x="0" y="19134"/>
                      <a:pt x="1568" y="24841"/>
                    </a:cubicBezTo>
                    <a:cubicBezTo>
                      <a:pt x="2750" y="29159"/>
                      <a:pt x="5382" y="34009"/>
                      <a:pt x="9552" y="35605"/>
                    </a:cubicBezTo>
                    <a:cubicBezTo>
                      <a:pt x="14165" y="37380"/>
                      <a:pt x="20494" y="36020"/>
                      <a:pt x="24072" y="32619"/>
                    </a:cubicBezTo>
                    <a:cubicBezTo>
                      <a:pt x="28271" y="28656"/>
                      <a:pt x="29839" y="21470"/>
                      <a:pt x="28449" y="15881"/>
                    </a:cubicBezTo>
                    <a:cubicBezTo>
                      <a:pt x="26822" y="9227"/>
                      <a:pt x="21440" y="1745"/>
                      <a:pt x="14668" y="680"/>
                    </a:cubicBezTo>
                    <a:close/>
                  </a:path>
                </a:pathLst>
              </a:custGeom>
              <a:solidFill>
                <a:srgbClr val="1C81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21"/>
              <p:cNvSpPr/>
              <p:nvPr/>
            </p:nvSpPr>
            <p:spPr>
              <a:xfrm>
                <a:off x="2049275" y="1659075"/>
                <a:ext cx="1755875" cy="2651200"/>
              </a:xfrm>
              <a:custGeom>
                <a:avLst/>
                <a:gdLst/>
                <a:ahLst/>
                <a:cxnLst/>
                <a:rect l="l" t="t" r="r" b="b"/>
                <a:pathLst>
                  <a:path w="70235" h="106048" extrusionOk="0">
                    <a:moveTo>
                      <a:pt x="5915" y="23008"/>
                    </a:moveTo>
                    <a:cubicBezTo>
                      <a:pt x="9286" y="15674"/>
                      <a:pt x="14520" y="7867"/>
                      <a:pt x="22061" y="4910"/>
                    </a:cubicBezTo>
                    <a:cubicBezTo>
                      <a:pt x="33121" y="533"/>
                      <a:pt x="49002" y="1"/>
                      <a:pt x="57637" y="8192"/>
                    </a:cubicBezTo>
                    <a:cubicBezTo>
                      <a:pt x="70235" y="20139"/>
                      <a:pt x="66982" y="42467"/>
                      <a:pt x="65207" y="59766"/>
                    </a:cubicBezTo>
                    <a:cubicBezTo>
                      <a:pt x="63788" y="73666"/>
                      <a:pt x="62368" y="91172"/>
                      <a:pt x="50894" y="99127"/>
                    </a:cubicBezTo>
                    <a:cubicBezTo>
                      <a:pt x="40899" y="106047"/>
                      <a:pt x="24279" y="105959"/>
                      <a:pt x="14461" y="98802"/>
                    </a:cubicBezTo>
                    <a:cubicBezTo>
                      <a:pt x="3046" y="90492"/>
                      <a:pt x="2455" y="72660"/>
                      <a:pt x="1124" y="58613"/>
                    </a:cubicBezTo>
                    <a:cubicBezTo>
                      <a:pt x="0" y="46695"/>
                      <a:pt x="917" y="33891"/>
                      <a:pt x="5915" y="23008"/>
                    </a:cubicBezTo>
                    <a:close/>
                  </a:path>
                </a:pathLst>
              </a:custGeom>
              <a:solidFill>
                <a:srgbClr val="CFE2C6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34" name="Google Shape;1334;p21"/>
            <p:cNvSpPr txBox="1"/>
            <p:nvPr/>
          </p:nvSpPr>
          <p:spPr>
            <a:xfrm>
              <a:off x="6837150" y="1118463"/>
              <a:ext cx="1283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CHITIN 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CELL WALL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1335" name="Google Shape;1335;p21"/>
            <p:cNvCxnSpPr>
              <a:endCxn id="1334" idx="1"/>
            </p:cNvCxnSpPr>
            <p:nvPr/>
          </p:nvCxnSpPr>
          <p:spPr>
            <a:xfrm rot="-5400000">
              <a:off x="6611100" y="1445463"/>
              <a:ext cx="322200" cy="129900"/>
            </a:xfrm>
            <a:prstGeom prst="bentConnector2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36" name="Google Shape;1336;p21"/>
            <p:cNvSpPr txBox="1"/>
            <p:nvPr/>
          </p:nvSpPr>
          <p:spPr>
            <a:xfrm>
              <a:off x="5177238" y="3466825"/>
              <a:ext cx="28068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Fungal cells most closely resemble plant cells, but they don’t have chloroplasts and their cell wall is made from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chitin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, rather than cellulose.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1140</Words>
  <Application>Microsoft Office PowerPoint</Application>
  <PresentationFormat>On-screen Show (16:9)</PresentationFormat>
  <Paragraphs>186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Kalam</vt:lpstr>
      <vt:lpstr>Arial</vt:lpstr>
      <vt:lpstr>Cambria</vt:lpstr>
      <vt:lpstr>Times New Roman</vt:lpstr>
      <vt:lpstr>gg sans</vt:lpstr>
      <vt:lpstr>Simple Dark</vt:lpstr>
      <vt:lpstr>AQA A Level Biology 9 - Eukaryotic Cells</vt:lpstr>
      <vt:lpstr>Eukaryotic Cells  </vt:lpstr>
      <vt:lpstr>PowerPoint Presentation</vt:lpstr>
      <vt:lpstr>PowerPoint Presentation</vt:lpstr>
      <vt:lpstr>PowerPoint Presentation</vt:lpstr>
      <vt:lpstr>PowerPoint Presentation</vt:lpstr>
      <vt:lpstr>Algae  </vt:lpstr>
      <vt:lpstr>PowerPoint Presentation</vt:lpstr>
      <vt:lpstr>Fungi  </vt:lpstr>
      <vt:lpstr>PowerPoint Presentation</vt:lpstr>
      <vt:lpstr>Functions of Organelles  </vt:lpstr>
      <vt:lpstr>PowerPoint Presentation</vt:lpstr>
      <vt:lpstr>Functions of Organelles  </vt:lpstr>
      <vt:lpstr>PowerPoint Presentation</vt:lpstr>
      <vt:lpstr>PowerPoint Presentation</vt:lpstr>
      <vt:lpstr>Functions of Organelles  </vt:lpstr>
      <vt:lpstr>PowerPoint Presentation</vt:lpstr>
      <vt:lpstr>PowerPoint Presentation</vt:lpstr>
      <vt:lpstr>Functions of Organelles  </vt:lpstr>
      <vt:lpstr>PowerPoint Presentation</vt:lpstr>
      <vt:lpstr>PowerPoint Presentation</vt:lpstr>
      <vt:lpstr>Specialisation  </vt:lpstr>
      <vt:lpstr>PowerPoint Presentation</vt:lpstr>
      <vt:lpstr>PowerPoint Presentation</vt:lpstr>
      <vt:lpstr>PowerPoint Presentation</vt:lpstr>
      <vt:lpstr>Organisation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9 - Eukaryotic Cells</dc:title>
  <cp:lastModifiedBy>Chezka Mae Madrona</cp:lastModifiedBy>
  <cp:revision>2</cp:revision>
  <dcterms:modified xsi:type="dcterms:W3CDTF">2025-07-25T10:22:24Z</dcterms:modified>
</cp:coreProperties>
</file>