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gg sans" panose="00000800000000000000" pitchFamily="2" charset="0"/>
      <p:bold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51d1dec94_1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51d1dec94_1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f986aca3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3f986aca34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f986aca34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3f986aca34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51d1dec94_1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b51d1dec94_1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51d1dec94_1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51d1dec94_1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4e7e97aa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4e7e97aa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51d1dec94_1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51d1dec94_1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51d1dec94_1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51d1dec94_1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51d1dec94_1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51d1dec94_1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51d1dec94_1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51d1dec94_1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51d1dec94_1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51d1dec94_1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A5872F6-3137-DFCA-6F4B-D51D4EB68EA7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C5C2B-49B3-B724-00B2-46DC9922E83A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BE8C1B-588B-7DF6-E7A2-0FC52CB4422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5362A2-FCCD-8088-B58D-E66B055A4A1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endParaRPr>
              <a:solidFill>
                <a:srgbClr val="216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8 - ATP, Water and Inorganic Ions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More Biological Molecules</a:t>
            </a: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Uses of 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Iron ions are important in </a:t>
            </a:r>
            <a:r>
              <a:rPr lang="en" b="1">
                <a:solidFill>
                  <a:srgbClr val="CCCCCC"/>
                </a:solidFill>
              </a:rPr>
              <a:t>haemoglobin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Haemoglobin is a quaternary protein with an iron ion (Fe</a:t>
            </a:r>
            <a:r>
              <a:rPr lang="en" baseline="30000">
                <a:solidFill>
                  <a:srgbClr val="CCCCCC"/>
                </a:solidFill>
              </a:rPr>
              <a:t>2+</a:t>
            </a:r>
            <a:r>
              <a:rPr lang="en">
                <a:solidFill>
                  <a:srgbClr val="CCCCCC"/>
                </a:solidFill>
              </a:rPr>
              <a:t>) in the centre.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Fe</a:t>
            </a:r>
            <a:r>
              <a:rPr lang="en" baseline="30000">
                <a:solidFill>
                  <a:srgbClr val="CCCCCC"/>
                </a:solidFill>
              </a:rPr>
              <a:t>2+</a:t>
            </a:r>
            <a:r>
              <a:rPr lang="en">
                <a:solidFill>
                  <a:srgbClr val="CCCCCC"/>
                </a:solidFill>
              </a:rPr>
              <a:t> is crucial for transporting oxygen around the body.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concentration of hydrogen ions determines </a:t>
            </a:r>
            <a:r>
              <a:rPr lang="en" b="1">
                <a:solidFill>
                  <a:srgbClr val="CCCCCC"/>
                </a:solidFill>
              </a:rPr>
              <a:t>acidity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pH of a solution is based on the concentration of hydrogen ions (H</a:t>
            </a:r>
            <a:r>
              <a:rPr lang="en" baseline="30000">
                <a:solidFill>
                  <a:srgbClr val="CCCCCC"/>
                </a:solidFill>
              </a:rPr>
              <a:t>+</a:t>
            </a:r>
            <a:r>
              <a:rPr lang="en">
                <a:solidFill>
                  <a:srgbClr val="CCCCCC"/>
                </a:solidFill>
              </a:rPr>
              <a:t>). The </a:t>
            </a:r>
            <a:r>
              <a:rPr lang="en" b="1">
                <a:solidFill>
                  <a:srgbClr val="CCCCCC"/>
                </a:solidFill>
              </a:rPr>
              <a:t>higher </a:t>
            </a:r>
            <a:r>
              <a:rPr lang="en">
                <a:solidFill>
                  <a:srgbClr val="CCCCCC"/>
                </a:solidFill>
              </a:rPr>
              <a:t>the H</a:t>
            </a:r>
            <a:r>
              <a:rPr lang="en" baseline="30000">
                <a:solidFill>
                  <a:srgbClr val="CCCCCC"/>
                </a:solidFill>
              </a:rPr>
              <a:t>+</a:t>
            </a:r>
            <a:r>
              <a:rPr lang="en">
                <a:solidFill>
                  <a:srgbClr val="CCCCCC"/>
                </a:solidFill>
              </a:rPr>
              <a:t> concentration, the </a:t>
            </a:r>
            <a:r>
              <a:rPr lang="en" b="1">
                <a:solidFill>
                  <a:srgbClr val="CCCCCC"/>
                </a:solidFill>
              </a:rPr>
              <a:t>lower </a:t>
            </a:r>
            <a:r>
              <a:rPr lang="en">
                <a:solidFill>
                  <a:srgbClr val="CCCCCC"/>
                </a:solidFill>
              </a:rPr>
              <a:t>the pH.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Changes in pH have effects on many </a:t>
            </a:r>
            <a:r>
              <a:rPr lang="en" b="1">
                <a:solidFill>
                  <a:srgbClr val="CCCCCC"/>
                </a:solidFill>
              </a:rPr>
              <a:t>enzyme-driven </a:t>
            </a:r>
            <a:r>
              <a:rPr lang="en">
                <a:solidFill>
                  <a:srgbClr val="CCCCCC"/>
                </a:solidFill>
              </a:rPr>
              <a:t>reactions.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Sodium ions help with </a:t>
            </a:r>
            <a:r>
              <a:rPr lang="en" b="1">
                <a:solidFill>
                  <a:srgbClr val="CCCCCC"/>
                </a:solidFill>
              </a:rPr>
              <a:t>glucose transport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molecule of glucose may be transported into a cell alongside sodium ions (Na</a:t>
            </a:r>
            <a:r>
              <a:rPr lang="en" baseline="30000">
                <a:solidFill>
                  <a:srgbClr val="CCCCCC"/>
                </a:solidFill>
              </a:rPr>
              <a:t>+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referred to as </a:t>
            </a:r>
            <a:r>
              <a:rPr lang="en" b="1">
                <a:solidFill>
                  <a:srgbClr val="CCCCCC"/>
                </a:solidFill>
              </a:rPr>
              <a:t>co-transport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Phosphate groups are found in many </a:t>
            </a:r>
            <a:r>
              <a:rPr lang="en" b="1">
                <a:solidFill>
                  <a:srgbClr val="CCCCCC"/>
                </a:solidFill>
              </a:rPr>
              <a:t>key molecules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DNA, RNA and ATP all contain phosphate ions (PO</a:t>
            </a:r>
            <a:r>
              <a:rPr lang="en" baseline="-25000">
                <a:solidFill>
                  <a:srgbClr val="CCCCCC"/>
                </a:solidFill>
              </a:rPr>
              <a:t>4</a:t>
            </a:r>
            <a:r>
              <a:rPr lang="en" baseline="30000">
                <a:solidFill>
                  <a:srgbClr val="CCCCCC"/>
                </a:solidFill>
              </a:rPr>
              <a:t>3-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229" name="Google Shape;22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1341575" y="906013"/>
            <a:ext cx="2961554" cy="3331470"/>
          </a:xfrm>
          <a:custGeom>
            <a:avLst/>
            <a:gdLst/>
            <a:ahLst/>
            <a:cxnLst/>
            <a:rect l="l" t="t" r="r" b="b"/>
            <a:pathLst>
              <a:path w="182812" h="202675" extrusionOk="0">
                <a:moveTo>
                  <a:pt x="69006" y="153"/>
                </a:moveTo>
                <a:lnTo>
                  <a:pt x="69006" y="4589"/>
                </a:lnTo>
                <a:lnTo>
                  <a:pt x="69006" y="9050"/>
                </a:lnTo>
                <a:lnTo>
                  <a:pt x="70249" y="9050"/>
                </a:lnTo>
                <a:lnTo>
                  <a:pt x="70249" y="6978"/>
                </a:lnTo>
                <a:lnTo>
                  <a:pt x="70249" y="4906"/>
                </a:lnTo>
                <a:lnTo>
                  <a:pt x="74831" y="4906"/>
                </a:lnTo>
                <a:lnTo>
                  <a:pt x="74831" y="6978"/>
                </a:lnTo>
                <a:lnTo>
                  <a:pt x="74831" y="9050"/>
                </a:lnTo>
                <a:lnTo>
                  <a:pt x="76074" y="9050"/>
                </a:lnTo>
                <a:lnTo>
                  <a:pt x="76074" y="4589"/>
                </a:lnTo>
                <a:lnTo>
                  <a:pt x="76074" y="153"/>
                </a:lnTo>
                <a:lnTo>
                  <a:pt x="74831" y="153"/>
                </a:lnTo>
                <a:lnTo>
                  <a:pt x="74831" y="1981"/>
                </a:lnTo>
                <a:lnTo>
                  <a:pt x="74831" y="3834"/>
                </a:lnTo>
                <a:lnTo>
                  <a:pt x="70249" y="3834"/>
                </a:lnTo>
                <a:lnTo>
                  <a:pt x="70249" y="1981"/>
                </a:lnTo>
                <a:lnTo>
                  <a:pt x="70249" y="153"/>
                </a:lnTo>
                <a:close/>
                <a:moveTo>
                  <a:pt x="64143" y="1"/>
                </a:moveTo>
                <a:cubicBezTo>
                  <a:pt x="63026" y="1"/>
                  <a:pt x="61864" y="433"/>
                  <a:pt x="61157" y="1177"/>
                </a:cubicBezTo>
                <a:cubicBezTo>
                  <a:pt x="60353" y="2006"/>
                  <a:pt x="60036" y="2981"/>
                  <a:pt x="60036" y="4589"/>
                </a:cubicBezTo>
                <a:cubicBezTo>
                  <a:pt x="60036" y="5857"/>
                  <a:pt x="60109" y="6174"/>
                  <a:pt x="60450" y="6905"/>
                </a:cubicBezTo>
                <a:cubicBezTo>
                  <a:pt x="61060" y="8124"/>
                  <a:pt x="61547" y="8636"/>
                  <a:pt x="62522" y="8977"/>
                </a:cubicBezTo>
                <a:cubicBezTo>
                  <a:pt x="62947" y="9129"/>
                  <a:pt x="63405" y="9202"/>
                  <a:pt x="63862" y="9202"/>
                </a:cubicBezTo>
                <a:cubicBezTo>
                  <a:pt x="64794" y="9202"/>
                  <a:pt x="65727" y="8899"/>
                  <a:pt x="66398" y="8343"/>
                </a:cubicBezTo>
                <a:cubicBezTo>
                  <a:pt x="66885" y="7904"/>
                  <a:pt x="67763" y="6369"/>
                  <a:pt x="67616" y="6198"/>
                </a:cubicBezTo>
                <a:cubicBezTo>
                  <a:pt x="67568" y="6174"/>
                  <a:pt x="67324" y="6101"/>
                  <a:pt x="67031" y="6052"/>
                </a:cubicBezTo>
                <a:cubicBezTo>
                  <a:pt x="66896" y="6027"/>
                  <a:pt x="66793" y="6010"/>
                  <a:pt x="66709" y="6010"/>
                </a:cubicBezTo>
                <a:cubicBezTo>
                  <a:pt x="66461" y="6010"/>
                  <a:pt x="66378" y="6157"/>
                  <a:pt x="66105" y="6686"/>
                </a:cubicBezTo>
                <a:cubicBezTo>
                  <a:pt x="65618" y="7612"/>
                  <a:pt x="65081" y="8002"/>
                  <a:pt x="64155" y="8075"/>
                </a:cubicBezTo>
                <a:cubicBezTo>
                  <a:pt x="64070" y="8083"/>
                  <a:pt x="63986" y="8087"/>
                  <a:pt x="63902" y="8087"/>
                </a:cubicBezTo>
                <a:cubicBezTo>
                  <a:pt x="62956" y="8087"/>
                  <a:pt x="62115" y="7585"/>
                  <a:pt x="61645" y="6734"/>
                </a:cubicBezTo>
                <a:cubicBezTo>
                  <a:pt x="61328" y="6149"/>
                  <a:pt x="61279" y="5857"/>
                  <a:pt x="61279" y="4589"/>
                </a:cubicBezTo>
                <a:cubicBezTo>
                  <a:pt x="61279" y="3322"/>
                  <a:pt x="61328" y="3054"/>
                  <a:pt x="61645" y="2444"/>
                </a:cubicBezTo>
                <a:cubicBezTo>
                  <a:pt x="62122" y="1591"/>
                  <a:pt x="63102" y="1072"/>
                  <a:pt x="64032" y="1072"/>
                </a:cubicBezTo>
                <a:cubicBezTo>
                  <a:pt x="64430" y="1072"/>
                  <a:pt x="64818" y="1167"/>
                  <a:pt x="65154" y="1372"/>
                </a:cubicBezTo>
                <a:cubicBezTo>
                  <a:pt x="65569" y="1616"/>
                  <a:pt x="66129" y="2347"/>
                  <a:pt x="66300" y="2786"/>
                </a:cubicBezTo>
                <a:cubicBezTo>
                  <a:pt x="66310" y="2814"/>
                  <a:pt x="66357" y="2828"/>
                  <a:pt x="66431" y="2828"/>
                </a:cubicBezTo>
                <a:cubicBezTo>
                  <a:pt x="66544" y="2828"/>
                  <a:pt x="66718" y="2796"/>
                  <a:pt x="66909" y="2737"/>
                </a:cubicBezTo>
                <a:lnTo>
                  <a:pt x="67470" y="2591"/>
                </a:lnTo>
                <a:lnTo>
                  <a:pt x="67251" y="2006"/>
                </a:lnTo>
                <a:cubicBezTo>
                  <a:pt x="66934" y="1226"/>
                  <a:pt x="65959" y="348"/>
                  <a:pt x="65154" y="129"/>
                </a:cubicBezTo>
                <a:cubicBezTo>
                  <a:pt x="64832" y="42"/>
                  <a:pt x="64489" y="1"/>
                  <a:pt x="64143" y="1"/>
                </a:cubicBezTo>
                <a:close/>
                <a:moveTo>
                  <a:pt x="79516" y="5208"/>
                </a:moveTo>
                <a:cubicBezTo>
                  <a:pt x="78931" y="5208"/>
                  <a:pt x="78337" y="5429"/>
                  <a:pt x="77902" y="5930"/>
                </a:cubicBezTo>
                <a:cubicBezTo>
                  <a:pt x="77512" y="6344"/>
                  <a:pt x="77391" y="6905"/>
                  <a:pt x="77634" y="7076"/>
                </a:cubicBezTo>
                <a:cubicBezTo>
                  <a:pt x="77764" y="7155"/>
                  <a:pt x="77885" y="7194"/>
                  <a:pt x="77983" y="7194"/>
                </a:cubicBezTo>
                <a:cubicBezTo>
                  <a:pt x="78125" y="7194"/>
                  <a:pt x="78219" y="7112"/>
                  <a:pt x="78219" y="6954"/>
                </a:cubicBezTo>
                <a:cubicBezTo>
                  <a:pt x="78219" y="6832"/>
                  <a:pt x="78390" y="6564"/>
                  <a:pt x="78585" y="6344"/>
                </a:cubicBezTo>
                <a:cubicBezTo>
                  <a:pt x="78847" y="6090"/>
                  <a:pt x="79186" y="5977"/>
                  <a:pt x="79521" y="5977"/>
                </a:cubicBezTo>
                <a:cubicBezTo>
                  <a:pt x="80183" y="5977"/>
                  <a:pt x="80827" y="6420"/>
                  <a:pt x="80827" y="7100"/>
                </a:cubicBezTo>
                <a:cubicBezTo>
                  <a:pt x="80827" y="7514"/>
                  <a:pt x="80608" y="7807"/>
                  <a:pt x="79243" y="9123"/>
                </a:cubicBezTo>
                <a:cubicBezTo>
                  <a:pt x="77732" y="10561"/>
                  <a:pt x="77293" y="11097"/>
                  <a:pt x="77293" y="11487"/>
                </a:cubicBezTo>
                <a:cubicBezTo>
                  <a:pt x="77293" y="11585"/>
                  <a:pt x="78024" y="11658"/>
                  <a:pt x="79438" y="11658"/>
                </a:cubicBezTo>
                <a:lnTo>
                  <a:pt x="81583" y="11658"/>
                </a:lnTo>
                <a:lnTo>
                  <a:pt x="81583" y="11268"/>
                </a:lnTo>
                <a:cubicBezTo>
                  <a:pt x="81583" y="10878"/>
                  <a:pt x="81583" y="10878"/>
                  <a:pt x="80047" y="10878"/>
                </a:cubicBezTo>
                <a:cubicBezTo>
                  <a:pt x="79219" y="10878"/>
                  <a:pt x="78512" y="10829"/>
                  <a:pt x="78512" y="10756"/>
                </a:cubicBezTo>
                <a:cubicBezTo>
                  <a:pt x="78512" y="10683"/>
                  <a:pt x="78999" y="10244"/>
                  <a:pt x="79584" y="9757"/>
                </a:cubicBezTo>
                <a:cubicBezTo>
                  <a:pt x="80925" y="8660"/>
                  <a:pt x="81437" y="8002"/>
                  <a:pt x="81559" y="7222"/>
                </a:cubicBezTo>
                <a:cubicBezTo>
                  <a:pt x="81719" y="6020"/>
                  <a:pt x="80636" y="5208"/>
                  <a:pt x="79516" y="5208"/>
                </a:cubicBezTo>
                <a:close/>
                <a:moveTo>
                  <a:pt x="60523" y="9026"/>
                </a:moveTo>
                <a:lnTo>
                  <a:pt x="55965" y="13584"/>
                </a:lnTo>
                <a:cubicBezTo>
                  <a:pt x="51675" y="17898"/>
                  <a:pt x="51407" y="18166"/>
                  <a:pt x="51627" y="18434"/>
                </a:cubicBezTo>
                <a:cubicBezTo>
                  <a:pt x="51773" y="18580"/>
                  <a:pt x="51919" y="18702"/>
                  <a:pt x="51968" y="18702"/>
                </a:cubicBezTo>
                <a:cubicBezTo>
                  <a:pt x="52017" y="18702"/>
                  <a:pt x="54113" y="16679"/>
                  <a:pt x="56575" y="14193"/>
                </a:cubicBezTo>
                <a:cubicBezTo>
                  <a:pt x="61084" y="9684"/>
                  <a:pt x="61108" y="9659"/>
                  <a:pt x="60816" y="9342"/>
                </a:cubicBezTo>
                <a:lnTo>
                  <a:pt x="60523" y="9026"/>
                </a:lnTo>
                <a:close/>
                <a:moveTo>
                  <a:pt x="132356" y="11950"/>
                </a:moveTo>
                <a:lnTo>
                  <a:pt x="132356" y="16411"/>
                </a:lnTo>
                <a:lnTo>
                  <a:pt x="132356" y="20872"/>
                </a:lnTo>
                <a:lnTo>
                  <a:pt x="133574" y="20872"/>
                </a:lnTo>
                <a:lnTo>
                  <a:pt x="133574" y="18775"/>
                </a:lnTo>
                <a:lnTo>
                  <a:pt x="133574" y="16704"/>
                </a:lnTo>
                <a:lnTo>
                  <a:pt x="138181" y="16704"/>
                </a:lnTo>
                <a:lnTo>
                  <a:pt x="138181" y="18775"/>
                </a:lnTo>
                <a:lnTo>
                  <a:pt x="138181" y="20872"/>
                </a:lnTo>
                <a:lnTo>
                  <a:pt x="139400" y="20872"/>
                </a:lnTo>
                <a:lnTo>
                  <a:pt x="139400" y="16411"/>
                </a:lnTo>
                <a:lnTo>
                  <a:pt x="139400" y="11950"/>
                </a:lnTo>
                <a:lnTo>
                  <a:pt x="138181" y="11950"/>
                </a:lnTo>
                <a:lnTo>
                  <a:pt x="138181" y="13803"/>
                </a:lnTo>
                <a:lnTo>
                  <a:pt x="138181" y="15631"/>
                </a:lnTo>
                <a:lnTo>
                  <a:pt x="133574" y="15631"/>
                </a:lnTo>
                <a:lnTo>
                  <a:pt x="133574" y="13803"/>
                </a:lnTo>
                <a:lnTo>
                  <a:pt x="133574" y="11950"/>
                </a:lnTo>
                <a:close/>
                <a:moveTo>
                  <a:pt x="127329" y="11822"/>
                </a:moveTo>
                <a:cubicBezTo>
                  <a:pt x="126202" y="11822"/>
                  <a:pt x="125043" y="12249"/>
                  <a:pt x="124336" y="12974"/>
                </a:cubicBezTo>
                <a:cubicBezTo>
                  <a:pt x="123556" y="13827"/>
                  <a:pt x="123215" y="14802"/>
                  <a:pt x="123215" y="16411"/>
                </a:cubicBezTo>
                <a:cubicBezTo>
                  <a:pt x="123239" y="17679"/>
                  <a:pt x="123288" y="17971"/>
                  <a:pt x="123629" y="18702"/>
                </a:cubicBezTo>
                <a:cubicBezTo>
                  <a:pt x="124239" y="19921"/>
                  <a:pt x="124751" y="20433"/>
                  <a:pt x="125701" y="20774"/>
                </a:cubicBezTo>
                <a:cubicBezTo>
                  <a:pt x="126143" y="20938"/>
                  <a:pt x="126614" y="21016"/>
                  <a:pt x="127083" y="21016"/>
                </a:cubicBezTo>
                <a:cubicBezTo>
                  <a:pt x="128011" y="21016"/>
                  <a:pt x="128929" y="20708"/>
                  <a:pt x="129577" y="20140"/>
                </a:cubicBezTo>
                <a:cubicBezTo>
                  <a:pt x="130064" y="19726"/>
                  <a:pt x="130966" y="18166"/>
                  <a:pt x="130796" y="18020"/>
                </a:cubicBezTo>
                <a:cubicBezTo>
                  <a:pt x="130771" y="17995"/>
                  <a:pt x="130503" y="17922"/>
                  <a:pt x="130211" y="17874"/>
                </a:cubicBezTo>
                <a:cubicBezTo>
                  <a:pt x="130080" y="17849"/>
                  <a:pt x="129979" y="17832"/>
                  <a:pt x="129896" y="17832"/>
                </a:cubicBezTo>
                <a:cubicBezTo>
                  <a:pt x="129653" y="17832"/>
                  <a:pt x="129556" y="17975"/>
                  <a:pt x="129284" y="18483"/>
                </a:cubicBezTo>
                <a:cubicBezTo>
                  <a:pt x="128797" y="19434"/>
                  <a:pt x="128261" y="19799"/>
                  <a:pt x="127334" y="19897"/>
                </a:cubicBezTo>
                <a:cubicBezTo>
                  <a:pt x="127266" y="19901"/>
                  <a:pt x="127197" y="19904"/>
                  <a:pt x="127130" y="19904"/>
                </a:cubicBezTo>
                <a:cubicBezTo>
                  <a:pt x="126166" y="19904"/>
                  <a:pt x="125326" y="19421"/>
                  <a:pt x="124848" y="18556"/>
                </a:cubicBezTo>
                <a:cubicBezTo>
                  <a:pt x="124507" y="17947"/>
                  <a:pt x="124458" y="17679"/>
                  <a:pt x="124458" y="16411"/>
                </a:cubicBezTo>
                <a:cubicBezTo>
                  <a:pt x="124458" y="15144"/>
                  <a:pt x="124507" y="14851"/>
                  <a:pt x="124848" y="14266"/>
                </a:cubicBezTo>
                <a:cubicBezTo>
                  <a:pt x="125327" y="13393"/>
                  <a:pt x="126311" y="12881"/>
                  <a:pt x="127235" y="12881"/>
                </a:cubicBezTo>
                <a:cubicBezTo>
                  <a:pt x="127626" y="12881"/>
                  <a:pt x="128007" y="12973"/>
                  <a:pt x="128334" y="13169"/>
                </a:cubicBezTo>
                <a:cubicBezTo>
                  <a:pt x="128748" y="13437"/>
                  <a:pt x="129333" y="14144"/>
                  <a:pt x="129479" y="14607"/>
                </a:cubicBezTo>
                <a:cubicBezTo>
                  <a:pt x="129488" y="14625"/>
                  <a:pt x="129527" y="14633"/>
                  <a:pt x="129588" y="14633"/>
                </a:cubicBezTo>
                <a:cubicBezTo>
                  <a:pt x="129700" y="14633"/>
                  <a:pt x="129884" y="14606"/>
                  <a:pt x="130089" y="14559"/>
                </a:cubicBezTo>
                <a:lnTo>
                  <a:pt x="130674" y="14388"/>
                </a:lnTo>
                <a:lnTo>
                  <a:pt x="130430" y="13827"/>
                </a:lnTo>
                <a:cubicBezTo>
                  <a:pt x="130113" y="13023"/>
                  <a:pt x="129138" y="12170"/>
                  <a:pt x="128358" y="11950"/>
                </a:cubicBezTo>
                <a:cubicBezTo>
                  <a:pt x="128028" y="11864"/>
                  <a:pt x="127680" y="11822"/>
                  <a:pt x="127329" y="11822"/>
                </a:cubicBezTo>
                <a:close/>
                <a:moveTo>
                  <a:pt x="142627" y="17029"/>
                </a:moveTo>
                <a:cubicBezTo>
                  <a:pt x="142116" y="17029"/>
                  <a:pt x="141603" y="17216"/>
                  <a:pt x="141252" y="17581"/>
                </a:cubicBezTo>
                <a:cubicBezTo>
                  <a:pt x="140643" y="18215"/>
                  <a:pt x="140521" y="18654"/>
                  <a:pt x="140960" y="18800"/>
                </a:cubicBezTo>
                <a:cubicBezTo>
                  <a:pt x="141038" y="18823"/>
                  <a:pt x="141106" y="18834"/>
                  <a:pt x="141163" y="18834"/>
                </a:cubicBezTo>
                <a:cubicBezTo>
                  <a:pt x="141285" y="18834"/>
                  <a:pt x="141358" y="18785"/>
                  <a:pt x="141374" y="18702"/>
                </a:cubicBezTo>
                <a:cubicBezTo>
                  <a:pt x="141568" y="18153"/>
                  <a:pt x="142148" y="17807"/>
                  <a:pt x="142680" y="17807"/>
                </a:cubicBezTo>
                <a:cubicBezTo>
                  <a:pt x="142951" y="17807"/>
                  <a:pt x="143209" y="17896"/>
                  <a:pt x="143397" y="18093"/>
                </a:cubicBezTo>
                <a:cubicBezTo>
                  <a:pt x="143982" y="18654"/>
                  <a:pt x="143763" y="19239"/>
                  <a:pt x="142837" y="19531"/>
                </a:cubicBezTo>
                <a:cubicBezTo>
                  <a:pt x="142422" y="19677"/>
                  <a:pt x="142227" y="19848"/>
                  <a:pt x="142203" y="20092"/>
                </a:cubicBezTo>
                <a:cubicBezTo>
                  <a:pt x="142169" y="20297"/>
                  <a:pt x="142183" y="20370"/>
                  <a:pt x="142270" y="20370"/>
                </a:cubicBezTo>
                <a:cubicBezTo>
                  <a:pt x="142307" y="20370"/>
                  <a:pt x="142357" y="20357"/>
                  <a:pt x="142422" y="20335"/>
                </a:cubicBezTo>
                <a:cubicBezTo>
                  <a:pt x="142485" y="20310"/>
                  <a:pt x="142562" y="20299"/>
                  <a:pt x="142649" y="20299"/>
                </a:cubicBezTo>
                <a:cubicBezTo>
                  <a:pt x="143068" y="20299"/>
                  <a:pt x="143699" y="20569"/>
                  <a:pt x="143860" y="20872"/>
                </a:cubicBezTo>
                <a:cubicBezTo>
                  <a:pt x="144275" y="21652"/>
                  <a:pt x="143690" y="22700"/>
                  <a:pt x="142788" y="22700"/>
                </a:cubicBezTo>
                <a:cubicBezTo>
                  <a:pt x="142130" y="22700"/>
                  <a:pt x="141789" y="22480"/>
                  <a:pt x="141545" y="21920"/>
                </a:cubicBezTo>
                <a:cubicBezTo>
                  <a:pt x="141424" y="21618"/>
                  <a:pt x="141313" y="21484"/>
                  <a:pt x="141158" y="21484"/>
                </a:cubicBezTo>
                <a:cubicBezTo>
                  <a:pt x="141064" y="21484"/>
                  <a:pt x="140953" y="21535"/>
                  <a:pt x="140814" y="21627"/>
                </a:cubicBezTo>
                <a:cubicBezTo>
                  <a:pt x="140594" y="21749"/>
                  <a:pt x="140594" y="21847"/>
                  <a:pt x="140838" y="22285"/>
                </a:cubicBezTo>
                <a:cubicBezTo>
                  <a:pt x="140960" y="22602"/>
                  <a:pt x="141326" y="22992"/>
                  <a:pt x="141594" y="23139"/>
                </a:cubicBezTo>
                <a:cubicBezTo>
                  <a:pt x="141951" y="23358"/>
                  <a:pt x="142321" y="23453"/>
                  <a:pt x="142677" y="23453"/>
                </a:cubicBezTo>
                <a:cubicBezTo>
                  <a:pt x="144261" y="23453"/>
                  <a:pt x="145564" y="21565"/>
                  <a:pt x="144250" y="20311"/>
                </a:cubicBezTo>
                <a:cubicBezTo>
                  <a:pt x="143739" y="19848"/>
                  <a:pt x="143739" y="19824"/>
                  <a:pt x="144031" y="19580"/>
                </a:cubicBezTo>
                <a:cubicBezTo>
                  <a:pt x="144689" y="18995"/>
                  <a:pt x="144543" y="17922"/>
                  <a:pt x="143690" y="17337"/>
                </a:cubicBezTo>
                <a:cubicBezTo>
                  <a:pt x="143380" y="17131"/>
                  <a:pt x="143004" y="17029"/>
                  <a:pt x="142627" y="17029"/>
                </a:cubicBezTo>
                <a:close/>
                <a:moveTo>
                  <a:pt x="169015" y="22992"/>
                </a:moveTo>
                <a:lnTo>
                  <a:pt x="169015" y="27453"/>
                </a:lnTo>
                <a:lnTo>
                  <a:pt x="169015" y="31889"/>
                </a:lnTo>
                <a:lnTo>
                  <a:pt x="170234" y="31889"/>
                </a:lnTo>
                <a:lnTo>
                  <a:pt x="170234" y="29817"/>
                </a:lnTo>
                <a:lnTo>
                  <a:pt x="170234" y="27745"/>
                </a:lnTo>
                <a:lnTo>
                  <a:pt x="174841" y="27745"/>
                </a:lnTo>
                <a:lnTo>
                  <a:pt x="174841" y="29817"/>
                </a:lnTo>
                <a:lnTo>
                  <a:pt x="174841" y="31889"/>
                </a:lnTo>
                <a:lnTo>
                  <a:pt x="176060" y="31889"/>
                </a:lnTo>
                <a:lnTo>
                  <a:pt x="176060" y="27453"/>
                </a:lnTo>
                <a:lnTo>
                  <a:pt x="176060" y="22992"/>
                </a:lnTo>
                <a:lnTo>
                  <a:pt x="174841" y="22992"/>
                </a:lnTo>
                <a:lnTo>
                  <a:pt x="174841" y="24845"/>
                </a:lnTo>
                <a:lnTo>
                  <a:pt x="174841" y="26673"/>
                </a:lnTo>
                <a:lnTo>
                  <a:pt x="170234" y="26673"/>
                </a:lnTo>
                <a:lnTo>
                  <a:pt x="170234" y="24845"/>
                </a:lnTo>
                <a:lnTo>
                  <a:pt x="170234" y="22992"/>
                </a:lnTo>
                <a:close/>
                <a:moveTo>
                  <a:pt x="163982" y="22864"/>
                </a:moveTo>
                <a:cubicBezTo>
                  <a:pt x="162865" y="22864"/>
                  <a:pt x="161703" y="23296"/>
                  <a:pt x="160996" y="24040"/>
                </a:cubicBezTo>
                <a:cubicBezTo>
                  <a:pt x="160192" y="24894"/>
                  <a:pt x="159875" y="25820"/>
                  <a:pt x="159875" y="27453"/>
                </a:cubicBezTo>
                <a:cubicBezTo>
                  <a:pt x="159875" y="28720"/>
                  <a:pt x="159948" y="29037"/>
                  <a:pt x="160289" y="29768"/>
                </a:cubicBezTo>
                <a:cubicBezTo>
                  <a:pt x="160898" y="30987"/>
                  <a:pt x="161410" y="31475"/>
                  <a:pt x="162361" y="31840"/>
                </a:cubicBezTo>
                <a:cubicBezTo>
                  <a:pt x="162776" y="31981"/>
                  <a:pt x="163220" y="32049"/>
                  <a:pt x="163666" y="32049"/>
                </a:cubicBezTo>
                <a:cubicBezTo>
                  <a:pt x="164610" y="32049"/>
                  <a:pt x="165558" y="31745"/>
                  <a:pt x="166236" y="31182"/>
                </a:cubicBezTo>
                <a:cubicBezTo>
                  <a:pt x="166724" y="30768"/>
                  <a:pt x="167601" y="29208"/>
                  <a:pt x="167431" y="29062"/>
                </a:cubicBezTo>
                <a:cubicBezTo>
                  <a:pt x="167406" y="29037"/>
                  <a:pt x="167163" y="28964"/>
                  <a:pt x="166870" y="28915"/>
                </a:cubicBezTo>
                <a:cubicBezTo>
                  <a:pt x="166735" y="28891"/>
                  <a:pt x="166632" y="28874"/>
                  <a:pt x="166548" y="28874"/>
                </a:cubicBezTo>
                <a:cubicBezTo>
                  <a:pt x="166300" y="28874"/>
                  <a:pt x="166217" y="29021"/>
                  <a:pt x="165944" y="29549"/>
                </a:cubicBezTo>
                <a:cubicBezTo>
                  <a:pt x="165456" y="30451"/>
                  <a:pt x="164920" y="30865"/>
                  <a:pt x="163994" y="30914"/>
                </a:cubicBezTo>
                <a:cubicBezTo>
                  <a:pt x="163906" y="30922"/>
                  <a:pt x="163818" y="30926"/>
                  <a:pt x="163731" y="30926"/>
                </a:cubicBezTo>
                <a:cubicBezTo>
                  <a:pt x="162789" y="30926"/>
                  <a:pt x="161952" y="30446"/>
                  <a:pt x="161483" y="29598"/>
                </a:cubicBezTo>
                <a:cubicBezTo>
                  <a:pt x="161142" y="28988"/>
                  <a:pt x="161118" y="28720"/>
                  <a:pt x="161118" y="27453"/>
                </a:cubicBezTo>
                <a:cubicBezTo>
                  <a:pt x="161118" y="26161"/>
                  <a:pt x="161142" y="25893"/>
                  <a:pt x="161483" y="25308"/>
                </a:cubicBezTo>
                <a:cubicBezTo>
                  <a:pt x="161963" y="24435"/>
                  <a:pt x="162946" y="23923"/>
                  <a:pt x="163878" y="23923"/>
                </a:cubicBezTo>
                <a:cubicBezTo>
                  <a:pt x="164273" y="23923"/>
                  <a:pt x="164659" y="24015"/>
                  <a:pt x="164993" y="24211"/>
                </a:cubicBezTo>
                <a:cubicBezTo>
                  <a:pt x="165408" y="24479"/>
                  <a:pt x="165968" y="25186"/>
                  <a:pt x="166115" y="25649"/>
                </a:cubicBezTo>
                <a:cubicBezTo>
                  <a:pt x="166131" y="25665"/>
                  <a:pt x="166171" y="25673"/>
                  <a:pt x="166230" y="25673"/>
                </a:cubicBezTo>
                <a:cubicBezTo>
                  <a:pt x="166348" y="25673"/>
                  <a:pt x="166537" y="25641"/>
                  <a:pt x="166748" y="25576"/>
                </a:cubicBezTo>
                <a:lnTo>
                  <a:pt x="167309" y="25430"/>
                </a:lnTo>
                <a:lnTo>
                  <a:pt x="167090" y="24894"/>
                </a:lnTo>
                <a:cubicBezTo>
                  <a:pt x="166773" y="24065"/>
                  <a:pt x="165798" y="23212"/>
                  <a:pt x="164993" y="22992"/>
                </a:cubicBezTo>
                <a:cubicBezTo>
                  <a:pt x="164670" y="22906"/>
                  <a:pt x="164328" y="22864"/>
                  <a:pt x="163982" y="22864"/>
                </a:cubicBezTo>
                <a:close/>
                <a:moveTo>
                  <a:pt x="179374" y="28065"/>
                </a:moveTo>
                <a:cubicBezTo>
                  <a:pt x="178789" y="28065"/>
                  <a:pt x="178188" y="28288"/>
                  <a:pt x="177741" y="28793"/>
                </a:cubicBezTo>
                <a:cubicBezTo>
                  <a:pt x="177351" y="29208"/>
                  <a:pt x="177205" y="29768"/>
                  <a:pt x="177449" y="29915"/>
                </a:cubicBezTo>
                <a:cubicBezTo>
                  <a:pt x="177589" y="30005"/>
                  <a:pt x="177716" y="30045"/>
                  <a:pt x="177818" y="30045"/>
                </a:cubicBezTo>
                <a:cubicBezTo>
                  <a:pt x="177965" y="30045"/>
                  <a:pt x="178058" y="29961"/>
                  <a:pt x="178058" y="29817"/>
                </a:cubicBezTo>
                <a:cubicBezTo>
                  <a:pt x="178058" y="29695"/>
                  <a:pt x="178229" y="29427"/>
                  <a:pt x="178448" y="29208"/>
                </a:cubicBezTo>
                <a:cubicBezTo>
                  <a:pt x="178695" y="28953"/>
                  <a:pt x="179028" y="28839"/>
                  <a:pt x="179360" y="28839"/>
                </a:cubicBezTo>
                <a:cubicBezTo>
                  <a:pt x="180014" y="28839"/>
                  <a:pt x="180666" y="29277"/>
                  <a:pt x="180666" y="29939"/>
                </a:cubicBezTo>
                <a:cubicBezTo>
                  <a:pt x="180666" y="30378"/>
                  <a:pt x="180447" y="30646"/>
                  <a:pt x="179058" y="31962"/>
                </a:cubicBezTo>
                <a:cubicBezTo>
                  <a:pt x="177571" y="33425"/>
                  <a:pt x="177132" y="33937"/>
                  <a:pt x="177132" y="34327"/>
                </a:cubicBezTo>
                <a:cubicBezTo>
                  <a:pt x="177132" y="34448"/>
                  <a:pt x="177863" y="34522"/>
                  <a:pt x="179277" y="34522"/>
                </a:cubicBezTo>
                <a:lnTo>
                  <a:pt x="181422" y="34522"/>
                </a:lnTo>
                <a:lnTo>
                  <a:pt x="181422" y="34107"/>
                </a:lnTo>
                <a:cubicBezTo>
                  <a:pt x="181422" y="33717"/>
                  <a:pt x="181422" y="33717"/>
                  <a:pt x="179886" y="33717"/>
                </a:cubicBezTo>
                <a:cubicBezTo>
                  <a:pt x="179058" y="33717"/>
                  <a:pt x="178351" y="33693"/>
                  <a:pt x="178351" y="33595"/>
                </a:cubicBezTo>
                <a:cubicBezTo>
                  <a:pt x="178351" y="33547"/>
                  <a:pt x="178838" y="33083"/>
                  <a:pt x="179448" y="32620"/>
                </a:cubicBezTo>
                <a:cubicBezTo>
                  <a:pt x="180764" y="31499"/>
                  <a:pt x="181276" y="30865"/>
                  <a:pt x="181373" y="30061"/>
                </a:cubicBezTo>
                <a:cubicBezTo>
                  <a:pt x="181533" y="28865"/>
                  <a:pt x="180481" y="28065"/>
                  <a:pt x="179374" y="28065"/>
                </a:cubicBezTo>
                <a:close/>
                <a:moveTo>
                  <a:pt x="160031" y="32228"/>
                </a:moveTo>
                <a:cubicBezTo>
                  <a:pt x="159973" y="32228"/>
                  <a:pt x="159904" y="32239"/>
                  <a:pt x="159826" y="32255"/>
                </a:cubicBezTo>
                <a:cubicBezTo>
                  <a:pt x="159485" y="32328"/>
                  <a:pt x="155146" y="43589"/>
                  <a:pt x="155414" y="43735"/>
                </a:cubicBezTo>
                <a:cubicBezTo>
                  <a:pt x="155506" y="43794"/>
                  <a:pt x="155585" y="43835"/>
                  <a:pt x="155665" y="43835"/>
                </a:cubicBezTo>
                <a:cubicBezTo>
                  <a:pt x="156053" y="43835"/>
                  <a:pt x="156447" y="42866"/>
                  <a:pt x="158266" y="38178"/>
                </a:cubicBezTo>
                <a:cubicBezTo>
                  <a:pt x="160248" y="32994"/>
                  <a:pt x="160517" y="32228"/>
                  <a:pt x="160031" y="32228"/>
                </a:cubicBezTo>
                <a:close/>
                <a:moveTo>
                  <a:pt x="88262" y="39421"/>
                </a:moveTo>
                <a:lnTo>
                  <a:pt x="87994" y="39762"/>
                </a:lnTo>
                <a:cubicBezTo>
                  <a:pt x="87847" y="39933"/>
                  <a:pt x="87750" y="40079"/>
                  <a:pt x="87774" y="40128"/>
                </a:cubicBezTo>
                <a:cubicBezTo>
                  <a:pt x="87823" y="40152"/>
                  <a:pt x="91065" y="41907"/>
                  <a:pt x="95038" y="44028"/>
                </a:cubicBezTo>
                <a:cubicBezTo>
                  <a:pt x="98987" y="46124"/>
                  <a:pt x="102302" y="47830"/>
                  <a:pt x="102399" y="47830"/>
                </a:cubicBezTo>
                <a:cubicBezTo>
                  <a:pt x="102594" y="47830"/>
                  <a:pt x="102838" y="47245"/>
                  <a:pt x="102716" y="47123"/>
                </a:cubicBezTo>
                <a:cubicBezTo>
                  <a:pt x="102667" y="47099"/>
                  <a:pt x="99401" y="45320"/>
                  <a:pt x="95452" y="43223"/>
                </a:cubicBezTo>
                <a:lnTo>
                  <a:pt x="88262" y="39421"/>
                </a:lnTo>
                <a:close/>
                <a:moveTo>
                  <a:pt x="52845" y="40688"/>
                </a:moveTo>
                <a:lnTo>
                  <a:pt x="52626" y="41054"/>
                </a:lnTo>
                <a:cubicBezTo>
                  <a:pt x="52528" y="41273"/>
                  <a:pt x="52455" y="41468"/>
                  <a:pt x="52480" y="41493"/>
                </a:cubicBezTo>
                <a:cubicBezTo>
                  <a:pt x="52504" y="41517"/>
                  <a:pt x="55648" y="42980"/>
                  <a:pt x="59426" y="44759"/>
                </a:cubicBezTo>
                <a:cubicBezTo>
                  <a:pt x="63229" y="46538"/>
                  <a:pt x="66373" y="47976"/>
                  <a:pt x="66422" y="47976"/>
                </a:cubicBezTo>
                <a:cubicBezTo>
                  <a:pt x="66568" y="47976"/>
                  <a:pt x="66714" y="47343"/>
                  <a:pt x="66593" y="47221"/>
                </a:cubicBezTo>
                <a:cubicBezTo>
                  <a:pt x="66544" y="47148"/>
                  <a:pt x="63424" y="45661"/>
                  <a:pt x="59670" y="43906"/>
                </a:cubicBezTo>
                <a:lnTo>
                  <a:pt x="52845" y="40688"/>
                </a:lnTo>
                <a:close/>
                <a:moveTo>
                  <a:pt x="123628" y="39552"/>
                </a:moveTo>
                <a:cubicBezTo>
                  <a:pt x="123547" y="39552"/>
                  <a:pt x="123497" y="39602"/>
                  <a:pt x="123434" y="39665"/>
                </a:cubicBezTo>
                <a:cubicBezTo>
                  <a:pt x="123142" y="39957"/>
                  <a:pt x="123142" y="39957"/>
                  <a:pt x="128480" y="45198"/>
                </a:cubicBezTo>
                <a:cubicBezTo>
                  <a:pt x="131405" y="48098"/>
                  <a:pt x="133842" y="50438"/>
                  <a:pt x="133891" y="50438"/>
                </a:cubicBezTo>
                <a:cubicBezTo>
                  <a:pt x="133940" y="50438"/>
                  <a:pt x="134111" y="50316"/>
                  <a:pt x="134232" y="50170"/>
                </a:cubicBezTo>
                <a:cubicBezTo>
                  <a:pt x="134476" y="49926"/>
                  <a:pt x="134159" y="49561"/>
                  <a:pt x="129114" y="44637"/>
                </a:cubicBezTo>
                <a:cubicBezTo>
                  <a:pt x="124806" y="40388"/>
                  <a:pt x="123959" y="39552"/>
                  <a:pt x="123628" y="39552"/>
                </a:cubicBezTo>
                <a:close/>
                <a:moveTo>
                  <a:pt x="147" y="44783"/>
                </a:moveTo>
                <a:lnTo>
                  <a:pt x="147" y="49220"/>
                </a:lnTo>
                <a:lnTo>
                  <a:pt x="147" y="53680"/>
                </a:lnTo>
                <a:lnTo>
                  <a:pt x="1390" y="53680"/>
                </a:lnTo>
                <a:lnTo>
                  <a:pt x="1390" y="51608"/>
                </a:lnTo>
                <a:lnTo>
                  <a:pt x="1390" y="49536"/>
                </a:lnTo>
                <a:lnTo>
                  <a:pt x="5973" y="49536"/>
                </a:lnTo>
                <a:lnTo>
                  <a:pt x="5973" y="51608"/>
                </a:lnTo>
                <a:lnTo>
                  <a:pt x="5973" y="53680"/>
                </a:lnTo>
                <a:lnTo>
                  <a:pt x="7216" y="53680"/>
                </a:lnTo>
                <a:lnTo>
                  <a:pt x="7216" y="49220"/>
                </a:lnTo>
                <a:lnTo>
                  <a:pt x="7216" y="44783"/>
                </a:lnTo>
                <a:lnTo>
                  <a:pt x="5973" y="44783"/>
                </a:lnTo>
                <a:lnTo>
                  <a:pt x="5973" y="46611"/>
                </a:lnTo>
                <a:lnTo>
                  <a:pt x="5973" y="48464"/>
                </a:lnTo>
                <a:lnTo>
                  <a:pt x="1390" y="48464"/>
                </a:lnTo>
                <a:lnTo>
                  <a:pt x="1390" y="46611"/>
                </a:lnTo>
                <a:lnTo>
                  <a:pt x="1390" y="44783"/>
                </a:lnTo>
                <a:close/>
                <a:moveTo>
                  <a:pt x="17946" y="44651"/>
                </a:moveTo>
                <a:cubicBezTo>
                  <a:pt x="16839" y="44651"/>
                  <a:pt x="15692" y="45064"/>
                  <a:pt x="14991" y="45783"/>
                </a:cubicBezTo>
                <a:cubicBezTo>
                  <a:pt x="14187" y="46636"/>
                  <a:pt x="13870" y="47611"/>
                  <a:pt x="13870" y="49220"/>
                </a:cubicBezTo>
                <a:cubicBezTo>
                  <a:pt x="13894" y="50511"/>
                  <a:pt x="13943" y="50804"/>
                  <a:pt x="14284" y="51511"/>
                </a:cubicBezTo>
                <a:cubicBezTo>
                  <a:pt x="14894" y="52754"/>
                  <a:pt x="15406" y="53241"/>
                  <a:pt x="16356" y="53607"/>
                </a:cubicBezTo>
                <a:cubicBezTo>
                  <a:pt x="16782" y="53760"/>
                  <a:pt x="17239" y="53833"/>
                  <a:pt x="17696" y="53833"/>
                </a:cubicBezTo>
                <a:cubicBezTo>
                  <a:pt x="18628" y="53833"/>
                  <a:pt x="19562" y="53529"/>
                  <a:pt x="20232" y="52973"/>
                </a:cubicBezTo>
                <a:cubicBezTo>
                  <a:pt x="20719" y="52510"/>
                  <a:pt x="21597" y="50999"/>
                  <a:pt x="21451" y="50853"/>
                </a:cubicBezTo>
                <a:cubicBezTo>
                  <a:pt x="21426" y="50804"/>
                  <a:pt x="21158" y="50755"/>
                  <a:pt x="20866" y="50682"/>
                </a:cubicBezTo>
                <a:cubicBezTo>
                  <a:pt x="20745" y="50666"/>
                  <a:pt x="20651" y="50654"/>
                  <a:pt x="20573" y="50654"/>
                </a:cubicBezTo>
                <a:cubicBezTo>
                  <a:pt x="20301" y="50654"/>
                  <a:pt x="20223" y="50792"/>
                  <a:pt x="19939" y="51340"/>
                </a:cubicBezTo>
                <a:cubicBezTo>
                  <a:pt x="19452" y="52242"/>
                  <a:pt x="18916" y="52608"/>
                  <a:pt x="17989" y="52705"/>
                </a:cubicBezTo>
                <a:cubicBezTo>
                  <a:pt x="17907" y="52713"/>
                  <a:pt x="17826" y="52717"/>
                  <a:pt x="17745" y="52717"/>
                </a:cubicBezTo>
                <a:cubicBezTo>
                  <a:pt x="16795" y="52717"/>
                  <a:pt x="15951" y="52196"/>
                  <a:pt x="15479" y="51365"/>
                </a:cubicBezTo>
                <a:cubicBezTo>
                  <a:pt x="15162" y="50780"/>
                  <a:pt x="15113" y="50511"/>
                  <a:pt x="15113" y="49220"/>
                </a:cubicBezTo>
                <a:cubicBezTo>
                  <a:pt x="15113" y="47952"/>
                  <a:pt x="15162" y="47684"/>
                  <a:pt x="15479" y="47075"/>
                </a:cubicBezTo>
                <a:cubicBezTo>
                  <a:pt x="15957" y="46221"/>
                  <a:pt x="16937" y="45702"/>
                  <a:pt x="17866" y="45702"/>
                </a:cubicBezTo>
                <a:cubicBezTo>
                  <a:pt x="18264" y="45702"/>
                  <a:pt x="18653" y="45797"/>
                  <a:pt x="18989" y="46002"/>
                </a:cubicBezTo>
                <a:cubicBezTo>
                  <a:pt x="19403" y="46270"/>
                  <a:pt x="19964" y="46977"/>
                  <a:pt x="20134" y="47440"/>
                </a:cubicBezTo>
                <a:cubicBezTo>
                  <a:pt x="20142" y="47456"/>
                  <a:pt x="20178" y="47465"/>
                  <a:pt x="20233" y="47465"/>
                </a:cubicBezTo>
                <a:cubicBezTo>
                  <a:pt x="20343" y="47465"/>
                  <a:pt x="20532" y="47432"/>
                  <a:pt x="20744" y="47367"/>
                </a:cubicBezTo>
                <a:lnTo>
                  <a:pt x="21304" y="47221"/>
                </a:lnTo>
                <a:lnTo>
                  <a:pt x="21085" y="46636"/>
                </a:lnTo>
                <a:cubicBezTo>
                  <a:pt x="20768" y="45856"/>
                  <a:pt x="19793" y="45003"/>
                  <a:pt x="18989" y="44783"/>
                </a:cubicBezTo>
                <a:cubicBezTo>
                  <a:pt x="18656" y="44694"/>
                  <a:pt x="18303" y="44651"/>
                  <a:pt x="17946" y="44651"/>
                </a:cubicBezTo>
                <a:close/>
                <a:moveTo>
                  <a:pt x="10417" y="49850"/>
                </a:moveTo>
                <a:cubicBezTo>
                  <a:pt x="9906" y="49850"/>
                  <a:pt x="9394" y="50039"/>
                  <a:pt x="9044" y="50390"/>
                </a:cubicBezTo>
                <a:cubicBezTo>
                  <a:pt x="8435" y="51023"/>
                  <a:pt x="8337" y="51486"/>
                  <a:pt x="8776" y="51608"/>
                </a:cubicBezTo>
                <a:cubicBezTo>
                  <a:pt x="8853" y="51643"/>
                  <a:pt x="8922" y="51659"/>
                  <a:pt x="8980" y="51659"/>
                </a:cubicBezTo>
                <a:cubicBezTo>
                  <a:pt x="9087" y="51659"/>
                  <a:pt x="9159" y="51605"/>
                  <a:pt x="9190" y="51511"/>
                </a:cubicBezTo>
                <a:cubicBezTo>
                  <a:pt x="9368" y="50961"/>
                  <a:pt x="9942" y="50615"/>
                  <a:pt x="10473" y="50615"/>
                </a:cubicBezTo>
                <a:cubicBezTo>
                  <a:pt x="10742" y="50615"/>
                  <a:pt x="11000" y="50704"/>
                  <a:pt x="11189" y="50901"/>
                </a:cubicBezTo>
                <a:cubicBezTo>
                  <a:pt x="11774" y="51486"/>
                  <a:pt x="11554" y="52071"/>
                  <a:pt x="10653" y="52364"/>
                </a:cubicBezTo>
                <a:cubicBezTo>
                  <a:pt x="10214" y="52486"/>
                  <a:pt x="10019" y="52681"/>
                  <a:pt x="9994" y="52925"/>
                </a:cubicBezTo>
                <a:cubicBezTo>
                  <a:pt x="9959" y="53120"/>
                  <a:pt x="9975" y="53199"/>
                  <a:pt x="10072" y="53199"/>
                </a:cubicBezTo>
                <a:cubicBezTo>
                  <a:pt x="10108" y="53199"/>
                  <a:pt x="10154" y="53188"/>
                  <a:pt x="10214" y="53168"/>
                </a:cubicBezTo>
                <a:cubicBezTo>
                  <a:pt x="10281" y="53137"/>
                  <a:pt x="10366" y="53123"/>
                  <a:pt x="10461" y="53123"/>
                </a:cubicBezTo>
                <a:cubicBezTo>
                  <a:pt x="10886" y="53123"/>
                  <a:pt x="11513" y="53401"/>
                  <a:pt x="11652" y="53680"/>
                </a:cubicBezTo>
                <a:cubicBezTo>
                  <a:pt x="12091" y="54460"/>
                  <a:pt x="11481" y="55508"/>
                  <a:pt x="10579" y="55508"/>
                </a:cubicBezTo>
                <a:cubicBezTo>
                  <a:pt x="9921" y="55508"/>
                  <a:pt x="9580" y="55289"/>
                  <a:pt x="9361" y="54753"/>
                </a:cubicBezTo>
                <a:cubicBezTo>
                  <a:pt x="9237" y="54443"/>
                  <a:pt x="9113" y="54300"/>
                  <a:pt x="8945" y="54300"/>
                </a:cubicBezTo>
                <a:cubicBezTo>
                  <a:pt x="8849" y="54300"/>
                  <a:pt x="8738" y="54347"/>
                  <a:pt x="8605" y="54436"/>
                </a:cubicBezTo>
                <a:cubicBezTo>
                  <a:pt x="8386" y="54558"/>
                  <a:pt x="8410" y="54655"/>
                  <a:pt x="8629" y="55143"/>
                </a:cubicBezTo>
                <a:cubicBezTo>
                  <a:pt x="8776" y="55411"/>
                  <a:pt x="9117" y="55801"/>
                  <a:pt x="9385" y="55971"/>
                </a:cubicBezTo>
                <a:cubicBezTo>
                  <a:pt x="9738" y="56183"/>
                  <a:pt x="10103" y="56275"/>
                  <a:pt x="10455" y="56275"/>
                </a:cubicBezTo>
                <a:cubicBezTo>
                  <a:pt x="12051" y="56275"/>
                  <a:pt x="13380" y="54386"/>
                  <a:pt x="12042" y="53168"/>
                </a:cubicBezTo>
                <a:cubicBezTo>
                  <a:pt x="11554" y="52681"/>
                  <a:pt x="11530" y="52632"/>
                  <a:pt x="11823" y="52388"/>
                </a:cubicBezTo>
                <a:cubicBezTo>
                  <a:pt x="12505" y="51828"/>
                  <a:pt x="12334" y="50755"/>
                  <a:pt x="11481" y="50170"/>
                </a:cubicBezTo>
                <a:cubicBezTo>
                  <a:pt x="11171" y="49953"/>
                  <a:pt x="10794" y="49850"/>
                  <a:pt x="10417" y="49850"/>
                </a:cubicBezTo>
                <a:close/>
                <a:moveTo>
                  <a:pt x="114420" y="62671"/>
                </a:moveTo>
                <a:cubicBezTo>
                  <a:pt x="114405" y="62671"/>
                  <a:pt x="114395" y="62672"/>
                  <a:pt x="114391" y="62674"/>
                </a:cubicBezTo>
                <a:cubicBezTo>
                  <a:pt x="114318" y="62699"/>
                  <a:pt x="114245" y="62869"/>
                  <a:pt x="114245" y="63089"/>
                </a:cubicBezTo>
                <a:cubicBezTo>
                  <a:pt x="114245" y="63406"/>
                  <a:pt x="114513" y="63454"/>
                  <a:pt x="119900" y="64527"/>
                </a:cubicBezTo>
                <a:cubicBezTo>
                  <a:pt x="122996" y="65112"/>
                  <a:pt x="125701" y="65624"/>
                  <a:pt x="125872" y="65624"/>
                </a:cubicBezTo>
                <a:cubicBezTo>
                  <a:pt x="126164" y="65624"/>
                  <a:pt x="126238" y="65551"/>
                  <a:pt x="126189" y="65234"/>
                </a:cubicBezTo>
                <a:lnTo>
                  <a:pt x="126140" y="64819"/>
                </a:lnTo>
                <a:lnTo>
                  <a:pt x="120339" y="63698"/>
                </a:lnTo>
                <a:cubicBezTo>
                  <a:pt x="117301" y="63118"/>
                  <a:pt x="114726" y="62671"/>
                  <a:pt x="114420" y="62671"/>
                </a:cubicBezTo>
                <a:close/>
                <a:moveTo>
                  <a:pt x="41398" y="52459"/>
                </a:moveTo>
                <a:cubicBezTo>
                  <a:pt x="41362" y="52459"/>
                  <a:pt x="41328" y="52470"/>
                  <a:pt x="41292" y="52486"/>
                </a:cubicBezTo>
                <a:cubicBezTo>
                  <a:pt x="41097" y="52583"/>
                  <a:pt x="40950" y="52730"/>
                  <a:pt x="40950" y="52803"/>
                </a:cubicBezTo>
                <a:cubicBezTo>
                  <a:pt x="40950" y="52949"/>
                  <a:pt x="45533" y="61992"/>
                  <a:pt x="46971" y="64673"/>
                </a:cubicBezTo>
                <a:cubicBezTo>
                  <a:pt x="47502" y="65681"/>
                  <a:pt x="47662" y="65972"/>
                  <a:pt x="47863" y="65972"/>
                </a:cubicBezTo>
                <a:cubicBezTo>
                  <a:pt x="47930" y="65972"/>
                  <a:pt x="48001" y="65940"/>
                  <a:pt x="48092" y="65892"/>
                </a:cubicBezTo>
                <a:lnTo>
                  <a:pt x="48458" y="65746"/>
                </a:lnTo>
                <a:lnTo>
                  <a:pt x="45045" y="59043"/>
                </a:lnTo>
                <a:cubicBezTo>
                  <a:pt x="42108" y="53254"/>
                  <a:pt x="41695" y="52459"/>
                  <a:pt x="41398" y="52459"/>
                </a:cubicBezTo>
                <a:close/>
                <a:moveTo>
                  <a:pt x="62278" y="61334"/>
                </a:moveTo>
                <a:lnTo>
                  <a:pt x="62278" y="65770"/>
                </a:lnTo>
                <a:lnTo>
                  <a:pt x="62278" y="70231"/>
                </a:lnTo>
                <a:lnTo>
                  <a:pt x="63497" y="70231"/>
                </a:lnTo>
                <a:lnTo>
                  <a:pt x="63497" y="66843"/>
                </a:lnTo>
                <a:lnTo>
                  <a:pt x="63497" y="63406"/>
                </a:lnTo>
                <a:lnTo>
                  <a:pt x="65764" y="66843"/>
                </a:lnTo>
                <a:lnTo>
                  <a:pt x="68031" y="70231"/>
                </a:lnTo>
                <a:lnTo>
                  <a:pt x="69323" y="70231"/>
                </a:lnTo>
                <a:lnTo>
                  <a:pt x="69323" y="65770"/>
                </a:lnTo>
                <a:lnTo>
                  <a:pt x="69323" y="61334"/>
                </a:lnTo>
                <a:lnTo>
                  <a:pt x="68104" y="61334"/>
                </a:lnTo>
                <a:lnTo>
                  <a:pt x="68104" y="64746"/>
                </a:lnTo>
                <a:lnTo>
                  <a:pt x="68104" y="68159"/>
                </a:lnTo>
                <a:lnTo>
                  <a:pt x="65837" y="64771"/>
                </a:lnTo>
                <a:lnTo>
                  <a:pt x="63570" y="61334"/>
                </a:lnTo>
                <a:close/>
                <a:moveTo>
                  <a:pt x="105519" y="61626"/>
                </a:moveTo>
                <a:lnTo>
                  <a:pt x="105519" y="66087"/>
                </a:lnTo>
                <a:lnTo>
                  <a:pt x="105519" y="70523"/>
                </a:lnTo>
                <a:lnTo>
                  <a:pt x="106738" y="70523"/>
                </a:lnTo>
                <a:lnTo>
                  <a:pt x="106738" y="67135"/>
                </a:lnTo>
                <a:lnTo>
                  <a:pt x="106738" y="63698"/>
                </a:lnTo>
                <a:lnTo>
                  <a:pt x="109005" y="67135"/>
                </a:lnTo>
                <a:lnTo>
                  <a:pt x="111271" y="70523"/>
                </a:lnTo>
                <a:lnTo>
                  <a:pt x="112563" y="70523"/>
                </a:lnTo>
                <a:lnTo>
                  <a:pt x="112563" y="66087"/>
                </a:lnTo>
                <a:lnTo>
                  <a:pt x="112563" y="61626"/>
                </a:lnTo>
                <a:lnTo>
                  <a:pt x="111345" y="61626"/>
                </a:lnTo>
                <a:lnTo>
                  <a:pt x="111345" y="65039"/>
                </a:lnTo>
                <a:lnTo>
                  <a:pt x="111345" y="68451"/>
                </a:lnTo>
                <a:lnTo>
                  <a:pt x="109078" y="65063"/>
                </a:lnTo>
                <a:lnTo>
                  <a:pt x="106811" y="61626"/>
                </a:lnTo>
                <a:close/>
                <a:moveTo>
                  <a:pt x="103703" y="70456"/>
                </a:moveTo>
                <a:cubicBezTo>
                  <a:pt x="103559" y="70456"/>
                  <a:pt x="103382" y="70628"/>
                  <a:pt x="102911" y="71084"/>
                </a:cubicBezTo>
                <a:cubicBezTo>
                  <a:pt x="102204" y="71766"/>
                  <a:pt x="102180" y="71839"/>
                  <a:pt x="102399" y="72107"/>
                </a:cubicBezTo>
                <a:cubicBezTo>
                  <a:pt x="102545" y="72254"/>
                  <a:pt x="102692" y="72376"/>
                  <a:pt x="102765" y="72376"/>
                </a:cubicBezTo>
                <a:cubicBezTo>
                  <a:pt x="102789" y="72376"/>
                  <a:pt x="103179" y="72059"/>
                  <a:pt x="103569" y="71644"/>
                </a:cubicBezTo>
                <a:lnTo>
                  <a:pt x="104300" y="70913"/>
                </a:lnTo>
                <a:lnTo>
                  <a:pt x="103983" y="70621"/>
                </a:lnTo>
                <a:cubicBezTo>
                  <a:pt x="103864" y="70519"/>
                  <a:pt x="103789" y="70456"/>
                  <a:pt x="103703" y="70456"/>
                </a:cubicBezTo>
                <a:close/>
                <a:moveTo>
                  <a:pt x="100172" y="73826"/>
                </a:moveTo>
                <a:cubicBezTo>
                  <a:pt x="100028" y="73826"/>
                  <a:pt x="99839" y="73999"/>
                  <a:pt x="99377" y="74447"/>
                </a:cubicBezTo>
                <a:cubicBezTo>
                  <a:pt x="98670" y="75154"/>
                  <a:pt x="98645" y="75227"/>
                  <a:pt x="98865" y="75496"/>
                </a:cubicBezTo>
                <a:cubicBezTo>
                  <a:pt x="99011" y="75642"/>
                  <a:pt x="99157" y="75764"/>
                  <a:pt x="99230" y="75764"/>
                </a:cubicBezTo>
                <a:cubicBezTo>
                  <a:pt x="99279" y="75764"/>
                  <a:pt x="99645" y="75422"/>
                  <a:pt x="100035" y="75008"/>
                </a:cubicBezTo>
                <a:lnTo>
                  <a:pt x="100766" y="74277"/>
                </a:lnTo>
                <a:lnTo>
                  <a:pt x="100449" y="74009"/>
                </a:lnTo>
                <a:cubicBezTo>
                  <a:pt x="100336" y="73895"/>
                  <a:pt x="100263" y="73826"/>
                  <a:pt x="100172" y="73826"/>
                </a:cubicBezTo>
                <a:close/>
                <a:moveTo>
                  <a:pt x="96695" y="76982"/>
                </a:moveTo>
                <a:lnTo>
                  <a:pt x="95940" y="77738"/>
                </a:lnTo>
                <a:cubicBezTo>
                  <a:pt x="95209" y="78518"/>
                  <a:pt x="95184" y="78518"/>
                  <a:pt x="95477" y="78811"/>
                </a:cubicBezTo>
                <a:lnTo>
                  <a:pt x="95769" y="79152"/>
                </a:lnTo>
                <a:lnTo>
                  <a:pt x="96525" y="78396"/>
                </a:lnTo>
                <a:lnTo>
                  <a:pt x="97305" y="77592"/>
                </a:lnTo>
                <a:lnTo>
                  <a:pt x="97012" y="77299"/>
                </a:lnTo>
                <a:lnTo>
                  <a:pt x="96695" y="76982"/>
                </a:lnTo>
                <a:close/>
                <a:moveTo>
                  <a:pt x="93263" y="80407"/>
                </a:moveTo>
                <a:cubicBezTo>
                  <a:pt x="93121" y="80407"/>
                  <a:pt x="92941" y="80581"/>
                  <a:pt x="92479" y="81029"/>
                </a:cubicBezTo>
                <a:cubicBezTo>
                  <a:pt x="91772" y="81735"/>
                  <a:pt x="91747" y="81809"/>
                  <a:pt x="91967" y="82077"/>
                </a:cubicBezTo>
                <a:cubicBezTo>
                  <a:pt x="92113" y="82223"/>
                  <a:pt x="92259" y="82345"/>
                  <a:pt x="92332" y="82345"/>
                </a:cubicBezTo>
                <a:cubicBezTo>
                  <a:pt x="92381" y="82345"/>
                  <a:pt x="92747" y="82004"/>
                  <a:pt x="93137" y="81614"/>
                </a:cubicBezTo>
                <a:lnTo>
                  <a:pt x="93868" y="80882"/>
                </a:lnTo>
                <a:lnTo>
                  <a:pt x="93551" y="80590"/>
                </a:lnTo>
                <a:cubicBezTo>
                  <a:pt x="93428" y="80477"/>
                  <a:pt x="93353" y="80407"/>
                  <a:pt x="93263" y="80407"/>
                </a:cubicBezTo>
                <a:close/>
                <a:moveTo>
                  <a:pt x="71394" y="70060"/>
                </a:moveTo>
                <a:lnTo>
                  <a:pt x="71102" y="70377"/>
                </a:lnTo>
                <a:lnTo>
                  <a:pt x="70785" y="70669"/>
                </a:lnTo>
                <a:lnTo>
                  <a:pt x="71321" y="71230"/>
                </a:lnTo>
                <a:cubicBezTo>
                  <a:pt x="71614" y="71498"/>
                  <a:pt x="74368" y="74131"/>
                  <a:pt x="77439" y="77056"/>
                </a:cubicBezTo>
                <a:lnTo>
                  <a:pt x="83021" y="82369"/>
                </a:lnTo>
                <a:lnTo>
                  <a:pt x="83314" y="82077"/>
                </a:lnTo>
                <a:lnTo>
                  <a:pt x="83631" y="81760"/>
                </a:lnTo>
                <a:lnTo>
                  <a:pt x="81802" y="80029"/>
                </a:lnTo>
                <a:cubicBezTo>
                  <a:pt x="80803" y="79054"/>
                  <a:pt x="78049" y="76446"/>
                  <a:pt x="75684" y="74179"/>
                </a:cubicBezTo>
                <a:lnTo>
                  <a:pt x="71394" y="70060"/>
                </a:lnTo>
                <a:close/>
                <a:moveTo>
                  <a:pt x="98767" y="79566"/>
                </a:moveTo>
                <a:lnTo>
                  <a:pt x="98767" y="82905"/>
                </a:lnTo>
                <a:lnTo>
                  <a:pt x="98767" y="86196"/>
                </a:lnTo>
                <a:lnTo>
                  <a:pt x="99693" y="86196"/>
                </a:lnTo>
                <a:lnTo>
                  <a:pt x="99693" y="82905"/>
                </a:lnTo>
                <a:lnTo>
                  <a:pt x="99693" y="79566"/>
                </a:lnTo>
                <a:close/>
                <a:moveTo>
                  <a:pt x="101229" y="79566"/>
                </a:moveTo>
                <a:lnTo>
                  <a:pt x="101229" y="82905"/>
                </a:lnTo>
                <a:lnTo>
                  <a:pt x="101229" y="86196"/>
                </a:lnTo>
                <a:lnTo>
                  <a:pt x="102131" y="86196"/>
                </a:lnTo>
                <a:lnTo>
                  <a:pt x="102131" y="82905"/>
                </a:lnTo>
                <a:lnTo>
                  <a:pt x="102131" y="79566"/>
                </a:lnTo>
                <a:close/>
                <a:moveTo>
                  <a:pt x="94624" y="85439"/>
                </a:moveTo>
                <a:cubicBezTo>
                  <a:pt x="94952" y="85439"/>
                  <a:pt x="95275" y="85502"/>
                  <a:pt x="95550" y="85635"/>
                </a:cubicBezTo>
                <a:cubicBezTo>
                  <a:pt x="96013" y="85879"/>
                  <a:pt x="96476" y="86440"/>
                  <a:pt x="96476" y="86732"/>
                </a:cubicBezTo>
                <a:cubicBezTo>
                  <a:pt x="96476" y="86927"/>
                  <a:pt x="96013" y="86952"/>
                  <a:pt x="94550" y="86952"/>
                </a:cubicBezTo>
                <a:cubicBezTo>
                  <a:pt x="92503" y="86952"/>
                  <a:pt x="92405" y="86927"/>
                  <a:pt x="92893" y="86196"/>
                </a:cubicBezTo>
                <a:cubicBezTo>
                  <a:pt x="93223" y="85717"/>
                  <a:pt x="93935" y="85439"/>
                  <a:pt x="94624" y="85439"/>
                </a:cubicBezTo>
                <a:close/>
                <a:moveTo>
                  <a:pt x="84508" y="82052"/>
                </a:moveTo>
                <a:lnTo>
                  <a:pt x="84508" y="86489"/>
                </a:lnTo>
                <a:lnTo>
                  <a:pt x="84508" y="90949"/>
                </a:lnTo>
                <a:lnTo>
                  <a:pt x="85727" y="90949"/>
                </a:lnTo>
                <a:lnTo>
                  <a:pt x="85727" y="88926"/>
                </a:lnTo>
                <a:lnTo>
                  <a:pt x="85727" y="86952"/>
                </a:lnTo>
                <a:lnTo>
                  <a:pt x="89724" y="86952"/>
                </a:lnTo>
                <a:lnTo>
                  <a:pt x="89724" y="86391"/>
                </a:lnTo>
                <a:lnTo>
                  <a:pt x="89724" y="85879"/>
                </a:lnTo>
                <a:lnTo>
                  <a:pt x="85727" y="85879"/>
                </a:lnTo>
                <a:lnTo>
                  <a:pt x="85727" y="84490"/>
                </a:lnTo>
                <a:lnTo>
                  <a:pt x="85727" y="83100"/>
                </a:lnTo>
                <a:lnTo>
                  <a:pt x="90480" y="83100"/>
                </a:lnTo>
                <a:lnTo>
                  <a:pt x="90480" y="82589"/>
                </a:lnTo>
                <a:lnTo>
                  <a:pt x="90480" y="82052"/>
                </a:lnTo>
                <a:close/>
                <a:moveTo>
                  <a:pt x="94610" y="84345"/>
                </a:moveTo>
                <a:cubicBezTo>
                  <a:pt x="94193" y="84345"/>
                  <a:pt x="93760" y="84437"/>
                  <a:pt x="93332" y="84636"/>
                </a:cubicBezTo>
                <a:cubicBezTo>
                  <a:pt x="92186" y="85148"/>
                  <a:pt x="91577" y="86245"/>
                  <a:pt x="91577" y="87707"/>
                </a:cubicBezTo>
                <a:cubicBezTo>
                  <a:pt x="91577" y="89243"/>
                  <a:pt x="92162" y="90267"/>
                  <a:pt x="93332" y="90827"/>
                </a:cubicBezTo>
                <a:lnTo>
                  <a:pt x="93307" y="90827"/>
                </a:lnTo>
                <a:cubicBezTo>
                  <a:pt x="93670" y="90972"/>
                  <a:pt x="93979" y="91050"/>
                  <a:pt x="94405" y="91050"/>
                </a:cubicBezTo>
                <a:cubicBezTo>
                  <a:pt x="94551" y="91050"/>
                  <a:pt x="94711" y="91041"/>
                  <a:pt x="94892" y="91022"/>
                </a:cubicBezTo>
                <a:cubicBezTo>
                  <a:pt x="96037" y="90974"/>
                  <a:pt x="96817" y="90510"/>
                  <a:pt x="97232" y="89730"/>
                </a:cubicBezTo>
                <a:lnTo>
                  <a:pt x="97524" y="89145"/>
                </a:lnTo>
                <a:lnTo>
                  <a:pt x="97037" y="89024"/>
                </a:lnTo>
                <a:cubicBezTo>
                  <a:pt x="96929" y="89005"/>
                  <a:pt x="96841" y="88994"/>
                  <a:pt x="96765" y="88994"/>
                </a:cubicBezTo>
                <a:cubicBezTo>
                  <a:pt x="96549" y="88994"/>
                  <a:pt x="96431" y="89081"/>
                  <a:pt x="96232" y="89316"/>
                </a:cubicBezTo>
                <a:cubicBezTo>
                  <a:pt x="95858" y="89783"/>
                  <a:pt x="95290" y="90003"/>
                  <a:pt x="94717" y="90003"/>
                </a:cubicBezTo>
                <a:cubicBezTo>
                  <a:pt x="93945" y="90003"/>
                  <a:pt x="93166" y="89605"/>
                  <a:pt x="92844" y="88877"/>
                </a:cubicBezTo>
                <a:cubicBezTo>
                  <a:pt x="92747" y="88560"/>
                  <a:pt x="92625" y="88268"/>
                  <a:pt x="92625" y="88195"/>
                </a:cubicBezTo>
                <a:cubicBezTo>
                  <a:pt x="92625" y="88073"/>
                  <a:pt x="93502" y="88024"/>
                  <a:pt x="95087" y="88024"/>
                </a:cubicBezTo>
                <a:lnTo>
                  <a:pt x="97549" y="88024"/>
                </a:lnTo>
                <a:lnTo>
                  <a:pt x="97549" y="87537"/>
                </a:lnTo>
                <a:cubicBezTo>
                  <a:pt x="97549" y="85666"/>
                  <a:pt x="96191" y="84345"/>
                  <a:pt x="94610" y="84345"/>
                </a:cubicBezTo>
                <a:close/>
                <a:moveTo>
                  <a:pt x="82760" y="91060"/>
                </a:moveTo>
                <a:cubicBezTo>
                  <a:pt x="82618" y="91060"/>
                  <a:pt x="82439" y="91239"/>
                  <a:pt x="81973" y="91705"/>
                </a:cubicBezTo>
                <a:cubicBezTo>
                  <a:pt x="81242" y="92460"/>
                  <a:pt x="81242" y="92460"/>
                  <a:pt x="81510" y="92777"/>
                </a:cubicBezTo>
                <a:cubicBezTo>
                  <a:pt x="81656" y="92948"/>
                  <a:pt x="81827" y="93070"/>
                  <a:pt x="81876" y="93070"/>
                </a:cubicBezTo>
                <a:cubicBezTo>
                  <a:pt x="81924" y="93070"/>
                  <a:pt x="82290" y="92704"/>
                  <a:pt x="82656" y="92314"/>
                </a:cubicBezTo>
                <a:cubicBezTo>
                  <a:pt x="83338" y="91559"/>
                  <a:pt x="83338" y="91559"/>
                  <a:pt x="83046" y="91242"/>
                </a:cubicBezTo>
                <a:cubicBezTo>
                  <a:pt x="82924" y="91129"/>
                  <a:pt x="82849" y="91060"/>
                  <a:pt x="82760" y="91060"/>
                </a:cubicBezTo>
                <a:close/>
                <a:moveTo>
                  <a:pt x="79365" y="94630"/>
                </a:moveTo>
                <a:lnTo>
                  <a:pt x="78609" y="95385"/>
                </a:lnTo>
                <a:cubicBezTo>
                  <a:pt x="77878" y="96141"/>
                  <a:pt x="77854" y="96141"/>
                  <a:pt x="78146" y="96458"/>
                </a:cubicBezTo>
                <a:lnTo>
                  <a:pt x="78439" y="96799"/>
                </a:lnTo>
                <a:lnTo>
                  <a:pt x="79194" y="96019"/>
                </a:lnTo>
                <a:lnTo>
                  <a:pt x="79974" y="95239"/>
                </a:lnTo>
                <a:lnTo>
                  <a:pt x="79657" y="94922"/>
                </a:lnTo>
                <a:lnTo>
                  <a:pt x="79365" y="94630"/>
                </a:lnTo>
                <a:close/>
                <a:moveTo>
                  <a:pt x="75904" y="98335"/>
                </a:moveTo>
                <a:lnTo>
                  <a:pt x="75148" y="99139"/>
                </a:lnTo>
                <a:cubicBezTo>
                  <a:pt x="74466" y="99846"/>
                  <a:pt x="74417" y="99919"/>
                  <a:pt x="74661" y="100163"/>
                </a:cubicBezTo>
                <a:cubicBezTo>
                  <a:pt x="74783" y="100333"/>
                  <a:pt x="74929" y="100455"/>
                  <a:pt x="74978" y="100455"/>
                </a:cubicBezTo>
                <a:cubicBezTo>
                  <a:pt x="75026" y="100455"/>
                  <a:pt x="75392" y="100114"/>
                  <a:pt x="75806" y="99724"/>
                </a:cubicBezTo>
                <a:lnTo>
                  <a:pt x="76537" y="99017"/>
                </a:lnTo>
                <a:lnTo>
                  <a:pt x="76221" y="98676"/>
                </a:lnTo>
                <a:lnTo>
                  <a:pt x="75904" y="98335"/>
                </a:lnTo>
                <a:close/>
                <a:moveTo>
                  <a:pt x="134452" y="86342"/>
                </a:moveTo>
                <a:cubicBezTo>
                  <a:pt x="134306" y="86342"/>
                  <a:pt x="126871" y="100138"/>
                  <a:pt x="126554" y="100894"/>
                </a:cubicBezTo>
                <a:cubicBezTo>
                  <a:pt x="126530" y="100967"/>
                  <a:pt x="126676" y="101089"/>
                  <a:pt x="126871" y="101187"/>
                </a:cubicBezTo>
                <a:cubicBezTo>
                  <a:pt x="127012" y="101239"/>
                  <a:pt x="127152" y="101279"/>
                  <a:pt x="127229" y="101279"/>
                </a:cubicBezTo>
                <a:cubicBezTo>
                  <a:pt x="127259" y="101279"/>
                  <a:pt x="127279" y="101273"/>
                  <a:pt x="127286" y="101260"/>
                </a:cubicBezTo>
                <a:cubicBezTo>
                  <a:pt x="127334" y="101235"/>
                  <a:pt x="129114" y="97945"/>
                  <a:pt x="131210" y="93947"/>
                </a:cubicBezTo>
                <a:cubicBezTo>
                  <a:pt x="134598" y="87610"/>
                  <a:pt x="135061" y="86708"/>
                  <a:pt x="134842" y="86513"/>
                </a:cubicBezTo>
                <a:cubicBezTo>
                  <a:pt x="134696" y="86440"/>
                  <a:pt x="134525" y="86342"/>
                  <a:pt x="134452" y="86342"/>
                </a:cubicBezTo>
                <a:close/>
                <a:moveTo>
                  <a:pt x="40994" y="87723"/>
                </a:moveTo>
                <a:cubicBezTo>
                  <a:pt x="40852" y="87723"/>
                  <a:pt x="40341" y="88059"/>
                  <a:pt x="40341" y="88170"/>
                </a:cubicBezTo>
                <a:cubicBezTo>
                  <a:pt x="40341" y="88292"/>
                  <a:pt x="45947" y="98554"/>
                  <a:pt x="47873" y="101942"/>
                </a:cubicBezTo>
                <a:cubicBezTo>
                  <a:pt x="48171" y="102444"/>
                  <a:pt x="48277" y="102643"/>
                  <a:pt x="48413" y="102643"/>
                </a:cubicBezTo>
                <a:cubicBezTo>
                  <a:pt x="48488" y="102643"/>
                  <a:pt x="48571" y="102583"/>
                  <a:pt x="48702" y="102478"/>
                </a:cubicBezTo>
                <a:lnTo>
                  <a:pt x="49092" y="102235"/>
                </a:lnTo>
                <a:lnTo>
                  <a:pt x="48799" y="101796"/>
                </a:lnTo>
                <a:cubicBezTo>
                  <a:pt x="48628" y="101503"/>
                  <a:pt x="46825" y="98262"/>
                  <a:pt x="44777" y="94532"/>
                </a:cubicBezTo>
                <a:cubicBezTo>
                  <a:pt x="42730" y="90827"/>
                  <a:pt x="41048" y="87780"/>
                  <a:pt x="41024" y="87732"/>
                </a:cubicBezTo>
                <a:cubicBezTo>
                  <a:pt x="41017" y="87726"/>
                  <a:pt x="41007" y="87723"/>
                  <a:pt x="40994" y="87723"/>
                </a:cubicBezTo>
                <a:close/>
                <a:moveTo>
                  <a:pt x="94388" y="92804"/>
                </a:moveTo>
                <a:cubicBezTo>
                  <a:pt x="94297" y="92804"/>
                  <a:pt x="94278" y="92922"/>
                  <a:pt x="94185" y="93021"/>
                </a:cubicBezTo>
                <a:cubicBezTo>
                  <a:pt x="93868" y="93314"/>
                  <a:pt x="93892" y="93338"/>
                  <a:pt x="98962" y="98652"/>
                </a:cubicBezTo>
                <a:lnTo>
                  <a:pt x="104032" y="103990"/>
                </a:lnTo>
                <a:lnTo>
                  <a:pt x="104373" y="103673"/>
                </a:lnTo>
                <a:lnTo>
                  <a:pt x="104666" y="103380"/>
                </a:lnTo>
                <a:lnTo>
                  <a:pt x="103886" y="102552"/>
                </a:lnTo>
                <a:cubicBezTo>
                  <a:pt x="103472" y="102113"/>
                  <a:pt x="101473" y="100017"/>
                  <a:pt x="99474" y="97920"/>
                </a:cubicBezTo>
                <a:cubicBezTo>
                  <a:pt x="95394" y="93645"/>
                  <a:pt x="94632" y="92804"/>
                  <a:pt x="94388" y="92804"/>
                </a:cubicBezTo>
                <a:close/>
                <a:moveTo>
                  <a:pt x="72534" y="102117"/>
                </a:moveTo>
                <a:cubicBezTo>
                  <a:pt x="72399" y="102117"/>
                  <a:pt x="72222" y="102311"/>
                  <a:pt x="71784" y="102795"/>
                </a:cubicBezTo>
                <a:cubicBezTo>
                  <a:pt x="71102" y="103527"/>
                  <a:pt x="71053" y="103624"/>
                  <a:pt x="71273" y="103868"/>
                </a:cubicBezTo>
                <a:cubicBezTo>
                  <a:pt x="71419" y="104014"/>
                  <a:pt x="71565" y="104136"/>
                  <a:pt x="71638" y="104136"/>
                </a:cubicBezTo>
                <a:cubicBezTo>
                  <a:pt x="71760" y="104136"/>
                  <a:pt x="73003" y="102795"/>
                  <a:pt x="73003" y="102649"/>
                </a:cubicBezTo>
                <a:cubicBezTo>
                  <a:pt x="73003" y="102576"/>
                  <a:pt x="72906" y="102430"/>
                  <a:pt x="72759" y="102283"/>
                </a:cubicBezTo>
                <a:cubicBezTo>
                  <a:pt x="72672" y="102178"/>
                  <a:pt x="72609" y="102117"/>
                  <a:pt x="72534" y="102117"/>
                </a:cubicBezTo>
                <a:close/>
                <a:moveTo>
                  <a:pt x="105202" y="104136"/>
                </a:moveTo>
                <a:lnTo>
                  <a:pt x="105202" y="108572"/>
                </a:lnTo>
                <a:lnTo>
                  <a:pt x="105202" y="113033"/>
                </a:lnTo>
                <a:lnTo>
                  <a:pt x="106445" y="113033"/>
                </a:lnTo>
                <a:lnTo>
                  <a:pt x="106445" y="109620"/>
                </a:lnTo>
                <a:lnTo>
                  <a:pt x="106445" y="106208"/>
                </a:lnTo>
                <a:lnTo>
                  <a:pt x="108712" y="109620"/>
                </a:lnTo>
                <a:lnTo>
                  <a:pt x="110955" y="113033"/>
                </a:lnTo>
                <a:lnTo>
                  <a:pt x="112271" y="113033"/>
                </a:lnTo>
                <a:lnTo>
                  <a:pt x="112271" y="108572"/>
                </a:lnTo>
                <a:lnTo>
                  <a:pt x="112271" y="104136"/>
                </a:lnTo>
                <a:lnTo>
                  <a:pt x="111028" y="104136"/>
                </a:lnTo>
                <a:lnTo>
                  <a:pt x="111028" y="107548"/>
                </a:lnTo>
                <a:lnTo>
                  <a:pt x="111028" y="110961"/>
                </a:lnTo>
                <a:lnTo>
                  <a:pt x="108785" y="107548"/>
                </a:lnTo>
                <a:lnTo>
                  <a:pt x="106518" y="104136"/>
                </a:lnTo>
                <a:close/>
                <a:moveTo>
                  <a:pt x="63497" y="104428"/>
                </a:moveTo>
                <a:lnTo>
                  <a:pt x="63497" y="108889"/>
                </a:lnTo>
                <a:lnTo>
                  <a:pt x="63497" y="113325"/>
                </a:lnTo>
                <a:lnTo>
                  <a:pt x="64716" y="113325"/>
                </a:lnTo>
                <a:lnTo>
                  <a:pt x="64716" y="109913"/>
                </a:lnTo>
                <a:lnTo>
                  <a:pt x="64716" y="106500"/>
                </a:lnTo>
                <a:lnTo>
                  <a:pt x="66983" y="109913"/>
                </a:lnTo>
                <a:lnTo>
                  <a:pt x="69249" y="113325"/>
                </a:lnTo>
                <a:lnTo>
                  <a:pt x="70541" y="113325"/>
                </a:lnTo>
                <a:lnTo>
                  <a:pt x="70541" y="108889"/>
                </a:lnTo>
                <a:lnTo>
                  <a:pt x="70541" y="104428"/>
                </a:lnTo>
                <a:lnTo>
                  <a:pt x="69323" y="104428"/>
                </a:lnTo>
                <a:lnTo>
                  <a:pt x="69323" y="107841"/>
                </a:lnTo>
                <a:lnTo>
                  <a:pt x="69323" y="111253"/>
                </a:lnTo>
                <a:lnTo>
                  <a:pt x="67056" y="107841"/>
                </a:lnTo>
                <a:lnTo>
                  <a:pt x="64789" y="104428"/>
                </a:lnTo>
                <a:close/>
                <a:moveTo>
                  <a:pt x="64423" y="115031"/>
                </a:moveTo>
                <a:cubicBezTo>
                  <a:pt x="63790" y="115031"/>
                  <a:pt x="63814" y="115153"/>
                  <a:pt x="65033" y="120394"/>
                </a:cubicBezTo>
                <a:cubicBezTo>
                  <a:pt x="65715" y="123197"/>
                  <a:pt x="66251" y="125586"/>
                  <a:pt x="66251" y="125634"/>
                </a:cubicBezTo>
                <a:cubicBezTo>
                  <a:pt x="66251" y="125695"/>
                  <a:pt x="66373" y="125726"/>
                  <a:pt x="66526" y="125726"/>
                </a:cubicBezTo>
                <a:cubicBezTo>
                  <a:pt x="66678" y="125726"/>
                  <a:pt x="66861" y="125695"/>
                  <a:pt x="66983" y="125634"/>
                </a:cubicBezTo>
                <a:cubicBezTo>
                  <a:pt x="67251" y="125464"/>
                  <a:pt x="64740" y="115031"/>
                  <a:pt x="64423" y="115031"/>
                </a:cubicBezTo>
                <a:close/>
                <a:moveTo>
                  <a:pt x="163628" y="122222"/>
                </a:moveTo>
                <a:lnTo>
                  <a:pt x="163628" y="126683"/>
                </a:lnTo>
                <a:lnTo>
                  <a:pt x="163628" y="131119"/>
                </a:lnTo>
                <a:lnTo>
                  <a:pt x="164872" y="131119"/>
                </a:lnTo>
                <a:lnTo>
                  <a:pt x="164872" y="129047"/>
                </a:lnTo>
                <a:lnTo>
                  <a:pt x="164872" y="126975"/>
                </a:lnTo>
                <a:lnTo>
                  <a:pt x="169478" y="126975"/>
                </a:lnTo>
                <a:lnTo>
                  <a:pt x="169478" y="129047"/>
                </a:lnTo>
                <a:lnTo>
                  <a:pt x="169478" y="131119"/>
                </a:lnTo>
                <a:lnTo>
                  <a:pt x="170697" y="131119"/>
                </a:lnTo>
                <a:lnTo>
                  <a:pt x="170697" y="126683"/>
                </a:lnTo>
                <a:lnTo>
                  <a:pt x="170697" y="122222"/>
                </a:lnTo>
                <a:lnTo>
                  <a:pt x="169478" y="122222"/>
                </a:lnTo>
                <a:lnTo>
                  <a:pt x="169478" y="124050"/>
                </a:lnTo>
                <a:lnTo>
                  <a:pt x="169478" y="125878"/>
                </a:lnTo>
                <a:lnTo>
                  <a:pt x="164872" y="125878"/>
                </a:lnTo>
                <a:lnTo>
                  <a:pt x="164872" y="124050"/>
                </a:lnTo>
                <a:lnTo>
                  <a:pt x="164872" y="122222"/>
                </a:lnTo>
                <a:close/>
                <a:moveTo>
                  <a:pt x="158762" y="122094"/>
                </a:moveTo>
                <a:cubicBezTo>
                  <a:pt x="157646" y="122094"/>
                  <a:pt x="156486" y="122521"/>
                  <a:pt x="155780" y="123246"/>
                </a:cubicBezTo>
                <a:cubicBezTo>
                  <a:pt x="155000" y="124099"/>
                  <a:pt x="154658" y="125074"/>
                  <a:pt x="154658" y="126683"/>
                </a:cubicBezTo>
                <a:cubicBezTo>
                  <a:pt x="154658" y="127926"/>
                  <a:pt x="154732" y="128243"/>
                  <a:pt x="155073" y="128974"/>
                </a:cubicBezTo>
                <a:cubicBezTo>
                  <a:pt x="155682" y="130193"/>
                  <a:pt x="156194" y="130704"/>
                  <a:pt x="157145" y="131070"/>
                </a:cubicBezTo>
                <a:cubicBezTo>
                  <a:pt x="157558" y="131218"/>
                  <a:pt x="158003" y="131289"/>
                  <a:pt x="158450" y="131289"/>
                </a:cubicBezTo>
                <a:cubicBezTo>
                  <a:pt x="159400" y="131289"/>
                  <a:pt x="160357" y="130968"/>
                  <a:pt x="161020" y="130388"/>
                </a:cubicBezTo>
                <a:cubicBezTo>
                  <a:pt x="161508" y="129973"/>
                  <a:pt x="162385" y="128438"/>
                  <a:pt x="162239" y="128267"/>
                </a:cubicBezTo>
                <a:cubicBezTo>
                  <a:pt x="162190" y="128243"/>
                  <a:pt x="161947" y="128169"/>
                  <a:pt x="161654" y="128145"/>
                </a:cubicBezTo>
                <a:cubicBezTo>
                  <a:pt x="161507" y="128112"/>
                  <a:pt x="161399" y="128089"/>
                  <a:pt x="161312" y="128089"/>
                </a:cubicBezTo>
                <a:cubicBezTo>
                  <a:pt x="161079" y="128089"/>
                  <a:pt x="160993" y="128248"/>
                  <a:pt x="160728" y="128779"/>
                </a:cubicBezTo>
                <a:cubicBezTo>
                  <a:pt x="160240" y="129705"/>
                  <a:pt x="159704" y="130071"/>
                  <a:pt x="158778" y="130144"/>
                </a:cubicBezTo>
                <a:cubicBezTo>
                  <a:pt x="158693" y="130152"/>
                  <a:pt x="158609" y="130156"/>
                  <a:pt x="158525" y="130156"/>
                </a:cubicBezTo>
                <a:cubicBezTo>
                  <a:pt x="157578" y="130156"/>
                  <a:pt x="156738" y="129654"/>
                  <a:pt x="156267" y="128803"/>
                </a:cubicBezTo>
                <a:cubicBezTo>
                  <a:pt x="155950" y="128194"/>
                  <a:pt x="155902" y="127926"/>
                  <a:pt x="155902" y="126683"/>
                </a:cubicBezTo>
                <a:cubicBezTo>
                  <a:pt x="155902" y="125391"/>
                  <a:pt x="155950" y="125123"/>
                  <a:pt x="156267" y="124513"/>
                </a:cubicBezTo>
                <a:cubicBezTo>
                  <a:pt x="156746" y="123659"/>
                  <a:pt x="157727" y="123152"/>
                  <a:pt x="158658" y="123152"/>
                </a:cubicBezTo>
                <a:cubicBezTo>
                  <a:pt x="159055" y="123152"/>
                  <a:pt x="159442" y="123244"/>
                  <a:pt x="159777" y="123441"/>
                </a:cubicBezTo>
                <a:cubicBezTo>
                  <a:pt x="160192" y="123684"/>
                  <a:pt x="160752" y="124416"/>
                  <a:pt x="160898" y="124879"/>
                </a:cubicBezTo>
                <a:cubicBezTo>
                  <a:pt x="160915" y="124904"/>
                  <a:pt x="160959" y="124915"/>
                  <a:pt x="161022" y="124915"/>
                </a:cubicBezTo>
                <a:cubicBezTo>
                  <a:pt x="161140" y="124915"/>
                  <a:pt x="161326" y="124878"/>
                  <a:pt x="161532" y="124830"/>
                </a:cubicBezTo>
                <a:lnTo>
                  <a:pt x="162117" y="124659"/>
                </a:lnTo>
                <a:lnTo>
                  <a:pt x="161873" y="124099"/>
                </a:lnTo>
                <a:cubicBezTo>
                  <a:pt x="161557" y="123295"/>
                  <a:pt x="160582" y="122441"/>
                  <a:pt x="159777" y="122222"/>
                </a:cubicBezTo>
                <a:cubicBezTo>
                  <a:pt x="159453" y="122135"/>
                  <a:pt x="159109" y="122094"/>
                  <a:pt x="158762" y="122094"/>
                </a:cubicBezTo>
                <a:close/>
                <a:moveTo>
                  <a:pt x="1" y="123295"/>
                </a:moveTo>
                <a:lnTo>
                  <a:pt x="1" y="127755"/>
                </a:lnTo>
                <a:lnTo>
                  <a:pt x="1" y="132191"/>
                </a:lnTo>
                <a:lnTo>
                  <a:pt x="1220" y="132191"/>
                </a:lnTo>
                <a:lnTo>
                  <a:pt x="1220" y="130119"/>
                </a:lnTo>
                <a:lnTo>
                  <a:pt x="1220" y="128048"/>
                </a:lnTo>
                <a:lnTo>
                  <a:pt x="5826" y="128048"/>
                </a:lnTo>
                <a:lnTo>
                  <a:pt x="5826" y="130119"/>
                </a:lnTo>
                <a:lnTo>
                  <a:pt x="5826" y="132191"/>
                </a:lnTo>
                <a:lnTo>
                  <a:pt x="7045" y="132191"/>
                </a:lnTo>
                <a:lnTo>
                  <a:pt x="7045" y="127755"/>
                </a:lnTo>
                <a:lnTo>
                  <a:pt x="7045" y="123295"/>
                </a:lnTo>
                <a:lnTo>
                  <a:pt x="5826" y="123295"/>
                </a:lnTo>
                <a:lnTo>
                  <a:pt x="5826" y="125123"/>
                </a:lnTo>
                <a:lnTo>
                  <a:pt x="5826" y="126975"/>
                </a:lnTo>
                <a:lnTo>
                  <a:pt x="1220" y="126975"/>
                </a:lnTo>
                <a:lnTo>
                  <a:pt x="1220" y="125123"/>
                </a:lnTo>
                <a:lnTo>
                  <a:pt x="1220" y="123295"/>
                </a:lnTo>
                <a:close/>
                <a:moveTo>
                  <a:pt x="17821" y="123167"/>
                </a:moveTo>
                <a:cubicBezTo>
                  <a:pt x="16700" y="123167"/>
                  <a:pt x="15552" y="123598"/>
                  <a:pt x="14845" y="124343"/>
                </a:cubicBezTo>
                <a:cubicBezTo>
                  <a:pt x="14041" y="125147"/>
                  <a:pt x="13724" y="126122"/>
                  <a:pt x="13724" y="127755"/>
                </a:cubicBezTo>
                <a:cubicBezTo>
                  <a:pt x="13724" y="129023"/>
                  <a:pt x="13797" y="129339"/>
                  <a:pt x="14138" y="130022"/>
                </a:cubicBezTo>
                <a:cubicBezTo>
                  <a:pt x="14748" y="131289"/>
                  <a:pt x="15235" y="131777"/>
                  <a:pt x="16210" y="132143"/>
                </a:cubicBezTo>
                <a:cubicBezTo>
                  <a:pt x="16625" y="132283"/>
                  <a:pt x="17070" y="132351"/>
                  <a:pt x="17515" y="132351"/>
                </a:cubicBezTo>
                <a:cubicBezTo>
                  <a:pt x="18456" y="132351"/>
                  <a:pt x="19399" y="132047"/>
                  <a:pt x="20061" y="131484"/>
                </a:cubicBezTo>
                <a:cubicBezTo>
                  <a:pt x="20573" y="131070"/>
                  <a:pt x="21451" y="129510"/>
                  <a:pt x="21280" y="129364"/>
                </a:cubicBezTo>
                <a:cubicBezTo>
                  <a:pt x="21256" y="129339"/>
                  <a:pt x="21012" y="129266"/>
                  <a:pt x="20695" y="129218"/>
                </a:cubicBezTo>
                <a:cubicBezTo>
                  <a:pt x="20566" y="129193"/>
                  <a:pt x="20467" y="129176"/>
                  <a:pt x="20387" y="129176"/>
                </a:cubicBezTo>
                <a:cubicBezTo>
                  <a:pt x="20149" y="129176"/>
                  <a:pt x="20066" y="129323"/>
                  <a:pt x="19793" y="129851"/>
                </a:cubicBezTo>
                <a:cubicBezTo>
                  <a:pt x="19281" y="130753"/>
                  <a:pt x="18769" y="131168"/>
                  <a:pt x="17843" y="131216"/>
                </a:cubicBezTo>
                <a:cubicBezTo>
                  <a:pt x="17758" y="131224"/>
                  <a:pt x="17674" y="131228"/>
                  <a:pt x="17590" y="131228"/>
                </a:cubicBezTo>
                <a:cubicBezTo>
                  <a:pt x="16644" y="131228"/>
                  <a:pt x="15803" y="130727"/>
                  <a:pt x="15333" y="129876"/>
                </a:cubicBezTo>
                <a:cubicBezTo>
                  <a:pt x="14991" y="129291"/>
                  <a:pt x="14943" y="129023"/>
                  <a:pt x="14943" y="127755"/>
                </a:cubicBezTo>
                <a:cubicBezTo>
                  <a:pt x="14943" y="126488"/>
                  <a:pt x="14991" y="126195"/>
                  <a:pt x="15333" y="125586"/>
                </a:cubicBezTo>
                <a:cubicBezTo>
                  <a:pt x="15811" y="124731"/>
                  <a:pt x="16793" y="124224"/>
                  <a:pt x="17715" y="124224"/>
                </a:cubicBezTo>
                <a:cubicBezTo>
                  <a:pt x="18108" y="124224"/>
                  <a:pt x="18490" y="124317"/>
                  <a:pt x="18818" y="124513"/>
                </a:cubicBezTo>
                <a:cubicBezTo>
                  <a:pt x="19233" y="124781"/>
                  <a:pt x="19817" y="125488"/>
                  <a:pt x="19964" y="125951"/>
                </a:cubicBezTo>
                <a:cubicBezTo>
                  <a:pt x="19972" y="125968"/>
                  <a:pt x="20010" y="125976"/>
                  <a:pt x="20068" y="125976"/>
                </a:cubicBezTo>
                <a:cubicBezTo>
                  <a:pt x="20186" y="125976"/>
                  <a:pt x="20386" y="125943"/>
                  <a:pt x="20597" y="125878"/>
                </a:cubicBezTo>
                <a:lnTo>
                  <a:pt x="21158" y="125732"/>
                </a:lnTo>
                <a:lnTo>
                  <a:pt x="20939" y="125147"/>
                </a:lnTo>
                <a:cubicBezTo>
                  <a:pt x="20597" y="124367"/>
                  <a:pt x="19647" y="123514"/>
                  <a:pt x="18843" y="123295"/>
                </a:cubicBezTo>
                <a:cubicBezTo>
                  <a:pt x="18514" y="123208"/>
                  <a:pt x="18169" y="123167"/>
                  <a:pt x="17821" y="123167"/>
                </a:cubicBezTo>
                <a:close/>
                <a:moveTo>
                  <a:pt x="134574" y="122222"/>
                </a:moveTo>
                <a:lnTo>
                  <a:pt x="129260" y="127658"/>
                </a:lnTo>
                <a:cubicBezTo>
                  <a:pt x="124312" y="132679"/>
                  <a:pt x="123971" y="133069"/>
                  <a:pt x="124190" y="133313"/>
                </a:cubicBezTo>
                <a:cubicBezTo>
                  <a:pt x="124336" y="133483"/>
                  <a:pt x="124483" y="133556"/>
                  <a:pt x="124531" y="133556"/>
                </a:cubicBezTo>
                <a:cubicBezTo>
                  <a:pt x="124604" y="133556"/>
                  <a:pt x="129723" y="128413"/>
                  <a:pt x="133501" y="124586"/>
                </a:cubicBezTo>
                <a:lnTo>
                  <a:pt x="135183" y="122831"/>
                </a:lnTo>
                <a:lnTo>
                  <a:pt x="134891" y="122539"/>
                </a:lnTo>
                <a:lnTo>
                  <a:pt x="134574" y="122222"/>
                </a:lnTo>
                <a:close/>
                <a:moveTo>
                  <a:pt x="174051" y="127293"/>
                </a:moveTo>
                <a:cubicBezTo>
                  <a:pt x="173546" y="127293"/>
                  <a:pt x="173042" y="127482"/>
                  <a:pt x="172696" y="127828"/>
                </a:cubicBezTo>
                <a:cubicBezTo>
                  <a:pt x="172086" y="128486"/>
                  <a:pt x="171965" y="128925"/>
                  <a:pt x="172403" y="129047"/>
                </a:cubicBezTo>
                <a:cubicBezTo>
                  <a:pt x="172501" y="129086"/>
                  <a:pt x="172579" y="129105"/>
                  <a:pt x="172640" y="129105"/>
                </a:cubicBezTo>
                <a:cubicBezTo>
                  <a:pt x="172733" y="129105"/>
                  <a:pt x="172788" y="129062"/>
                  <a:pt x="172818" y="128974"/>
                </a:cubicBezTo>
                <a:cubicBezTo>
                  <a:pt x="172995" y="128424"/>
                  <a:pt x="173570" y="128078"/>
                  <a:pt x="174107" y="128078"/>
                </a:cubicBezTo>
                <a:cubicBezTo>
                  <a:pt x="174380" y="128078"/>
                  <a:pt x="174644" y="128167"/>
                  <a:pt x="174841" y="128364"/>
                </a:cubicBezTo>
                <a:cubicBezTo>
                  <a:pt x="175401" y="128925"/>
                  <a:pt x="175182" y="129510"/>
                  <a:pt x="174280" y="129827"/>
                </a:cubicBezTo>
                <a:cubicBezTo>
                  <a:pt x="173866" y="129949"/>
                  <a:pt x="173671" y="130119"/>
                  <a:pt x="173646" y="130363"/>
                </a:cubicBezTo>
                <a:cubicBezTo>
                  <a:pt x="173613" y="130548"/>
                  <a:pt x="173626" y="130629"/>
                  <a:pt x="173701" y="130629"/>
                </a:cubicBezTo>
                <a:cubicBezTo>
                  <a:pt x="173735" y="130629"/>
                  <a:pt x="173781" y="130613"/>
                  <a:pt x="173841" y="130583"/>
                </a:cubicBezTo>
                <a:cubicBezTo>
                  <a:pt x="173903" y="130563"/>
                  <a:pt x="173976" y="130554"/>
                  <a:pt x="174057" y="130554"/>
                </a:cubicBezTo>
                <a:cubicBezTo>
                  <a:pt x="174490" y="130554"/>
                  <a:pt x="175140" y="130811"/>
                  <a:pt x="175304" y="131119"/>
                </a:cubicBezTo>
                <a:cubicBezTo>
                  <a:pt x="175718" y="131923"/>
                  <a:pt x="175133" y="132947"/>
                  <a:pt x="174231" y="132947"/>
                </a:cubicBezTo>
                <a:cubicBezTo>
                  <a:pt x="173573" y="132947"/>
                  <a:pt x="173232" y="132752"/>
                  <a:pt x="172988" y="132191"/>
                </a:cubicBezTo>
                <a:cubicBezTo>
                  <a:pt x="172867" y="131889"/>
                  <a:pt x="172756" y="131756"/>
                  <a:pt x="172596" y="131756"/>
                </a:cubicBezTo>
                <a:cubicBezTo>
                  <a:pt x="172498" y="131756"/>
                  <a:pt x="172381" y="131806"/>
                  <a:pt x="172233" y="131899"/>
                </a:cubicBezTo>
                <a:cubicBezTo>
                  <a:pt x="172038" y="132021"/>
                  <a:pt x="172038" y="132094"/>
                  <a:pt x="172281" y="132557"/>
                </a:cubicBezTo>
                <a:cubicBezTo>
                  <a:pt x="172403" y="132874"/>
                  <a:pt x="172745" y="133264"/>
                  <a:pt x="173037" y="133410"/>
                </a:cubicBezTo>
                <a:cubicBezTo>
                  <a:pt x="173392" y="133628"/>
                  <a:pt x="173760" y="133722"/>
                  <a:pt x="174114" y="133722"/>
                </a:cubicBezTo>
                <a:cubicBezTo>
                  <a:pt x="175701" y="133722"/>
                  <a:pt x="177009" y="131818"/>
                  <a:pt x="175694" y="130583"/>
                </a:cubicBezTo>
                <a:cubicBezTo>
                  <a:pt x="175182" y="130095"/>
                  <a:pt x="175182" y="130095"/>
                  <a:pt x="175475" y="129851"/>
                </a:cubicBezTo>
                <a:cubicBezTo>
                  <a:pt x="176133" y="129266"/>
                  <a:pt x="175962" y="128194"/>
                  <a:pt x="175133" y="127633"/>
                </a:cubicBezTo>
                <a:cubicBezTo>
                  <a:pt x="174818" y="127402"/>
                  <a:pt x="174434" y="127293"/>
                  <a:pt x="174051" y="127293"/>
                </a:cubicBezTo>
                <a:close/>
                <a:moveTo>
                  <a:pt x="102375" y="125464"/>
                </a:moveTo>
                <a:lnTo>
                  <a:pt x="95135" y="129486"/>
                </a:lnTo>
                <a:cubicBezTo>
                  <a:pt x="88067" y="133386"/>
                  <a:pt x="87920" y="133508"/>
                  <a:pt x="88067" y="133849"/>
                </a:cubicBezTo>
                <a:cubicBezTo>
                  <a:pt x="88157" y="134007"/>
                  <a:pt x="88289" y="134144"/>
                  <a:pt x="88386" y="134144"/>
                </a:cubicBezTo>
                <a:cubicBezTo>
                  <a:pt x="88393" y="134144"/>
                  <a:pt x="88401" y="134143"/>
                  <a:pt x="88408" y="134141"/>
                </a:cubicBezTo>
                <a:cubicBezTo>
                  <a:pt x="88603" y="134117"/>
                  <a:pt x="102618" y="126366"/>
                  <a:pt x="102789" y="126219"/>
                </a:cubicBezTo>
                <a:cubicBezTo>
                  <a:pt x="102838" y="126171"/>
                  <a:pt x="102789" y="125976"/>
                  <a:pt x="102643" y="125805"/>
                </a:cubicBezTo>
                <a:lnTo>
                  <a:pt x="102375" y="125464"/>
                </a:lnTo>
                <a:close/>
                <a:moveTo>
                  <a:pt x="41306" y="123232"/>
                </a:moveTo>
                <a:cubicBezTo>
                  <a:pt x="41217" y="123232"/>
                  <a:pt x="41174" y="123301"/>
                  <a:pt x="41097" y="123368"/>
                </a:cubicBezTo>
                <a:cubicBezTo>
                  <a:pt x="40780" y="123660"/>
                  <a:pt x="40804" y="123660"/>
                  <a:pt x="46118" y="128925"/>
                </a:cubicBezTo>
                <a:cubicBezTo>
                  <a:pt x="49067" y="131801"/>
                  <a:pt x="51505" y="134166"/>
                  <a:pt x="51553" y="134166"/>
                </a:cubicBezTo>
                <a:cubicBezTo>
                  <a:pt x="51602" y="134166"/>
                  <a:pt x="51748" y="134044"/>
                  <a:pt x="51895" y="133898"/>
                </a:cubicBezTo>
                <a:cubicBezTo>
                  <a:pt x="52114" y="133654"/>
                  <a:pt x="51919" y="133410"/>
                  <a:pt x="48263" y="129827"/>
                </a:cubicBezTo>
                <a:cubicBezTo>
                  <a:pt x="42592" y="124194"/>
                  <a:pt x="41636" y="123232"/>
                  <a:pt x="41306" y="123232"/>
                </a:cubicBezTo>
                <a:close/>
                <a:moveTo>
                  <a:pt x="10417" y="128361"/>
                </a:moveTo>
                <a:cubicBezTo>
                  <a:pt x="9906" y="128361"/>
                  <a:pt x="9394" y="128550"/>
                  <a:pt x="9044" y="128901"/>
                </a:cubicBezTo>
                <a:cubicBezTo>
                  <a:pt x="8435" y="129534"/>
                  <a:pt x="8337" y="129998"/>
                  <a:pt x="8776" y="130119"/>
                </a:cubicBezTo>
                <a:cubicBezTo>
                  <a:pt x="8860" y="130157"/>
                  <a:pt x="8934" y="130176"/>
                  <a:pt x="8995" y="130176"/>
                </a:cubicBezTo>
                <a:cubicBezTo>
                  <a:pt x="9093" y="130176"/>
                  <a:pt x="9160" y="130127"/>
                  <a:pt x="9190" y="130022"/>
                </a:cubicBezTo>
                <a:cubicBezTo>
                  <a:pt x="9369" y="129484"/>
                  <a:pt x="9952" y="129153"/>
                  <a:pt x="10485" y="129153"/>
                </a:cubicBezTo>
                <a:cubicBezTo>
                  <a:pt x="10750" y="129153"/>
                  <a:pt x="11003" y="129235"/>
                  <a:pt x="11189" y="129413"/>
                </a:cubicBezTo>
                <a:cubicBezTo>
                  <a:pt x="11774" y="129998"/>
                  <a:pt x="11554" y="130583"/>
                  <a:pt x="10653" y="130875"/>
                </a:cubicBezTo>
                <a:cubicBezTo>
                  <a:pt x="10214" y="131046"/>
                  <a:pt x="10019" y="131192"/>
                  <a:pt x="9994" y="131436"/>
                </a:cubicBezTo>
                <a:cubicBezTo>
                  <a:pt x="9959" y="131629"/>
                  <a:pt x="9975" y="131721"/>
                  <a:pt x="10068" y="131721"/>
                </a:cubicBezTo>
                <a:cubicBezTo>
                  <a:pt x="10104" y="131721"/>
                  <a:pt x="10152" y="131707"/>
                  <a:pt x="10214" y="131679"/>
                </a:cubicBezTo>
                <a:cubicBezTo>
                  <a:pt x="10277" y="131654"/>
                  <a:pt x="10355" y="131643"/>
                  <a:pt x="10443" y="131643"/>
                </a:cubicBezTo>
                <a:cubicBezTo>
                  <a:pt x="10868" y="131643"/>
                  <a:pt x="11511" y="131909"/>
                  <a:pt x="11652" y="132191"/>
                </a:cubicBezTo>
                <a:cubicBezTo>
                  <a:pt x="12091" y="132996"/>
                  <a:pt x="11481" y="134019"/>
                  <a:pt x="10579" y="134019"/>
                </a:cubicBezTo>
                <a:cubicBezTo>
                  <a:pt x="9921" y="134019"/>
                  <a:pt x="9580" y="133800"/>
                  <a:pt x="9361" y="133288"/>
                </a:cubicBezTo>
                <a:cubicBezTo>
                  <a:pt x="9236" y="132960"/>
                  <a:pt x="9111" y="132813"/>
                  <a:pt x="8941" y="132813"/>
                </a:cubicBezTo>
                <a:cubicBezTo>
                  <a:pt x="8846" y="132813"/>
                  <a:pt x="8737" y="132859"/>
                  <a:pt x="8605" y="132947"/>
                </a:cubicBezTo>
                <a:cubicBezTo>
                  <a:pt x="8410" y="133069"/>
                  <a:pt x="8410" y="133166"/>
                  <a:pt x="8629" y="133654"/>
                </a:cubicBezTo>
                <a:cubicBezTo>
                  <a:pt x="8776" y="133922"/>
                  <a:pt x="9117" y="134336"/>
                  <a:pt x="9385" y="134483"/>
                </a:cubicBezTo>
                <a:cubicBezTo>
                  <a:pt x="9741" y="134700"/>
                  <a:pt x="10110" y="134795"/>
                  <a:pt x="10465" y="134795"/>
                </a:cubicBezTo>
                <a:cubicBezTo>
                  <a:pt x="12057" y="134795"/>
                  <a:pt x="13377" y="132895"/>
                  <a:pt x="12042" y="131679"/>
                </a:cubicBezTo>
                <a:cubicBezTo>
                  <a:pt x="11554" y="131192"/>
                  <a:pt x="11530" y="131168"/>
                  <a:pt x="11823" y="130924"/>
                </a:cubicBezTo>
                <a:cubicBezTo>
                  <a:pt x="12505" y="130339"/>
                  <a:pt x="12334" y="129266"/>
                  <a:pt x="11481" y="128681"/>
                </a:cubicBezTo>
                <a:cubicBezTo>
                  <a:pt x="11171" y="128464"/>
                  <a:pt x="10794" y="128361"/>
                  <a:pt x="10417" y="128361"/>
                </a:cubicBezTo>
                <a:close/>
                <a:moveTo>
                  <a:pt x="123849" y="36642"/>
                </a:moveTo>
                <a:lnTo>
                  <a:pt x="124848" y="37617"/>
                </a:lnTo>
                <a:cubicBezTo>
                  <a:pt x="125384" y="38129"/>
                  <a:pt x="128407" y="41054"/>
                  <a:pt x="131527" y="44174"/>
                </a:cubicBezTo>
                <a:lnTo>
                  <a:pt x="137231" y="49780"/>
                </a:lnTo>
                <a:lnTo>
                  <a:pt x="132502" y="58726"/>
                </a:lnTo>
                <a:cubicBezTo>
                  <a:pt x="129894" y="63674"/>
                  <a:pt x="127749" y="67793"/>
                  <a:pt x="127700" y="67842"/>
                </a:cubicBezTo>
                <a:cubicBezTo>
                  <a:pt x="127698" y="67850"/>
                  <a:pt x="127676" y="67854"/>
                  <a:pt x="127634" y="67854"/>
                </a:cubicBezTo>
                <a:cubicBezTo>
                  <a:pt x="127170" y="67854"/>
                  <a:pt x="124312" y="67367"/>
                  <a:pt x="120778" y="66696"/>
                </a:cubicBezTo>
                <a:cubicBezTo>
                  <a:pt x="117049" y="65979"/>
                  <a:pt x="113976" y="65379"/>
                  <a:pt x="113859" y="65379"/>
                </a:cubicBezTo>
                <a:cubicBezTo>
                  <a:pt x="113856" y="65379"/>
                  <a:pt x="113855" y="65380"/>
                  <a:pt x="113855" y="65380"/>
                </a:cubicBezTo>
                <a:cubicBezTo>
                  <a:pt x="113855" y="65380"/>
                  <a:pt x="113782" y="65599"/>
                  <a:pt x="113709" y="65794"/>
                </a:cubicBezTo>
                <a:lnTo>
                  <a:pt x="113636" y="66160"/>
                </a:lnTo>
                <a:lnTo>
                  <a:pt x="120266" y="67452"/>
                </a:lnTo>
                <a:cubicBezTo>
                  <a:pt x="123922" y="68159"/>
                  <a:pt x="127066" y="68792"/>
                  <a:pt x="127261" y="68817"/>
                </a:cubicBezTo>
                <a:cubicBezTo>
                  <a:pt x="127529" y="68914"/>
                  <a:pt x="128846" y="71108"/>
                  <a:pt x="132599" y="77665"/>
                </a:cubicBezTo>
                <a:lnTo>
                  <a:pt x="137596" y="86391"/>
                </a:lnTo>
                <a:lnTo>
                  <a:pt x="133111" y="94849"/>
                </a:lnTo>
                <a:cubicBezTo>
                  <a:pt x="130649" y="99480"/>
                  <a:pt x="128626" y="103307"/>
                  <a:pt x="128602" y="103332"/>
                </a:cubicBezTo>
                <a:cubicBezTo>
                  <a:pt x="128578" y="103380"/>
                  <a:pt x="125336" y="104112"/>
                  <a:pt x="121363" y="104989"/>
                </a:cubicBezTo>
                <a:cubicBezTo>
                  <a:pt x="117414" y="105867"/>
                  <a:pt x="114050" y="106598"/>
                  <a:pt x="113855" y="106671"/>
                </a:cubicBezTo>
                <a:cubicBezTo>
                  <a:pt x="113611" y="106720"/>
                  <a:pt x="113563" y="106817"/>
                  <a:pt x="113611" y="107110"/>
                </a:cubicBezTo>
                <a:cubicBezTo>
                  <a:pt x="113636" y="107329"/>
                  <a:pt x="113758" y="107524"/>
                  <a:pt x="113855" y="107524"/>
                </a:cubicBezTo>
                <a:cubicBezTo>
                  <a:pt x="113977" y="107524"/>
                  <a:pt x="117316" y="106793"/>
                  <a:pt x="121314" y="105891"/>
                </a:cubicBezTo>
                <a:cubicBezTo>
                  <a:pt x="125120" y="105055"/>
                  <a:pt x="128308" y="104374"/>
                  <a:pt x="128646" y="104374"/>
                </a:cubicBezTo>
                <a:cubicBezTo>
                  <a:pt x="128663" y="104374"/>
                  <a:pt x="128673" y="104376"/>
                  <a:pt x="128675" y="104380"/>
                </a:cubicBezTo>
                <a:cubicBezTo>
                  <a:pt x="128724" y="104477"/>
                  <a:pt x="130844" y="108670"/>
                  <a:pt x="133331" y="113764"/>
                </a:cubicBezTo>
                <a:lnTo>
                  <a:pt x="137864" y="123026"/>
                </a:lnTo>
                <a:lnTo>
                  <a:pt x="131332" y="129656"/>
                </a:lnTo>
                <a:cubicBezTo>
                  <a:pt x="127749" y="133361"/>
                  <a:pt x="124775" y="136335"/>
                  <a:pt x="124726" y="136335"/>
                </a:cubicBezTo>
                <a:cubicBezTo>
                  <a:pt x="124580" y="136335"/>
                  <a:pt x="105958" y="127536"/>
                  <a:pt x="105909" y="127438"/>
                </a:cubicBezTo>
                <a:cubicBezTo>
                  <a:pt x="105860" y="127389"/>
                  <a:pt x="106323" y="124611"/>
                  <a:pt x="106884" y="121296"/>
                </a:cubicBezTo>
                <a:cubicBezTo>
                  <a:pt x="107493" y="117956"/>
                  <a:pt x="107981" y="115105"/>
                  <a:pt x="107981" y="114885"/>
                </a:cubicBezTo>
                <a:cubicBezTo>
                  <a:pt x="107981" y="114641"/>
                  <a:pt x="107883" y="114544"/>
                  <a:pt x="107591" y="114544"/>
                </a:cubicBezTo>
                <a:cubicBezTo>
                  <a:pt x="107347" y="114544"/>
                  <a:pt x="107225" y="114641"/>
                  <a:pt x="107152" y="114885"/>
                </a:cubicBezTo>
                <a:cubicBezTo>
                  <a:pt x="107103" y="115105"/>
                  <a:pt x="106616" y="117883"/>
                  <a:pt x="106055" y="121076"/>
                </a:cubicBezTo>
                <a:cubicBezTo>
                  <a:pt x="105495" y="124269"/>
                  <a:pt x="104983" y="127048"/>
                  <a:pt x="104910" y="127194"/>
                </a:cubicBezTo>
                <a:cubicBezTo>
                  <a:pt x="104837" y="127414"/>
                  <a:pt x="101790" y="129169"/>
                  <a:pt x="96452" y="132094"/>
                </a:cubicBezTo>
                <a:lnTo>
                  <a:pt x="88115" y="136725"/>
                </a:lnTo>
                <a:lnTo>
                  <a:pt x="79365" y="131923"/>
                </a:lnTo>
                <a:cubicBezTo>
                  <a:pt x="74563" y="129291"/>
                  <a:pt x="70541" y="127024"/>
                  <a:pt x="70468" y="126853"/>
                </a:cubicBezTo>
                <a:cubicBezTo>
                  <a:pt x="70371" y="126707"/>
                  <a:pt x="69639" y="123806"/>
                  <a:pt x="68859" y="120443"/>
                </a:cubicBezTo>
                <a:lnTo>
                  <a:pt x="67421" y="114276"/>
                </a:lnTo>
                <a:lnTo>
                  <a:pt x="67031" y="114398"/>
                </a:lnTo>
                <a:cubicBezTo>
                  <a:pt x="66812" y="114471"/>
                  <a:pt x="66666" y="114593"/>
                  <a:pt x="66666" y="114715"/>
                </a:cubicBezTo>
                <a:cubicBezTo>
                  <a:pt x="66666" y="114836"/>
                  <a:pt x="67299" y="117664"/>
                  <a:pt x="68104" y="120955"/>
                </a:cubicBezTo>
                <a:cubicBezTo>
                  <a:pt x="68908" y="124416"/>
                  <a:pt x="69469" y="127048"/>
                  <a:pt x="69371" y="127146"/>
                </a:cubicBezTo>
                <a:cubicBezTo>
                  <a:pt x="69298" y="127194"/>
                  <a:pt x="65325" y="129388"/>
                  <a:pt x="60548" y="132021"/>
                </a:cubicBezTo>
                <a:cubicBezTo>
                  <a:pt x="55770" y="134653"/>
                  <a:pt x="51748" y="136823"/>
                  <a:pt x="51651" y="136896"/>
                </a:cubicBezTo>
                <a:cubicBezTo>
                  <a:pt x="51650" y="136896"/>
                  <a:pt x="51650" y="136896"/>
                  <a:pt x="51649" y="136896"/>
                </a:cubicBezTo>
                <a:cubicBezTo>
                  <a:pt x="51503" y="136896"/>
                  <a:pt x="48780" y="134342"/>
                  <a:pt x="44850" y="130485"/>
                </a:cubicBezTo>
                <a:cubicBezTo>
                  <a:pt x="41219" y="126951"/>
                  <a:pt x="38245" y="123977"/>
                  <a:pt x="38220" y="123904"/>
                </a:cubicBezTo>
                <a:cubicBezTo>
                  <a:pt x="38172" y="123782"/>
                  <a:pt x="46849" y="105988"/>
                  <a:pt x="47044" y="105818"/>
                </a:cubicBezTo>
                <a:cubicBezTo>
                  <a:pt x="47048" y="105814"/>
                  <a:pt x="47059" y="105813"/>
                  <a:pt x="47077" y="105813"/>
                </a:cubicBezTo>
                <a:cubicBezTo>
                  <a:pt x="47445" y="105813"/>
                  <a:pt x="50727" y="106495"/>
                  <a:pt x="54673" y="107353"/>
                </a:cubicBezTo>
                <a:cubicBezTo>
                  <a:pt x="58793" y="108280"/>
                  <a:pt x="62205" y="109011"/>
                  <a:pt x="62205" y="109011"/>
                </a:cubicBezTo>
                <a:cubicBezTo>
                  <a:pt x="62205" y="108987"/>
                  <a:pt x="62278" y="108792"/>
                  <a:pt x="62327" y="108572"/>
                </a:cubicBezTo>
                <a:lnTo>
                  <a:pt x="62400" y="108182"/>
                </a:lnTo>
                <a:lnTo>
                  <a:pt x="54746" y="106500"/>
                </a:lnTo>
                <a:lnTo>
                  <a:pt x="47093" y="104794"/>
                </a:lnTo>
                <a:lnTo>
                  <a:pt x="42437" y="96385"/>
                </a:lnTo>
                <a:lnTo>
                  <a:pt x="37782" y="87951"/>
                </a:lnTo>
                <a:lnTo>
                  <a:pt x="41048" y="81272"/>
                </a:lnTo>
                <a:cubicBezTo>
                  <a:pt x="42852" y="77592"/>
                  <a:pt x="44899" y="73472"/>
                  <a:pt x="45582" y="72083"/>
                </a:cubicBezTo>
                <a:lnTo>
                  <a:pt x="46849" y="69548"/>
                </a:lnTo>
                <a:lnTo>
                  <a:pt x="53820" y="68183"/>
                </a:lnTo>
                <a:cubicBezTo>
                  <a:pt x="57671" y="67452"/>
                  <a:pt x="60816" y="66843"/>
                  <a:pt x="60865" y="66818"/>
                </a:cubicBezTo>
                <a:cubicBezTo>
                  <a:pt x="60889" y="66745"/>
                  <a:pt x="60865" y="66574"/>
                  <a:pt x="60791" y="66355"/>
                </a:cubicBezTo>
                <a:lnTo>
                  <a:pt x="60670" y="65989"/>
                </a:lnTo>
                <a:lnTo>
                  <a:pt x="53674" y="67354"/>
                </a:lnTo>
                <a:cubicBezTo>
                  <a:pt x="50065" y="68044"/>
                  <a:pt x="47062" y="68604"/>
                  <a:pt x="46692" y="68604"/>
                </a:cubicBezTo>
                <a:cubicBezTo>
                  <a:pt x="46670" y="68604"/>
                  <a:pt x="46657" y="68602"/>
                  <a:pt x="46654" y="68597"/>
                </a:cubicBezTo>
                <a:cubicBezTo>
                  <a:pt x="46630" y="68524"/>
                  <a:pt x="44728" y="64795"/>
                  <a:pt x="42413" y="60286"/>
                </a:cubicBezTo>
                <a:lnTo>
                  <a:pt x="38220" y="52071"/>
                </a:lnTo>
                <a:lnTo>
                  <a:pt x="45118" y="45051"/>
                </a:lnTo>
                <a:cubicBezTo>
                  <a:pt x="48921" y="41176"/>
                  <a:pt x="52065" y="38007"/>
                  <a:pt x="52090" y="38007"/>
                </a:cubicBezTo>
                <a:cubicBezTo>
                  <a:pt x="52114" y="38007"/>
                  <a:pt x="56014" y="39835"/>
                  <a:pt x="60767" y="42078"/>
                </a:cubicBezTo>
                <a:cubicBezTo>
                  <a:pt x="67397" y="45173"/>
                  <a:pt x="69396" y="46173"/>
                  <a:pt x="69444" y="46392"/>
                </a:cubicBezTo>
                <a:cubicBezTo>
                  <a:pt x="69444" y="46587"/>
                  <a:pt x="68835" y="49658"/>
                  <a:pt x="68055" y="53290"/>
                </a:cubicBezTo>
                <a:lnTo>
                  <a:pt x="66617" y="59896"/>
                </a:lnTo>
                <a:lnTo>
                  <a:pt x="67007" y="59993"/>
                </a:lnTo>
                <a:cubicBezTo>
                  <a:pt x="67168" y="60029"/>
                  <a:pt x="67315" y="60052"/>
                  <a:pt x="67392" y="60052"/>
                </a:cubicBezTo>
                <a:cubicBezTo>
                  <a:pt x="67420" y="60052"/>
                  <a:pt x="67439" y="60048"/>
                  <a:pt x="67446" y="60042"/>
                </a:cubicBezTo>
                <a:cubicBezTo>
                  <a:pt x="67470" y="60018"/>
                  <a:pt x="68153" y="56898"/>
                  <a:pt x="68957" y="53120"/>
                </a:cubicBezTo>
                <a:cubicBezTo>
                  <a:pt x="69761" y="49317"/>
                  <a:pt x="70444" y="46246"/>
                  <a:pt x="70444" y="46221"/>
                </a:cubicBezTo>
                <a:cubicBezTo>
                  <a:pt x="70590" y="46124"/>
                  <a:pt x="87920" y="36959"/>
                  <a:pt x="87969" y="36959"/>
                </a:cubicBezTo>
                <a:cubicBezTo>
                  <a:pt x="88018" y="36959"/>
                  <a:pt x="91845" y="38982"/>
                  <a:pt x="96476" y="41420"/>
                </a:cubicBezTo>
                <a:cubicBezTo>
                  <a:pt x="102813" y="44808"/>
                  <a:pt x="104934" y="46002"/>
                  <a:pt x="104983" y="46246"/>
                </a:cubicBezTo>
                <a:cubicBezTo>
                  <a:pt x="105032" y="46392"/>
                  <a:pt x="105665" y="49683"/>
                  <a:pt x="106348" y="53485"/>
                </a:cubicBezTo>
                <a:cubicBezTo>
                  <a:pt x="107079" y="57336"/>
                  <a:pt x="107688" y="60505"/>
                  <a:pt x="107737" y="60529"/>
                </a:cubicBezTo>
                <a:cubicBezTo>
                  <a:pt x="107746" y="60556"/>
                  <a:pt x="107781" y="60567"/>
                  <a:pt x="107832" y="60567"/>
                </a:cubicBezTo>
                <a:cubicBezTo>
                  <a:pt x="107919" y="60567"/>
                  <a:pt x="108053" y="60536"/>
                  <a:pt x="108176" y="60505"/>
                </a:cubicBezTo>
                <a:cubicBezTo>
                  <a:pt x="108444" y="60432"/>
                  <a:pt x="108542" y="60359"/>
                  <a:pt x="108493" y="60164"/>
                </a:cubicBezTo>
                <a:cubicBezTo>
                  <a:pt x="108176" y="58896"/>
                  <a:pt x="105836" y="45929"/>
                  <a:pt x="105909" y="45880"/>
                </a:cubicBezTo>
                <a:cubicBezTo>
                  <a:pt x="105958" y="45856"/>
                  <a:pt x="110004" y="43735"/>
                  <a:pt x="114928" y="41225"/>
                </a:cubicBezTo>
                <a:lnTo>
                  <a:pt x="123849" y="36642"/>
                </a:lnTo>
                <a:close/>
                <a:moveTo>
                  <a:pt x="170081" y="187422"/>
                </a:moveTo>
                <a:cubicBezTo>
                  <a:pt x="170470" y="187422"/>
                  <a:pt x="170870" y="187501"/>
                  <a:pt x="171258" y="187668"/>
                </a:cubicBezTo>
                <a:cubicBezTo>
                  <a:pt x="172452" y="188253"/>
                  <a:pt x="173110" y="189667"/>
                  <a:pt x="172940" y="191398"/>
                </a:cubicBezTo>
                <a:cubicBezTo>
                  <a:pt x="172866" y="192519"/>
                  <a:pt x="172476" y="193323"/>
                  <a:pt x="171721" y="193884"/>
                </a:cubicBezTo>
                <a:cubicBezTo>
                  <a:pt x="171282" y="194249"/>
                  <a:pt x="170965" y="194371"/>
                  <a:pt x="170258" y="194420"/>
                </a:cubicBezTo>
                <a:cubicBezTo>
                  <a:pt x="170191" y="194424"/>
                  <a:pt x="170124" y="194426"/>
                  <a:pt x="170058" y="194426"/>
                </a:cubicBezTo>
                <a:cubicBezTo>
                  <a:pt x="167865" y="194426"/>
                  <a:pt x="166602" y="192098"/>
                  <a:pt x="167406" y="189448"/>
                </a:cubicBezTo>
                <a:cubicBezTo>
                  <a:pt x="167775" y="188178"/>
                  <a:pt x="168880" y="187422"/>
                  <a:pt x="170081" y="187422"/>
                </a:cubicBezTo>
                <a:close/>
                <a:moveTo>
                  <a:pt x="58378" y="6881"/>
                </a:moveTo>
                <a:lnTo>
                  <a:pt x="53186" y="12072"/>
                </a:lnTo>
                <a:cubicBezTo>
                  <a:pt x="49798" y="15436"/>
                  <a:pt x="47995" y="17362"/>
                  <a:pt x="47995" y="17557"/>
                </a:cubicBezTo>
                <a:cubicBezTo>
                  <a:pt x="47995" y="17727"/>
                  <a:pt x="48799" y="22237"/>
                  <a:pt x="49750" y="27599"/>
                </a:cubicBezTo>
                <a:lnTo>
                  <a:pt x="51505" y="37325"/>
                </a:lnTo>
                <a:lnTo>
                  <a:pt x="44533" y="44418"/>
                </a:lnTo>
                <a:cubicBezTo>
                  <a:pt x="38885" y="50138"/>
                  <a:pt x="37537" y="51463"/>
                  <a:pt x="37237" y="51463"/>
                </a:cubicBezTo>
                <a:cubicBezTo>
                  <a:pt x="37231" y="51463"/>
                  <a:pt x="37226" y="51463"/>
                  <a:pt x="37221" y="51462"/>
                </a:cubicBezTo>
                <a:cubicBezTo>
                  <a:pt x="35218" y="51003"/>
                  <a:pt x="22938" y="48585"/>
                  <a:pt x="22626" y="48585"/>
                </a:cubicBezTo>
                <a:cubicBezTo>
                  <a:pt x="22623" y="48585"/>
                  <a:pt x="22621" y="48585"/>
                  <a:pt x="22621" y="48586"/>
                </a:cubicBezTo>
                <a:cubicBezTo>
                  <a:pt x="22572" y="48610"/>
                  <a:pt x="22547" y="48830"/>
                  <a:pt x="22547" y="49025"/>
                </a:cubicBezTo>
                <a:cubicBezTo>
                  <a:pt x="22547" y="49293"/>
                  <a:pt x="22669" y="49390"/>
                  <a:pt x="23279" y="49512"/>
                </a:cubicBezTo>
                <a:cubicBezTo>
                  <a:pt x="23669" y="49585"/>
                  <a:pt x="27008" y="50268"/>
                  <a:pt x="30689" y="51023"/>
                </a:cubicBezTo>
                <a:lnTo>
                  <a:pt x="37392" y="52364"/>
                </a:lnTo>
                <a:lnTo>
                  <a:pt x="41706" y="60773"/>
                </a:lnTo>
                <a:lnTo>
                  <a:pt x="45996" y="69182"/>
                </a:lnTo>
                <a:lnTo>
                  <a:pt x="41389" y="78591"/>
                </a:lnTo>
                <a:lnTo>
                  <a:pt x="36807" y="88024"/>
                </a:lnTo>
                <a:lnTo>
                  <a:pt x="41560" y="96604"/>
                </a:lnTo>
                <a:lnTo>
                  <a:pt x="46313" y="105208"/>
                </a:lnTo>
                <a:lnTo>
                  <a:pt x="41852" y="114276"/>
                </a:lnTo>
                <a:cubicBezTo>
                  <a:pt x="39415" y="119273"/>
                  <a:pt x="37367" y="123416"/>
                  <a:pt x="37270" y="123490"/>
                </a:cubicBezTo>
                <a:cubicBezTo>
                  <a:pt x="37197" y="123563"/>
                  <a:pt x="33857" y="124391"/>
                  <a:pt x="29811" y="125318"/>
                </a:cubicBezTo>
                <a:cubicBezTo>
                  <a:pt x="25789" y="126219"/>
                  <a:pt x="22499" y="126975"/>
                  <a:pt x="22450" y="127024"/>
                </a:cubicBezTo>
                <a:cubicBezTo>
                  <a:pt x="22426" y="127048"/>
                  <a:pt x="22450" y="127219"/>
                  <a:pt x="22499" y="127438"/>
                </a:cubicBezTo>
                <a:lnTo>
                  <a:pt x="22572" y="127828"/>
                </a:lnTo>
                <a:lnTo>
                  <a:pt x="30006" y="126171"/>
                </a:lnTo>
                <a:lnTo>
                  <a:pt x="37416" y="124489"/>
                </a:lnTo>
                <a:lnTo>
                  <a:pt x="38927" y="125927"/>
                </a:lnTo>
                <a:cubicBezTo>
                  <a:pt x="39732" y="126707"/>
                  <a:pt x="42778" y="129705"/>
                  <a:pt x="45679" y="132533"/>
                </a:cubicBezTo>
                <a:lnTo>
                  <a:pt x="50944" y="137700"/>
                </a:lnTo>
                <a:lnTo>
                  <a:pt x="49579" y="147523"/>
                </a:lnTo>
                <a:lnTo>
                  <a:pt x="48238" y="157322"/>
                </a:lnTo>
                <a:lnTo>
                  <a:pt x="38952" y="161100"/>
                </a:lnTo>
                <a:cubicBezTo>
                  <a:pt x="33857" y="163172"/>
                  <a:pt x="29616" y="164927"/>
                  <a:pt x="29543" y="165000"/>
                </a:cubicBezTo>
                <a:cubicBezTo>
                  <a:pt x="29494" y="165073"/>
                  <a:pt x="28861" y="169217"/>
                  <a:pt x="28178" y="174238"/>
                </a:cubicBezTo>
                <a:lnTo>
                  <a:pt x="26911" y="183354"/>
                </a:lnTo>
                <a:lnTo>
                  <a:pt x="20232" y="186060"/>
                </a:lnTo>
                <a:cubicBezTo>
                  <a:pt x="16576" y="187546"/>
                  <a:pt x="13309" y="188863"/>
                  <a:pt x="12993" y="189009"/>
                </a:cubicBezTo>
                <a:cubicBezTo>
                  <a:pt x="12456" y="189228"/>
                  <a:pt x="12432" y="189253"/>
                  <a:pt x="12603" y="189618"/>
                </a:cubicBezTo>
                <a:cubicBezTo>
                  <a:pt x="12687" y="189809"/>
                  <a:pt x="12827" y="189945"/>
                  <a:pt x="12927" y="189945"/>
                </a:cubicBezTo>
                <a:cubicBezTo>
                  <a:pt x="12942" y="189945"/>
                  <a:pt x="12955" y="189942"/>
                  <a:pt x="12968" y="189935"/>
                </a:cubicBezTo>
                <a:cubicBezTo>
                  <a:pt x="13066" y="189911"/>
                  <a:pt x="16137" y="188643"/>
                  <a:pt x="19793" y="187156"/>
                </a:cubicBezTo>
                <a:cubicBezTo>
                  <a:pt x="23449" y="185670"/>
                  <a:pt x="26521" y="184426"/>
                  <a:pt x="26618" y="184378"/>
                </a:cubicBezTo>
                <a:cubicBezTo>
                  <a:pt x="26623" y="184376"/>
                  <a:pt x="26628" y="184376"/>
                  <a:pt x="26632" y="184376"/>
                </a:cubicBezTo>
                <a:cubicBezTo>
                  <a:pt x="26718" y="184376"/>
                  <a:pt x="26739" y="184592"/>
                  <a:pt x="26716" y="184963"/>
                </a:cubicBezTo>
                <a:cubicBezTo>
                  <a:pt x="26667" y="185523"/>
                  <a:pt x="26716" y="185645"/>
                  <a:pt x="27081" y="185938"/>
                </a:cubicBezTo>
                <a:cubicBezTo>
                  <a:pt x="27325" y="186157"/>
                  <a:pt x="27496" y="186328"/>
                  <a:pt x="27447" y="186376"/>
                </a:cubicBezTo>
                <a:cubicBezTo>
                  <a:pt x="27398" y="186425"/>
                  <a:pt x="24376" y="187644"/>
                  <a:pt x="20695" y="189131"/>
                </a:cubicBezTo>
                <a:cubicBezTo>
                  <a:pt x="17039" y="190642"/>
                  <a:pt x="13943" y="191910"/>
                  <a:pt x="13846" y="191983"/>
                </a:cubicBezTo>
                <a:cubicBezTo>
                  <a:pt x="13651" y="192105"/>
                  <a:pt x="13748" y="192763"/>
                  <a:pt x="13968" y="192763"/>
                </a:cubicBezTo>
                <a:cubicBezTo>
                  <a:pt x="14065" y="192763"/>
                  <a:pt x="17331" y="191446"/>
                  <a:pt x="21256" y="189862"/>
                </a:cubicBezTo>
                <a:lnTo>
                  <a:pt x="28397" y="186937"/>
                </a:lnTo>
                <a:lnTo>
                  <a:pt x="32858" y="190447"/>
                </a:lnTo>
                <a:cubicBezTo>
                  <a:pt x="35320" y="192348"/>
                  <a:pt x="37611" y="194128"/>
                  <a:pt x="37928" y="194347"/>
                </a:cubicBezTo>
                <a:cubicBezTo>
                  <a:pt x="38248" y="194600"/>
                  <a:pt x="38393" y="194715"/>
                  <a:pt x="38507" y="194715"/>
                </a:cubicBezTo>
                <a:cubicBezTo>
                  <a:pt x="38601" y="194715"/>
                  <a:pt x="38673" y="194637"/>
                  <a:pt x="38805" y="194493"/>
                </a:cubicBezTo>
                <a:cubicBezTo>
                  <a:pt x="39122" y="194201"/>
                  <a:pt x="39098" y="194201"/>
                  <a:pt x="33370" y="189716"/>
                </a:cubicBezTo>
                <a:cubicBezTo>
                  <a:pt x="29762" y="186913"/>
                  <a:pt x="27617" y="185158"/>
                  <a:pt x="27617" y="184963"/>
                </a:cubicBezTo>
                <a:cubicBezTo>
                  <a:pt x="27617" y="184378"/>
                  <a:pt x="30226" y="165682"/>
                  <a:pt x="30347" y="165609"/>
                </a:cubicBezTo>
                <a:cubicBezTo>
                  <a:pt x="30396" y="165560"/>
                  <a:pt x="34613" y="163830"/>
                  <a:pt x="39707" y="161758"/>
                </a:cubicBezTo>
                <a:cubicBezTo>
                  <a:pt x="44802" y="159686"/>
                  <a:pt x="48970" y="157931"/>
                  <a:pt x="48994" y="157907"/>
                </a:cubicBezTo>
                <a:cubicBezTo>
                  <a:pt x="49018" y="157882"/>
                  <a:pt x="49677" y="153373"/>
                  <a:pt x="50432" y="147864"/>
                </a:cubicBezTo>
                <a:cubicBezTo>
                  <a:pt x="51188" y="142380"/>
                  <a:pt x="51822" y="137822"/>
                  <a:pt x="51870" y="137797"/>
                </a:cubicBezTo>
                <a:cubicBezTo>
                  <a:pt x="52041" y="137651"/>
                  <a:pt x="70005" y="127828"/>
                  <a:pt x="70078" y="127828"/>
                </a:cubicBezTo>
                <a:cubicBezTo>
                  <a:pt x="70127" y="127877"/>
                  <a:pt x="73954" y="129973"/>
                  <a:pt x="78609" y="132508"/>
                </a:cubicBezTo>
                <a:cubicBezTo>
                  <a:pt x="83241" y="135068"/>
                  <a:pt x="87287" y="137261"/>
                  <a:pt x="87604" y="137408"/>
                </a:cubicBezTo>
                <a:lnTo>
                  <a:pt x="88164" y="137700"/>
                </a:lnTo>
                <a:lnTo>
                  <a:pt x="96744" y="132947"/>
                </a:lnTo>
                <a:lnTo>
                  <a:pt x="105324" y="128194"/>
                </a:lnTo>
                <a:lnTo>
                  <a:pt x="114879" y="132703"/>
                </a:lnTo>
                <a:lnTo>
                  <a:pt x="124434" y="137188"/>
                </a:lnTo>
                <a:lnTo>
                  <a:pt x="126238" y="147133"/>
                </a:lnTo>
                <a:cubicBezTo>
                  <a:pt x="127188" y="152569"/>
                  <a:pt x="128066" y="157078"/>
                  <a:pt x="128139" y="157175"/>
                </a:cubicBezTo>
                <a:cubicBezTo>
                  <a:pt x="128236" y="157249"/>
                  <a:pt x="132477" y="158784"/>
                  <a:pt x="137572" y="160661"/>
                </a:cubicBezTo>
                <a:cubicBezTo>
                  <a:pt x="142666" y="162489"/>
                  <a:pt x="146907" y="164025"/>
                  <a:pt x="147005" y="164098"/>
                </a:cubicBezTo>
                <a:cubicBezTo>
                  <a:pt x="147078" y="164195"/>
                  <a:pt x="147834" y="168168"/>
                  <a:pt x="148711" y="173019"/>
                </a:cubicBezTo>
                <a:cubicBezTo>
                  <a:pt x="149564" y="177845"/>
                  <a:pt x="150295" y="181794"/>
                  <a:pt x="150295" y="181818"/>
                </a:cubicBezTo>
                <a:cubicBezTo>
                  <a:pt x="150295" y="181818"/>
                  <a:pt x="147614" y="184085"/>
                  <a:pt x="144324" y="186864"/>
                </a:cubicBezTo>
                <a:cubicBezTo>
                  <a:pt x="138376" y="191885"/>
                  <a:pt x="138327" y="191910"/>
                  <a:pt x="138644" y="192226"/>
                </a:cubicBezTo>
                <a:cubicBezTo>
                  <a:pt x="138772" y="192367"/>
                  <a:pt x="138853" y="192434"/>
                  <a:pt x="138937" y="192434"/>
                </a:cubicBezTo>
                <a:cubicBezTo>
                  <a:pt x="139012" y="192434"/>
                  <a:pt x="139089" y="192379"/>
                  <a:pt x="139205" y="192275"/>
                </a:cubicBezTo>
                <a:cubicBezTo>
                  <a:pt x="139351" y="192153"/>
                  <a:pt x="141911" y="190033"/>
                  <a:pt x="144909" y="187498"/>
                </a:cubicBezTo>
                <a:cubicBezTo>
                  <a:pt x="148774" y="184245"/>
                  <a:pt x="150022" y="183217"/>
                  <a:pt x="150424" y="183217"/>
                </a:cubicBezTo>
                <a:cubicBezTo>
                  <a:pt x="150597" y="183217"/>
                  <a:pt x="150612" y="183409"/>
                  <a:pt x="150612" y="183695"/>
                </a:cubicBezTo>
                <a:cubicBezTo>
                  <a:pt x="150612" y="183866"/>
                  <a:pt x="150685" y="184085"/>
                  <a:pt x="150807" y="184110"/>
                </a:cubicBezTo>
                <a:cubicBezTo>
                  <a:pt x="151977" y="184500"/>
                  <a:pt x="152392" y="184012"/>
                  <a:pt x="146103" y="189350"/>
                </a:cubicBezTo>
                <a:cubicBezTo>
                  <a:pt x="140399" y="194176"/>
                  <a:pt x="140351" y="194201"/>
                  <a:pt x="140594" y="194566"/>
                </a:cubicBezTo>
                <a:cubicBezTo>
                  <a:pt x="140719" y="194761"/>
                  <a:pt x="140789" y="194844"/>
                  <a:pt x="140866" y="194844"/>
                </a:cubicBezTo>
                <a:cubicBezTo>
                  <a:pt x="140925" y="194844"/>
                  <a:pt x="140987" y="194797"/>
                  <a:pt x="141082" y="194713"/>
                </a:cubicBezTo>
                <a:cubicBezTo>
                  <a:pt x="141277" y="194542"/>
                  <a:pt x="144299" y="191983"/>
                  <a:pt x="152587" y="184987"/>
                </a:cubicBezTo>
                <a:cubicBezTo>
                  <a:pt x="152613" y="184968"/>
                  <a:pt x="152654" y="184957"/>
                  <a:pt x="152717" y="184957"/>
                </a:cubicBezTo>
                <a:cubicBezTo>
                  <a:pt x="153129" y="184957"/>
                  <a:pt x="154479" y="185416"/>
                  <a:pt x="158705" y="186937"/>
                </a:cubicBezTo>
                <a:cubicBezTo>
                  <a:pt x="161947" y="188131"/>
                  <a:pt x="164701" y="189082"/>
                  <a:pt x="164798" y="189082"/>
                </a:cubicBezTo>
                <a:cubicBezTo>
                  <a:pt x="164969" y="189082"/>
                  <a:pt x="165237" y="188497"/>
                  <a:pt x="165115" y="188375"/>
                </a:cubicBezTo>
                <a:cubicBezTo>
                  <a:pt x="165091" y="188351"/>
                  <a:pt x="162020" y="187230"/>
                  <a:pt x="158290" y="185889"/>
                </a:cubicBezTo>
                <a:cubicBezTo>
                  <a:pt x="154537" y="184548"/>
                  <a:pt x="151441" y="183403"/>
                  <a:pt x="151441" y="183378"/>
                </a:cubicBezTo>
                <a:cubicBezTo>
                  <a:pt x="151441" y="183354"/>
                  <a:pt x="150637" y="178893"/>
                  <a:pt x="149662" y="173482"/>
                </a:cubicBezTo>
                <a:cubicBezTo>
                  <a:pt x="148711" y="168047"/>
                  <a:pt x="147882" y="163537"/>
                  <a:pt x="147834" y="163489"/>
                </a:cubicBezTo>
                <a:cubicBezTo>
                  <a:pt x="147809" y="163415"/>
                  <a:pt x="143568" y="161880"/>
                  <a:pt x="138449" y="160003"/>
                </a:cubicBezTo>
                <a:cubicBezTo>
                  <a:pt x="133331" y="158175"/>
                  <a:pt x="129065" y="156639"/>
                  <a:pt x="128968" y="156566"/>
                </a:cubicBezTo>
                <a:cubicBezTo>
                  <a:pt x="128870" y="156517"/>
                  <a:pt x="128017" y="152154"/>
                  <a:pt x="127042" y="146767"/>
                </a:cubicBezTo>
                <a:lnTo>
                  <a:pt x="125311" y="137042"/>
                </a:lnTo>
                <a:lnTo>
                  <a:pt x="131917" y="130339"/>
                </a:lnTo>
                <a:cubicBezTo>
                  <a:pt x="135549" y="126658"/>
                  <a:pt x="138571" y="123611"/>
                  <a:pt x="138620" y="123611"/>
                </a:cubicBezTo>
                <a:cubicBezTo>
                  <a:pt x="138669" y="123611"/>
                  <a:pt x="142032" y="124343"/>
                  <a:pt x="146103" y="125196"/>
                </a:cubicBezTo>
                <a:lnTo>
                  <a:pt x="153489" y="126780"/>
                </a:lnTo>
                <a:lnTo>
                  <a:pt x="153562" y="126366"/>
                </a:lnTo>
                <a:cubicBezTo>
                  <a:pt x="153635" y="126171"/>
                  <a:pt x="153635" y="125951"/>
                  <a:pt x="153586" y="125927"/>
                </a:cubicBezTo>
                <a:cubicBezTo>
                  <a:pt x="153562" y="125878"/>
                  <a:pt x="150222" y="125196"/>
                  <a:pt x="146176" y="124294"/>
                </a:cubicBezTo>
                <a:cubicBezTo>
                  <a:pt x="142130" y="123441"/>
                  <a:pt x="138766" y="122710"/>
                  <a:pt x="138742" y="122661"/>
                </a:cubicBezTo>
                <a:cubicBezTo>
                  <a:pt x="138644" y="122588"/>
                  <a:pt x="129479" y="104038"/>
                  <a:pt x="129382" y="103819"/>
                </a:cubicBezTo>
                <a:cubicBezTo>
                  <a:pt x="129382" y="103770"/>
                  <a:pt x="131405" y="99870"/>
                  <a:pt x="133940" y="95142"/>
                </a:cubicBezTo>
                <a:cubicBezTo>
                  <a:pt x="136426" y="90413"/>
                  <a:pt x="138498" y="86464"/>
                  <a:pt x="138498" y="86367"/>
                </a:cubicBezTo>
                <a:cubicBezTo>
                  <a:pt x="138498" y="86269"/>
                  <a:pt x="136207" y="82223"/>
                  <a:pt x="133404" y="77348"/>
                </a:cubicBezTo>
                <a:lnTo>
                  <a:pt x="128334" y="68451"/>
                </a:lnTo>
                <a:lnTo>
                  <a:pt x="128699" y="67793"/>
                </a:lnTo>
                <a:cubicBezTo>
                  <a:pt x="128919" y="67379"/>
                  <a:pt x="131088" y="63235"/>
                  <a:pt x="133574" y="58579"/>
                </a:cubicBezTo>
                <a:lnTo>
                  <a:pt x="138035" y="50048"/>
                </a:lnTo>
                <a:lnTo>
                  <a:pt x="147809" y="48561"/>
                </a:lnTo>
                <a:cubicBezTo>
                  <a:pt x="153172" y="47733"/>
                  <a:pt x="157705" y="47001"/>
                  <a:pt x="157876" y="46953"/>
                </a:cubicBezTo>
                <a:cubicBezTo>
                  <a:pt x="158095" y="46855"/>
                  <a:pt x="158827" y="45076"/>
                  <a:pt x="160655" y="40323"/>
                </a:cubicBezTo>
                <a:cubicBezTo>
                  <a:pt x="162044" y="36788"/>
                  <a:pt x="163190" y="33742"/>
                  <a:pt x="163190" y="33668"/>
                </a:cubicBezTo>
                <a:cubicBezTo>
                  <a:pt x="163190" y="33505"/>
                  <a:pt x="162780" y="33274"/>
                  <a:pt x="162575" y="33274"/>
                </a:cubicBezTo>
                <a:cubicBezTo>
                  <a:pt x="162535" y="33274"/>
                  <a:pt x="162503" y="33283"/>
                  <a:pt x="162483" y="33303"/>
                </a:cubicBezTo>
                <a:cubicBezTo>
                  <a:pt x="162483" y="33327"/>
                  <a:pt x="161337" y="36179"/>
                  <a:pt x="159997" y="39689"/>
                </a:cubicBezTo>
                <a:cubicBezTo>
                  <a:pt x="158632" y="43175"/>
                  <a:pt x="157510" y="46051"/>
                  <a:pt x="157462" y="46100"/>
                </a:cubicBezTo>
                <a:cubicBezTo>
                  <a:pt x="157437" y="46148"/>
                  <a:pt x="153001" y="46855"/>
                  <a:pt x="147663" y="47684"/>
                </a:cubicBezTo>
                <a:lnTo>
                  <a:pt x="137937" y="49195"/>
                </a:lnTo>
                <a:lnTo>
                  <a:pt x="136646" y="47952"/>
                </a:lnTo>
                <a:cubicBezTo>
                  <a:pt x="135939" y="47245"/>
                  <a:pt x="132892" y="44296"/>
                  <a:pt x="129894" y="41346"/>
                </a:cubicBezTo>
                <a:lnTo>
                  <a:pt x="124434" y="35935"/>
                </a:lnTo>
                <a:lnTo>
                  <a:pt x="125945" y="29062"/>
                </a:lnTo>
                <a:cubicBezTo>
                  <a:pt x="126774" y="25283"/>
                  <a:pt x="127408" y="22164"/>
                  <a:pt x="127408" y="22139"/>
                </a:cubicBezTo>
                <a:cubicBezTo>
                  <a:pt x="127383" y="22115"/>
                  <a:pt x="127188" y="22042"/>
                  <a:pt x="126993" y="22017"/>
                </a:cubicBezTo>
                <a:lnTo>
                  <a:pt x="126603" y="21920"/>
                </a:lnTo>
                <a:lnTo>
                  <a:pt x="125092" y="28842"/>
                </a:lnTo>
                <a:cubicBezTo>
                  <a:pt x="124263" y="32693"/>
                  <a:pt x="123556" y="35813"/>
                  <a:pt x="123556" y="35813"/>
                </a:cubicBezTo>
                <a:cubicBezTo>
                  <a:pt x="123434" y="35935"/>
                  <a:pt x="105422" y="45076"/>
                  <a:pt x="105324" y="45076"/>
                </a:cubicBezTo>
                <a:cubicBezTo>
                  <a:pt x="105251" y="45076"/>
                  <a:pt x="101351" y="43053"/>
                  <a:pt x="96647" y="40542"/>
                </a:cubicBezTo>
                <a:cubicBezTo>
                  <a:pt x="91942" y="38056"/>
                  <a:pt x="88067" y="36008"/>
                  <a:pt x="88018" y="35984"/>
                </a:cubicBezTo>
                <a:cubicBezTo>
                  <a:pt x="87969" y="35984"/>
                  <a:pt x="83947" y="38080"/>
                  <a:pt x="79048" y="40664"/>
                </a:cubicBezTo>
                <a:cubicBezTo>
                  <a:pt x="74149" y="43248"/>
                  <a:pt x="70078" y="45393"/>
                  <a:pt x="70005" y="45393"/>
                </a:cubicBezTo>
                <a:cubicBezTo>
                  <a:pt x="69932" y="45393"/>
                  <a:pt x="65934" y="43565"/>
                  <a:pt x="61133" y="41273"/>
                </a:cubicBezTo>
                <a:lnTo>
                  <a:pt x="52382" y="37203"/>
                </a:lnTo>
                <a:lnTo>
                  <a:pt x="52285" y="36642"/>
                </a:lnTo>
                <a:cubicBezTo>
                  <a:pt x="52212" y="36350"/>
                  <a:pt x="51432" y="31962"/>
                  <a:pt x="50505" y="26868"/>
                </a:cubicBezTo>
                <a:lnTo>
                  <a:pt x="48848" y="17630"/>
                </a:lnTo>
                <a:lnTo>
                  <a:pt x="53893" y="12584"/>
                </a:lnTo>
                <a:cubicBezTo>
                  <a:pt x="58939" y="7539"/>
                  <a:pt x="58963" y="7514"/>
                  <a:pt x="58671" y="7197"/>
                </a:cubicBezTo>
                <a:lnTo>
                  <a:pt x="58378" y="6881"/>
                </a:lnTo>
                <a:close/>
                <a:moveTo>
                  <a:pt x="175767" y="186498"/>
                </a:moveTo>
                <a:lnTo>
                  <a:pt x="175767" y="190935"/>
                </a:lnTo>
                <a:lnTo>
                  <a:pt x="175767" y="195395"/>
                </a:lnTo>
                <a:lnTo>
                  <a:pt x="176986" y="195395"/>
                </a:lnTo>
                <a:lnTo>
                  <a:pt x="176986" y="193323"/>
                </a:lnTo>
                <a:lnTo>
                  <a:pt x="176986" y="191251"/>
                </a:lnTo>
                <a:lnTo>
                  <a:pt x="181593" y="191251"/>
                </a:lnTo>
                <a:lnTo>
                  <a:pt x="181593" y="193323"/>
                </a:lnTo>
                <a:lnTo>
                  <a:pt x="181593" y="195395"/>
                </a:lnTo>
                <a:lnTo>
                  <a:pt x="182811" y="195395"/>
                </a:lnTo>
                <a:lnTo>
                  <a:pt x="182811" y="190935"/>
                </a:lnTo>
                <a:lnTo>
                  <a:pt x="182811" y="186498"/>
                </a:lnTo>
                <a:lnTo>
                  <a:pt x="181593" y="186498"/>
                </a:lnTo>
                <a:lnTo>
                  <a:pt x="181593" y="188326"/>
                </a:lnTo>
                <a:lnTo>
                  <a:pt x="181593" y="190179"/>
                </a:lnTo>
                <a:lnTo>
                  <a:pt x="176986" y="190179"/>
                </a:lnTo>
                <a:lnTo>
                  <a:pt x="176986" y="188326"/>
                </a:lnTo>
                <a:lnTo>
                  <a:pt x="176986" y="186498"/>
                </a:lnTo>
                <a:close/>
                <a:moveTo>
                  <a:pt x="169997" y="186341"/>
                </a:moveTo>
                <a:cubicBezTo>
                  <a:pt x="168461" y="186341"/>
                  <a:pt x="167153" y="187126"/>
                  <a:pt x="166456" y="188595"/>
                </a:cubicBezTo>
                <a:cubicBezTo>
                  <a:pt x="166066" y="189350"/>
                  <a:pt x="166017" y="189618"/>
                  <a:pt x="166017" y="190935"/>
                </a:cubicBezTo>
                <a:cubicBezTo>
                  <a:pt x="166017" y="192226"/>
                  <a:pt x="166066" y="192495"/>
                  <a:pt x="166456" y="193250"/>
                </a:cubicBezTo>
                <a:cubicBezTo>
                  <a:pt x="166943" y="194225"/>
                  <a:pt x="167772" y="194981"/>
                  <a:pt x="168747" y="195322"/>
                </a:cubicBezTo>
                <a:cubicBezTo>
                  <a:pt x="169054" y="195418"/>
                  <a:pt x="169526" y="195484"/>
                  <a:pt x="169987" y="195484"/>
                </a:cubicBezTo>
                <a:cubicBezTo>
                  <a:pt x="170112" y="195484"/>
                  <a:pt x="170236" y="195479"/>
                  <a:pt x="170356" y="195468"/>
                </a:cubicBezTo>
                <a:cubicBezTo>
                  <a:pt x="172866" y="195322"/>
                  <a:pt x="174402" y="193323"/>
                  <a:pt x="174183" y="190520"/>
                </a:cubicBezTo>
                <a:cubicBezTo>
                  <a:pt x="174012" y="188473"/>
                  <a:pt x="173037" y="187035"/>
                  <a:pt x="171404" y="186547"/>
                </a:cubicBezTo>
                <a:cubicBezTo>
                  <a:pt x="170922" y="186409"/>
                  <a:pt x="170450" y="186341"/>
                  <a:pt x="169997" y="186341"/>
                </a:cubicBezTo>
                <a:close/>
                <a:moveTo>
                  <a:pt x="8082" y="189884"/>
                </a:moveTo>
                <a:cubicBezTo>
                  <a:pt x="8479" y="189884"/>
                  <a:pt x="8889" y="189970"/>
                  <a:pt x="9288" y="190155"/>
                </a:cubicBezTo>
                <a:cubicBezTo>
                  <a:pt x="10506" y="190691"/>
                  <a:pt x="11164" y="192105"/>
                  <a:pt x="10994" y="193835"/>
                </a:cubicBezTo>
                <a:cubicBezTo>
                  <a:pt x="10896" y="194981"/>
                  <a:pt x="10506" y="195761"/>
                  <a:pt x="9775" y="196370"/>
                </a:cubicBezTo>
                <a:cubicBezTo>
                  <a:pt x="9312" y="196736"/>
                  <a:pt x="9019" y="196809"/>
                  <a:pt x="8313" y="196858"/>
                </a:cubicBezTo>
                <a:cubicBezTo>
                  <a:pt x="8234" y="196863"/>
                  <a:pt x="8156" y="196866"/>
                  <a:pt x="8079" y="196866"/>
                </a:cubicBezTo>
                <a:cubicBezTo>
                  <a:pt x="5906" y="196866"/>
                  <a:pt x="4660" y="194570"/>
                  <a:pt x="5436" y="191910"/>
                </a:cubicBezTo>
                <a:cubicBezTo>
                  <a:pt x="5819" y="190651"/>
                  <a:pt x="6899" y="189884"/>
                  <a:pt x="8082" y="189884"/>
                </a:cubicBezTo>
                <a:close/>
                <a:moveTo>
                  <a:pt x="8043" y="188795"/>
                </a:moveTo>
                <a:cubicBezTo>
                  <a:pt x="6515" y="188795"/>
                  <a:pt x="5202" y="189605"/>
                  <a:pt x="4486" y="191056"/>
                </a:cubicBezTo>
                <a:cubicBezTo>
                  <a:pt x="4120" y="191812"/>
                  <a:pt x="4071" y="192105"/>
                  <a:pt x="4071" y="193372"/>
                </a:cubicBezTo>
                <a:cubicBezTo>
                  <a:pt x="4071" y="194664"/>
                  <a:pt x="4120" y="194956"/>
                  <a:pt x="4486" y="195712"/>
                </a:cubicBezTo>
                <a:cubicBezTo>
                  <a:pt x="4973" y="196687"/>
                  <a:pt x="5826" y="197467"/>
                  <a:pt x="6801" y="197759"/>
                </a:cubicBezTo>
                <a:cubicBezTo>
                  <a:pt x="7089" y="197855"/>
                  <a:pt x="7572" y="197921"/>
                  <a:pt x="8038" y="197921"/>
                </a:cubicBezTo>
                <a:cubicBezTo>
                  <a:pt x="8165" y="197921"/>
                  <a:pt x="8290" y="197916"/>
                  <a:pt x="8410" y="197906"/>
                </a:cubicBezTo>
                <a:cubicBezTo>
                  <a:pt x="10896" y="197759"/>
                  <a:pt x="12432" y="195785"/>
                  <a:pt x="12237" y="192958"/>
                </a:cubicBezTo>
                <a:cubicBezTo>
                  <a:pt x="12066" y="190910"/>
                  <a:pt x="11067" y="189472"/>
                  <a:pt x="9434" y="189009"/>
                </a:cubicBezTo>
                <a:cubicBezTo>
                  <a:pt x="8958" y="188865"/>
                  <a:pt x="8491" y="188795"/>
                  <a:pt x="8043" y="188795"/>
                </a:cubicBezTo>
                <a:close/>
                <a:moveTo>
                  <a:pt x="135400" y="193568"/>
                </a:moveTo>
                <a:cubicBezTo>
                  <a:pt x="135796" y="193568"/>
                  <a:pt x="136202" y="193653"/>
                  <a:pt x="136597" y="193835"/>
                </a:cubicBezTo>
                <a:cubicBezTo>
                  <a:pt x="137816" y="194371"/>
                  <a:pt x="138449" y="195785"/>
                  <a:pt x="138303" y="197516"/>
                </a:cubicBezTo>
                <a:cubicBezTo>
                  <a:pt x="138206" y="198637"/>
                  <a:pt x="137816" y="199441"/>
                  <a:pt x="137084" y="200051"/>
                </a:cubicBezTo>
                <a:cubicBezTo>
                  <a:pt x="136621" y="200416"/>
                  <a:pt x="136304" y="200514"/>
                  <a:pt x="135622" y="200538"/>
                </a:cubicBezTo>
                <a:cubicBezTo>
                  <a:pt x="135552" y="200543"/>
                  <a:pt x="135483" y="200545"/>
                  <a:pt x="135415" y="200545"/>
                </a:cubicBezTo>
                <a:cubicBezTo>
                  <a:pt x="133203" y="200545"/>
                  <a:pt x="131942" y="198262"/>
                  <a:pt x="132746" y="195590"/>
                </a:cubicBezTo>
                <a:cubicBezTo>
                  <a:pt x="133112" y="194345"/>
                  <a:pt x="134207" y="193568"/>
                  <a:pt x="135400" y="193568"/>
                </a:cubicBezTo>
                <a:close/>
                <a:moveTo>
                  <a:pt x="135311" y="192487"/>
                </a:moveTo>
                <a:cubicBezTo>
                  <a:pt x="133792" y="192487"/>
                  <a:pt x="132506" y="193296"/>
                  <a:pt x="131795" y="194737"/>
                </a:cubicBezTo>
                <a:cubicBezTo>
                  <a:pt x="131429" y="195517"/>
                  <a:pt x="131356" y="195785"/>
                  <a:pt x="131356" y="197053"/>
                </a:cubicBezTo>
                <a:cubicBezTo>
                  <a:pt x="131356" y="198344"/>
                  <a:pt x="131429" y="198613"/>
                  <a:pt x="131795" y="199417"/>
                </a:cubicBezTo>
                <a:cubicBezTo>
                  <a:pt x="132282" y="200392"/>
                  <a:pt x="133111" y="201123"/>
                  <a:pt x="134086" y="201440"/>
                </a:cubicBezTo>
                <a:cubicBezTo>
                  <a:pt x="134426" y="201546"/>
                  <a:pt x="134969" y="201615"/>
                  <a:pt x="135474" y="201615"/>
                </a:cubicBezTo>
                <a:cubicBezTo>
                  <a:pt x="135548" y="201615"/>
                  <a:pt x="135623" y="201614"/>
                  <a:pt x="135695" y="201611"/>
                </a:cubicBezTo>
                <a:cubicBezTo>
                  <a:pt x="138206" y="201440"/>
                  <a:pt x="139741" y="199466"/>
                  <a:pt x="139522" y="196638"/>
                </a:cubicBezTo>
                <a:cubicBezTo>
                  <a:pt x="139351" y="194591"/>
                  <a:pt x="138376" y="193153"/>
                  <a:pt x="136743" y="192714"/>
                </a:cubicBezTo>
                <a:cubicBezTo>
                  <a:pt x="136251" y="192561"/>
                  <a:pt x="135770" y="192487"/>
                  <a:pt x="135311" y="192487"/>
                </a:cubicBezTo>
                <a:close/>
                <a:moveTo>
                  <a:pt x="42910" y="194637"/>
                </a:moveTo>
                <a:cubicBezTo>
                  <a:pt x="43309" y="194637"/>
                  <a:pt x="43720" y="194724"/>
                  <a:pt x="44119" y="194908"/>
                </a:cubicBezTo>
                <a:cubicBezTo>
                  <a:pt x="45338" y="195444"/>
                  <a:pt x="45972" y="196858"/>
                  <a:pt x="45825" y="198588"/>
                </a:cubicBezTo>
                <a:cubicBezTo>
                  <a:pt x="45703" y="199734"/>
                  <a:pt x="45338" y="200514"/>
                  <a:pt x="44582" y="201123"/>
                </a:cubicBezTo>
                <a:cubicBezTo>
                  <a:pt x="44143" y="201489"/>
                  <a:pt x="43827" y="201611"/>
                  <a:pt x="43144" y="201635"/>
                </a:cubicBezTo>
                <a:cubicBezTo>
                  <a:pt x="43075" y="201639"/>
                  <a:pt x="43007" y="201641"/>
                  <a:pt x="42940" y="201641"/>
                </a:cubicBezTo>
                <a:cubicBezTo>
                  <a:pt x="40726" y="201641"/>
                  <a:pt x="39464" y="199336"/>
                  <a:pt x="40268" y="196663"/>
                </a:cubicBezTo>
                <a:cubicBezTo>
                  <a:pt x="40633" y="195404"/>
                  <a:pt x="41721" y="194637"/>
                  <a:pt x="42910" y="194637"/>
                </a:cubicBezTo>
                <a:close/>
                <a:moveTo>
                  <a:pt x="48628" y="193689"/>
                </a:moveTo>
                <a:lnTo>
                  <a:pt x="48628" y="198125"/>
                </a:lnTo>
                <a:lnTo>
                  <a:pt x="48628" y="202586"/>
                </a:lnTo>
                <a:lnTo>
                  <a:pt x="49847" y="202586"/>
                </a:lnTo>
                <a:lnTo>
                  <a:pt x="49847" y="200514"/>
                </a:lnTo>
                <a:lnTo>
                  <a:pt x="49847" y="198442"/>
                </a:lnTo>
                <a:lnTo>
                  <a:pt x="54454" y="198442"/>
                </a:lnTo>
                <a:lnTo>
                  <a:pt x="54454" y="200514"/>
                </a:lnTo>
                <a:lnTo>
                  <a:pt x="54454" y="202586"/>
                </a:lnTo>
                <a:lnTo>
                  <a:pt x="55673" y="202586"/>
                </a:lnTo>
                <a:lnTo>
                  <a:pt x="55673" y="198125"/>
                </a:lnTo>
                <a:lnTo>
                  <a:pt x="55673" y="193689"/>
                </a:lnTo>
                <a:lnTo>
                  <a:pt x="54454" y="193689"/>
                </a:lnTo>
                <a:lnTo>
                  <a:pt x="54454" y="195541"/>
                </a:lnTo>
                <a:lnTo>
                  <a:pt x="54454" y="197369"/>
                </a:lnTo>
                <a:lnTo>
                  <a:pt x="49847" y="197369"/>
                </a:lnTo>
                <a:lnTo>
                  <a:pt x="49847" y="195541"/>
                </a:lnTo>
                <a:lnTo>
                  <a:pt x="49847" y="193689"/>
                </a:lnTo>
                <a:close/>
                <a:moveTo>
                  <a:pt x="42865" y="193548"/>
                </a:moveTo>
                <a:cubicBezTo>
                  <a:pt x="41332" y="193548"/>
                  <a:pt x="40033" y="194358"/>
                  <a:pt x="39317" y="195809"/>
                </a:cubicBezTo>
                <a:cubicBezTo>
                  <a:pt x="38927" y="196565"/>
                  <a:pt x="38879" y="196858"/>
                  <a:pt x="38879" y="198125"/>
                </a:cubicBezTo>
                <a:cubicBezTo>
                  <a:pt x="38879" y="199441"/>
                  <a:pt x="38927" y="199709"/>
                  <a:pt x="39317" y="200465"/>
                </a:cubicBezTo>
                <a:cubicBezTo>
                  <a:pt x="39805" y="201440"/>
                  <a:pt x="40634" y="202220"/>
                  <a:pt x="41609" y="202513"/>
                </a:cubicBezTo>
                <a:cubicBezTo>
                  <a:pt x="41915" y="202608"/>
                  <a:pt x="42388" y="202674"/>
                  <a:pt x="42848" y="202674"/>
                </a:cubicBezTo>
                <a:cubicBezTo>
                  <a:pt x="42973" y="202674"/>
                  <a:pt x="43097" y="202669"/>
                  <a:pt x="43217" y="202659"/>
                </a:cubicBezTo>
                <a:cubicBezTo>
                  <a:pt x="45728" y="202513"/>
                  <a:pt x="47263" y="200538"/>
                  <a:pt x="47044" y="197711"/>
                </a:cubicBezTo>
                <a:cubicBezTo>
                  <a:pt x="46873" y="195663"/>
                  <a:pt x="45874" y="194225"/>
                  <a:pt x="44265" y="193762"/>
                </a:cubicBezTo>
                <a:cubicBezTo>
                  <a:pt x="43784" y="193618"/>
                  <a:pt x="43314" y="193548"/>
                  <a:pt x="42865" y="1935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4874575" y="1979100"/>
            <a:ext cx="2961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Haemoglobin is a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metalloprotein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with an iron (Fe</a:t>
            </a:r>
            <a:r>
              <a:rPr lang="en" sz="1300" baseline="30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2+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core. 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oxygen binds to haemoglobin,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oxyhaemoglobin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formed.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42" name="Google Shape;242;p24"/>
          <p:cNvGrpSpPr/>
          <p:nvPr/>
        </p:nvGrpSpPr>
        <p:grpSpPr>
          <a:xfrm>
            <a:off x="1241175" y="395700"/>
            <a:ext cx="1770375" cy="4352100"/>
            <a:chOff x="942450" y="374800"/>
            <a:chExt cx="1770375" cy="4352100"/>
          </a:xfrm>
        </p:grpSpPr>
        <p:sp>
          <p:nvSpPr>
            <p:cNvPr id="243" name="Google Shape;243;p24"/>
            <p:cNvSpPr/>
            <p:nvPr/>
          </p:nvSpPr>
          <p:spPr>
            <a:xfrm>
              <a:off x="1571800" y="380650"/>
              <a:ext cx="677092" cy="290205"/>
            </a:xfrm>
            <a:custGeom>
              <a:avLst/>
              <a:gdLst/>
              <a:ahLst/>
              <a:cxnLst/>
              <a:rect l="l" t="t" r="r" b="b"/>
              <a:pathLst>
                <a:path w="30093" h="12898" extrusionOk="0">
                  <a:moveTo>
                    <a:pt x="0" y="1"/>
                  </a:moveTo>
                  <a:lnTo>
                    <a:pt x="0" y="12898"/>
                  </a:lnTo>
                  <a:lnTo>
                    <a:pt x="30093" y="12898"/>
                  </a:lnTo>
                  <a:lnTo>
                    <a:pt x="30093" y="1"/>
                  </a:lnTo>
                  <a:close/>
                </a:path>
              </a:pathLst>
            </a:custGeom>
            <a:solidFill>
              <a:srgbClr val="E44F4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1571800" y="670833"/>
              <a:ext cx="677092" cy="290205"/>
            </a:xfrm>
            <a:custGeom>
              <a:avLst/>
              <a:gdLst/>
              <a:ahLst/>
              <a:cxnLst/>
              <a:rect l="l" t="t" r="r" b="b"/>
              <a:pathLst>
                <a:path w="30093" h="12898" extrusionOk="0">
                  <a:moveTo>
                    <a:pt x="0" y="1"/>
                  </a:moveTo>
                  <a:lnTo>
                    <a:pt x="0" y="12898"/>
                  </a:lnTo>
                  <a:lnTo>
                    <a:pt x="30093" y="12898"/>
                  </a:lnTo>
                  <a:lnTo>
                    <a:pt x="30093" y="1"/>
                  </a:lnTo>
                  <a:close/>
                </a:path>
              </a:pathLst>
            </a:custGeom>
            <a:solidFill>
              <a:srgbClr val="EC7D4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1571800" y="961015"/>
              <a:ext cx="677092" cy="290205"/>
            </a:xfrm>
            <a:custGeom>
              <a:avLst/>
              <a:gdLst/>
              <a:ahLst/>
              <a:cxnLst/>
              <a:rect l="l" t="t" r="r" b="b"/>
              <a:pathLst>
                <a:path w="30093" h="12898" extrusionOk="0">
                  <a:moveTo>
                    <a:pt x="0" y="1"/>
                  </a:moveTo>
                  <a:lnTo>
                    <a:pt x="0" y="12898"/>
                  </a:lnTo>
                  <a:lnTo>
                    <a:pt x="30093" y="12898"/>
                  </a:lnTo>
                  <a:lnTo>
                    <a:pt x="30093" y="1"/>
                  </a:lnTo>
                  <a:close/>
                </a:path>
              </a:pathLst>
            </a:custGeom>
            <a:solidFill>
              <a:srgbClr val="F6AF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1571800" y="1251197"/>
              <a:ext cx="677092" cy="290205"/>
            </a:xfrm>
            <a:custGeom>
              <a:avLst/>
              <a:gdLst/>
              <a:ahLst/>
              <a:cxnLst/>
              <a:rect l="l" t="t" r="r" b="b"/>
              <a:pathLst>
                <a:path w="30093" h="12898" extrusionOk="0">
                  <a:moveTo>
                    <a:pt x="0" y="1"/>
                  </a:moveTo>
                  <a:lnTo>
                    <a:pt x="0" y="12898"/>
                  </a:lnTo>
                  <a:lnTo>
                    <a:pt x="30093" y="12898"/>
                  </a:lnTo>
                  <a:lnTo>
                    <a:pt x="30093" y="1"/>
                  </a:lnTo>
                  <a:close/>
                </a:path>
              </a:pathLst>
            </a:custGeom>
            <a:solidFill>
              <a:srgbClr val="FBD92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1571800" y="1541380"/>
              <a:ext cx="677092" cy="290205"/>
            </a:xfrm>
            <a:custGeom>
              <a:avLst/>
              <a:gdLst/>
              <a:ahLst/>
              <a:cxnLst/>
              <a:rect l="l" t="t" r="r" b="b"/>
              <a:pathLst>
                <a:path w="30093" h="12898" extrusionOk="0">
                  <a:moveTo>
                    <a:pt x="0" y="1"/>
                  </a:moveTo>
                  <a:lnTo>
                    <a:pt x="0" y="12898"/>
                  </a:lnTo>
                  <a:lnTo>
                    <a:pt x="30093" y="12898"/>
                  </a:lnTo>
                  <a:lnTo>
                    <a:pt x="30093" y="1"/>
                  </a:lnTo>
                  <a:close/>
                </a:path>
              </a:pathLst>
            </a:custGeom>
            <a:solidFill>
              <a:srgbClr val="FDDF5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1571800" y="1825375"/>
              <a:ext cx="677092" cy="290205"/>
            </a:xfrm>
            <a:custGeom>
              <a:avLst/>
              <a:gdLst/>
              <a:ahLst/>
              <a:cxnLst/>
              <a:rect l="l" t="t" r="r" b="b"/>
              <a:pathLst>
                <a:path w="30093" h="12898" extrusionOk="0">
                  <a:moveTo>
                    <a:pt x="0" y="1"/>
                  </a:moveTo>
                  <a:lnTo>
                    <a:pt x="0" y="12898"/>
                  </a:lnTo>
                  <a:lnTo>
                    <a:pt x="30093" y="12898"/>
                  </a:lnTo>
                  <a:lnTo>
                    <a:pt x="30093" y="1"/>
                  </a:lnTo>
                  <a:close/>
                </a:path>
              </a:pathLst>
            </a:custGeom>
            <a:solidFill>
              <a:srgbClr val="D3DD6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1571800" y="2115558"/>
              <a:ext cx="677092" cy="290205"/>
            </a:xfrm>
            <a:custGeom>
              <a:avLst/>
              <a:gdLst/>
              <a:ahLst/>
              <a:cxnLst/>
              <a:rect l="l" t="t" r="r" b="b"/>
              <a:pathLst>
                <a:path w="30093" h="12898" extrusionOk="0">
                  <a:moveTo>
                    <a:pt x="0" y="1"/>
                  </a:moveTo>
                  <a:lnTo>
                    <a:pt x="0" y="12898"/>
                  </a:lnTo>
                  <a:lnTo>
                    <a:pt x="30093" y="12898"/>
                  </a:lnTo>
                  <a:lnTo>
                    <a:pt x="30093" y="1"/>
                  </a:lnTo>
                  <a:close/>
                </a:path>
              </a:pathLst>
            </a:custGeom>
            <a:solidFill>
              <a:srgbClr val="99C55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" name="Google Shape;250;p24"/>
            <p:cNvGrpSpPr/>
            <p:nvPr/>
          </p:nvGrpSpPr>
          <p:grpSpPr>
            <a:xfrm>
              <a:off x="1571800" y="2689748"/>
              <a:ext cx="677092" cy="2031300"/>
              <a:chOff x="1571800" y="2631923"/>
              <a:chExt cx="677092" cy="2031300"/>
            </a:xfrm>
          </p:grpSpPr>
          <p:sp>
            <p:nvSpPr>
              <p:cNvPr id="251" name="Google Shape;251;p24"/>
              <p:cNvSpPr/>
              <p:nvPr/>
            </p:nvSpPr>
            <p:spPr>
              <a:xfrm>
                <a:off x="1571800" y="2631923"/>
                <a:ext cx="677092" cy="290205"/>
              </a:xfrm>
              <a:custGeom>
                <a:avLst/>
                <a:gdLst/>
                <a:ahLst/>
                <a:cxnLst/>
                <a:rect l="l" t="t" r="r" b="b"/>
                <a:pathLst>
                  <a:path w="30093" h="12898" extrusionOk="0">
                    <a:moveTo>
                      <a:pt x="0" y="0"/>
                    </a:moveTo>
                    <a:lnTo>
                      <a:pt x="0" y="12897"/>
                    </a:lnTo>
                    <a:lnTo>
                      <a:pt x="30093" y="12897"/>
                    </a:lnTo>
                    <a:lnTo>
                      <a:pt x="30093" y="0"/>
                    </a:lnTo>
                    <a:close/>
                  </a:path>
                </a:pathLst>
              </a:custGeom>
              <a:solidFill>
                <a:srgbClr val="93C88D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4"/>
              <p:cNvSpPr/>
              <p:nvPr/>
            </p:nvSpPr>
            <p:spPr>
              <a:xfrm>
                <a:off x="1571800" y="2922105"/>
                <a:ext cx="677092" cy="290205"/>
              </a:xfrm>
              <a:custGeom>
                <a:avLst/>
                <a:gdLst/>
                <a:ahLst/>
                <a:cxnLst/>
                <a:rect l="l" t="t" r="r" b="b"/>
                <a:pathLst>
                  <a:path w="30093" h="12898" extrusionOk="0">
                    <a:moveTo>
                      <a:pt x="0" y="0"/>
                    </a:moveTo>
                    <a:lnTo>
                      <a:pt x="0" y="12897"/>
                    </a:lnTo>
                    <a:lnTo>
                      <a:pt x="30093" y="12897"/>
                    </a:lnTo>
                    <a:lnTo>
                      <a:pt x="30093" y="0"/>
                    </a:lnTo>
                    <a:close/>
                  </a:path>
                </a:pathLst>
              </a:custGeom>
              <a:solidFill>
                <a:srgbClr val="75C3B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4"/>
              <p:cNvSpPr/>
              <p:nvPr/>
            </p:nvSpPr>
            <p:spPr>
              <a:xfrm>
                <a:off x="1571800" y="3212288"/>
                <a:ext cx="677092" cy="290205"/>
              </a:xfrm>
              <a:custGeom>
                <a:avLst/>
                <a:gdLst/>
                <a:ahLst/>
                <a:cxnLst/>
                <a:rect l="l" t="t" r="r" b="b"/>
                <a:pathLst>
                  <a:path w="30093" h="12898" extrusionOk="0">
                    <a:moveTo>
                      <a:pt x="0" y="0"/>
                    </a:moveTo>
                    <a:lnTo>
                      <a:pt x="0" y="12897"/>
                    </a:lnTo>
                    <a:lnTo>
                      <a:pt x="30093" y="12897"/>
                    </a:lnTo>
                    <a:lnTo>
                      <a:pt x="30093" y="0"/>
                    </a:lnTo>
                    <a:close/>
                  </a:path>
                </a:pathLst>
              </a:custGeom>
              <a:solidFill>
                <a:srgbClr val="64B5C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4"/>
              <p:cNvSpPr/>
              <p:nvPr/>
            </p:nvSpPr>
            <p:spPr>
              <a:xfrm>
                <a:off x="1571800" y="3502470"/>
                <a:ext cx="677092" cy="290205"/>
              </a:xfrm>
              <a:custGeom>
                <a:avLst/>
                <a:gdLst/>
                <a:ahLst/>
                <a:cxnLst/>
                <a:rect l="l" t="t" r="r" b="b"/>
                <a:pathLst>
                  <a:path w="30093" h="12898" extrusionOk="0">
                    <a:moveTo>
                      <a:pt x="0" y="0"/>
                    </a:moveTo>
                    <a:lnTo>
                      <a:pt x="0" y="12897"/>
                    </a:lnTo>
                    <a:lnTo>
                      <a:pt x="30093" y="12897"/>
                    </a:lnTo>
                    <a:lnTo>
                      <a:pt x="30093" y="0"/>
                    </a:lnTo>
                    <a:close/>
                  </a:path>
                </a:pathLst>
              </a:custGeom>
              <a:solidFill>
                <a:srgbClr val="6899C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1571800" y="3792653"/>
                <a:ext cx="677092" cy="290205"/>
              </a:xfrm>
              <a:custGeom>
                <a:avLst/>
                <a:gdLst/>
                <a:ahLst/>
                <a:cxnLst/>
                <a:rect l="l" t="t" r="r" b="b"/>
                <a:pathLst>
                  <a:path w="30093" h="12898" extrusionOk="0">
                    <a:moveTo>
                      <a:pt x="0" y="0"/>
                    </a:moveTo>
                    <a:lnTo>
                      <a:pt x="0" y="12897"/>
                    </a:lnTo>
                    <a:lnTo>
                      <a:pt x="30093" y="12897"/>
                    </a:lnTo>
                    <a:lnTo>
                      <a:pt x="30093" y="0"/>
                    </a:lnTo>
                    <a:close/>
                  </a:path>
                </a:pathLst>
              </a:custGeom>
              <a:solidFill>
                <a:srgbClr val="616E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>
                <a:off x="1571800" y="4082835"/>
                <a:ext cx="677092" cy="290205"/>
              </a:xfrm>
              <a:custGeom>
                <a:avLst/>
                <a:gdLst/>
                <a:ahLst/>
                <a:cxnLst/>
                <a:rect l="l" t="t" r="r" b="b"/>
                <a:pathLst>
                  <a:path w="30093" h="12898" extrusionOk="0">
                    <a:moveTo>
                      <a:pt x="0" y="0"/>
                    </a:moveTo>
                    <a:lnTo>
                      <a:pt x="0" y="12897"/>
                    </a:lnTo>
                    <a:lnTo>
                      <a:pt x="30093" y="12897"/>
                    </a:lnTo>
                    <a:lnTo>
                      <a:pt x="30093" y="0"/>
                    </a:lnTo>
                    <a:close/>
                  </a:path>
                </a:pathLst>
              </a:custGeom>
              <a:solidFill>
                <a:srgbClr val="636A9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4"/>
              <p:cNvSpPr/>
              <p:nvPr/>
            </p:nvSpPr>
            <p:spPr>
              <a:xfrm>
                <a:off x="1571800" y="4373018"/>
                <a:ext cx="677092" cy="290205"/>
              </a:xfrm>
              <a:custGeom>
                <a:avLst/>
                <a:gdLst/>
                <a:ahLst/>
                <a:cxnLst/>
                <a:rect l="l" t="t" r="r" b="b"/>
                <a:pathLst>
                  <a:path w="30093" h="12898" extrusionOk="0">
                    <a:moveTo>
                      <a:pt x="0" y="0"/>
                    </a:moveTo>
                    <a:lnTo>
                      <a:pt x="0" y="12897"/>
                    </a:lnTo>
                    <a:lnTo>
                      <a:pt x="30093" y="12897"/>
                    </a:lnTo>
                    <a:lnTo>
                      <a:pt x="30093" y="0"/>
                    </a:lnTo>
                    <a:close/>
                  </a:path>
                </a:pathLst>
              </a:custGeom>
              <a:solidFill>
                <a:srgbClr val="5A5D7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" name="Google Shape;258;p24"/>
            <p:cNvSpPr/>
            <p:nvPr/>
          </p:nvSpPr>
          <p:spPr>
            <a:xfrm flipH="1">
              <a:off x="1265550" y="374800"/>
              <a:ext cx="216600" cy="20430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 flipH="1">
              <a:off x="1265550" y="2683900"/>
              <a:ext cx="216600" cy="20430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 txBox="1"/>
            <p:nvPr/>
          </p:nvSpPr>
          <p:spPr>
            <a:xfrm rot="-5400000">
              <a:off x="134850" y="1234750"/>
              <a:ext cx="1938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ACIDIC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61" name="Google Shape;261;p24"/>
            <p:cNvSpPr txBox="1"/>
            <p:nvPr/>
          </p:nvSpPr>
          <p:spPr>
            <a:xfrm rot="-5400000">
              <a:off x="134850" y="3497350"/>
              <a:ext cx="1938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ALKALINE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262" name="Google Shape;262;p24"/>
            <p:cNvCxnSpPr/>
            <p:nvPr/>
          </p:nvCxnSpPr>
          <p:spPr>
            <a:xfrm rot="10800000">
              <a:off x="2389725" y="390050"/>
              <a:ext cx="0" cy="432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3" name="Google Shape;263;p24"/>
            <p:cNvSpPr txBox="1"/>
            <p:nvPr/>
          </p:nvSpPr>
          <p:spPr>
            <a:xfrm rot="-5400000">
              <a:off x="386925" y="2401000"/>
              <a:ext cx="4328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INCREASING CONCENTRATION OF H</a:t>
              </a:r>
              <a:r>
                <a:rPr lang="en" sz="900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+</a:t>
              </a:r>
              <a:endParaRPr sz="9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64" name="Google Shape;264;p24"/>
          <p:cNvSpPr txBox="1"/>
          <p:nvPr/>
        </p:nvSpPr>
        <p:spPr>
          <a:xfrm>
            <a:off x="3667550" y="2048400"/>
            <a:ext cx="4198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concentration of hydrogen ions (H</a:t>
            </a:r>
            <a:r>
              <a:rPr lang="en" baseline="30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directly influences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acidity or alkalinity of a solution.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enzymes are very sensitive to changes in pH.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70" name="Google Shape;270;p25"/>
          <p:cNvSpPr txBox="1"/>
          <p:nvPr/>
        </p:nvSpPr>
        <p:spPr>
          <a:xfrm>
            <a:off x="3460650" y="2179200"/>
            <a:ext cx="5011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DNA backbone requires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phosphates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PO</a:t>
            </a:r>
            <a:r>
              <a:rPr lang="en" sz="1300" b="1" baseline="-25000"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300" b="1" baseline="300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300" baseline="30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to bind to sugars.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This creates the </a:t>
            </a:r>
            <a:r>
              <a:rPr lang="en" sz="1300" b="1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sugar-phosphate backbone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1" name="Google Shape;271;p25"/>
          <p:cNvGrpSpPr/>
          <p:nvPr/>
        </p:nvGrpSpPr>
        <p:grpSpPr>
          <a:xfrm>
            <a:off x="1642400" y="242263"/>
            <a:ext cx="1430685" cy="4658963"/>
            <a:chOff x="3076300" y="261275"/>
            <a:chExt cx="1589650" cy="5176625"/>
          </a:xfrm>
        </p:grpSpPr>
        <p:sp>
          <p:nvSpPr>
            <p:cNvPr id="272" name="Google Shape;272;p25"/>
            <p:cNvSpPr/>
            <p:nvPr/>
          </p:nvSpPr>
          <p:spPr>
            <a:xfrm>
              <a:off x="3402425" y="4671775"/>
              <a:ext cx="1004625" cy="151075"/>
            </a:xfrm>
            <a:custGeom>
              <a:avLst/>
              <a:gdLst/>
              <a:ahLst/>
              <a:cxnLst/>
              <a:rect l="l" t="t" r="r" b="b"/>
              <a:pathLst>
                <a:path w="40185" h="6043" extrusionOk="0">
                  <a:moveTo>
                    <a:pt x="5082" y="0"/>
                  </a:moveTo>
                  <a:lnTo>
                    <a:pt x="1" y="3790"/>
                  </a:lnTo>
                  <a:lnTo>
                    <a:pt x="39242" y="6043"/>
                  </a:lnTo>
                  <a:cubicBezTo>
                    <a:pt x="39242" y="6043"/>
                    <a:pt x="40185" y="5082"/>
                    <a:pt x="40185" y="4139"/>
                  </a:cubicBezTo>
                  <a:cubicBezTo>
                    <a:pt x="40185" y="3196"/>
                    <a:pt x="38770" y="2131"/>
                    <a:pt x="38770" y="2131"/>
                  </a:cubicBezTo>
                  <a:lnTo>
                    <a:pt x="5082" y="0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217300" y="3915575"/>
              <a:ext cx="1282750" cy="107875"/>
            </a:xfrm>
            <a:custGeom>
              <a:avLst/>
              <a:gdLst/>
              <a:ahLst/>
              <a:cxnLst/>
              <a:rect l="l" t="t" r="r" b="b"/>
              <a:pathLst>
                <a:path w="51310" h="4315" extrusionOk="0">
                  <a:moveTo>
                    <a:pt x="1415" y="1"/>
                  </a:moveTo>
                  <a:cubicBezTo>
                    <a:pt x="979" y="595"/>
                    <a:pt x="333" y="1643"/>
                    <a:pt x="1" y="3040"/>
                  </a:cubicBezTo>
                  <a:cubicBezTo>
                    <a:pt x="15142" y="3511"/>
                    <a:pt x="30301" y="3930"/>
                    <a:pt x="45459" y="4315"/>
                  </a:cubicBezTo>
                  <a:cubicBezTo>
                    <a:pt x="46752" y="4315"/>
                    <a:pt x="51310" y="420"/>
                    <a:pt x="51310" y="420"/>
                  </a:cubicBezTo>
                  <a:lnTo>
                    <a:pt x="1415" y="1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3355275" y="4154850"/>
              <a:ext cx="720850" cy="97825"/>
            </a:xfrm>
            <a:custGeom>
              <a:avLst/>
              <a:gdLst/>
              <a:ahLst/>
              <a:cxnLst/>
              <a:rect l="l" t="t" r="r" b="b"/>
              <a:pathLst>
                <a:path w="28834" h="3913" extrusionOk="0">
                  <a:moveTo>
                    <a:pt x="1066" y="0"/>
                  </a:moveTo>
                  <a:cubicBezTo>
                    <a:pt x="1066" y="0"/>
                    <a:pt x="0" y="716"/>
                    <a:pt x="0" y="1537"/>
                  </a:cubicBezTo>
                  <a:cubicBezTo>
                    <a:pt x="0" y="2375"/>
                    <a:pt x="699" y="3668"/>
                    <a:pt x="699" y="3668"/>
                  </a:cubicBezTo>
                  <a:lnTo>
                    <a:pt x="23978" y="3912"/>
                  </a:lnTo>
                  <a:lnTo>
                    <a:pt x="28833" y="472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3250500" y="1902425"/>
              <a:ext cx="1212450" cy="119650"/>
            </a:xfrm>
            <a:custGeom>
              <a:avLst/>
              <a:gdLst/>
              <a:ahLst/>
              <a:cxnLst/>
              <a:rect l="l" t="t" r="r" b="b"/>
              <a:pathLst>
                <a:path w="48498" h="4786" extrusionOk="0">
                  <a:moveTo>
                    <a:pt x="48497" y="1"/>
                  </a:moveTo>
                  <a:lnTo>
                    <a:pt x="699" y="1468"/>
                  </a:lnTo>
                  <a:cubicBezTo>
                    <a:pt x="699" y="1468"/>
                    <a:pt x="0" y="2358"/>
                    <a:pt x="105" y="3127"/>
                  </a:cubicBezTo>
                  <a:cubicBezTo>
                    <a:pt x="227" y="3895"/>
                    <a:pt x="1118" y="4786"/>
                    <a:pt x="1118" y="4786"/>
                  </a:cubicBezTo>
                  <a:lnTo>
                    <a:pt x="43363" y="4017"/>
                  </a:lnTo>
                  <a:lnTo>
                    <a:pt x="48497" y="1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3149200" y="261275"/>
              <a:ext cx="1474850" cy="5174275"/>
            </a:xfrm>
            <a:custGeom>
              <a:avLst/>
              <a:gdLst/>
              <a:ahLst/>
              <a:cxnLst/>
              <a:rect l="l" t="t" r="r" b="b"/>
              <a:pathLst>
                <a:path w="58994" h="206971" extrusionOk="0">
                  <a:moveTo>
                    <a:pt x="6126" y="1"/>
                  </a:moveTo>
                  <a:cubicBezTo>
                    <a:pt x="5380" y="1"/>
                    <a:pt x="4768" y="785"/>
                    <a:pt x="4768" y="785"/>
                  </a:cubicBezTo>
                  <a:cubicBezTo>
                    <a:pt x="1013" y="5798"/>
                    <a:pt x="1590" y="17656"/>
                    <a:pt x="1590" y="17656"/>
                  </a:cubicBezTo>
                  <a:cubicBezTo>
                    <a:pt x="1590" y="17656"/>
                    <a:pt x="1433" y="23087"/>
                    <a:pt x="3022" y="27855"/>
                  </a:cubicBezTo>
                  <a:cubicBezTo>
                    <a:pt x="4611" y="32622"/>
                    <a:pt x="10863" y="41808"/>
                    <a:pt x="31261" y="51344"/>
                  </a:cubicBezTo>
                  <a:cubicBezTo>
                    <a:pt x="51641" y="60861"/>
                    <a:pt x="53492" y="64459"/>
                    <a:pt x="53492" y="64459"/>
                  </a:cubicBezTo>
                  <a:cubicBezTo>
                    <a:pt x="51484" y="66467"/>
                    <a:pt x="36517" y="73977"/>
                    <a:pt x="36517" y="73977"/>
                  </a:cubicBezTo>
                  <a:cubicBezTo>
                    <a:pt x="36517" y="73977"/>
                    <a:pt x="15211" y="83512"/>
                    <a:pt x="8523" y="88524"/>
                  </a:cubicBezTo>
                  <a:cubicBezTo>
                    <a:pt x="1852" y="93537"/>
                    <a:pt x="0" y="98968"/>
                    <a:pt x="0" y="100138"/>
                  </a:cubicBezTo>
                  <a:cubicBezTo>
                    <a:pt x="0" y="101308"/>
                    <a:pt x="594" y="105482"/>
                    <a:pt x="594" y="105482"/>
                  </a:cubicBezTo>
                  <a:cubicBezTo>
                    <a:pt x="594" y="105482"/>
                    <a:pt x="332" y="105849"/>
                    <a:pt x="420" y="112258"/>
                  </a:cubicBezTo>
                  <a:cubicBezTo>
                    <a:pt x="507" y="119278"/>
                    <a:pt x="25568" y="131136"/>
                    <a:pt x="25568" y="131136"/>
                  </a:cubicBezTo>
                  <a:cubicBezTo>
                    <a:pt x="25568" y="131136"/>
                    <a:pt x="32344" y="134979"/>
                    <a:pt x="41198" y="139502"/>
                  </a:cubicBezTo>
                  <a:cubicBezTo>
                    <a:pt x="50052" y="144007"/>
                    <a:pt x="52322" y="147919"/>
                    <a:pt x="52322" y="147919"/>
                  </a:cubicBezTo>
                  <a:cubicBezTo>
                    <a:pt x="48829" y="149596"/>
                    <a:pt x="29410" y="159707"/>
                    <a:pt x="24066" y="162065"/>
                  </a:cubicBezTo>
                  <a:cubicBezTo>
                    <a:pt x="21603" y="163148"/>
                    <a:pt x="17883" y="165226"/>
                    <a:pt x="14338" y="167357"/>
                  </a:cubicBezTo>
                  <a:cubicBezTo>
                    <a:pt x="10199" y="169837"/>
                    <a:pt x="6322" y="172421"/>
                    <a:pt x="5013" y="173591"/>
                  </a:cubicBezTo>
                  <a:cubicBezTo>
                    <a:pt x="2603" y="175757"/>
                    <a:pt x="175" y="179861"/>
                    <a:pt x="175" y="182026"/>
                  </a:cubicBezTo>
                  <a:cubicBezTo>
                    <a:pt x="175" y="184209"/>
                    <a:pt x="1066" y="187353"/>
                    <a:pt x="1066" y="187353"/>
                  </a:cubicBezTo>
                  <a:cubicBezTo>
                    <a:pt x="1066" y="187353"/>
                    <a:pt x="262" y="188331"/>
                    <a:pt x="262" y="191911"/>
                  </a:cubicBezTo>
                  <a:cubicBezTo>
                    <a:pt x="262" y="197430"/>
                    <a:pt x="12120" y="205428"/>
                    <a:pt x="14129" y="206511"/>
                  </a:cubicBezTo>
                  <a:cubicBezTo>
                    <a:pt x="14764" y="206853"/>
                    <a:pt x="15324" y="206970"/>
                    <a:pt x="15793" y="206970"/>
                  </a:cubicBezTo>
                  <a:cubicBezTo>
                    <a:pt x="16807" y="206970"/>
                    <a:pt x="17394" y="206424"/>
                    <a:pt x="17394" y="206424"/>
                  </a:cubicBezTo>
                  <a:lnTo>
                    <a:pt x="23908" y="201918"/>
                  </a:lnTo>
                  <a:cubicBezTo>
                    <a:pt x="24991" y="200905"/>
                    <a:pt x="23158" y="199997"/>
                    <a:pt x="23158" y="199997"/>
                  </a:cubicBezTo>
                  <a:cubicBezTo>
                    <a:pt x="23158" y="199997"/>
                    <a:pt x="10863" y="194059"/>
                    <a:pt x="8366" y="192138"/>
                  </a:cubicBezTo>
                  <a:cubicBezTo>
                    <a:pt x="5851" y="190217"/>
                    <a:pt x="4786" y="186427"/>
                    <a:pt x="4786" y="186427"/>
                  </a:cubicBezTo>
                  <a:cubicBezTo>
                    <a:pt x="5886" y="184244"/>
                    <a:pt x="14967" y="176997"/>
                    <a:pt x="14967" y="176997"/>
                  </a:cubicBezTo>
                  <a:cubicBezTo>
                    <a:pt x="14967" y="176997"/>
                    <a:pt x="44883" y="162729"/>
                    <a:pt x="48637" y="160895"/>
                  </a:cubicBezTo>
                  <a:cubicBezTo>
                    <a:pt x="52392" y="159044"/>
                    <a:pt x="56496" y="155202"/>
                    <a:pt x="57753" y="153875"/>
                  </a:cubicBezTo>
                  <a:cubicBezTo>
                    <a:pt x="58993" y="152530"/>
                    <a:pt x="58662" y="150364"/>
                    <a:pt x="58417" y="149526"/>
                  </a:cubicBezTo>
                  <a:cubicBezTo>
                    <a:pt x="58173" y="148688"/>
                    <a:pt x="58173" y="145754"/>
                    <a:pt x="58417" y="144933"/>
                  </a:cubicBezTo>
                  <a:cubicBezTo>
                    <a:pt x="58662" y="144095"/>
                    <a:pt x="58696" y="143344"/>
                    <a:pt x="58696" y="143344"/>
                  </a:cubicBezTo>
                  <a:cubicBezTo>
                    <a:pt x="58469" y="138733"/>
                    <a:pt x="52322" y="136376"/>
                    <a:pt x="52322" y="136376"/>
                  </a:cubicBezTo>
                  <a:lnTo>
                    <a:pt x="38369" y="128447"/>
                  </a:lnTo>
                  <a:cubicBezTo>
                    <a:pt x="38369" y="128447"/>
                    <a:pt x="9536" y="111437"/>
                    <a:pt x="6462" y="108835"/>
                  </a:cubicBezTo>
                  <a:cubicBezTo>
                    <a:pt x="4855" y="107473"/>
                    <a:pt x="4489" y="106215"/>
                    <a:pt x="4489" y="105325"/>
                  </a:cubicBezTo>
                  <a:cubicBezTo>
                    <a:pt x="4489" y="104504"/>
                    <a:pt x="4820" y="103980"/>
                    <a:pt x="4820" y="103980"/>
                  </a:cubicBezTo>
                  <a:cubicBezTo>
                    <a:pt x="8593" y="96191"/>
                    <a:pt x="32344" y="86726"/>
                    <a:pt x="32344" y="86726"/>
                  </a:cubicBezTo>
                  <a:cubicBezTo>
                    <a:pt x="32344" y="86726"/>
                    <a:pt x="52078" y="77051"/>
                    <a:pt x="55151" y="74326"/>
                  </a:cubicBezTo>
                  <a:cubicBezTo>
                    <a:pt x="58225" y="71602"/>
                    <a:pt x="58819" y="69122"/>
                    <a:pt x="58574" y="67236"/>
                  </a:cubicBezTo>
                  <a:cubicBezTo>
                    <a:pt x="58347" y="65350"/>
                    <a:pt x="58696" y="64040"/>
                    <a:pt x="58574" y="60023"/>
                  </a:cubicBezTo>
                  <a:cubicBezTo>
                    <a:pt x="58469" y="56006"/>
                    <a:pt x="53859" y="54347"/>
                    <a:pt x="53859" y="54347"/>
                  </a:cubicBezTo>
                  <a:lnTo>
                    <a:pt x="34125" y="43834"/>
                  </a:lnTo>
                  <a:cubicBezTo>
                    <a:pt x="14391" y="33321"/>
                    <a:pt x="11317" y="28955"/>
                    <a:pt x="6235" y="21026"/>
                  </a:cubicBezTo>
                  <a:cubicBezTo>
                    <a:pt x="1153" y="13115"/>
                    <a:pt x="11666" y="5082"/>
                    <a:pt x="11666" y="5082"/>
                  </a:cubicBezTo>
                  <a:cubicBezTo>
                    <a:pt x="10199" y="5047"/>
                    <a:pt x="7824" y="1397"/>
                    <a:pt x="7108" y="541"/>
                  </a:cubicBezTo>
                  <a:cubicBezTo>
                    <a:pt x="6781" y="141"/>
                    <a:pt x="6442" y="1"/>
                    <a:pt x="6126" y="1"/>
                  </a:cubicBezTo>
                  <a:close/>
                </a:path>
              </a:pathLst>
            </a:custGeom>
            <a:solidFill>
              <a:srgbClr val="8E7CC3"/>
            </a:solidFill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3219050" y="2882600"/>
              <a:ext cx="1170975" cy="111350"/>
            </a:xfrm>
            <a:custGeom>
              <a:avLst/>
              <a:gdLst/>
              <a:ahLst/>
              <a:cxnLst/>
              <a:rect l="l" t="t" r="r" b="b"/>
              <a:pathLst>
                <a:path w="46839" h="4454" extrusionOk="0">
                  <a:moveTo>
                    <a:pt x="1555" y="0"/>
                  </a:moveTo>
                  <a:cubicBezTo>
                    <a:pt x="367" y="1659"/>
                    <a:pt x="1" y="3283"/>
                    <a:pt x="1" y="3283"/>
                  </a:cubicBezTo>
                  <a:lnTo>
                    <a:pt x="41757" y="4453"/>
                  </a:lnTo>
                  <a:cubicBezTo>
                    <a:pt x="45773" y="2882"/>
                    <a:pt x="45215" y="2113"/>
                    <a:pt x="46839" y="961"/>
                  </a:cubicBezTo>
                  <a:lnTo>
                    <a:pt x="1555" y="0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3285850" y="1634800"/>
              <a:ext cx="1200675" cy="174225"/>
            </a:xfrm>
            <a:custGeom>
              <a:avLst/>
              <a:gdLst/>
              <a:ahLst/>
              <a:cxnLst/>
              <a:rect l="l" t="t" r="r" b="b"/>
              <a:pathLst>
                <a:path w="48027" h="6969" extrusionOk="0">
                  <a:moveTo>
                    <a:pt x="3074" y="0"/>
                  </a:moveTo>
                  <a:cubicBezTo>
                    <a:pt x="1887" y="542"/>
                    <a:pt x="1" y="3545"/>
                    <a:pt x="1" y="3545"/>
                  </a:cubicBezTo>
                  <a:lnTo>
                    <a:pt x="47258" y="6968"/>
                  </a:lnTo>
                  <a:cubicBezTo>
                    <a:pt x="47258" y="6968"/>
                    <a:pt x="48026" y="6095"/>
                    <a:pt x="48026" y="5082"/>
                  </a:cubicBezTo>
                  <a:cubicBezTo>
                    <a:pt x="48026" y="4087"/>
                    <a:pt x="47380" y="3371"/>
                    <a:pt x="47380" y="3371"/>
                  </a:cubicBezTo>
                  <a:lnTo>
                    <a:pt x="3074" y="0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3722875" y="1202125"/>
              <a:ext cx="254125" cy="211325"/>
            </a:xfrm>
            <a:custGeom>
              <a:avLst/>
              <a:gdLst/>
              <a:ahLst/>
              <a:cxnLst/>
              <a:rect l="l" t="t" r="r" b="b"/>
              <a:pathLst>
                <a:path w="10165" h="8453" extrusionOk="0">
                  <a:moveTo>
                    <a:pt x="10165" y="0"/>
                  </a:moveTo>
                  <a:lnTo>
                    <a:pt x="1189" y="5205"/>
                  </a:lnTo>
                  <a:lnTo>
                    <a:pt x="1" y="7091"/>
                  </a:lnTo>
                  <a:lnTo>
                    <a:pt x="3721" y="8453"/>
                  </a:lnTo>
                  <a:lnTo>
                    <a:pt x="10165" y="0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3605000" y="1360175"/>
              <a:ext cx="652750" cy="267250"/>
            </a:xfrm>
            <a:custGeom>
              <a:avLst/>
              <a:gdLst/>
              <a:ahLst/>
              <a:cxnLst/>
              <a:rect l="l" t="t" r="r" b="b"/>
              <a:pathLst>
                <a:path w="26110" h="10690" extrusionOk="0">
                  <a:moveTo>
                    <a:pt x="4122" y="0"/>
                  </a:moveTo>
                  <a:lnTo>
                    <a:pt x="1" y="2777"/>
                  </a:lnTo>
                  <a:lnTo>
                    <a:pt x="23210" y="10688"/>
                  </a:lnTo>
                  <a:cubicBezTo>
                    <a:pt x="23210" y="10688"/>
                    <a:pt x="23238" y="10689"/>
                    <a:pt x="23288" y="10689"/>
                  </a:cubicBezTo>
                  <a:cubicBezTo>
                    <a:pt x="23670" y="10689"/>
                    <a:pt x="25335" y="10635"/>
                    <a:pt x="25690" y="9693"/>
                  </a:cubicBezTo>
                  <a:cubicBezTo>
                    <a:pt x="26109" y="8628"/>
                    <a:pt x="24869" y="7510"/>
                    <a:pt x="24869" y="7510"/>
                  </a:cubicBezTo>
                  <a:lnTo>
                    <a:pt x="4122" y="0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3388450" y="887325"/>
              <a:ext cx="761450" cy="218775"/>
            </a:xfrm>
            <a:custGeom>
              <a:avLst/>
              <a:gdLst/>
              <a:ahLst/>
              <a:cxnLst/>
              <a:rect l="l" t="t" r="r" b="b"/>
              <a:pathLst>
                <a:path w="30458" h="8751" extrusionOk="0">
                  <a:moveTo>
                    <a:pt x="30458" y="1"/>
                  </a:moveTo>
                  <a:lnTo>
                    <a:pt x="1503" y="5450"/>
                  </a:lnTo>
                  <a:cubicBezTo>
                    <a:pt x="1503" y="5450"/>
                    <a:pt x="1" y="6253"/>
                    <a:pt x="507" y="7266"/>
                  </a:cubicBezTo>
                  <a:cubicBezTo>
                    <a:pt x="1031" y="8331"/>
                    <a:pt x="2096" y="8750"/>
                    <a:pt x="2515" y="8750"/>
                  </a:cubicBezTo>
                  <a:cubicBezTo>
                    <a:pt x="2917" y="8750"/>
                    <a:pt x="22127" y="4908"/>
                    <a:pt x="22127" y="4908"/>
                  </a:cubicBezTo>
                  <a:lnTo>
                    <a:pt x="30458" y="1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3353525" y="3131450"/>
              <a:ext cx="706450" cy="91275"/>
            </a:xfrm>
            <a:custGeom>
              <a:avLst/>
              <a:gdLst/>
              <a:ahLst/>
              <a:cxnLst/>
              <a:rect l="l" t="t" r="r" b="b"/>
              <a:pathLst>
                <a:path w="28258" h="3651" extrusionOk="0">
                  <a:moveTo>
                    <a:pt x="1013" y="1"/>
                  </a:moveTo>
                  <a:cubicBezTo>
                    <a:pt x="1013" y="1"/>
                    <a:pt x="1" y="996"/>
                    <a:pt x="1" y="1817"/>
                  </a:cubicBezTo>
                  <a:cubicBezTo>
                    <a:pt x="1" y="2655"/>
                    <a:pt x="961" y="3651"/>
                    <a:pt x="961" y="3651"/>
                  </a:cubicBezTo>
                  <a:lnTo>
                    <a:pt x="24642" y="3476"/>
                  </a:lnTo>
                  <a:lnTo>
                    <a:pt x="28257" y="298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3777450" y="3451925"/>
              <a:ext cx="273350" cy="109175"/>
            </a:xfrm>
            <a:custGeom>
              <a:avLst/>
              <a:gdLst/>
              <a:ahLst/>
              <a:cxnLst/>
              <a:rect l="l" t="t" r="r" b="b"/>
              <a:pathLst>
                <a:path w="10934" h="4367" extrusionOk="0">
                  <a:moveTo>
                    <a:pt x="5572" y="0"/>
                  </a:moveTo>
                  <a:lnTo>
                    <a:pt x="1" y="2707"/>
                  </a:lnTo>
                  <a:lnTo>
                    <a:pt x="8873" y="4366"/>
                  </a:lnTo>
                  <a:cubicBezTo>
                    <a:pt x="8873" y="4366"/>
                    <a:pt x="10235" y="3947"/>
                    <a:pt x="10584" y="2829"/>
                  </a:cubicBezTo>
                  <a:cubicBezTo>
                    <a:pt x="10933" y="1712"/>
                    <a:pt x="9990" y="821"/>
                    <a:pt x="9990" y="821"/>
                  </a:cubicBezTo>
                  <a:lnTo>
                    <a:pt x="5572" y="0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5"/>
            <p:cNvSpPr/>
            <p:nvPr/>
          </p:nvSpPr>
          <p:spPr>
            <a:xfrm>
              <a:off x="3398050" y="3654050"/>
              <a:ext cx="999850" cy="141925"/>
            </a:xfrm>
            <a:custGeom>
              <a:avLst/>
              <a:gdLst/>
              <a:ahLst/>
              <a:cxnLst/>
              <a:rect l="l" t="t" r="r" b="b"/>
              <a:pathLst>
                <a:path w="39994" h="5677" extrusionOk="0">
                  <a:moveTo>
                    <a:pt x="5135" y="1"/>
                  </a:moveTo>
                  <a:cubicBezTo>
                    <a:pt x="4489" y="71"/>
                    <a:pt x="1" y="3546"/>
                    <a:pt x="1" y="3546"/>
                  </a:cubicBezTo>
                  <a:lnTo>
                    <a:pt x="39050" y="5677"/>
                  </a:lnTo>
                  <a:cubicBezTo>
                    <a:pt x="39050" y="5677"/>
                    <a:pt x="39993" y="4908"/>
                    <a:pt x="39993" y="3965"/>
                  </a:cubicBezTo>
                  <a:cubicBezTo>
                    <a:pt x="39993" y="3022"/>
                    <a:pt x="38753" y="2079"/>
                    <a:pt x="38753" y="2079"/>
                  </a:cubicBezTo>
                  <a:lnTo>
                    <a:pt x="5135" y="1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3359650" y="5179975"/>
              <a:ext cx="794625" cy="102200"/>
            </a:xfrm>
            <a:custGeom>
              <a:avLst/>
              <a:gdLst/>
              <a:ahLst/>
              <a:cxnLst/>
              <a:rect l="l" t="t" r="r" b="b"/>
              <a:pathLst>
                <a:path w="31785" h="4088" extrusionOk="0">
                  <a:moveTo>
                    <a:pt x="995" y="1"/>
                  </a:moveTo>
                  <a:cubicBezTo>
                    <a:pt x="995" y="1"/>
                    <a:pt x="0" y="542"/>
                    <a:pt x="0" y="1537"/>
                  </a:cubicBezTo>
                  <a:cubicBezTo>
                    <a:pt x="0" y="2550"/>
                    <a:pt x="716" y="3441"/>
                    <a:pt x="716" y="3441"/>
                  </a:cubicBezTo>
                  <a:lnTo>
                    <a:pt x="28117" y="4087"/>
                  </a:lnTo>
                  <a:lnTo>
                    <a:pt x="31784" y="245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082400" y="532550"/>
              <a:ext cx="1558675" cy="4905350"/>
            </a:xfrm>
            <a:custGeom>
              <a:avLst/>
              <a:gdLst/>
              <a:ahLst/>
              <a:cxnLst/>
              <a:rect l="l" t="t" r="r" b="b"/>
              <a:pathLst>
                <a:path w="62347" h="196214" extrusionOk="0">
                  <a:moveTo>
                    <a:pt x="55390" y="0"/>
                  </a:moveTo>
                  <a:cubicBezTo>
                    <a:pt x="53008" y="0"/>
                    <a:pt x="52322" y="2718"/>
                    <a:pt x="52322" y="2718"/>
                  </a:cubicBezTo>
                  <a:lnTo>
                    <a:pt x="51274" y="10542"/>
                  </a:lnTo>
                  <a:lnTo>
                    <a:pt x="46384" y="12166"/>
                  </a:lnTo>
                  <a:cubicBezTo>
                    <a:pt x="46384" y="12166"/>
                    <a:pt x="25742" y="21928"/>
                    <a:pt x="21987" y="24024"/>
                  </a:cubicBezTo>
                  <a:cubicBezTo>
                    <a:pt x="18215" y="26120"/>
                    <a:pt x="10199" y="32634"/>
                    <a:pt x="7353" y="35638"/>
                  </a:cubicBezTo>
                  <a:cubicBezTo>
                    <a:pt x="4524" y="38641"/>
                    <a:pt x="3598" y="43741"/>
                    <a:pt x="3773" y="45994"/>
                  </a:cubicBezTo>
                  <a:cubicBezTo>
                    <a:pt x="3930" y="48264"/>
                    <a:pt x="3843" y="52106"/>
                    <a:pt x="3843" y="52106"/>
                  </a:cubicBezTo>
                  <a:cubicBezTo>
                    <a:pt x="2603" y="58952"/>
                    <a:pt x="4593" y="61624"/>
                    <a:pt x="8698" y="66392"/>
                  </a:cubicBezTo>
                  <a:cubicBezTo>
                    <a:pt x="12784" y="71159"/>
                    <a:pt x="25917" y="78599"/>
                    <a:pt x="39451" y="85113"/>
                  </a:cubicBezTo>
                  <a:cubicBezTo>
                    <a:pt x="52986" y="91627"/>
                    <a:pt x="54313" y="96307"/>
                    <a:pt x="54313" y="96307"/>
                  </a:cubicBezTo>
                  <a:cubicBezTo>
                    <a:pt x="53824" y="96884"/>
                    <a:pt x="33094" y="106751"/>
                    <a:pt x="33094" y="106751"/>
                  </a:cubicBezTo>
                  <a:cubicBezTo>
                    <a:pt x="33094" y="106751"/>
                    <a:pt x="19560" y="113020"/>
                    <a:pt x="13290" y="117282"/>
                  </a:cubicBezTo>
                  <a:cubicBezTo>
                    <a:pt x="7021" y="121543"/>
                    <a:pt x="2847" y="127061"/>
                    <a:pt x="2760" y="129559"/>
                  </a:cubicBezTo>
                  <a:cubicBezTo>
                    <a:pt x="2672" y="132074"/>
                    <a:pt x="3354" y="136160"/>
                    <a:pt x="3354" y="136160"/>
                  </a:cubicBezTo>
                  <a:cubicBezTo>
                    <a:pt x="1" y="148367"/>
                    <a:pt x="17883" y="154847"/>
                    <a:pt x="17883" y="154847"/>
                  </a:cubicBezTo>
                  <a:cubicBezTo>
                    <a:pt x="17883" y="154847"/>
                    <a:pt x="35347" y="165080"/>
                    <a:pt x="42123" y="168329"/>
                  </a:cubicBezTo>
                  <a:cubicBezTo>
                    <a:pt x="48882" y="171595"/>
                    <a:pt x="55902" y="178615"/>
                    <a:pt x="55902" y="178615"/>
                  </a:cubicBezTo>
                  <a:cubicBezTo>
                    <a:pt x="54645" y="179872"/>
                    <a:pt x="41442" y="186631"/>
                    <a:pt x="39609" y="187469"/>
                  </a:cubicBezTo>
                  <a:cubicBezTo>
                    <a:pt x="37775" y="188308"/>
                    <a:pt x="38351" y="190141"/>
                    <a:pt x="38351" y="190141"/>
                  </a:cubicBezTo>
                  <a:cubicBezTo>
                    <a:pt x="38351" y="190141"/>
                    <a:pt x="40272" y="194420"/>
                    <a:pt x="41372" y="195747"/>
                  </a:cubicBezTo>
                  <a:cubicBezTo>
                    <a:pt x="41669" y="196100"/>
                    <a:pt x="42080" y="196213"/>
                    <a:pt x="42486" y="196213"/>
                  </a:cubicBezTo>
                  <a:cubicBezTo>
                    <a:pt x="43228" y="196213"/>
                    <a:pt x="43957" y="195835"/>
                    <a:pt x="43957" y="195835"/>
                  </a:cubicBezTo>
                  <a:cubicBezTo>
                    <a:pt x="53230" y="192394"/>
                    <a:pt x="58417" y="187714"/>
                    <a:pt x="60006" y="185793"/>
                  </a:cubicBezTo>
                  <a:cubicBezTo>
                    <a:pt x="61595" y="183872"/>
                    <a:pt x="61334" y="180117"/>
                    <a:pt x="61089" y="178283"/>
                  </a:cubicBezTo>
                  <a:cubicBezTo>
                    <a:pt x="60845" y="176450"/>
                    <a:pt x="61753" y="177026"/>
                    <a:pt x="61665" y="172939"/>
                  </a:cubicBezTo>
                  <a:cubicBezTo>
                    <a:pt x="61595" y="168835"/>
                    <a:pt x="54645" y="166495"/>
                    <a:pt x="54645" y="166495"/>
                  </a:cubicBezTo>
                  <a:lnTo>
                    <a:pt x="44202" y="159981"/>
                  </a:lnTo>
                  <a:cubicBezTo>
                    <a:pt x="44202" y="159981"/>
                    <a:pt x="18809" y="144945"/>
                    <a:pt x="13116" y="141766"/>
                  </a:cubicBezTo>
                  <a:cubicBezTo>
                    <a:pt x="7440" y="138588"/>
                    <a:pt x="7196" y="134903"/>
                    <a:pt x="7196" y="134903"/>
                  </a:cubicBezTo>
                  <a:cubicBezTo>
                    <a:pt x="9361" y="130484"/>
                    <a:pt x="17045" y="124302"/>
                    <a:pt x="33671" y="117282"/>
                  </a:cubicBezTo>
                  <a:cubicBezTo>
                    <a:pt x="50314" y="110261"/>
                    <a:pt x="56077" y="106506"/>
                    <a:pt x="58749" y="103572"/>
                  </a:cubicBezTo>
                  <a:cubicBezTo>
                    <a:pt x="61421" y="100656"/>
                    <a:pt x="61421" y="98473"/>
                    <a:pt x="60914" y="96727"/>
                  </a:cubicBezTo>
                  <a:cubicBezTo>
                    <a:pt x="60425" y="94963"/>
                    <a:pt x="60845" y="94055"/>
                    <a:pt x="60914" y="90963"/>
                  </a:cubicBezTo>
                  <a:cubicBezTo>
                    <a:pt x="61002" y="87872"/>
                    <a:pt x="54243" y="84432"/>
                    <a:pt x="53073" y="83436"/>
                  </a:cubicBezTo>
                  <a:cubicBezTo>
                    <a:pt x="51903" y="82441"/>
                    <a:pt x="36430" y="73569"/>
                    <a:pt x="23158" y="66217"/>
                  </a:cubicBezTo>
                  <a:cubicBezTo>
                    <a:pt x="9868" y="58865"/>
                    <a:pt x="7073" y="50220"/>
                    <a:pt x="7073" y="50220"/>
                  </a:cubicBezTo>
                  <a:cubicBezTo>
                    <a:pt x="7073" y="50220"/>
                    <a:pt x="9606" y="44160"/>
                    <a:pt x="20311" y="36476"/>
                  </a:cubicBezTo>
                  <a:cubicBezTo>
                    <a:pt x="30999" y="28792"/>
                    <a:pt x="57072" y="18086"/>
                    <a:pt x="59413" y="16846"/>
                  </a:cubicBezTo>
                  <a:cubicBezTo>
                    <a:pt x="61753" y="15589"/>
                    <a:pt x="62346" y="14087"/>
                    <a:pt x="62346" y="13074"/>
                  </a:cubicBezTo>
                  <a:cubicBezTo>
                    <a:pt x="62346" y="12079"/>
                    <a:pt x="61421" y="10821"/>
                    <a:pt x="61334" y="8988"/>
                  </a:cubicBezTo>
                  <a:cubicBezTo>
                    <a:pt x="61246" y="7154"/>
                    <a:pt x="62259" y="5897"/>
                    <a:pt x="62259" y="4814"/>
                  </a:cubicBezTo>
                  <a:cubicBezTo>
                    <a:pt x="62259" y="3714"/>
                    <a:pt x="59919" y="1304"/>
                    <a:pt x="56583" y="203"/>
                  </a:cubicBezTo>
                  <a:cubicBezTo>
                    <a:pt x="56145" y="62"/>
                    <a:pt x="55748" y="0"/>
                    <a:pt x="55390" y="0"/>
                  </a:cubicBezTo>
                  <a:close/>
                </a:path>
              </a:pathLst>
            </a:custGeom>
            <a:solidFill>
              <a:srgbClr val="8E7CC3"/>
            </a:solidFill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90250" y="404025"/>
              <a:ext cx="168100" cy="351925"/>
            </a:xfrm>
            <a:custGeom>
              <a:avLst/>
              <a:gdLst/>
              <a:ahLst/>
              <a:cxnLst/>
              <a:rect l="l" t="t" r="r" b="b"/>
              <a:pathLst>
                <a:path w="6724" h="14077" fill="none" extrusionOk="0">
                  <a:moveTo>
                    <a:pt x="0" y="14076"/>
                  </a:moveTo>
                  <a:cubicBezTo>
                    <a:pt x="0" y="14076"/>
                    <a:pt x="210" y="5432"/>
                    <a:pt x="6724" y="0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4362925" y="602675"/>
              <a:ext cx="217450" cy="194300"/>
            </a:xfrm>
            <a:custGeom>
              <a:avLst/>
              <a:gdLst/>
              <a:ahLst/>
              <a:cxnLst/>
              <a:rect l="l" t="t" r="r" b="b"/>
              <a:pathLst>
                <a:path w="8698" h="7772" fill="none" extrusionOk="0">
                  <a:moveTo>
                    <a:pt x="1" y="7772"/>
                  </a:moveTo>
                  <a:cubicBezTo>
                    <a:pt x="1" y="7772"/>
                    <a:pt x="8523" y="3842"/>
                    <a:pt x="8611" y="1921"/>
                  </a:cubicBezTo>
                  <a:cubicBezTo>
                    <a:pt x="8698" y="175"/>
                    <a:pt x="8279" y="0"/>
                    <a:pt x="8279" y="0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178450" y="1444425"/>
              <a:ext cx="361525" cy="392975"/>
            </a:xfrm>
            <a:custGeom>
              <a:avLst/>
              <a:gdLst/>
              <a:ahLst/>
              <a:cxnLst/>
              <a:rect l="l" t="t" r="r" b="b"/>
              <a:pathLst>
                <a:path w="14461" h="15719" fill="none" extrusionOk="0">
                  <a:moveTo>
                    <a:pt x="1" y="15718"/>
                  </a:moveTo>
                  <a:cubicBezTo>
                    <a:pt x="1" y="15718"/>
                    <a:pt x="1677" y="7772"/>
                    <a:pt x="14461" y="1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101175" y="1787175"/>
              <a:ext cx="426150" cy="547075"/>
            </a:xfrm>
            <a:custGeom>
              <a:avLst/>
              <a:gdLst/>
              <a:ahLst/>
              <a:cxnLst/>
              <a:rect l="l" t="t" r="r" b="b"/>
              <a:pathLst>
                <a:path w="17046" h="21883" fill="none" extrusionOk="0">
                  <a:moveTo>
                    <a:pt x="6357" y="0"/>
                  </a:moveTo>
                  <a:cubicBezTo>
                    <a:pt x="6357" y="0"/>
                    <a:pt x="0" y="12365"/>
                    <a:pt x="17045" y="21882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164050" y="2685250"/>
              <a:ext cx="192125" cy="213075"/>
            </a:xfrm>
            <a:custGeom>
              <a:avLst/>
              <a:gdLst/>
              <a:ahLst/>
              <a:cxnLst/>
              <a:rect l="l" t="t" r="r" b="b"/>
              <a:pathLst>
                <a:path w="7685" h="8523" fill="none" extrusionOk="0">
                  <a:moveTo>
                    <a:pt x="7684" y="0"/>
                  </a:moveTo>
                  <a:cubicBezTo>
                    <a:pt x="7684" y="0"/>
                    <a:pt x="507" y="5868"/>
                    <a:pt x="0" y="8523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076300" y="2875600"/>
              <a:ext cx="332250" cy="415675"/>
            </a:xfrm>
            <a:custGeom>
              <a:avLst/>
              <a:gdLst/>
              <a:ahLst/>
              <a:cxnLst/>
              <a:rect l="l" t="t" r="r" b="b"/>
              <a:pathLst>
                <a:path w="13290" h="16627" fill="none" extrusionOk="0">
                  <a:moveTo>
                    <a:pt x="7527" y="1"/>
                  </a:moveTo>
                  <a:cubicBezTo>
                    <a:pt x="7527" y="1"/>
                    <a:pt x="0" y="8593"/>
                    <a:pt x="13290" y="16626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3166225" y="3731775"/>
              <a:ext cx="158500" cy="204800"/>
            </a:xfrm>
            <a:custGeom>
              <a:avLst/>
              <a:gdLst/>
              <a:ahLst/>
              <a:cxnLst/>
              <a:rect l="l" t="t" r="r" b="b"/>
              <a:pathLst>
                <a:path w="6340" h="8192" fill="none" extrusionOk="0">
                  <a:moveTo>
                    <a:pt x="1" y="8191"/>
                  </a:moveTo>
                  <a:cubicBezTo>
                    <a:pt x="1" y="8191"/>
                    <a:pt x="1171" y="4262"/>
                    <a:pt x="6340" y="1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3078475" y="3902475"/>
              <a:ext cx="327900" cy="416550"/>
            </a:xfrm>
            <a:custGeom>
              <a:avLst/>
              <a:gdLst/>
              <a:ahLst/>
              <a:cxnLst/>
              <a:rect l="l" t="t" r="r" b="b"/>
              <a:pathLst>
                <a:path w="13116" h="16662" fill="none" extrusionOk="0">
                  <a:moveTo>
                    <a:pt x="7405" y="1"/>
                  </a:moveTo>
                  <a:cubicBezTo>
                    <a:pt x="7405" y="1"/>
                    <a:pt x="0" y="7545"/>
                    <a:pt x="13116" y="16662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3175825" y="4753425"/>
              <a:ext cx="161575" cy="191675"/>
            </a:xfrm>
            <a:custGeom>
              <a:avLst/>
              <a:gdLst/>
              <a:ahLst/>
              <a:cxnLst/>
              <a:rect l="l" t="t" r="r" b="b"/>
              <a:pathLst>
                <a:path w="6463" h="7667" fill="none" extrusionOk="0">
                  <a:moveTo>
                    <a:pt x="1" y="7667"/>
                  </a:moveTo>
                  <a:cubicBezTo>
                    <a:pt x="1" y="7667"/>
                    <a:pt x="2289" y="3091"/>
                    <a:pt x="6462" y="0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3089375" y="4921950"/>
              <a:ext cx="319175" cy="414350"/>
            </a:xfrm>
            <a:custGeom>
              <a:avLst/>
              <a:gdLst/>
              <a:ahLst/>
              <a:cxnLst/>
              <a:rect l="l" t="t" r="r" b="b"/>
              <a:pathLst>
                <a:path w="12767" h="16574" fill="none" extrusionOk="0">
                  <a:moveTo>
                    <a:pt x="7179" y="0"/>
                  </a:moveTo>
                  <a:cubicBezTo>
                    <a:pt x="7179" y="0"/>
                    <a:pt x="1" y="7964"/>
                    <a:pt x="12767" y="16574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449825" y="4694925"/>
              <a:ext cx="177275" cy="305200"/>
            </a:xfrm>
            <a:custGeom>
              <a:avLst/>
              <a:gdLst/>
              <a:ahLst/>
              <a:cxnLst/>
              <a:rect l="l" t="t" r="r" b="b"/>
              <a:pathLst>
                <a:path w="7091" h="12208" fill="none" extrusionOk="0">
                  <a:moveTo>
                    <a:pt x="1118" y="12207"/>
                  </a:moveTo>
                  <a:cubicBezTo>
                    <a:pt x="1118" y="12207"/>
                    <a:pt x="7091" y="5763"/>
                    <a:pt x="0" y="0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392200" y="3633550"/>
              <a:ext cx="273750" cy="324850"/>
            </a:xfrm>
            <a:custGeom>
              <a:avLst/>
              <a:gdLst/>
              <a:ahLst/>
              <a:cxnLst/>
              <a:rect l="l" t="t" r="r" b="b"/>
              <a:pathLst>
                <a:path w="10950" h="12994" fill="none" extrusionOk="0">
                  <a:moveTo>
                    <a:pt x="2567" y="12993"/>
                  </a:moveTo>
                  <a:cubicBezTo>
                    <a:pt x="2567" y="12993"/>
                    <a:pt x="10950" y="6427"/>
                    <a:pt x="0" y="0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644725" y="2890875"/>
              <a:ext cx="832200" cy="105700"/>
            </a:xfrm>
            <a:custGeom>
              <a:avLst/>
              <a:gdLst/>
              <a:ahLst/>
              <a:cxnLst/>
              <a:rect l="l" t="t" r="r" b="b"/>
              <a:pathLst>
                <a:path w="33288" h="4228" extrusionOk="0">
                  <a:moveTo>
                    <a:pt x="1" y="1"/>
                  </a:moveTo>
                  <a:lnTo>
                    <a:pt x="1" y="3441"/>
                  </a:lnTo>
                  <a:lnTo>
                    <a:pt x="27506" y="4227"/>
                  </a:lnTo>
                  <a:cubicBezTo>
                    <a:pt x="31523" y="2411"/>
                    <a:pt x="31925" y="2062"/>
                    <a:pt x="33287" y="70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3644725" y="2890875"/>
              <a:ext cx="832200" cy="105700"/>
            </a:xfrm>
            <a:custGeom>
              <a:avLst/>
              <a:gdLst/>
              <a:ahLst/>
              <a:cxnLst/>
              <a:rect l="l" t="t" r="r" b="b"/>
              <a:pathLst>
                <a:path w="33288" h="4228" fill="none" extrusionOk="0">
                  <a:moveTo>
                    <a:pt x="1" y="1"/>
                  </a:moveTo>
                  <a:lnTo>
                    <a:pt x="33287" y="700"/>
                  </a:lnTo>
                  <a:cubicBezTo>
                    <a:pt x="31925" y="2062"/>
                    <a:pt x="31523" y="2411"/>
                    <a:pt x="27506" y="4227"/>
                  </a:cubicBezTo>
                  <a:lnTo>
                    <a:pt x="1" y="3441"/>
                  </a:lnTo>
                </a:path>
              </a:pathLst>
            </a:custGeom>
            <a:noFill/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4431925" y="2634175"/>
              <a:ext cx="215250" cy="308250"/>
            </a:xfrm>
            <a:custGeom>
              <a:avLst/>
              <a:gdLst/>
              <a:ahLst/>
              <a:cxnLst/>
              <a:rect l="l" t="t" r="r" b="b"/>
              <a:pathLst>
                <a:path w="8610" h="12330" fill="none" extrusionOk="0">
                  <a:moveTo>
                    <a:pt x="280" y="12330"/>
                  </a:moveTo>
                  <a:cubicBezTo>
                    <a:pt x="280" y="12330"/>
                    <a:pt x="8610" y="6759"/>
                    <a:pt x="0" y="0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4465525" y="1745250"/>
              <a:ext cx="157200" cy="192125"/>
            </a:xfrm>
            <a:custGeom>
              <a:avLst/>
              <a:gdLst/>
              <a:ahLst/>
              <a:cxnLst/>
              <a:rect l="l" t="t" r="r" b="b"/>
              <a:pathLst>
                <a:path w="6288" h="7685" fill="none" extrusionOk="0">
                  <a:moveTo>
                    <a:pt x="1" y="7685"/>
                  </a:moveTo>
                  <a:cubicBezTo>
                    <a:pt x="1" y="7685"/>
                    <a:pt x="6288" y="5257"/>
                    <a:pt x="5869" y="1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4465975" y="1604225"/>
              <a:ext cx="150650" cy="270725"/>
            </a:xfrm>
            <a:custGeom>
              <a:avLst/>
              <a:gdLst/>
              <a:ahLst/>
              <a:cxnLst/>
              <a:rect l="l" t="t" r="r" b="b"/>
              <a:pathLst>
                <a:path w="6026" h="10829" fill="none" extrusionOk="0">
                  <a:moveTo>
                    <a:pt x="734" y="10828"/>
                  </a:moveTo>
                  <a:cubicBezTo>
                    <a:pt x="734" y="10828"/>
                    <a:pt x="6025" y="3424"/>
                    <a:pt x="0" y="1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3245675" y="673850"/>
              <a:ext cx="1297175" cy="123125"/>
            </a:xfrm>
            <a:custGeom>
              <a:avLst/>
              <a:gdLst/>
              <a:ahLst/>
              <a:cxnLst/>
              <a:rect l="l" t="t" r="r" b="b"/>
              <a:pathLst>
                <a:path w="51887" h="4925" extrusionOk="0">
                  <a:moveTo>
                    <a:pt x="927" y="0"/>
                  </a:moveTo>
                  <a:cubicBezTo>
                    <a:pt x="927" y="0"/>
                    <a:pt x="1" y="1607"/>
                    <a:pt x="630" y="3790"/>
                  </a:cubicBezTo>
                  <a:lnTo>
                    <a:pt x="44691" y="4925"/>
                  </a:lnTo>
                  <a:cubicBezTo>
                    <a:pt x="44691" y="4925"/>
                    <a:pt x="49441" y="2724"/>
                    <a:pt x="51886" y="821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D7D7D7"/>
            </a:solidFill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3530775" y="2143000"/>
              <a:ext cx="480300" cy="162425"/>
            </a:xfrm>
            <a:custGeom>
              <a:avLst/>
              <a:gdLst/>
              <a:ahLst/>
              <a:cxnLst/>
              <a:rect l="l" t="t" r="r" b="b"/>
              <a:pathLst>
                <a:path w="19212" h="6497" extrusionOk="0">
                  <a:moveTo>
                    <a:pt x="19211" y="0"/>
                  </a:moveTo>
                  <a:lnTo>
                    <a:pt x="1485" y="2655"/>
                  </a:lnTo>
                  <a:cubicBezTo>
                    <a:pt x="1485" y="2655"/>
                    <a:pt x="1" y="3249"/>
                    <a:pt x="123" y="4488"/>
                  </a:cubicBezTo>
                  <a:cubicBezTo>
                    <a:pt x="245" y="5728"/>
                    <a:pt x="1433" y="6497"/>
                    <a:pt x="1433" y="6497"/>
                  </a:cubicBezTo>
                  <a:lnTo>
                    <a:pt x="8453" y="5624"/>
                  </a:lnTo>
                  <a:lnTo>
                    <a:pt x="19211" y="0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3786625" y="2436825"/>
              <a:ext cx="254125" cy="97825"/>
            </a:xfrm>
            <a:custGeom>
              <a:avLst/>
              <a:gdLst/>
              <a:ahLst/>
              <a:cxnLst/>
              <a:rect l="l" t="t" r="r" b="b"/>
              <a:pathLst>
                <a:path w="10165" h="3913" extrusionOk="0">
                  <a:moveTo>
                    <a:pt x="5013" y="0"/>
                  </a:moveTo>
                  <a:lnTo>
                    <a:pt x="1" y="2428"/>
                  </a:lnTo>
                  <a:lnTo>
                    <a:pt x="8802" y="3912"/>
                  </a:lnTo>
                  <a:cubicBezTo>
                    <a:pt x="8802" y="3912"/>
                    <a:pt x="10165" y="2847"/>
                    <a:pt x="10165" y="1834"/>
                  </a:cubicBezTo>
                  <a:cubicBezTo>
                    <a:pt x="10165" y="839"/>
                    <a:pt x="9326" y="123"/>
                    <a:pt x="9326" y="123"/>
                  </a:cubicBezTo>
                  <a:lnTo>
                    <a:pt x="5013" y="0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3399375" y="2620200"/>
              <a:ext cx="994150" cy="149350"/>
            </a:xfrm>
            <a:custGeom>
              <a:avLst/>
              <a:gdLst/>
              <a:ahLst/>
              <a:cxnLst/>
              <a:rect l="l" t="t" r="r" b="b"/>
              <a:pathLst>
                <a:path w="39766" h="5974" extrusionOk="0">
                  <a:moveTo>
                    <a:pt x="5973" y="0"/>
                  </a:moveTo>
                  <a:cubicBezTo>
                    <a:pt x="4488" y="53"/>
                    <a:pt x="0" y="3895"/>
                    <a:pt x="0" y="3895"/>
                  </a:cubicBezTo>
                  <a:lnTo>
                    <a:pt x="38945" y="5973"/>
                  </a:lnTo>
                  <a:cubicBezTo>
                    <a:pt x="38945" y="5973"/>
                    <a:pt x="39765" y="5082"/>
                    <a:pt x="39765" y="3965"/>
                  </a:cubicBezTo>
                  <a:cubicBezTo>
                    <a:pt x="39765" y="2830"/>
                    <a:pt x="38176" y="1834"/>
                    <a:pt x="38176" y="1834"/>
                  </a:cubicBezTo>
                  <a:lnTo>
                    <a:pt x="5973" y="0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3806275" y="4484900"/>
              <a:ext cx="243200" cy="95650"/>
            </a:xfrm>
            <a:custGeom>
              <a:avLst/>
              <a:gdLst/>
              <a:ahLst/>
              <a:cxnLst/>
              <a:rect l="l" t="t" r="r" b="b"/>
              <a:pathLst>
                <a:path w="9728" h="3826" extrusionOk="0">
                  <a:moveTo>
                    <a:pt x="5554" y="1"/>
                  </a:moveTo>
                  <a:lnTo>
                    <a:pt x="1" y="2655"/>
                  </a:lnTo>
                  <a:lnTo>
                    <a:pt x="8069" y="3826"/>
                  </a:lnTo>
                  <a:cubicBezTo>
                    <a:pt x="8069" y="3826"/>
                    <a:pt x="9728" y="3459"/>
                    <a:pt x="9728" y="2516"/>
                  </a:cubicBezTo>
                  <a:cubicBezTo>
                    <a:pt x="9728" y="1573"/>
                    <a:pt x="8785" y="507"/>
                    <a:pt x="8785" y="507"/>
                  </a:cubicBezTo>
                  <a:lnTo>
                    <a:pt x="5554" y="1"/>
                  </a:lnTo>
                  <a:close/>
                </a:path>
              </a:pathLst>
            </a:custGeom>
            <a:solidFill>
              <a:srgbClr val="D7D7D7"/>
            </a:solidFill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3507650" y="4276225"/>
              <a:ext cx="569775" cy="328350"/>
            </a:xfrm>
            <a:custGeom>
              <a:avLst/>
              <a:gdLst/>
              <a:ahLst/>
              <a:cxnLst/>
              <a:rect l="l" t="t" r="r" b="b"/>
              <a:pathLst>
                <a:path w="22791" h="13134" extrusionOk="0">
                  <a:moveTo>
                    <a:pt x="13011" y="0"/>
                  </a:moveTo>
                  <a:cubicBezTo>
                    <a:pt x="11596" y="594"/>
                    <a:pt x="10514" y="1118"/>
                    <a:pt x="9728" y="1467"/>
                  </a:cubicBezTo>
                  <a:cubicBezTo>
                    <a:pt x="7265" y="2550"/>
                    <a:pt x="3545" y="4628"/>
                    <a:pt x="0" y="6759"/>
                  </a:cubicBezTo>
                  <a:lnTo>
                    <a:pt x="13011" y="0"/>
                  </a:lnTo>
                  <a:close/>
                  <a:moveTo>
                    <a:pt x="22790" y="5816"/>
                  </a:moveTo>
                  <a:lnTo>
                    <a:pt x="20373" y="6971"/>
                  </a:lnTo>
                  <a:lnTo>
                    <a:pt x="20373" y="6971"/>
                  </a:lnTo>
                  <a:cubicBezTo>
                    <a:pt x="21190" y="6580"/>
                    <a:pt x="21999" y="6194"/>
                    <a:pt x="22790" y="5816"/>
                  </a:cubicBezTo>
                  <a:close/>
                  <a:moveTo>
                    <a:pt x="20372" y="6971"/>
                  </a:moveTo>
                  <a:cubicBezTo>
                    <a:pt x="15908" y="9104"/>
                    <a:pt x="11180" y="11362"/>
                    <a:pt x="7475" y="13133"/>
                  </a:cubicBezTo>
                  <a:lnTo>
                    <a:pt x="20372" y="697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3362250" y="2110675"/>
              <a:ext cx="787650" cy="441425"/>
            </a:xfrm>
            <a:custGeom>
              <a:avLst/>
              <a:gdLst/>
              <a:ahLst/>
              <a:cxnLst/>
              <a:rect l="l" t="t" r="r" b="b"/>
              <a:pathLst>
                <a:path w="31506" h="17657" extrusionOk="0">
                  <a:moveTo>
                    <a:pt x="27995" y="1"/>
                  </a:moveTo>
                  <a:cubicBezTo>
                    <a:pt x="27995" y="1"/>
                    <a:pt x="6689" y="9536"/>
                    <a:pt x="1" y="14548"/>
                  </a:cubicBezTo>
                  <a:lnTo>
                    <a:pt x="10952" y="12656"/>
                  </a:lnTo>
                  <a:lnTo>
                    <a:pt x="10952" y="12656"/>
                  </a:lnTo>
                  <a:lnTo>
                    <a:pt x="193" y="14618"/>
                  </a:lnTo>
                  <a:lnTo>
                    <a:pt x="13046" y="17657"/>
                  </a:lnTo>
                  <a:cubicBezTo>
                    <a:pt x="18827" y="14740"/>
                    <a:pt x="23822" y="12750"/>
                    <a:pt x="23822" y="12750"/>
                  </a:cubicBezTo>
                  <a:cubicBezTo>
                    <a:pt x="23822" y="12750"/>
                    <a:pt x="26950" y="11225"/>
                    <a:pt x="30921" y="9205"/>
                  </a:cubicBezTo>
                  <a:lnTo>
                    <a:pt x="30921" y="9205"/>
                  </a:lnTo>
                  <a:lnTo>
                    <a:pt x="31331" y="9135"/>
                  </a:lnTo>
                  <a:lnTo>
                    <a:pt x="31288" y="9018"/>
                  </a:lnTo>
                  <a:lnTo>
                    <a:pt x="31288" y="9018"/>
                  </a:lnTo>
                  <a:cubicBezTo>
                    <a:pt x="31361" y="8981"/>
                    <a:pt x="31433" y="8945"/>
                    <a:pt x="31506" y="8908"/>
                  </a:cubicBezTo>
                  <a:lnTo>
                    <a:pt x="31506" y="8908"/>
                  </a:lnTo>
                  <a:lnTo>
                    <a:pt x="31264" y="8952"/>
                  </a:lnTo>
                  <a:lnTo>
                    <a:pt x="31264" y="8952"/>
                  </a:lnTo>
                  <a:lnTo>
                    <a:pt x="27995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3362250" y="2110675"/>
              <a:ext cx="787650" cy="441425"/>
            </a:xfrm>
            <a:custGeom>
              <a:avLst/>
              <a:gdLst/>
              <a:ahLst/>
              <a:cxnLst/>
              <a:rect l="l" t="t" r="r" b="b"/>
              <a:pathLst>
                <a:path w="31506" h="17657" extrusionOk="0">
                  <a:moveTo>
                    <a:pt x="27995" y="1"/>
                  </a:moveTo>
                  <a:cubicBezTo>
                    <a:pt x="27994" y="2"/>
                    <a:pt x="6689" y="9536"/>
                    <a:pt x="1" y="14548"/>
                  </a:cubicBezTo>
                  <a:lnTo>
                    <a:pt x="27995" y="1"/>
                  </a:lnTo>
                  <a:close/>
                  <a:moveTo>
                    <a:pt x="31506" y="8908"/>
                  </a:moveTo>
                  <a:lnTo>
                    <a:pt x="19555" y="14572"/>
                  </a:lnTo>
                  <a:lnTo>
                    <a:pt x="19555" y="14572"/>
                  </a:lnTo>
                  <a:cubicBezTo>
                    <a:pt x="22121" y="13428"/>
                    <a:pt x="23822" y="12750"/>
                    <a:pt x="23822" y="12750"/>
                  </a:cubicBezTo>
                  <a:cubicBezTo>
                    <a:pt x="23822" y="12750"/>
                    <a:pt x="27262" y="11073"/>
                    <a:pt x="31506" y="8908"/>
                  </a:cubicBezTo>
                  <a:close/>
                  <a:moveTo>
                    <a:pt x="19555" y="14572"/>
                  </a:moveTo>
                  <a:cubicBezTo>
                    <a:pt x="17724" y="15388"/>
                    <a:pt x="15453" y="16442"/>
                    <a:pt x="13046" y="17657"/>
                  </a:cubicBezTo>
                  <a:lnTo>
                    <a:pt x="19555" y="1457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362250" y="2110675"/>
              <a:ext cx="787650" cy="441425"/>
            </a:xfrm>
            <a:custGeom>
              <a:avLst/>
              <a:gdLst/>
              <a:ahLst/>
              <a:cxnLst/>
              <a:rect l="l" t="t" r="r" b="b"/>
              <a:pathLst>
                <a:path w="31506" h="17657" fill="none" extrusionOk="0">
                  <a:moveTo>
                    <a:pt x="1" y="14548"/>
                  </a:moveTo>
                  <a:cubicBezTo>
                    <a:pt x="6689" y="9536"/>
                    <a:pt x="27995" y="1"/>
                    <a:pt x="27995" y="1"/>
                  </a:cubicBezTo>
                  <a:moveTo>
                    <a:pt x="31506" y="8908"/>
                  </a:moveTo>
                  <a:cubicBezTo>
                    <a:pt x="27262" y="11073"/>
                    <a:pt x="23822" y="12750"/>
                    <a:pt x="23822" y="12750"/>
                  </a:cubicBezTo>
                  <a:cubicBezTo>
                    <a:pt x="23822" y="12750"/>
                    <a:pt x="18827" y="14740"/>
                    <a:pt x="13046" y="17657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3776600" y="4688375"/>
              <a:ext cx="630450" cy="134475"/>
            </a:xfrm>
            <a:custGeom>
              <a:avLst/>
              <a:gdLst/>
              <a:ahLst/>
              <a:cxnLst/>
              <a:rect l="l" t="t" r="r" b="b"/>
              <a:pathLst>
                <a:path w="25218" h="5379" extrusionOk="0">
                  <a:moveTo>
                    <a:pt x="472" y="0"/>
                  </a:moveTo>
                  <a:lnTo>
                    <a:pt x="0" y="3982"/>
                  </a:lnTo>
                  <a:lnTo>
                    <a:pt x="24275" y="5379"/>
                  </a:lnTo>
                  <a:cubicBezTo>
                    <a:pt x="24275" y="5379"/>
                    <a:pt x="25218" y="4418"/>
                    <a:pt x="25218" y="3475"/>
                  </a:cubicBezTo>
                  <a:cubicBezTo>
                    <a:pt x="25218" y="2532"/>
                    <a:pt x="23803" y="1467"/>
                    <a:pt x="23803" y="1467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3776600" y="4688375"/>
              <a:ext cx="630450" cy="134475"/>
            </a:xfrm>
            <a:custGeom>
              <a:avLst/>
              <a:gdLst/>
              <a:ahLst/>
              <a:cxnLst/>
              <a:rect l="l" t="t" r="r" b="b"/>
              <a:pathLst>
                <a:path w="25218" h="5379" fill="none" extrusionOk="0">
                  <a:moveTo>
                    <a:pt x="472" y="0"/>
                  </a:moveTo>
                  <a:lnTo>
                    <a:pt x="23803" y="1467"/>
                  </a:lnTo>
                  <a:cubicBezTo>
                    <a:pt x="23803" y="1467"/>
                    <a:pt x="25218" y="2532"/>
                    <a:pt x="25218" y="3475"/>
                  </a:cubicBezTo>
                  <a:cubicBezTo>
                    <a:pt x="25218" y="4418"/>
                    <a:pt x="24275" y="5379"/>
                    <a:pt x="24275" y="5379"/>
                  </a:cubicBezTo>
                  <a:lnTo>
                    <a:pt x="0" y="3982"/>
                  </a:lnTo>
                </a:path>
              </a:pathLst>
            </a:custGeom>
            <a:noFill/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3223425" y="4921950"/>
              <a:ext cx="1284475" cy="123575"/>
            </a:xfrm>
            <a:custGeom>
              <a:avLst/>
              <a:gdLst/>
              <a:ahLst/>
              <a:cxnLst/>
              <a:rect l="l" t="t" r="r" b="b"/>
              <a:pathLst>
                <a:path w="51379" h="4943" extrusionOk="0">
                  <a:moveTo>
                    <a:pt x="1817" y="0"/>
                  </a:moveTo>
                  <a:cubicBezTo>
                    <a:pt x="1817" y="0"/>
                    <a:pt x="524" y="1432"/>
                    <a:pt x="0" y="3738"/>
                  </a:cubicBezTo>
                  <a:lnTo>
                    <a:pt x="47257" y="4943"/>
                  </a:lnTo>
                  <a:cubicBezTo>
                    <a:pt x="48794" y="4069"/>
                    <a:pt x="49947" y="3371"/>
                    <a:pt x="50261" y="3039"/>
                  </a:cubicBezTo>
                  <a:cubicBezTo>
                    <a:pt x="50261" y="3039"/>
                    <a:pt x="50907" y="2445"/>
                    <a:pt x="51379" y="1415"/>
                  </a:cubicBezTo>
                  <a:lnTo>
                    <a:pt x="1817" y="0"/>
                  </a:lnTo>
                  <a:close/>
                </a:path>
              </a:pathLst>
            </a:custGeom>
            <a:solidFill>
              <a:srgbClr val="D7D7D7"/>
            </a:solidFill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4413150" y="3922575"/>
              <a:ext cx="77725" cy="38875"/>
            </a:xfrm>
            <a:custGeom>
              <a:avLst/>
              <a:gdLst/>
              <a:ahLst/>
              <a:cxnLst/>
              <a:rect l="l" t="t" r="r" b="b"/>
              <a:pathLst>
                <a:path w="3109" h="1555" extrusionOk="0">
                  <a:moveTo>
                    <a:pt x="3109" y="0"/>
                  </a:moveTo>
                  <a:lnTo>
                    <a:pt x="0" y="105"/>
                  </a:lnTo>
                  <a:lnTo>
                    <a:pt x="1572" y="1555"/>
                  </a:lnTo>
                  <a:cubicBezTo>
                    <a:pt x="1572" y="1555"/>
                    <a:pt x="2358" y="1048"/>
                    <a:pt x="3109" y="0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413150" y="3922575"/>
              <a:ext cx="77725" cy="38875"/>
            </a:xfrm>
            <a:custGeom>
              <a:avLst/>
              <a:gdLst/>
              <a:ahLst/>
              <a:cxnLst/>
              <a:rect l="l" t="t" r="r" b="b"/>
              <a:pathLst>
                <a:path w="3109" h="1555" fill="none" extrusionOk="0">
                  <a:moveTo>
                    <a:pt x="1572" y="1555"/>
                  </a:moveTo>
                  <a:cubicBezTo>
                    <a:pt x="1572" y="1555"/>
                    <a:pt x="2358" y="1048"/>
                    <a:pt x="3109" y="0"/>
                  </a:cubicBezTo>
                  <a:lnTo>
                    <a:pt x="3109" y="0"/>
                  </a:lnTo>
                  <a:lnTo>
                    <a:pt x="0" y="105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3216425" y="3916450"/>
              <a:ext cx="35400" cy="78625"/>
            </a:xfrm>
            <a:custGeom>
              <a:avLst/>
              <a:gdLst/>
              <a:ahLst/>
              <a:cxnLst/>
              <a:rect l="l" t="t" r="r" b="b"/>
              <a:pathLst>
                <a:path w="1416" h="3145" fill="none" extrusionOk="0">
                  <a:moveTo>
                    <a:pt x="1415" y="1"/>
                  </a:moveTo>
                  <a:cubicBezTo>
                    <a:pt x="979" y="612"/>
                    <a:pt x="315" y="1695"/>
                    <a:pt x="1" y="3144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3217300" y="3915575"/>
              <a:ext cx="168125" cy="80800"/>
            </a:xfrm>
            <a:custGeom>
              <a:avLst/>
              <a:gdLst/>
              <a:ahLst/>
              <a:cxnLst/>
              <a:rect l="l" t="t" r="r" b="b"/>
              <a:pathLst>
                <a:path w="6725" h="3232" extrusionOk="0">
                  <a:moveTo>
                    <a:pt x="1415" y="1"/>
                  </a:moveTo>
                  <a:cubicBezTo>
                    <a:pt x="979" y="595"/>
                    <a:pt x="333" y="1643"/>
                    <a:pt x="1" y="3040"/>
                  </a:cubicBezTo>
                  <a:cubicBezTo>
                    <a:pt x="2114" y="3092"/>
                    <a:pt x="4210" y="3162"/>
                    <a:pt x="6323" y="3232"/>
                  </a:cubicBezTo>
                  <a:lnTo>
                    <a:pt x="6724" y="53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3217300" y="3915575"/>
              <a:ext cx="168125" cy="80800"/>
            </a:xfrm>
            <a:custGeom>
              <a:avLst/>
              <a:gdLst/>
              <a:ahLst/>
              <a:cxnLst/>
              <a:rect l="l" t="t" r="r" b="b"/>
              <a:pathLst>
                <a:path w="6725" h="3232" fill="none" extrusionOk="0">
                  <a:moveTo>
                    <a:pt x="6724" y="53"/>
                  </a:moveTo>
                  <a:lnTo>
                    <a:pt x="1415" y="1"/>
                  </a:lnTo>
                  <a:cubicBezTo>
                    <a:pt x="979" y="595"/>
                    <a:pt x="333" y="1643"/>
                    <a:pt x="1" y="3040"/>
                  </a:cubicBezTo>
                  <a:cubicBezTo>
                    <a:pt x="2114" y="3092"/>
                    <a:pt x="4210" y="3162"/>
                    <a:pt x="6323" y="3232"/>
                  </a:cubicBezTo>
                </a:path>
              </a:pathLst>
            </a:custGeom>
            <a:noFill/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3507650" y="4276225"/>
              <a:ext cx="571950" cy="329650"/>
            </a:xfrm>
            <a:custGeom>
              <a:avLst/>
              <a:gdLst/>
              <a:ahLst/>
              <a:cxnLst/>
              <a:rect l="l" t="t" r="r" b="b"/>
              <a:pathLst>
                <a:path w="22878" h="13186" extrusionOk="0">
                  <a:moveTo>
                    <a:pt x="22790" y="5816"/>
                  </a:moveTo>
                  <a:lnTo>
                    <a:pt x="22694" y="5862"/>
                  </a:lnTo>
                  <a:lnTo>
                    <a:pt x="22694" y="5862"/>
                  </a:lnTo>
                  <a:lnTo>
                    <a:pt x="22694" y="5862"/>
                  </a:lnTo>
                  <a:lnTo>
                    <a:pt x="22694" y="5862"/>
                  </a:lnTo>
                  <a:cubicBezTo>
                    <a:pt x="22726" y="5846"/>
                    <a:pt x="22758" y="5831"/>
                    <a:pt x="22790" y="5816"/>
                  </a:cubicBezTo>
                  <a:close/>
                  <a:moveTo>
                    <a:pt x="13011" y="0"/>
                  </a:moveTo>
                  <a:cubicBezTo>
                    <a:pt x="11596" y="594"/>
                    <a:pt x="10514" y="1118"/>
                    <a:pt x="9728" y="1467"/>
                  </a:cubicBezTo>
                  <a:cubicBezTo>
                    <a:pt x="7265" y="2550"/>
                    <a:pt x="3545" y="4628"/>
                    <a:pt x="0" y="6759"/>
                  </a:cubicBezTo>
                  <a:lnTo>
                    <a:pt x="7440" y="13185"/>
                  </a:lnTo>
                  <a:lnTo>
                    <a:pt x="22878" y="5973"/>
                  </a:lnTo>
                  <a:lnTo>
                    <a:pt x="22694" y="5862"/>
                  </a:lnTo>
                  <a:lnTo>
                    <a:pt x="22694" y="5862"/>
                  </a:lnTo>
                  <a:cubicBezTo>
                    <a:pt x="21933" y="6225"/>
                    <a:pt x="21157" y="6596"/>
                    <a:pt x="20373" y="6971"/>
                  </a:cubicBezTo>
                  <a:lnTo>
                    <a:pt x="20373" y="6971"/>
                  </a:lnTo>
                  <a:lnTo>
                    <a:pt x="22694" y="5862"/>
                  </a:lnTo>
                  <a:lnTo>
                    <a:pt x="22694" y="5862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3507650" y="4274475"/>
              <a:ext cx="569775" cy="330100"/>
            </a:xfrm>
            <a:custGeom>
              <a:avLst/>
              <a:gdLst/>
              <a:ahLst/>
              <a:cxnLst/>
              <a:rect l="l" t="t" r="r" b="b"/>
              <a:pathLst>
                <a:path w="22791" h="13204" fill="none" extrusionOk="0">
                  <a:moveTo>
                    <a:pt x="13011" y="0"/>
                  </a:moveTo>
                  <a:cubicBezTo>
                    <a:pt x="11596" y="594"/>
                    <a:pt x="10514" y="1188"/>
                    <a:pt x="9728" y="1537"/>
                  </a:cubicBezTo>
                  <a:cubicBezTo>
                    <a:pt x="7265" y="2620"/>
                    <a:pt x="3545" y="4698"/>
                    <a:pt x="0" y="6829"/>
                  </a:cubicBezTo>
                  <a:moveTo>
                    <a:pt x="7475" y="13203"/>
                  </a:moveTo>
                  <a:cubicBezTo>
                    <a:pt x="11858" y="11107"/>
                    <a:pt x="17674" y="8331"/>
                    <a:pt x="22791" y="5886"/>
                  </a:cubicBez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3355275" y="4154850"/>
              <a:ext cx="421350" cy="95625"/>
            </a:xfrm>
            <a:custGeom>
              <a:avLst/>
              <a:gdLst/>
              <a:ahLst/>
              <a:cxnLst/>
              <a:rect l="l" t="t" r="r" b="b"/>
              <a:pathLst>
                <a:path w="16854" h="3825" extrusionOk="0">
                  <a:moveTo>
                    <a:pt x="1066" y="0"/>
                  </a:moveTo>
                  <a:cubicBezTo>
                    <a:pt x="1066" y="0"/>
                    <a:pt x="0" y="716"/>
                    <a:pt x="0" y="1537"/>
                  </a:cubicBezTo>
                  <a:cubicBezTo>
                    <a:pt x="0" y="2375"/>
                    <a:pt x="699" y="3668"/>
                    <a:pt x="699" y="3668"/>
                  </a:cubicBezTo>
                  <a:lnTo>
                    <a:pt x="16853" y="3825"/>
                  </a:lnTo>
                  <a:lnTo>
                    <a:pt x="15596" y="245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3355275" y="4154850"/>
              <a:ext cx="421350" cy="95625"/>
            </a:xfrm>
            <a:custGeom>
              <a:avLst/>
              <a:gdLst/>
              <a:ahLst/>
              <a:cxnLst/>
              <a:rect l="l" t="t" r="r" b="b"/>
              <a:pathLst>
                <a:path w="16854" h="3825" fill="none" extrusionOk="0">
                  <a:moveTo>
                    <a:pt x="15596" y="245"/>
                  </a:moveTo>
                  <a:lnTo>
                    <a:pt x="1066" y="0"/>
                  </a:lnTo>
                  <a:cubicBezTo>
                    <a:pt x="1066" y="0"/>
                    <a:pt x="0" y="716"/>
                    <a:pt x="0" y="1537"/>
                  </a:cubicBezTo>
                  <a:cubicBezTo>
                    <a:pt x="0" y="2375"/>
                    <a:pt x="699" y="3668"/>
                    <a:pt x="699" y="3668"/>
                  </a:cubicBezTo>
                  <a:lnTo>
                    <a:pt x="16853" y="3825"/>
                  </a:lnTo>
                </a:path>
              </a:pathLst>
            </a:custGeom>
            <a:noFill/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3250500" y="1912025"/>
              <a:ext cx="891975" cy="110050"/>
            </a:xfrm>
            <a:custGeom>
              <a:avLst/>
              <a:gdLst/>
              <a:ahLst/>
              <a:cxnLst/>
              <a:rect l="l" t="t" r="r" b="b"/>
              <a:pathLst>
                <a:path w="35679" h="4402" extrusionOk="0">
                  <a:moveTo>
                    <a:pt x="35679" y="1"/>
                  </a:moveTo>
                  <a:lnTo>
                    <a:pt x="699" y="1084"/>
                  </a:lnTo>
                  <a:cubicBezTo>
                    <a:pt x="699" y="1084"/>
                    <a:pt x="0" y="1974"/>
                    <a:pt x="105" y="2743"/>
                  </a:cubicBezTo>
                  <a:cubicBezTo>
                    <a:pt x="227" y="3511"/>
                    <a:pt x="1118" y="4402"/>
                    <a:pt x="1118" y="4402"/>
                  </a:cubicBezTo>
                  <a:lnTo>
                    <a:pt x="33408" y="3808"/>
                  </a:lnTo>
                  <a:lnTo>
                    <a:pt x="35679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5"/>
            <p:cNvSpPr/>
            <p:nvPr/>
          </p:nvSpPr>
          <p:spPr>
            <a:xfrm>
              <a:off x="3250500" y="1912025"/>
              <a:ext cx="891975" cy="110050"/>
            </a:xfrm>
            <a:custGeom>
              <a:avLst/>
              <a:gdLst/>
              <a:ahLst/>
              <a:cxnLst/>
              <a:rect l="l" t="t" r="r" b="b"/>
              <a:pathLst>
                <a:path w="35679" h="4402" fill="none" extrusionOk="0">
                  <a:moveTo>
                    <a:pt x="35679" y="1"/>
                  </a:moveTo>
                  <a:lnTo>
                    <a:pt x="699" y="1084"/>
                  </a:lnTo>
                  <a:cubicBezTo>
                    <a:pt x="699" y="1084"/>
                    <a:pt x="0" y="1974"/>
                    <a:pt x="105" y="2743"/>
                  </a:cubicBezTo>
                  <a:cubicBezTo>
                    <a:pt x="227" y="3511"/>
                    <a:pt x="1118" y="4402"/>
                    <a:pt x="1118" y="4402"/>
                  </a:cubicBezTo>
                  <a:lnTo>
                    <a:pt x="33408" y="3808"/>
                  </a:lnTo>
                </a:path>
              </a:pathLst>
            </a:custGeom>
            <a:noFill/>
            <a:ln w="10925" cap="flat" cmpd="sng">
              <a:solidFill>
                <a:srgbClr val="000000"/>
              </a:solidFill>
              <a:prstDash val="solid"/>
              <a:miter lim="174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3744275" y="692975"/>
              <a:ext cx="250200" cy="93525"/>
            </a:xfrm>
            <a:custGeom>
              <a:avLst/>
              <a:gdLst/>
              <a:ahLst/>
              <a:cxnLst/>
              <a:rect l="l" t="t" r="r" b="b"/>
              <a:pathLst>
                <a:path w="10008" h="3741" extrusionOk="0">
                  <a:moveTo>
                    <a:pt x="1530" y="1"/>
                  </a:moveTo>
                  <a:cubicBezTo>
                    <a:pt x="1254" y="1"/>
                    <a:pt x="1006" y="68"/>
                    <a:pt x="787" y="178"/>
                  </a:cubicBezTo>
                  <a:cubicBezTo>
                    <a:pt x="542" y="300"/>
                    <a:pt x="350" y="475"/>
                    <a:pt x="228" y="737"/>
                  </a:cubicBezTo>
                  <a:cubicBezTo>
                    <a:pt x="88" y="999"/>
                    <a:pt x="18" y="1278"/>
                    <a:pt x="18" y="1593"/>
                  </a:cubicBezTo>
                  <a:cubicBezTo>
                    <a:pt x="1" y="1890"/>
                    <a:pt x="53" y="2169"/>
                    <a:pt x="175" y="2431"/>
                  </a:cubicBezTo>
                  <a:cubicBezTo>
                    <a:pt x="298" y="2675"/>
                    <a:pt x="490" y="2868"/>
                    <a:pt x="734" y="3007"/>
                  </a:cubicBezTo>
                  <a:cubicBezTo>
                    <a:pt x="979" y="3147"/>
                    <a:pt x="1258" y="3217"/>
                    <a:pt x="1572" y="3234"/>
                  </a:cubicBezTo>
                  <a:cubicBezTo>
                    <a:pt x="1799" y="3234"/>
                    <a:pt x="2009" y="3199"/>
                    <a:pt x="2236" y="3129"/>
                  </a:cubicBezTo>
                  <a:cubicBezTo>
                    <a:pt x="2446" y="3060"/>
                    <a:pt x="2673" y="2937"/>
                    <a:pt x="2865" y="2780"/>
                  </a:cubicBezTo>
                  <a:lnTo>
                    <a:pt x="2900" y="1628"/>
                  </a:lnTo>
                  <a:lnTo>
                    <a:pt x="1572" y="1593"/>
                  </a:lnTo>
                  <a:lnTo>
                    <a:pt x="1572" y="1959"/>
                  </a:lnTo>
                  <a:lnTo>
                    <a:pt x="2481" y="1977"/>
                  </a:lnTo>
                  <a:lnTo>
                    <a:pt x="2481" y="2553"/>
                  </a:lnTo>
                  <a:cubicBezTo>
                    <a:pt x="2376" y="2640"/>
                    <a:pt x="2254" y="2710"/>
                    <a:pt x="2079" y="2763"/>
                  </a:cubicBezTo>
                  <a:cubicBezTo>
                    <a:pt x="1904" y="2833"/>
                    <a:pt x="1730" y="2868"/>
                    <a:pt x="1555" y="2868"/>
                  </a:cubicBezTo>
                  <a:cubicBezTo>
                    <a:pt x="1345" y="2850"/>
                    <a:pt x="1153" y="2798"/>
                    <a:pt x="979" y="2710"/>
                  </a:cubicBezTo>
                  <a:cubicBezTo>
                    <a:pt x="787" y="2606"/>
                    <a:pt x="647" y="2466"/>
                    <a:pt x="560" y="2274"/>
                  </a:cubicBezTo>
                  <a:cubicBezTo>
                    <a:pt x="472" y="2082"/>
                    <a:pt x="437" y="1855"/>
                    <a:pt x="437" y="1575"/>
                  </a:cubicBezTo>
                  <a:cubicBezTo>
                    <a:pt x="437" y="1348"/>
                    <a:pt x="490" y="1139"/>
                    <a:pt x="577" y="946"/>
                  </a:cubicBezTo>
                  <a:cubicBezTo>
                    <a:pt x="629" y="842"/>
                    <a:pt x="699" y="737"/>
                    <a:pt x="787" y="650"/>
                  </a:cubicBezTo>
                  <a:cubicBezTo>
                    <a:pt x="874" y="562"/>
                    <a:pt x="979" y="475"/>
                    <a:pt x="1118" y="423"/>
                  </a:cubicBezTo>
                  <a:cubicBezTo>
                    <a:pt x="1258" y="370"/>
                    <a:pt x="1415" y="353"/>
                    <a:pt x="1607" y="353"/>
                  </a:cubicBezTo>
                  <a:cubicBezTo>
                    <a:pt x="1765" y="353"/>
                    <a:pt x="1904" y="388"/>
                    <a:pt x="2044" y="440"/>
                  </a:cubicBezTo>
                  <a:cubicBezTo>
                    <a:pt x="2166" y="510"/>
                    <a:pt x="2271" y="580"/>
                    <a:pt x="2341" y="667"/>
                  </a:cubicBezTo>
                  <a:cubicBezTo>
                    <a:pt x="2393" y="772"/>
                    <a:pt x="2446" y="894"/>
                    <a:pt x="2498" y="1051"/>
                  </a:cubicBezTo>
                  <a:lnTo>
                    <a:pt x="2865" y="964"/>
                  </a:lnTo>
                  <a:cubicBezTo>
                    <a:pt x="2830" y="754"/>
                    <a:pt x="2743" y="580"/>
                    <a:pt x="2655" y="440"/>
                  </a:cubicBezTo>
                  <a:cubicBezTo>
                    <a:pt x="2550" y="318"/>
                    <a:pt x="2411" y="213"/>
                    <a:pt x="2236" y="126"/>
                  </a:cubicBezTo>
                  <a:cubicBezTo>
                    <a:pt x="2044" y="56"/>
                    <a:pt x="1852" y="3"/>
                    <a:pt x="1625" y="3"/>
                  </a:cubicBezTo>
                  <a:cubicBezTo>
                    <a:pt x="1593" y="2"/>
                    <a:pt x="1561" y="1"/>
                    <a:pt x="1530" y="1"/>
                  </a:cubicBezTo>
                  <a:close/>
                  <a:moveTo>
                    <a:pt x="8682" y="192"/>
                  </a:moveTo>
                  <a:cubicBezTo>
                    <a:pt x="8444" y="192"/>
                    <a:pt x="8231" y="246"/>
                    <a:pt x="8017" y="353"/>
                  </a:cubicBezTo>
                  <a:cubicBezTo>
                    <a:pt x="7790" y="475"/>
                    <a:pt x="7615" y="650"/>
                    <a:pt x="7475" y="894"/>
                  </a:cubicBezTo>
                  <a:cubicBezTo>
                    <a:pt x="7353" y="1139"/>
                    <a:pt x="7283" y="1418"/>
                    <a:pt x="7266" y="1750"/>
                  </a:cubicBezTo>
                  <a:cubicBezTo>
                    <a:pt x="7266" y="2047"/>
                    <a:pt x="7301" y="2326"/>
                    <a:pt x="7405" y="2588"/>
                  </a:cubicBezTo>
                  <a:cubicBezTo>
                    <a:pt x="7510" y="2850"/>
                    <a:pt x="7667" y="3042"/>
                    <a:pt x="7877" y="3199"/>
                  </a:cubicBezTo>
                  <a:cubicBezTo>
                    <a:pt x="8086" y="3339"/>
                    <a:pt x="8348" y="3409"/>
                    <a:pt x="8698" y="3426"/>
                  </a:cubicBezTo>
                  <a:cubicBezTo>
                    <a:pt x="9012" y="3426"/>
                    <a:pt x="9291" y="3339"/>
                    <a:pt x="9518" y="3182"/>
                  </a:cubicBezTo>
                  <a:cubicBezTo>
                    <a:pt x="9763" y="3007"/>
                    <a:pt x="9920" y="2745"/>
                    <a:pt x="10007" y="2413"/>
                  </a:cubicBezTo>
                  <a:lnTo>
                    <a:pt x="9606" y="2291"/>
                  </a:lnTo>
                  <a:cubicBezTo>
                    <a:pt x="9536" y="2553"/>
                    <a:pt x="9431" y="2745"/>
                    <a:pt x="9257" y="2885"/>
                  </a:cubicBezTo>
                  <a:cubicBezTo>
                    <a:pt x="9115" y="2995"/>
                    <a:pt x="8946" y="3062"/>
                    <a:pt x="8736" y="3062"/>
                  </a:cubicBezTo>
                  <a:cubicBezTo>
                    <a:pt x="8712" y="3062"/>
                    <a:pt x="8688" y="3061"/>
                    <a:pt x="8663" y="3060"/>
                  </a:cubicBezTo>
                  <a:cubicBezTo>
                    <a:pt x="8471" y="3060"/>
                    <a:pt x="8296" y="3007"/>
                    <a:pt x="8139" y="2902"/>
                  </a:cubicBezTo>
                  <a:cubicBezTo>
                    <a:pt x="7982" y="2798"/>
                    <a:pt x="7859" y="2658"/>
                    <a:pt x="7790" y="2448"/>
                  </a:cubicBezTo>
                  <a:cubicBezTo>
                    <a:pt x="7720" y="2256"/>
                    <a:pt x="7685" y="2012"/>
                    <a:pt x="7702" y="1750"/>
                  </a:cubicBezTo>
                  <a:cubicBezTo>
                    <a:pt x="7702" y="1540"/>
                    <a:pt x="7737" y="1348"/>
                    <a:pt x="7807" y="1156"/>
                  </a:cubicBezTo>
                  <a:cubicBezTo>
                    <a:pt x="7877" y="964"/>
                    <a:pt x="7999" y="807"/>
                    <a:pt x="8156" y="702"/>
                  </a:cubicBezTo>
                  <a:cubicBezTo>
                    <a:pt x="8331" y="597"/>
                    <a:pt x="8523" y="545"/>
                    <a:pt x="8768" y="545"/>
                  </a:cubicBezTo>
                  <a:cubicBezTo>
                    <a:pt x="8977" y="545"/>
                    <a:pt x="9152" y="597"/>
                    <a:pt x="9291" y="719"/>
                  </a:cubicBezTo>
                  <a:cubicBezTo>
                    <a:pt x="9414" y="824"/>
                    <a:pt x="9518" y="981"/>
                    <a:pt x="9588" y="1226"/>
                  </a:cubicBezTo>
                  <a:lnTo>
                    <a:pt x="9990" y="1139"/>
                  </a:lnTo>
                  <a:cubicBezTo>
                    <a:pt x="9920" y="842"/>
                    <a:pt x="9780" y="615"/>
                    <a:pt x="9571" y="458"/>
                  </a:cubicBezTo>
                  <a:cubicBezTo>
                    <a:pt x="9361" y="283"/>
                    <a:pt x="9099" y="196"/>
                    <a:pt x="8785" y="196"/>
                  </a:cubicBezTo>
                  <a:cubicBezTo>
                    <a:pt x="8750" y="193"/>
                    <a:pt x="8716" y="192"/>
                    <a:pt x="8682" y="192"/>
                  </a:cubicBezTo>
                  <a:close/>
                  <a:moveTo>
                    <a:pt x="4681" y="73"/>
                  </a:moveTo>
                  <a:lnTo>
                    <a:pt x="4681" y="73"/>
                  </a:lnTo>
                  <a:cubicBezTo>
                    <a:pt x="4856" y="388"/>
                    <a:pt x="4960" y="597"/>
                    <a:pt x="5013" y="737"/>
                  </a:cubicBezTo>
                  <a:cubicBezTo>
                    <a:pt x="5100" y="929"/>
                    <a:pt x="5153" y="1139"/>
                    <a:pt x="5205" y="1348"/>
                  </a:cubicBezTo>
                  <a:cubicBezTo>
                    <a:pt x="5257" y="1610"/>
                    <a:pt x="5275" y="1872"/>
                    <a:pt x="5275" y="2152"/>
                  </a:cubicBezTo>
                  <a:cubicBezTo>
                    <a:pt x="5257" y="2658"/>
                    <a:pt x="5135" y="3147"/>
                    <a:pt x="4891" y="3653"/>
                  </a:cubicBezTo>
                  <a:lnTo>
                    <a:pt x="5170" y="3741"/>
                  </a:lnTo>
                  <a:cubicBezTo>
                    <a:pt x="5257" y="3601"/>
                    <a:pt x="5345" y="3426"/>
                    <a:pt x="5414" y="3269"/>
                  </a:cubicBezTo>
                  <a:cubicBezTo>
                    <a:pt x="5572" y="2902"/>
                    <a:pt x="5659" y="2536"/>
                    <a:pt x="5659" y="2152"/>
                  </a:cubicBezTo>
                  <a:cubicBezTo>
                    <a:pt x="5676" y="1820"/>
                    <a:pt x="5624" y="1488"/>
                    <a:pt x="5537" y="1174"/>
                  </a:cubicBezTo>
                  <a:cubicBezTo>
                    <a:pt x="5414" y="824"/>
                    <a:pt x="5222" y="458"/>
                    <a:pt x="4960" y="91"/>
                  </a:cubicBezTo>
                  <a:lnTo>
                    <a:pt x="468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3778775" y="1409175"/>
              <a:ext cx="244525" cy="142350"/>
            </a:xfrm>
            <a:custGeom>
              <a:avLst/>
              <a:gdLst/>
              <a:ahLst/>
              <a:cxnLst/>
              <a:rect l="l" t="t" r="r" b="b"/>
              <a:pathLst>
                <a:path w="9781" h="5694" extrusionOk="0">
                  <a:moveTo>
                    <a:pt x="1530" y="1"/>
                  </a:moveTo>
                  <a:cubicBezTo>
                    <a:pt x="1461" y="1"/>
                    <a:pt x="1393" y="5"/>
                    <a:pt x="1328" y="14"/>
                  </a:cubicBezTo>
                  <a:cubicBezTo>
                    <a:pt x="1066" y="66"/>
                    <a:pt x="821" y="188"/>
                    <a:pt x="612" y="381"/>
                  </a:cubicBezTo>
                  <a:cubicBezTo>
                    <a:pt x="402" y="590"/>
                    <a:pt x="245" y="835"/>
                    <a:pt x="140" y="1114"/>
                  </a:cubicBezTo>
                  <a:cubicBezTo>
                    <a:pt x="35" y="1411"/>
                    <a:pt x="0" y="1690"/>
                    <a:pt x="35" y="1970"/>
                  </a:cubicBezTo>
                  <a:cubicBezTo>
                    <a:pt x="70" y="2249"/>
                    <a:pt x="192" y="2494"/>
                    <a:pt x="385" y="2703"/>
                  </a:cubicBezTo>
                  <a:cubicBezTo>
                    <a:pt x="577" y="2913"/>
                    <a:pt x="804" y="3070"/>
                    <a:pt x="1101" y="3175"/>
                  </a:cubicBezTo>
                  <a:cubicBezTo>
                    <a:pt x="1310" y="3245"/>
                    <a:pt x="1537" y="3280"/>
                    <a:pt x="1764" y="3280"/>
                  </a:cubicBezTo>
                  <a:cubicBezTo>
                    <a:pt x="1991" y="3280"/>
                    <a:pt x="2236" y="3245"/>
                    <a:pt x="2480" y="3157"/>
                  </a:cubicBezTo>
                  <a:lnTo>
                    <a:pt x="2882" y="2057"/>
                  </a:lnTo>
                  <a:lnTo>
                    <a:pt x="1624" y="1620"/>
                  </a:lnTo>
                  <a:lnTo>
                    <a:pt x="1502" y="1952"/>
                  </a:lnTo>
                  <a:lnTo>
                    <a:pt x="2375" y="2267"/>
                  </a:lnTo>
                  <a:lnTo>
                    <a:pt x="2166" y="2825"/>
                  </a:lnTo>
                  <a:cubicBezTo>
                    <a:pt x="2061" y="2860"/>
                    <a:pt x="1921" y="2895"/>
                    <a:pt x="1729" y="2895"/>
                  </a:cubicBezTo>
                  <a:cubicBezTo>
                    <a:pt x="1555" y="2895"/>
                    <a:pt x="1380" y="2878"/>
                    <a:pt x="1205" y="2808"/>
                  </a:cubicBezTo>
                  <a:cubicBezTo>
                    <a:pt x="1013" y="2738"/>
                    <a:pt x="839" y="2633"/>
                    <a:pt x="699" y="2494"/>
                  </a:cubicBezTo>
                  <a:cubicBezTo>
                    <a:pt x="559" y="2337"/>
                    <a:pt x="472" y="2162"/>
                    <a:pt x="454" y="1952"/>
                  </a:cubicBezTo>
                  <a:cubicBezTo>
                    <a:pt x="419" y="1743"/>
                    <a:pt x="454" y="1498"/>
                    <a:pt x="559" y="1236"/>
                  </a:cubicBezTo>
                  <a:cubicBezTo>
                    <a:pt x="629" y="1027"/>
                    <a:pt x="734" y="852"/>
                    <a:pt x="874" y="695"/>
                  </a:cubicBezTo>
                  <a:cubicBezTo>
                    <a:pt x="961" y="608"/>
                    <a:pt x="1066" y="520"/>
                    <a:pt x="1170" y="468"/>
                  </a:cubicBezTo>
                  <a:cubicBezTo>
                    <a:pt x="1275" y="415"/>
                    <a:pt x="1415" y="381"/>
                    <a:pt x="1555" y="363"/>
                  </a:cubicBezTo>
                  <a:cubicBezTo>
                    <a:pt x="1712" y="363"/>
                    <a:pt x="1869" y="398"/>
                    <a:pt x="2061" y="450"/>
                  </a:cubicBezTo>
                  <a:cubicBezTo>
                    <a:pt x="2201" y="503"/>
                    <a:pt x="2323" y="590"/>
                    <a:pt x="2428" y="677"/>
                  </a:cubicBezTo>
                  <a:cubicBezTo>
                    <a:pt x="2533" y="782"/>
                    <a:pt x="2602" y="870"/>
                    <a:pt x="2637" y="992"/>
                  </a:cubicBezTo>
                  <a:cubicBezTo>
                    <a:pt x="2672" y="1097"/>
                    <a:pt x="2690" y="1236"/>
                    <a:pt x="2672" y="1393"/>
                  </a:cubicBezTo>
                  <a:lnTo>
                    <a:pt x="3057" y="1428"/>
                  </a:lnTo>
                  <a:cubicBezTo>
                    <a:pt x="3074" y="1219"/>
                    <a:pt x="3057" y="1027"/>
                    <a:pt x="3004" y="870"/>
                  </a:cubicBezTo>
                  <a:cubicBezTo>
                    <a:pt x="2952" y="712"/>
                    <a:pt x="2864" y="573"/>
                    <a:pt x="2707" y="433"/>
                  </a:cubicBezTo>
                  <a:cubicBezTo>
                    <a:pt x="2568" y="311"/>
                    <a:pt x="2375" y="206"/>
                    <a:pt x="2166" y="119"/>
                  </a:cubicBezTo>
                  <a:cubicBezTo>
                    <a:pt x="1956" y="40"/>
                    <a:pt x="1737" y="1"/>
                    <a:pt x="1530" y="1"/>
                  </a:cubicBezTo>
                  <a:close/>
                  <a:moveTo>
                    <a:pt x="5065" y="1166"/>
                  </a:moveTo>
                  <a:cubicBezTo>
                    <a:pt x="5117" y="1516"/>
                    <a:pt x="5152" y="1743"/>
                    <a:pt x="5170" y="1882"/>
                  </a:cubicBezTo>
                  <a:cubicBezTo>
                    <a:pt x="5187" y="2109"/>
                    <a:pt x="5170" y="2319"/>
                    <a:pt x="5152" y="2529"/>
                  </a:cubicBezTo>
                  <a:cubicBezTo>
                    <a:pt x="5117" y="2808"/>
                    <a:pt x="5047" y="3053"/>
                    <a:pt x="4960" y="3314"/>
                  </a:cubicBezTo>
                  <a:cubicBezTo>
                    <a:pt x="4785" y="3786"/>
                    <a:pt x="4523" y="4205"/>
                    <a:pt x="4139" y="4607"/>
                  </a:cubicBezTo>
                  <a:lnTo>
                    <a:pt x="4419" y="4729"/>
                  </a:lnTo>
                  <a:cubicBezTo>
                    <a:pt x="4541" y="4642"/>
                    <a:pt x="4646" y="4537"/>
                    <a:pt x="4751" y="4415"/>
                  </a:cubicBezTo>
                  <a:cubicBezTo>
                    <a:pt x="5012" y="4135"/>
                    <a:pt x="5205" y="3803"/>
                    <a:pt x="5327" y="3437"/>
                  </a:cubicBezTo>
                  <a:cubicBezTo>
                    <a:pt x="5449" y="3122"/>
                    <a:pt x="5501" y="2808"/>
                    <a:pt x="5501" y="2476"/>
                  </a:cubicBezTo>
                  <a:cubicBezTo>
                    <a:pt x="5519" y="2092"/>
                    <a:pt x="5449" y="1690"/>
                    <a:pt x="5309" y="1271"/>
                  </a:cubicBezTo>
                  <a:lnTo>
                    <a:pt x="5065" y="1166"/>
                  </a:lnTo>
                  <a:close/>
                  <a:moveTo>
                    <a:pt x="8339" y="2463"/>
                  </a:moveTo>
                  <a:cubicBezTo>
                    <a:pt x="8273" y="2463"/>
                    <a:pt x="8206" y="2467"/>
                    <a:pt x="8138" y="2476"/>
                  </a:cubicBezTo>
                  <a:cubicBezTo>
                    <a:pt x="7877" y="2529"/>
                    <a:pt x="7650" y="2633"/>
                    <a:pt x="7440" y="2825"/>
                  </a:cubicBezTo>
                  <a:cubicBezTo>
                    <a:pt x="7248" y="3000"/>
                    <a:pt x="7091" y="3262"/>
                    <a:pt x="6986" y="3559"/>
                  </a:cubicBezTo>
                  <a:cubicBezTo>
                    <a:pt x="6881" y="3838"/>
                    <a:pt x="6829" y="4118"/>
                    <a:pt x="6846" y="4397"/>
                  </a:cubicBezTo>
                  <a:cubicBezTo>
                    <a:pt x="6864" y="4694"/>
                    <a:pt x="6951" y="4921"/>
                    <a:pt x="7108" y="5131"/>
                  </a:cubicBezTo>
                  <a:cubicBezTo>
                    <a:pt x="7248" y="5323"/>
                    <a:pt x="7492" y="5480"/>
                    <a:pt x="7807" y="5602"/>
                  </a:cubicBezTo>
                  <a:cubicBezTo>
                    <a:pt x="7975" y="5662"/>
                    <a:pt x="8144" y="5693"/>
                    <a:pt x="8309" y="5693"/>
                  </a:cubicBezTo>
                  <a:cubicBezTo>
                    <a:pt x="8435" y="5693"/>
                    <a:pt x="8559" y="5675"/>
                    <a:pt x="8680" y="5637"/>
                  </a:cubicBezTo>
                  <a:cubicBezTo>
                    <a:pt x="8942" y="5532"/>
                    <a:pt x="9186" y="5358"/>
                    <a:pt x="9378" y="5061"/>
                  </a:cubicBezTo>
                  <a:lnTo>
                    <a:pt x="9029" y="4816"/>
                  </a:lnTo>
                  <a:cubicBezTo>
                    <a:pt x="8872" y="5043"/>
                    <a:pt x="8715" y="5201"/>
                    <a:pt x="8505" y="5270"/>
                  </a:cubicBezTo>
                  <a:cubicBezTo>
                    <a:pt x="8415" y="5303"/>
                    <a:pt x="8320" y="5321"/>
                    <a:pt x="8223" y="5321"/>
                  </a:cubicBezTo>
                  <a:cubicBezTo>
                    <a:pt x="8115" y="5321"/>
                    <a:pt x="8005" y="5299"/>
                    <a:pt x="7894" y="5253"/>
                  </a:cubicBezTo>
                  <a:cubicBezTo>
                    <a:pt x="7719" y="5201"/>
                    <a:pt x="7562" y="5078"/>
                    <a:pt x="7440" y="4939"/>
                  </a:cubicBezTo>
                  <a:cubicBezTo>
                    <a:pt x="7318" y="4799"/>
                    <a:pt x="7265" y="4607"/>
                    <a:pt x="7248" y="4397"/>
                  </a:cubicBezTo>
                  <a:cubicBezTo>
                    <a:pt x="7248" y="4188"/>
                    <a:pt x="7300" y="3961"/>
                    <a:pt x="7388" y="3699"/>
                  </a:cubicBezTo>
                  <a:cubicBezTo>
                    <a:pt x="7457" y="3507"/>
                    <a:pt x="7545" y="3332"/>
                    <a:pt x="7684" y="3175"/>
                  </a:cubicBezTo>
                  <a:cubicBezTo>
                    <a:pt x="7807" y="3018"/>
                    <a:pt x="7964" y="2913"/>
                    <a:pt x="8156" y="2860"/>
                  </a:cubicBezTo>
                  <a:cubicBezTo>
                    <a:pt x="8236" y="2831"/>
                    <a:pt x="8319" y="2817"/>
                    <a:pt x="8406" y="2817"/>
                  </a:cubicBezTo>
                  <a:cubicBezTo>
                    <a:pt x="8526" y="2817"/>
                    <a:pt x="8652" y="2844"/>
                    <a:pt x="8785" y="2895"/>
                  </a:cubicBezTo>
                  <a:cubicBezTo>
                    <a:pt x="8977" y="2965"/>
                    <a:pt x="9116" y="3070"/>
                    <a:pt x="9221" y="3227"/>
                  </a:cubicBezTo>
                  <a:cubicBezTo>
                    <a:pt x="9309" y="3367"/>
                    <a:pt x="9361" y="3559"/>
                    <a:pt x="9343" y="3786"/>
                  </a:cubicBezTo>
                  <a:lnTo>
                    <a:pt x="9763" y="3838"/>
                  </a:lnTo>
                  <a:cubicBezTo>
                    <a:pt x="9780" y="3542"/>
                    <a:pt x="9710" y="3280"/>
                    <a:pt x="9571" y="3053"/>
                  </a:cubicBezTo>
                  <a:cubicBezTo>
                    <a:pt x="9431" y="2843"/>
                    <a:pt x="9204" y="2668"/>
                    <a:pt x="8907" y="2564"/>
                  </a:cubicBezTo>
                  <a:cubicBezTo>
                    <a:pt x="8713" y="2499"/>
                    <a:pt x="8528" y="2463"/>
                    <a:pt x="8339" y="2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3731175" y="1669275"/>
              <a:ext cx="255450" cy="97400"/>
            </a:xfrm>
            <a:custGeom>
              <a:avLst/>
              <a:gdLst/>
              <a:ahLst/>
              <a:cxnLst/>
              <a:rect l="l" t="t" r="r" b="b"/>
              <a:pathLst>
                <a:path w="10218" h="3896" extrusionOk="0">
                  <a:moveTo>
                    <a:pt x="8925" y="996"/>
                  </a:moveTo>
                  <a:cubicBezTo>
                    <a:pt x="8960" y="1171"/>
                    <a:pt x="9012" y="1398"/>
                    <a:pt x="9099" y="1660"/>
                  </a:cubicBezTo>
                  <a:lnTo>
                    <a:pt x="9361" y="2551"/>
                  </a:lnTo>
                  <a:lnTo>
                    <a:pt x="8296" y="2463"/>
                  </a:lnTo>
                  <a:lnTo>
                    <a:pt x="8715" y="1590"/>
                  </a:lnTo>
                  <a:cubicBezTo>
                    <a:pt x="8803" y="1398"/>
                    <a:pt x="8872" y="1188"/>
                    <a:pt x="8925" y="996"/>
                  </a:cubicBezTo>
                  <a:close/>
                  <a:moveTo>
                    <a:pt x="6061" y="979"/>
                  </a:moveTo>
                  <a:lnTo>
                    <a:pt x="3930" y="1695"/>
                  </a:lnTo>
                  <a:lnTo>
                    <a:pt x="3895" y="2062"/>
                  </a:lnTo>
                  <a:lnTo>
                    <a:pt x="5904" y="3092"/>
                  </a:lnTo>
                  <a:lnTo>
                    <a:pt x="5921" y="2708"/>
                  </a:lnTo>
                  <a:lnTo>
                    <a:pt x="4349" y="1904"/>
                  </a:lnTo>
                  <a:lnTo>
                    <a:pt x="6026" y="1363"/>
                  </a:lnTo>
                  <a:lnTo>
                    <a:pt x="6061" y="979"/>
                  </a:lnTo>
                  <a:close/>
                  <a:moveTo>
                    <a:pt x="36" y="1"/>
                  </a:moveTo>
                  <a:lnTo>
                    <a:pt x="1" y="368"/>
                  </a:lnTo>
                  <a:lnTo>
                    <a:pt x="1031" y="437"/>
                  </a:lnTo>
                  <a:lnTo>
                    <a:pt x="822" y="3197"/>
                  </a:lnTo>
                  <a:lnTo>
                    <a:pt x="1241" y="3232"/>
                  </a:lnTo>
                  <a:lnTo>
                    <a:pt x="1433" y="472"/>
                  </a:lnTo>
                  <a:lnTo>
                    <a:pt x="2463" y="560"/>
                  </a:lnTo>
                  <a:lnTo>
                    <a:pt x="2498" y="193"/>
                  </a:lnTo>
                  <a:lnTo>
                    <a:pt x="36" y="1"/>
                  </a:lnTo>
                  <a:close/>
                  <a:moveTo>
                    <a:pt x="8733" y="664"/>
                  </a:moveTo>
                  <a:lnTo>
                    <a:pt x="7301" y="3686"/>
                  </a:lnTo>
                  <a:lnTo>
                    <a:pt x="7737" y="3721"/>
                  </a:lnTo>
                  <a:lnTo>
                    <a:pt x="8156" y="2795"/>
                  </a:lnTo>
                  <a:lnTo>
                    <a:pt x="9466" y="2900"/>
                  </a:lnTo>
                  <a:lnTo>
                    <a:pt x="9746" y="3860"/>
                  </a:lnTo>
                  <a:lnTo>
                    <a:pt x="10217" y="3895"/>
                  </a:lnTo>
                  <a:lnTo>
                    <a:pt x="9187" y="682"/>
                  </a:lnTo>
                  <a:lnTo>
                    <a:pt x="8733" y="6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3776600" y="1918575"/>
              <a:ext cx="231400" cy="94325"/>
            </a:xfrm>
            <a:custGeom>
              <a:avLst/>
              <a:gdLst/>
              <a:ahLst/>
              <a:cxnLst/>
              <a:rect l="l" t="t" r="r" b="b"/>
              <a:pathLst>
                <a:path w="9256" h="3773" extrusionOk="0">
                  <a:moveTo>
                    <a:pt x="1292" y="682"/>
                  </a:moveTo>
                  <a:cubicBezTo>
                    <a:pt x="1362" y="839"/>
                    <a:pt x="1432" y="1049"/>
                    <a:pt x="1554" y="1311"/>
                  </a:cubicBezTo>
                  <a:lnTo>
                    <a:pt x="1904" y="2166"/>
                  </a:lnTo>
                  <a:lnTo>
                    <a:pt x="856" y="2219"/>
                  </a:lnTo>
                  <a:lnTo>
                    <a:pt x="856" y="2219"/>
                  </a:lnTo>
                  <a:lnTo>
                    <a:pt x="1153" y="1276"/>
                  </a:lnTo>
                  <a:cubicBezTo>
                    <a:pt x="1222" y="1084"/>
                    <a:pt x="1275" y="874"/>
                    <a:pt x="1292" y="682"/>
                  </a:cubicBezTo>
                  <a:close/>
                  <a:moveTo>
                    <a:pt x="9238" y="1"/>
                  </a:moveTo>
                  <a:lnTo>
                    <a:pt x="6776" y="106"/>
                  </a:lnTo>
                  <a:lnTo>
                    <a:pt x="6793" y="472"/>
                  </a:lnTo>
                  <a:lnTo>
                    <a:pt x="7824" y="437"/>
                  </a:lnTo>
                  <a:lnTo>
                    <a:pt x="7929" y="3197"/>
                  </a:lnTo>
                  <a:lnTo>
                    <a:pt x="8348" y="3162"/>
                  </a:lnTo>
                  <a:lnTo>
                    <a:pt x="8225" y="420"/>
                  </a:lnTo>
                  <a:lnTo>
                    <a:pt x="9256" y="368"/>
                  </a:lnTo>
                  <a:lnTo>
                    <a:pt x="9238" y="1"/>
                  </a:lnTo>
                  <a:close/>
                  <a:moveTo>
                    <a:pt x="1519" y="333"/>
                  </a:moveTo>
                  <a:lnTo>
                    <a:pt x="1065" y="350"/>
                  </a:lnTo>
                  <a:lnTo>
                    <a:pt x="0" y="3528"/>
                  </a:lnTo>
                  <a:lnTo>
                    <a:pt x="0" y="3528"/>
                  </a:lnTo>
                  <a:lnTo>
                    <a:pt x="454" y="3511"/>
                  </a:lnTo>
                  <a:lnTo>
                    <a:pt x="751" y="2551"/>
                  </a:lnTo>
                  <a:lnTo>
                    <a:pt x="2061" y="2498"/>
                  </a:lnTo>
                  <a:lnTo>
                    <a:pt x="2462" y="3424"/>
                  </a:lnTo>
                  <a:lnTo>
                    <a:pt x="2934" y="3406"/>
                  </a:lnTo>
                  <a:lnTo>
                    <a:pt x="1519" y="333"/>
                  </a:lnTo>
                  <a:close/>
                  <a:moveTo>
                    <a:pt x="5292" y="123"/>
                  </a:moveTo>
                  <a:lnTo>
                    <a:pt x="5012" y="140"/>
                  </a:lnTo>
                  <a:cubicBezTo>
                    <a:pt x="4768" y="507"/>
                    <a:pt x="4593" y="874"/>
                    <a:pt x="4471" y="1241"/>
                  </a:cubicBezTo>
                  <a:cubicBezTo>
                    <a:pt x="4383" y="1555"/>
                    <a:pt x="4331" y="1869"/>
                    <a:pt x="4349" y="2219"/>
                  </a:cubicBezTo>
                  <a:cubicBezTo>
                    <a:pt x="4366" y="2603"/>
                    <a:pt x="4453" y="2970"/>
                    <a:pt x="4628" y="3319"/>
                  </a:cubicBezTo>
                  <a:cubicBezTo>
                    <a:pt x="4698" y="3476"/>
                    <a:pt x="4768" y="3633"/>
                    <a:pt x="4855" y="3773"/>
                  </a:cubicBezTo>
                  <a:lnTo>
                    <a:pt x="5134" y="3651"/>
                  </a:lnTo>
                  <a:cubicBezTo>
                    <a:pt x="4907" y="3179"/>
                    <a:pt x="4768" y="2690"/>
                    <a:pt x="4750" y="2201"/>
                  </a:cubicBezTo>
                  <a:cubicBezTo>
                    <a:pt x="4733" y="1922"/>
                    <a:pt x="4750" y="1660"/>
                    <a:pt x="4803" y="1398"/>
                  </a:cubicBezTo>
                  <a:cubicBezTo>
                    <a:pt x="4838" y="1171"/>
                    <a:pt x="4907" y="961"/>
                    <a:pt x="4977" y="769"/>
                  </a:cubicBezTo>
                  <a:cubicBezTo>
                    <a:pt x="5030" y="647"/>
                    <a:pt x="5134" y="420"/>
                    <a:pt x="5292" y="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3804525" y="2642800"/>
              <a:ext cx="250200" cy="101850"/>
            </a:xfrm>
            <a:custGeom>
              <a:avLst/>
              <a:gdLst/>
              <a:ahLst/>
              <a:cxnLst/>
              <a:rect l="l" t="t" r="r" b="b"/>
              <a:pathLst>
                <a:path w="10008" h="4074" extrusionOk="0">
                  <a:moveTo>
                    <a:pt x="1579" y="0"/>
                  </a:moveTo>
                  <a:cubicBezTo>
                    <a:pt x="1326" y="0"/>
                    <a:pt x="1096" y="39"/>
                    <a:pt x="891" y="127"/>
                  </a:cubicBezTo>
                  <a:cubicBezTo>
                    <a:pt x="647" y="232"/>
                    <a:pt x="437" y="406"/>
                    <a:pt x="298" y="651"/>
                  </a:cubicBezTo>
                  <a:cubicBezTo>
                    <a:pt x="140" y="913"/>
                    <a:pt x="53" y="1192"/>
                    <a:pt x="18" y="1489"/>
                  </a:cubicBezTo>
                  <a:cubicBezTo>
                    <a:pt x="1" y="1786"/>
                    <a:pt x="36" y="2083"/>
                    <a:pt x="140" y="2327"/>
                  </a:cubicBezTo>
                  <a:cubicBezTo>
                    <a:pt x="245" y="2589"/>
                    <a:pt x="402" y="2799"/>
                    <a:pt x="647" y="2956"/>
                  </a:cubicBezTo>
                  <a:cubicBezTo>
                    <a:pt x="891" y="3113"/>
                    <a:pt x="1153" y="3200"/>
                    <a:pt x="1468" y="3235"/>
                  </a:cubicBezTo>
                  <a:cubicBezTo>
                    <a:pt x="1521" y="3239"/>
                    <a:pt x="1574" y="3242"/>
                    <a:pt x="1626" y="3242"/>
                  </a:cubicBezTo>
                  <a:cubicBezTo>
                    <a:pt x="1795" y="3242"/>
                    <a:pt x="1958" y="3219"/>
                    <a:pt x="2131" y="3165"/>
                  </a:cubicBezTo>
                  <a:cubicBezTo>
                    <a:pt x="2358" y="3113"/>
                    <a:pt x="2585" y="3008"/>
                    <a:pt x="2795" y="2869"/>
                  </a:cubicBezTo>
                  <a:lnTo>
                    <a:pt x="2900" y="1716"/>
                  </a:lnTo>
                  <a:lnTo>
                    <a:pt x="1590" y="1594"/>
                  </a:lnTo>
                  <a:lnTo>
                    <a:pt x="1555" y="1960"/>
                  </a:lnTo>
                  <a:lnTo>
                    <a:pt x="2463" y="2030"/>
                  </a:lnTo>
                  <a:lnTo>
                    <a:pt x="2411" y="2624"/>
                  </a:lnTo>
                  <a:cubicBezTo>
                    <a:pt x="2323" y="2694"/>
                    <a:pt x="2184" y="2746"/>
                    <a:pt x="2009" y="2799"/>
                  </a:cubicBezTo>
                  <a:cubicBezTo>
                    <a:pt x="1878" y="2838"/>
                    <a:pt x="1747" y="2858"/>
                    <a:pt x="1609" y="2858"/>
                  </a:cubicBezTo>
                  <a:cubicBezTo>
                    <a:pt x="1563" y="2858"/>
                    <a:pt x="1516" y="2855"/>
                    <a:pt x="1468" y="2851"/>
                  </a:cubicBezTo>
                  <a:cubicBezTo>
                    <a:pt x="1276" y="2834"/>
                    <a:pt x="1083" y="2781"/>
                    <a:pt x="909" y="2659"/>
                  </a:cubicBezTo>
                  <a:cubicBezTo>
                    <a:pt x="734" y="2554"/>
                    <a:pt x="612" y="2414"/>
                    <a:pt x="525" y="2205"/>
                  </a:cubicBezTo>
                  <a:cubicBezTo>
                    <a:pt x="455" y="2013"/>
                    <a:pt x="420" y="1786"/>
                    <a:pt x="455" y="1506"/>
                  </a:cubicBezTo>
                  <a:cubicBezTo>
                    <a:pt x="472" y="1279"/>
                    <a:pt x="525" y="1070"/>
                    <a:pt x="629" y="878"/>
                  </a:cubicBezTo>
                  <a:cubicBezTo>
                    <a:pt x="682" y="773"/>
                    <a:pt x="752" y="686"/>
                    <a:pt x="856" y="598"/>
                  </a:cubicBezTo>
                  <a:cubicBezTo>
                    <a:pt x="944" y="511"/>
                    <a:pt x="1066" y="441"/>
                    <a:pt x="1206" y="406"/>
                  </a:cubicBezTo>
                  <a:cubicBezTo>
                    <a:pt x="1310" y="367"/>
                    <a:pt x="1435" y="347"/>
                    <a:pt x="1564" y="347"/>
                  </a:cubicBezTo>
                  <a:cubicBezTo>
                    <a:pt x="1607" y="347"/>
                    <a:pt x="1651" y="349"/>
                    <a:pt x="1695" y="354"/>
                  </a:cubicBezTo>
                  <a:cubicBezTo>
                    <a:pt x="1852" y="371"/>
                    <a:pt x="1992" y="424"/>
                    <a:pt x="2114" y="476"/>
                  </a:cubicBezTo>
                  <a:cubicBezTo>
                    <a:pt x="2236" y="546"/>
                    <a:pt x="2341" y="633"/>
                    <a:pt x="2393" y="720"/>
                  </a:cubicBezTo>
                  <a:cubicBezTo>
                    <a:pt x="2463" y="825"/>
                    <a:pt x="2498" y="948"/>
                    <a:pt x="2533" y="1122"/>
                  </a:cubicBezTo>
                  <a:lnTo>
                    <a:pt x="2917" y="1052"/>
                  </a:lnTo>
                  <a:cubicBezTo>
                    <a:pt x="2882" y="843"/>
                    <a:pt x="2812" y="668"/>
                    <a:pt x="2725" y="528"/>
                  </a:cubicBezTo>
                  <a:cubicBezTo>
                    <a:pt x="2638" y="371"/>
                    <a:pt x="2498" y="266"/>
                    <a:pt x="2323" y="179"/>
                  </a:cubicBezTo>
                  <a:cubicBezTo>
                    <a:pt x="2149" y="92"/>
                    <a:pt x="1957" y="22"/>
                    <a:pt x="1730" y="4"/>
                  </a:cubicBezTo>
                  <a:cubicBezTo>
                    <a:pt x="1679" y="2"/>
                    <a:pt x="1629" y="0"/>
                    <a:pt x="1579" y="0"/>
                  </a:cubicBezTo>
                  <a:close/>
                  <a:moveTo>
                    <a:pt x="8738" y="664"/>
                  </a:moveTo>
                  <a:cubicBezTo>
                    <a:pt x="8509" y="664"/>
                    <a:pt x="8294" y="703"/>
                    <a:pt x="8104" y="790"/>
                  </a:cubicBezTo>
                  <a:cubicBezTo>
                    <a:pt x="7859" y="895"/>
                    <a:pt x="7667" y="1070"/>
                    <a:pt x="7510" y="1297"/>
                  </a:cubicBezTo>
                  <a:cubicBezTo>
                    <a:pt x="7370" y="1524"/>
                    <a:pt x="7283" y="1803"/>
                    <a:pt x="7248" y="2118"/>
                  </a:cubicBezTo>
                  <a:cubicBezTo>
                    <a:pt x="7231" y="2414"/>
                    <a:pt x="7248" y="2711"/>
                    <a:pt x="7336" y="2973"/>
                  </a:cubicBezTo>
                  <a:cubicBezTo>
                    <a:pt x="7423" y="3235"/>
                    <a:pt x="7563" y="3462"/>
                    <a:pt x="7755" y="3620"/>
                  </a:cubicBezTo>
                  <a:cubicBezTo>
                    <a:pt x="7964" y="3759"/>
                    <a:pt x="8226" y="3864"/>
                    <a:pt x="8558" y="3899"/>
                  </a:cubicBezTo>
                  <a:cubicBezTo>
                    <a:pt x="8598" y="3901"/>
                    <a:pt x="8638" y="3902"/>
                    <a:pt x="8676" y="3902"/>
                  </a:cubicBezTo>
                  <a:cubicBezTo>
                    <a:pt x="8957" y="3902"/>
                    <a:pt x="9199" y="3845"/>
                    <a:pt x="9414" y="3707"/>
                  </a:cubicBezTo>
                  <a:cubicBezTo>
                    <a:pt x="9658" y="3550"/>
                    <a:pt x="9833" y="3305"/>
                    <a:pt x="9955" y="2973"/>
                  </a:cubicBezTo>
                  <a:lnTo>
                    <a:pt x="9553" y="2834"/>
                  </a:lnTo>
                  <a:cubicBezTo>
                    <a:pt x="9466" y="3096"/>
                    <a:pt x="9344" y="3270"/>
                    <a:pt x="9169" y="3392"/>
                  </a:cubicBezTo>
                  <a:cubicBezTo>
                    <a:pt x="9030" y="3490"/>
                    <a:pt x="8869" y="3543"/>
                    <a:pt x="8695" y="3543"/>
                  </a:cubicBezTo>
                  <a:cubicBezTo>
                    <a:pt x="8650" y="3543"/>
                    <a:pt x="8604" y="3539"/>
                    <a:pt x="8558" y="3532"/>
                  </a:cubicBezTo>
                  <a:cubicBezTo>
                    <a:pt x="8366" y="3515"/>
                    <a:pt x="8191" y="3462"/>
                    <a:pt x="8052" y="3340"/>
                  </a:cubicBezTo>
                  <a:cubicBezTo>
                    <a:pt x="7894" y="3235"/>
                    <a:pt x="7790" y="3078"/>
                    <a:pt x="7720" y="2869"/>
                  </a:cubicBezTo>
                  <a:cubicBezTo>
                    <a:pt x="7667" y="2659"/>
                    <a:pt x="7650" y="2432"/>
                    <a:pt x="7685" y="2170"/>
                  </a:cubicBezTo>
                  <a:cubicBezTo>
                    <a:pt x="7702" y="1960"/>
                    <a:pt x="7755" y="1768"/>
                    <a:pt x="7825" y="1576"/>
                  </a:cubicBezTo>
                  <a:cubicBezTo>
                    <a:pt x="7912" y="1384"/>
                    <a:pt x="8034" y="1244"/>
                    <a:pt x="8209" y="1140"/>
                  </a:cubicBezTo>
                  <a:cubicBezTo>
                    <a:pt x="8340" y="1061"/>
                    <a:pt x="8490" y="1022"/>
                    <a:pt x="8653" y="1022"/>
                  </a:cubicBezTo>
                  <a:cubicBezTo>
                    <a:pt x="8708" y="1022"/>
                    <a:pt x="8763" y="1026"/>
                    <a:pt x="8820" y="1035"/>
                  </a:cubicBezTo>
                  <a:cubicBezTo>
                    <a:pt x="9030" y="1052"/>
                    <a:pt x="9204" y="1122"/>
                    <a:pt x="9326" y="1227"/>
                  </a:cubicBezTo>
                  <a:cubicBezTo>
                    <a:pt x="9466" y="1349"/>
                    <a:pt x="9553" y="1524"/>
                    <a:pt x="9606" y="1751"/>
                  </a:cubicBezTo>
                  <a:lnTo>
                    <a:pt x="10007" y="1698"/>
                  </a:lnTo>
                  <a:cubicBezTo>
                    <a:pt x="9955" y="1402"/>
                    <a:pt x="9833" y="1157"/>
                    <a:pt x="9623" y="982"/>
                  </a:cubicBezTo>
                  <a:cubicBezTo>
                    <a:pt x="9431" y="808"/>
                    <a:pt x="9187" y="703"/>
                    <a:pt x="8872" y="668"/>
                  </a:cubicBezTo>
                  <a:cubicBezTo>
                    <a:pt x="8827" y="665"/>
                    <a:pt x="8782" y="664"/>
                    <a:pt x="8738" y="664"/>
                  </a:cubicBezTo>
                  <a:close/>
                  <a:moveTo>
                    <a:pt x="4786" y="301"/>
                  </a:moveTo>
                  <a:lnTo>
                    <a:pt x="4786" y="301"/>
                  </a:lnTo>
                  <a:cubicBezTo>
                    <a:pt x="4926" y="616"/>
                    <a:pt x="5030" y="825"/>
                    <a:pt x="5065" y="965"/>
                  </a:cubicBezTo>
                  <a:cubicBezTo>
                    <a:pt x="5135" y="1175"/>
                    <a:pt x="5187" y="1384"/>
                    <a:pt x="5222" y="1594"/>
                  </a:cubicBezTo>
                  <a:cubicBezTo>
                    <a:pt x="5257" y="1856"/>
                    <a:pt x="5257" y="2135"/>
                    <a:pt x="5240" y="2397"/>
                  </a:cubicBezTo>
                  <a:cubicBezTo>
                    <a:pt x="5187" y="2956"/>
                    <a:pt x="4995" y="3497"/>
                    <a:pt x="4646" y="4021"/>
                  </a:cubicBezTo>
                  <a:lnTo>
                    <a:pt x="4960" y="4074"/>
                  </a:lnTo>
                  <a:cubicBezTo>
                    <a:pt x="5083" y="3899"/>
                    <a:pt x="5205" y="3724"/>
                    <a:pt x="5310" y="3515"/>
                  </a:cubicBezTo>
                  <a:cubicBezTo>
                    <a:pt x="5484" y="3165"/>
                    <a:pt x="5589" y="2816"/>
                    <a:pt x="5624" y="2432"/>
                  </a:cubicBezTo>
                  <a:cubicBezTo>
                    <a:pt x="5659" y="2100"/>
                    <a:pt x="5642" y="1768"/>
                    <a:pt x="5554" y="1437"/>
                  </a:cubicBezTo>
                  <a:cubicBezTo>
                    <a:pt x="5467" y="1070"/>
                    <a:pt x="5292" y="703"/>
                    <a:pt x="5065" y="319"/>
                  </a:cubicBezTo>
                  <a:lnTo>
                    <a:pt x="4786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3715900" y="2896575"/>
              <a:ext cx="259375" cy="84725"/>
            </a:xfrm>
            <a:custGeom>
              <a:avLst/>
              <a:gdLst/>
              <a:ahLst/>
              <a:cxnLst/>
              <a:rect l="l" t="t" r="r" b="b"/>
              <a:pathLst>
                <a:path w="10375" h="3389" extrusionOk="0">
                  <a:moveTo>
                    <a:pt x="8942" y="559"/>
                  </a:moveTo>
                  <a:cubicBezTo>
                    <a:pt x="8977" y="716"/>
                    <a:pt x="9047" y="943"/>
                    <a:pt x="9152" y="1205"/>
                  </a:cubicBezTo>
                  <a:lnTo>
                    <a:pt x="9448" y="2078"/>
                  </a:lnTo>
                  <a:lnTo>
                    <a:pt x="8383" y="2061"/>
                  </a:lnTo>
                  <a:lnTo>
                    <a:pt x="8750" y="1153"/>
                  </a:lnTo>
                  <a:cubicBezTo>
                    <a:pt x="8837" y="943"/>
                    <a:pt x="8890" y="751"/>
                    <a:pt x="8942" y="559"/>
                  </a:cubicBezTo>
                  <a:close/>
                  <a:moveTo>
                    <a:pt x="4000" y="629"/>
                  </a:moveTo>
                  <a:lnTo>
                    <a:pt x="4000" y="1013"/>
                  </a:lnTo>
                  <a:lnTo>
                    <a:pt x="5624" y="1729"/>
                  </a:lnTo>
                  <a:lnTo>
                    <a:pt x="3965" y="2358"/>
                  </a:lnTo>
                  <a:lnTo>
                    <a:pt x="3947" y="2742"/>
                  </a:lnTo>
                  <a:lnTo>
                    <a:pt x="6043" y="1904"/>
                  </a:lnTo>
                  <a:lnTo>
                    <a:pt x="6061" y="1554"/>
                  </a:lnTo>
                  <a:lnTo>
                    <a:pt x="4000" y="629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031" y="402"/>
                  </a:lnTo>
                  <a:lnTo>
                    <a:pt x="961" y="3161"/>
                  </a:lnTo>
                  <a:lnTo>
                    <a:pt x="1363" y="3161"/>
                  </a:lnTo>
                  <a:lnTo>
                    <a:pt x="1433" y="402"/>
                  </a:lnTo>
                  <a:lnTo>
                    <a:pt x="2480" y="437"/>
                  </a:lnTo>
                  <a:lnTo>
                    <a:pt x="2480" y="70"/>
                  </a:lnTo>
                  <a:lnTo>
                    <a:pt x="1" y="0"/>
                  </a:lnTo>
                  <a:close/>
                  <a:moveTo>
                    <a:pt x="8732" y="210"/>
                  </a:moveTo>
                  <a:lnTo>
                    <a:pt x="7458" y="3318"/>
                  </a:lnTo>
                  <a:lnTo>
                    <a:pt x="7894" y="3318"/>
                  </a:lnTo>
                  <a:lnTo>
                    <a:pt x="8261" y="2393"/>
                  </a:lnTo>
                  <a:lnTo>
                    <a:pt x="9571" y="2410"/>
                  </a:lnTo>
                  <a:lnTo>
                    <a:pt x="9903" y="3371"/>
                  </a:lnTo>
                  <a:lnTo>
                    <a:pt x="10374" y="3388"/>
                  </a:lnTo>
                  <a:lnTo>
                    <a:pt x="10374" y="3388"/>
                  </a:lnTo>
                  <a:lnTo>
                    <a:pt x="9187" y="227"/>
                  </a:lnTo>
                  <a:lnTo>
                    <a:pt x="8732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3706725" y="3138000"/>
              <a:ext cx="161125" cy="78175"/>
            </a:xfrm>
            <a:custGeom>
              <a:avLst/>
              <a:gdLst/>
              <a:ahLst/>
              <a:cxnLst/>
              <a:rect l="l" t="t" r="r" b="b"/>
              <a:pathLst>
                <a:path w="6445" h="3127" extrusionOk="0">
                  <a:moveTo>
                    <a:pt x="1415" y="332"/>
                  </a:moveTo>
                  <a:cubicBezTo>
                    <a:pt x="1468" y="490"/>
                    <a:pt x="1538" y="717"/>
                    <a:pt x="1642" y="979"/>
                  </a:cubicBezTo>
                  <a:lnTo>
                    <a:pt x="1957" y="1834"/>
                  </a:lnTo>
                  <a:lnTo>
                    <a:pt x="909" y="1834"/>
                  </a:lnTo>
                  <a:lnTo>
                    <a:pt x="1241" y="926"/>
                  </a:lnTo>
                  <a:cubicBezTo>
                    <a:pt x="1311" y="734"/>
                    <a:pt x="1380" y="525"/>
                    <a:pt x="1415" y="332"/>
                  </a:cubicBezTo>
                  <a:close/>
                  <a:moveTo>
                    <a:pt x="6445" y="525"/>
                  </a:moveTo>
                  <a:lnTo>
                    <a:pt x="4367" y="1398"/>
                  </a:lnTo>
                  <a:lnTo>
                    <a:pt x="4367" y="1764"/>
                  </a:lnTo>
                  <a:lnTo>
                    <a:pt x="6445" y="2638"/>
                  </a:lnTo>
                  <a:lnTo>
                    <a:pt x="6445" y="2253"/>
                  </a:lnTo>
                  <a:lnTo>
                    <a:pt x="4803" y="1590"/>
                  </a:lnTo>
                  <a:lnTo>
                    <a:pt x="6445" y="909"/>
                  </a:lnTo>
                  <a:lnTo>
                    <a:pt x="6445" y="525"/>
                  </a:lnTo>
                  <a:close/>
                  <a:moveTo>
                    <a:pt x="1206" y="1"/>
                  </a:moveTo>
                  <a:lnTo>
                    <a:pt x="1" y="3127"/>
                  </a:lnTo>
                  <a:lnTo>
                    <a:pt x="437" y="3127"/>
                  </a:lnTo>
                  <a:lnTo>
                    <a:pt x="787" y="2184"/>
                  </a:lnTo>
                  <a:lnTo>
                    <a:pt x="2096" y="2184"/>
                  </a:lnTo>
                  <a:lnTo>
                    <a:pt x="2446" y="3127"/>
                  </a:lnTo>
                  <a:lnTo>
                    <a:pt x="2917" y="3127"/>
                  </a:lnTo>
                  <a:lnTo>
                    <a:pt x="16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3716350" y="3675350"/>
              <a:ext cx="250175" cy="93125"/>
            </a:xfrm>
            <a:custGeom>
              <a:avLst/>
              <a:gdLst/>
              <a:ahLst/>
              <a:cxnLst/>
              <a:rect l="l" t="t" r="r" b="b"/>
              <a:pathLst>
                <a:path w="10007" h="3725" extrusionOk="0">
                  <a:moveTo>
                    <a:pt x="1547" y="1"/>
                  </a:moveTo>
                  <a:cubicBezTo>
                    <a:pt x="1292" y="1"/>
                    <a:pt x="1062" y="42"/>
                    <a:pt x="856" y="144"/>
                  </a:cubicBezTo>
                  <a:cubicBezTo>
                    <a:pt x="611" y="249"/>
                    <a:pt x="419" y="441"/>
                    <a:pt x="262" y="686"/>
                  </a:cubicBezTo>
                  <a:cubicBezTo>
                    <a:pt x="122" y="948"/>
                    <a:pt x="35" y="1227"/>
                    <a:pt x="17" y="1524"/>
                  </a:cubicBezTo>
                  <a:cubicBezTo>
                    <a:pt x="0" y="1838"/>
                    <a:pt x="35" y="2118"/>
                    <a:pt x="157" y="2362"/>
                  </a:cubicBezTo>
                  <a:cubicBezTo>
                    <a:pt x="262" y="2624"/>
                    <a:pt x="437" y="2834"/>
                    <a:pt x="681" y="2974"/>
                  </a:cubicBezTo>
                  <a:cubicBezTo>
                    <a:pt x="926" y="3131"/>
                    <a:pt x="1205" y="3218"/>
                    <a:pt x="1502" y="3236"/>
                  </a:cubicBezTo>
                  <a:cubicBezTo>
                    <a:pt x="1541" y="3239"/>
                    <a:pt x="1580" y="3240"/>
                    <a:pt x="1619" y="3240"/>
                  </a:cubicBezTo>
                  <a:cubicBezTo>
                    <a:pt x="1807" y="3240"/>
                    <a:pt x="1995" y="3206"/>
                    <a:pt x="2183" y="3148"/>
                  </a:cubicBezTo>
                  <a:cubicBezTo>
                    <a:pt x="2393" y="3096"/>
                    <a:pt x="2620" y="2974"/>
                    <a:pt x="2829" y="2834"/>
                  </a:cubicBezTo>
                  <a:lnTo>
                    <a:pt x="2899" y="1681"/>
                  </a:lnTo>
                  <a:lnTo>
                    <a:pt x="1589" y="1594"/>
                  </a:lnTo>
                  <a:lnTo>
                    <a:pt x="1554" y="1961"/>
                  </a:lnTo>
                  <a:lnTo>
                    <a:pt x="2480" y="2013"/>
                  </a:lnTo>
                  <a:lnTo>
                    <a:pt x="2445" y="2589"/>
                  </a:lnTo>
                  <a:cubicBezTo>
                    <a:pt x="2340" y="2677"/>
                    <a:pt x="2218" y="2729"/>
                    <a:pt x="2043" y="2781"/>
                  </a:cubicBezTo>
                  <a:cubicBezTo>
                    <a:pt x="1910" y="2835"/>
                    <a:pt x="1766" y="2858"/>
                    <a:pt x="1628" y="2858"/>
                  </a:cubicBezTo>
                  <a:cubicBezTo>
                    <a:pt x="1585" y="2858"/>
                    <a:pt x="1543" y="2855"/>
                    <a:pt x="1502" y="2851"/>
                  </a:cubicBezTo>
                  <a:cubicBezTo>
                    <a:pt x="1292" y="2851"/>
                    <a:pt x="1118" y="2781"/>
                    <a:pt x="926" y="2677"/>
                  </a:cubicBezTo>
                  <a:cubicBezTo>
                    <a:pt x="751" y="2572"/>
                    <a:pt x="629" y="2432"/>
                    <a:pt x="541" y="2240"/>
                  </a:cubicBezTo>
                  <a:cubicBezTo>
                    <a:pt x="454" y="2048"/>
                    <a:pt x="419" y="1804"/>
                    <a:pt x="454" y="1524"/>
                  </a:cubicBezTo>
                  <a:cubicBezTo>
                    <a:pt x="454" y="1297"/>
                    <a:pt x="524" y="1105"/>
                    <a:pt x="611" y="913"/>
                  </a:cubicBezTo>
                  <a:cubicBezTo>
                    <a:pt x="664" y="808"/>
                    <a:pt x="733" y="703"/>
                    <a:pt x="821" y="616"/>
                  </a:cubicBezTo>
                  <a:cubicBezTo>
                    <a:pt x="908" y="529"/>
                    <a:pt x="1030" y="459"/>
                    <a:pt x="1170" y="406"/>
                  </a:cubicBezTo>
                  <a:cubicBezTo>
                    <a:pt x="1284" y="378"/>
                    <a:pt x="1422" y="349"/>
                    <a:pt x="1573" y="349"/>
                  </a:cubicBezTo>
                  <a:cubicBezTo>
                    <a:pt x="1607" y="349"/>
                    <a:pt x="1641" y="351"/>
                    <a:pt x="1677" y="354"/>
                  </a:cubicBezTo>
                  <a:cubicBezTo>
                    <a:pt x="1834" y="371"/>
                    <a:pt x="1973" y="406"/>
                    <a:pt x="2096" y="476"/>
                  </a:cubicBezTo>
                  <a:cubicBezTo>
                    <a:pt x="2218" y="529"/>
                    <a:pt x="2305" y="616"/>
                    <a:pt x="2375" y="703"/>
                  </a:cubicBezTo>
                  <a:cubicBezTo>
                    <a:pt x="2445" y="808"/>
                    <a:pt x="2497" y="930"/>
                    <a:pt x="2532" y="1087"/>
                  </a:cubicBezTo>
                  <a:lnTo>
                    <a:pt x="2899" y="1018"/>
                  </a:lnTo>
                  <a:cubicBezTo>
                    <a:pt x="2864" y="808"/>
                    <a:pt x="2794" y="633"/>
                    <a:pt x="2707" y="494"/>
                  </a:cubicBezTo>
                  <a:cubicBezTo>
                    <a:pt x="2602" y="354"/>
                    <a:pt x="2480" y="249"/>
                    <a:pt x="2288" y="162"/>
                  </a:cubicBezTo>
                  <a:cubicBezTo>
                    <a:pt x="2113" y="75"/>
                    <a:pt x="1921" y="22"/>
                    <a:pt x="1694" y="5"/>
                  </a:cubicBezTo>
                  <a:cubicBezTo>
                    <a:pt x="1644" y="2"/>
                    <a:pt x="1595" y="1"/>
                    <a:pt x="1547" y="1"/>
                  </a:cubicBezTo>
                  <a:close/>
                  <a:moveTo>
                    <a:pt x="8712" y="490"/>
                  </a:moveTo>
                  <a:cubicBezTo>
                    <a:pt x="8492" y="490"/>
                    <a:pt x="8274" y="531"/>
                    <a:pt x="8068" y="633"/>
                  </a:cubicBezTo>
                  <a:cubicBezTo>
                    <a:pt x="7841" y="738"/>
                    <a:pt x="7649" y="913"/>
                    <a:pt x="7509" y="1140"/>
                  </a:cubicBezTo>
                  <a:cubicBezTo>
                    <a:pt x="7370" y="1367"/>
                    <a:pt x="7282" y="1646"/>
                    <a:pt x="7265" y="1978"/>
                  </a:cubicBezTo>
                  <a:cubicBezTo>
                    <a:pt x="7248" y="2275"/>
                    <a:pt x="7282" y="2554"/>
                    <a:pt x="7370" y="2834"/>
                  </a:cubicBezTo>
                  <a:cubicBezTo>
                    <a:pt x="7457" y="3096"/>
                    <a:pt x="7614" y="3305"/>
                    <a:pt x="7806" y="3445"/>
                  </a:cubicBezTo>
                  <a:cubicBezTo>
                    <a:pt x="8016" y="3602"/>
                    <a:pt x="8278" y="3690"/>
                    <a:pt x="8627" y="3707"/>
                  </a:cubicBezTo>
                  <a:cubicBezTo>
                    <a:pt x="8680" y="3713"/>
                    <a:pt x="8731" y="3716"/>
                    <a:pt x="8781" y="3716"/>
                  </a:cubicBezTo>
                  <a:cubicBezTo>
                    <a:pt x="9034" y="3716"/>
                    <a:pt x="9262" y="3643"/>
                    <a:pt x="9465" y="3498"/>
                  </a:cubicBezTo>
                  <a:cubicBezTo>
                    <a:pt x="9692" y="3340"/>
                    <a:pt x="9867" y="3096"/>
                    <a:pt x="9972" y="2764"/>
                  </a:cubicBezTo>
                  <a:lnTo>
                    <a:pt x="9570" y="2624"/>
                  </a:lnTo>
                  <a:cubicBezTo>
                    <a:pt x="9500" y="2886"/>
                    <a:pt x="9378" y="3078"/>
                    <a:pt x="9203" y="3201"/>
                  </a:cubicBezTo>
                  <a:cubicBezTo>
                    <a:pt x="9066" y="3308"/>
                    <a:pt x="8888" y="3361"/>
                    <a:pt x="8694" y="3361"/>
                  </a:cubicBezTo>
                  <a:cubicBezTo>
                    <a:pt x="8666" y="3361"/>
                    <a:pt x="8638" y="3360"/>
                    <a:pt x="8610" y="3358"/>
                  </a:cubicBezTo>
                  <a:cubicBezTo>
                    <a:pt x="8418" y="3340"/>
                    <a:pt x="8243" y="3288"/>
                    <a:pt x="8086" y="3183"/>
                  </a:cubicBezTo>
                  <a:cubicBezTo>
                    <a:pt x="7929" y="3061"/>
                    <a:pt x="7824" y="2904"/>
                    <a:pt x="7754" y="2712"/>
                  </a:cubicBezTo>
                  <a:cubicBezTo>
                    <a:pt x="7702" y="2502"/>
                    <a:pt x="7667" y="2275"/>
                    <a:pt x="7684" y="2013"/>
                  </a:cubicBezTo>
                  <a:cubicBezTo>
                    <a:pt x="7702" y="1804"/>
                    <a:pt x="7754" y="1611"/>
                    <a:pt x="7824" y="1419"/>
                  </a:cubicBezTo>
                  <a:cubicBezTo>
                    <a:pt x="7911" y="1227"/>
                    <a:pt x="8033" y="1070"/>
                    <a:pt x="8191" y="983"/>
                  </a:cubicBezTo>
                  <a:cubicBezTo>
                    <a:pt x="8343" y="891"/>
                    <a:pt x="8522" y="840"/>
                    <a:pt x="8728" y="840"/>
                  </a:cubicBezTo>
                  <a:cubicBezTo>
                    <a:pt x="8758" y="840"/>
                    <a:pt x="8788" y="841"/>
                    <a:pt x="8819" y="843"/>
                  </a:cubicBezTo>
                  <a:cubicBezTo>
                    <a:pt x="9011" y="860"/>
                    <a:pt x="9186" y="913"/>
                    <a:pt x="9326" y="1035"/>
                  </a:cubicBezTo>
                  <a:cubicBezTo>
                    <a:pt x="9448" y="1140"/>
                    <a:pt x="9535" y="1315"/>
                    <a:pt x="9605" y="1542"/>
                  </a:cubicBezTo>
                  <a:lnTo>
                    <a:pt x="10007" y="1489"/>
                  </a:lnTo>
                  <a:cubicBezTo>
                    <a:pt x="9954" y="1192"/>
                    <a:pt x="9815" y="948"/>
                    <a:pt x="9623" y="773"/>
                  </a:cubicBezTo>
                  <a:cubicBezTo>
                    <a:pt x="9413" y="616"/>
                    <a:pt x="9151" y="511"/>
                    <a:pt x="8837" y="494"/>
                  </a:cubicBezTo>
                  <a:cubicBezTo>
                    <a:pt x="8795" y="491"/>
                    <a:pt x="8754" y="490"/>
                    <a:pt x="8712" y="490"/>
                  </a:cubicBezTo>
                  <a:close/>
                  <a:moveTo>
                    <a:pt x="4750" y="214"/>
                  </a:moveTo>
                  <a:lnTo>
                    <a:pt x="4750" y="214"/>
                  </a:lnTo>
                  <a:cubicBezTo>
                    <a:pt x="4907" y="529"/>
                    <a:pt x="5012" y="738"/>
                    <a:pt x="5047" y="878"/>
                  </a:cubicBezTo>
                  <a:cubicBezTo>
                    <a:pt x="5134" y="1070"/>
                    <a:pt x="5187" y="1280"/>
                    <a:pt x="5222" y="1507"/>
                  </a:cubicBezTo>
                  <a:cubicBezTo>
                    <a:pt x="5257" y="1769"/>
                    <a:pt x="5274" y="2031"/>
                    <a:pt x="5257" y="2293"/>
                  </a:cubicBezTo>
                  <a:cubicBezTo>
                    <a:pt x="5222" y="2764"/>
                    <a:pt x="5099" y="3201"/>
                    <a:pt x="4872" y="3655"/>
                  </a:cubicBezTo>
                  <a:lnTo>
                    <a:pt x="5187" y="3725"/>
                  </a:lnTo>
                  <a:cubicBezTo>
                    <a:pt x="5239" y="3620"/>
                    <a:pt x="5292" y="3515"/>
                    <a:pt x="5344" y="3428"/>
                  </a:cubicBezTo>
                  <a:cubicBezTo>
                    <a:pt x="5519" y="3078"/>
                    <a:pt x="5623" y="2712"/>
                    <a:pt x="5641" y="2327"/>
                  </a:cubicBezTo>
                  <a:cubicBezTo>
                    <a:pt x="5676" y="1996"/>
                    <a:pt x="5641" y="1664"/>
                    <a:pt x="5554" y="1349"/>
                  </a:cubicBezTo>
                  <a:cubicBezTo>
                    <a:pt x="5449" y="983"/>
                    <a:pt x="5274" y="599"/>
                    <a:pt x="5030" y="232"/>
                  </a:cubicBezTo>
                  <a:lnTo>
                    <a:pt x="475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3718950" y="3925625"/>
              <a:ext cx="261550" cy="78175"/>
            </a:xfrm>
            <a:custGeom>
              <a:avLst/>
              <a:gdLst/>
              <a:ahLst/>
              <a:cxnLst/>
              <a:rect l="l" t="t" r="r" b="b"/>
              <a:pathLst>
                <a:path w="10462" h="3127" extrusionOk="0">
                  <a:moveTo>
                    <a:pt x="8960" y="332"/>
                  </a:moveTo>
                  <a:cubicBezTo>
                    <a:pt x="8995" y="507"/>
                    <a:pt x="9082" y="717"/>
                    <a:pt x="9169" y="979"/>
                  </a:cubicBezTo>
                  <a:lnTo>
                    <a:pt x="9501" y="1852"/>
                  </a:lnTo>
                  <a:lnTo>
                    <a:pt x="8436" y="1852"/>
                  </a:lnTo>
                  <a:lnTo>
                    <a:pt x="8785" y="926"/>
                  </a:lnTo>
                  <a:cubicBezTo>
                    <a:pt x="8855" y="734"/>
                    <a:pt x="8907" y="524"/>
                    <a:pt x="8960" y="332"/>
                  </a:cubicBezTo>
                  <a:close/>
                  <a:moveTo>
                    <a:pt x="4017" y="524"/>
                  </a:moveTo>
                  <a:lnTo>
                    <a:pt x="4017" y="909"/>
                  </a:lnTo>
                  <a:lnTo>
                    <a:pt x="5659" y="1590"/>
                  </a:lnTo>
                  <a:lnTo>
                    <a:pt x="4017" y="2271"/>
                  </a:lnTo>
                  <a:lnTo>
                    <a:pt x="4017" y="2638"/>
                  </a:lnTo>
                  <a:lnTo>
                    <a:pt x="6096" y="1764"/>
                  </a:lnTo>
                  <a:lnTo>
                    <a:pt x="6096" y="1398"/>
                  </a:lnTo>
                  <a:lnTo>
                    <a:pt x="4017" y="524"/>
                  </a:lnTo>
                  <a:close/>
                  <a:moveTo>
                    <a:pt x="1" y="1"/>
                  </a:moveTo>
                  <a:lnTo>
                    <a:pt x="1" y="367"/>
                  </a:lnTo>
                  <a:lnTo>
                    <a:pt x="1031" y="367"/>
                  </a:lnTo>
                  <a:lnTo>
                    <a:pt x="1031" y="3127"/>
                  </a:lnTo>
                  <a:lnTo>
                    <a:pt x="1450" y="3127"/>
                  </a:lnTo>
                  <a:lnTo>
                    <a:pt x="1450" y="367"/>
                  </a:lnTo>
                  <a:lnTo>
                    <a:pt x="2481" y="367"/>
                  </a:lnTo>
                  <a:lnTo>
                    <a:pt x="2481" y="1"/>
                  </a:lnTo>
                  <a:close/>
                  <a:moveTo>
                    <a:pt x="8733" y="1"/>
                  </a:moveTo>
                  <a:lnTo>
                    <a:pt x="7545" y="3127"/>
                  </a:lnTo>
                  <a:lnTo>
                    <a:pt x="7982" y="3127"/>
                  </a:lnTo>
                  <a:lnTo>
                    <a:pt x="8314" y="2184"/>
                  </a:lnTo>
                  <a:lnTo>
                    <a:pt x="9623" y="2184"/>
                  </a:lnTo>
                  <a:lnTo>
                    <a:pt x="9990" y="3127"/>
                  </a:lnTo>
                  <a:lnTo>
                    <a:pt x="10462" y="3127"/>
                  </a:lnTo>
                  <a:lnTo>
                    <a:pt x="91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3754325" y="4164000"/>
              <a:ext cx="161125" cy="78175"/>
            </a:xfrm>
            <a:custGeom>
              <a:avLst/>
              <a:gdLst/>
              <a:ahLst/>
              <a:cxnLst/>
              <a:rect l="l" t="t" r="r" b="b"/>
              <a:pathLst>
                <a:path w="6445" h="3127" extrusionOk="0">
                  <a:moveTo>
                    <a:pt x="1415" y="333"/>
                  </a:moveTo>
                  <a:cubicBezTo>
                    <a:pt x="1467" y="507"/>
                    <a:pt x="1537" y="717"/>
                    <a:pt x="1642" y="979"/>
                  </a:cubicBezTo>
                  <a:lnTo>
                    <a:pt x="1974" y="1852"/>
                  </a:lnTo>
                  <a:lnTo>
                    <a:pt x="908" y="1852"/>
                  </a:lnTo>
                  <a:lnTo>
                    <a:pt x="1258" y="926"/>
                  </a:lnTo>
                  <a:cubicBezTo>
                    <a:pt x="1328" y="734"/>
                    <a:pt x="1380" y="525"/>
                    <a:pt x="1415" y="333"/>
                  </a:cubicBezTo>
                  <a:close/>
                  <a:moveTo>
                    <a:pt x="6445" y="525"/>
                  </a:moveTo>
                  <a:lnTo>
                    <a:pt x="4384" y="1398"/>
                  </a:lnTo>
                  <a:lnTo>
                    <a:pt x="4384" y="1765"/>
                  </a:lnTo>
                  <a:lnTo>
                    <a:pt x="6445" y="2638"/>
                  </a:lnTo>
                  <a:lnTo>
                    <a:pt x="6445" y="2271"/>
                  </a:lnTo>
                  <a:lnTo>
                    <a:pt x="4803" y="1590"/>
                  </a:lnTo>
                  <a:lnTo>
                    <a:pt x="6445" y="909"/>
                  </a:lnTo>
                  <a:lnTo>
                    <a:pt x="6445" y="525"/>
                  </a:lnTo>
                  <a:close/>
                  <a:moveTo>
                    <a:pt x="1205" y="1"/>
                  </a:moveTo>
                  <a:lnTo>
                    <a:pt x="0" y="3127"/>
                  </a:lnTo>
                  <a:lnTo>
                    <a:pt x="454" y="3127"/>
                  </a:lnTo>
                  <a:lnTo>
                    <a:pt x="786" y="2184"/>
                  </a:lnTo>
                  <a:lnTo>
                    <a:pt x="2096" y="2184"/>
                  </a:lnTo>
                  <a:lnTo>
                    <a:pt x="2463" y="3127"/>
                  </a:lnTo>
                  <a:lnTo>
                    <a:pt x="2934" y="3127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3780525" y="4697900"/>
              <a:ext cx="248450" cy="98325"/>
            </a:xfrm>
            <a:custGeom>
              <a:avLst/>
              <a:gdLst/>
              <a:ahLst/>
              <a:cxnLst/>
              <a:rect l="l" t="t" r="r" b="b"/>
              <a:pathLst>
                <a:path w="9938" h="3933" extrusionOk="0">
                  <a:moveTo>
                    <a:pt x="1490" y="0"/>
                  </a:moveTo>
                  <a:cubicBezTo>
                    <a:pt x="1261" y="0"/>
                    <a:pt x="1034" y="52"/>
                    <a:pt x="821" y="143"/>
                  </a:cubicBezTo>
                  <a:cubicBezTo>
                    <a:pt x="594" y="248"/>
                    <a:pt x="402" y="422"/>
                    <a:pt x="262" y="649"/>
                  </a:cubicBezTo>
                  <a:cubicBezTo>
                    <a:pt x="122" y="894"/>
                    <a:pt x="35" y="1173"/>
                    <a:pt x="18" y="1488"/>
                  </a:cubicBezTo>
                  <a:cubicBezTo>
                    <a:pt x="0" y="1785"/>
                    <a:pt x="35" y="2082"/>
                    <a:pt x="122" y="2343"/>
                  </a:cubicBezTo>
                  <a:cubicBezTo>
                    <a:pt x="210" y="2605"/>
                    <a:pt x="367" y="2815"/>
                    <a:pt x="559" y="2972"/>
                  </a:cubicBezTo>
                  <a:cubicBezTo>
                    <a:pt x="769" y="3112"/>
                    <a:pt x="1031" y="3199"/>
                    <a:pt x="1380" y="3234"/>
                  </a:cubicBezTo>
                  <a:cubicBezTo>
                    <a:pt x="1411" y="3236"/>
                    <a:pt x="1442" y="3237"/>
                    <a:pt x="1473" y="3237"/>
                  </a:cubicBezTo>
                  <a:cubicBezTo>
                    <a:pt x="1750" y="3237"/>
                    <a:pt x="1998" y="3166"/>
                    <a:pt x="2218" y="3025"/>
                  </a:cubicBezTo>
                  <a:cubicBezTo>
                    <a:pt x="2445" y="2850"/>
                    <a:pt x="2620" y="2605"/>
                    <a:pt x="2725" y="2274"/>
                  </a:cubicBezTo>
                  <a:lnTo>
                    <a:pt x="2323" y="2151"/>
                  </a:lnTo>
                  <a:cubicBezTo>
                    <a:pt x="2253" y="2396"/>
                    <a:pt x="2131" y="2588"/>
                    <a:pt x="1956" y="2710"/>
                  </a:cubicBezTo>
                  <a:cubicBezTo>
                    <a:pt x="1819" y="2817"/>
                    <a:pt x="1641" y="2871"/>
                    <a:pt x="1447" y="2871"/>
                  </a:cubicBezTo>
                  <a:cubicBezTo>
                    <a:pt x="1419" y="2871"/>
                    <a:pt x="1391" y="2870"/>
                    <a:pt x="1362" y="2867"/>
                  </a:cubicBezTo>
                  <a:cubicBezTo>
                    <a:pt x="1170" y="2867"/>
                    <a:pt x="996" y="2798"/>
                    <a:pt x="838" y="2693"/>
                  </a:cubicBezTo>
                  <a:cubicBezTo>
                    <a:pt x="681" y="2588"/>
                    <a:pt x="577" y="2431"/>
                    <a:pt x="507" y="2221"/>
                  </a:cubicBezTo>
                  <a:cubicBezTo>
                    <a:pt x="454" y="2029"/>
                    <a:pt x="419" y="1785"/>
                    <a:pt x="437" y="1523"/>
                  </a:cubicBezTo>
                  <a:cubicBezTo>
                    <a:pt x="454" y="1313"/>
                    <a:pt x="507" y="1121"/>
                    <a:pt x="577" y="929"/>
                  </a:cubicBezTo>
                  <a:cubicBezTo>
                    <a:pt x="664" y="737"/>
                    <a:pt x="786" y="597"/>
                    <a:pt x="943" y="492"/>
                  </a:cubicBezTo>
                  <a:cubicBezTo>
                    <a:pt x="1096" y="401"/>
                    <a:pt x="1275" y="349"/>
                    <a:pt x="1480" y="349"/>
                  </a:cubicBezTo>
                  <a:cubicBezTo>
                    <a:pt x="1510" y="349"/>
                    <a:pt x="1541" y="350"/>
                    <a:pt x="1572" y="353"/>
                  </a:cubicBezTo>
                  <a:cubicBezTo>
                    <a:pt x="1764" y="370"/>
                    <a:pt x="1939" y="440"/>
                    <a:pt x="2078" y="545"/>
                  </a:cubicBezTo>
                  <a:cubicBezTo>
                    <a:pt x="2201" y="667"/>
                    <a:pt x="2288" y="842"/>
                    <a:pt x="2358" y="1069"/>
                  </a:cubicBezTo>
                  <a:lnTo>
                    <a:pt x="2759" y="999"/>
                  </a:lnTo>
                  <a:cubicBezTo>
                    <a:pt x="2707" y="702"/>
                    <a:pt x="2567" y="475"/>
                    <a:pt x="2375" y="300"/>
                  </a:cubicBezTo>
                  <a:cubicBezTo>
                    <a:pt x="2166" y="126"/>
                    <a:pt x="1904" y="21"/>
                    <a:pt x="1589" y="3"/>
                  </a:cubicBezTo>
                  <a:cubicBezTo>
                    <a:pt x="1556" y="1"/>
                    <a:pt x="1523" y="0"/>
                    <a:pt x="1490" y="0"/>
                  </a:cubicBezTo>
                  <a:close/>
                  <a:moveTo>
                    <a:pt x="8569" y="488"/>
                  </a:moveTo>
                  <a:cubicBezTo>
                    <a:pt x="8317" y="488"/>
                    <a:pt x="8097" y="529"/>
                    <a:pt x="7876" y="632"/>
                  </a:cubicBezTo>
                  <a:cubicBezTo>
                    <a:pt x="7632" y="737"/>
                    <a:pt x="7440" y="911"/>
                    <a:pt x="7300" y="1173"/>
                  </a:cubicBezTo>
                  <a:cubicBezTo>
                    <a:pt x="7143" y="1435"/>
                    <a:pt x="7073" y="1715"/>
                    <a:pt x="7056" y="2012"/>
                  </a:cubicBezTo>
                  <a:cubicBezTo>
                    <a:pt x="7021" y="2309"/>
                    <a:pt x="7073" y="2605"/>
                    <a:pt x="7178" y="2850"/>
                  </a:cubicBezTo>
                  <a:cubicBezTo>
                    <a:pt x="7300" y="3112"/>
                    <a:pt x="7475" y="3321"/>
                    <a:pt x="7719" y="3461"/>
                  </a:cubicBezTo>
                  <a:cubicBezTo>
                    <a:pt x="7946" y="3618"/>
                    <a:pt x="8226" y="3688"/>
                    <a:pt x="8540" y="3723"/>
                  </a:cubicBezTo>
                  <a:cubicBezTo>
                    <a:pt x="8767" y="3723"/>
                    <a:pt x="8977" y="3706"/>
                    <a:pt x="9204" y="3636"/>
                  </a:cubicBezTo>
                  <a:cubicBezTo>
                    <a:pt x="9431" y="3566"/>
                    <a:pt x="9640" y="3461"/>
                    <a:pt x="9850" y="3321"/>
                  </a:cubicBezTo>
                  <a:lnTo>
                    <a:pt x="9937" y="2151"/>
                  </a:lnTo>
                  <a:lnTo>
                    <a:pt x="8610" y="2064"/>
                  </a:lnTo>
                  <a:lnTo>
                    <a:pt x="8592" y="2431"/>
                  </a:lnTo>
                  <a:lnTo>
                    <a:pt x="9501" y="2501"/>
                  </a:lnTo>
                  <a:lnTo>
                    <a:pt x="9466" y="3077"/>
                  </a:lnTo>
                  <a:cubicBezTo>
                    <a:pt x="9378" y="3147"/>
                    <a:pt x="9239" y="3217"/>
                    <a:pt x="9064" y="3269"/>
                  </a:cubicBezTo>
                  <a:cubicBezTo>
                    <a:pt x="8931" y="3322"/>
                    <a:pt x="8797" y="3345"/>
                    <a:pt x="8664" y="3345"/>
                  </a:cubicBezTo>
                  <a:cubicBezTo>
                    <a:pt x="8622" y="3345"/>
                    <a:pt x="8581" y="3343"/>
                    <a:pt x="8540" y="3339"/>
                  </a:cubicBezTo>
                  <a:cubicBezTo>
                    <a:pt x="8330" y="3321"/>
                    <a:pt x="8138" y="3269"/>
                    <a:pt x="7964" y="3164"/>
                  </a:cubicBezTo>
                  <a:cubicBezTo>
                    <a:pt x="7789" y="3060"/>
                    <a:pt x="7649" y="2920"/>
                    <a:pt x="7580" y="2728"/>
                  </a:cubicBezTo>
                  <a:cubicBezTo>
                    <a:pt x="7492" y="2536"/>
                    <a:pt x="7457" y="2291"/>
                    <a:pt x="7475" y="2012"/>
                  </a:cubicBezTo>
                  <a:cubicBezTo>
                    <a:pt x="7492" y="1785"/>
                    <a:pt x="7545" y="1575"/>
                    <a:pt x="7632" y="1400"/>
                  </a:cubicBezTo>
                  <a:cubicBezTo>
                    <a:pt x="7684" y="1278"/>
                    <a:pt x="7772" y="1191"/>
                    <a:pt x="7859" y="1104"/>
                  </a:cubicBezTo>
                  <a:cubicBezTo>
                    <a:pt x="7946" y="1016"/>
                    <a:pt x="8068" y="946"/>
                    <a:pt x="8208" y="894"/>
                  </a:cubicBezTo>
                  <a:cubicBezTo>
                    <a:pt x="8313" y="855"/>
                    <a:pt x="8428" y="835"/>
                    <a:pt x="8559" y="835"/>
                  </a:cubicBezTo>
                  <a:cubicBezTo>
                    <a:pt x="8603" y="835"/>
                    <a:pt x="8649" y="837"/>
                    <a:pt x="8697" y="842"/>
                  </a:cubicBezTo>
                  <a:cubicBezTo>
                    <a:pt x="8854" y="859"/>
                    <a:pt x="8994" y="894"/>
                    <a:pt x="9116" y="946"/>
                  </a:cubicBezTo>
                  <a:cubicBezTo>
                    <a:pt x="9239" y="1016"/>
                    <a:pt x="9343" y="1104"/>
                    <a:pt x="9413" y="1191"/>
                  </a:cubicBezTo>
                  <a:cubicBezTo>
                    <a:pt x="9466" y="1278"/>
                    <a:pt x="9518" y="1418"/>
                    <a:pt x="9553" y="1575"/>
                  </a:cubicBezTo>
                  <a:lnTo>
                    <a:pt x="9937" y="1505"/>
                  </a:lnTo>
                  <a:cubicBezTo>
                    <a:pt x="9885" y="1296"/>
                    <a:pt x="9832" y="1104"/>
                    <a:pt x="9728" y="981"/>
                  </a:cubicBezTo>
                  <a:cubicBezTo>
                    <a:pt x="9640" y="842"/>
                    <a:pt x="9501" y="719"/>
                    <a:pt x="9326" y="632"/>
                  </a:cubicBezTo>
                  <a:cubicBezTo>
                    <a:pt x="9151" y="562"/>
                    <a:pt x="8942" y="510"/>
                    <a:pt x="8715" y="492"/>
                  </a:cubicBezTo>
                  <a:cubicBezTo>
                    <a:pt x="8665" y="490"/>
                    <a:pt x="8616" y="488"/>
                    <a:pt x="8569" y="488"/>
                  </a:cubicBezTo>
                  <a:close/>
                  <a:moveTo>
                    <a:pt x="4523" y="213"/>
                  </a:moveTo>
                  <a:cubicBezTo>
                    <a:pt x="4681" y="510"/>
                    <a:pt x="4785" y="737"/>
                    <a:pt x="4820" y="859"/>
                  </a:cubicBezTo>
                  <a:cubicBezTo>
                    <a:pt x="4908" y="1069"/>
                    <a:pt x="4960" y="1278"/>
                    <a:pt x="4995" y="1488"/>
                  </a:cubicBezTo>
                  <a:cubicBezTo>
                    <a:pt x="5030" y="1767"/>
                    <a:pt x="5047" y="2029"/>
                    <a:pt x="5030" y="2291"/>
                  </a:cubicBezTo>
                  <a:cubicBezTo>
                    <a:pt x="4995" y="2815"/>
                    <a:pt x="4838" y="3321"/>
                    <a:pt x="4558" y="3810"/>
                  </a:cubicBezTo>
                  <a:lnTo>
                    <a:pt x="4820" y="3933"/>
                  </a:lnTo>
                  <a:cubicBezTo>
                    <a:pt x="4925" y="3776"/>
                    <a:pt x="5030" y="3601"/>
                    <a:pt x="5117" y="3409"/>
                  </a:cubicBezTo>
                  <a:cubicBezTo>
                    <a:pt x="5292" y="3060"/>
                    <a:pt x="5397" y="2693"/>
                    <a:pt x="5414" y="2309"/>
                  </a:cubicBezTo>
                  <a:cubicBezTo>
                    <a:pt x="5449" y="1977"/>
                    <a:pt x="5414" y="1645"/>
                    <a:pt x="5327" y="1331"/>
                  </a:cubicBezTo>
                  <a:cubicBezTo>
                    <a:pt x="5222" y="964"/>
                    <a:pt x="5047" y="597"/>
                    <a:pt x="4803" y="230"/>
                  </a:cubicBezTo>
                  <a:lnTo>
                    <a:pt x="4523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3741650" y="4942025"/>
              <a:ext cx="259800" cy="83425"/>
            </a:xfrm>
            <a:custGeom>
              <a:avLst/>
              <a:gdLst/>
              <a:ahLst/>
              <a:cxnLst/>
              <a:rect l="l" t="t" r="r" b="b"/>
              <a:pathLst>
                <a:path w="10392" h="3337" extrusionOk="0">
                  <a:moveTo>
                    <a:pt x="8942" y="507"/>
                  </a:moveTo>
                  <a:cubicBezTo>
                    <a:pt x="8977" y="682"/>
                    <a:pt x="9047" y="891"/>
                    <a:pt x="9152" y="1171"/>
                  </a:cubicBezTo>
                  <a:lnTo>
                    <a:pt x="9449" y="2044"/>
                  </a:lnTo>
                  <a:lnTo>
                    <a:pt x="8401" y="2009"/>
                  </a:lnTo>
                  <a:lnTo>
                    <a:pt x="8750" y="1101"/>
                  </a:lnTo>
                  <a:cubicBezTo>
                    <a:pt x="8838" y="909"/>
                    <a:pt x="8890" y="717"/>
                    <a:pt x="8942" y="507"/>
                  </a:cubicBezTo>
                  <a:close/>
                  <a:moveTo>
                    <a:pt x="4000" y="612"/>
                  </a:moveTo>
                  <a:lnTo>
                    <a:pt x="4000" y="996"/>
                  </a:lnTo>
                  <a:lnTo>
                    <a:pt x="5624" y="1695"/>
                  </a:lnTo>
                  <a:lnTo>
                    <a:pt x="3965" y="2341"/>
                  </a:lnTo>
                  <a:lnTo>
                    <a:pt x="3965" y="2725"/>
                  </a:lnTo>
                  <a:lnTo>
                    <a:pt x="6043" y="1887"/>
                  </a:lnTo>
                  <a:lnTo>
                    <a:pt x="6061" y="1520"/>
                  </a:lnTo>
                  <a:lnTo>
                    <a:pt x="4000" y="612"/>
                  </a:lnTo>
                  <a:close/>
                  <a:moveTo>
                    <a:pt x="1" y="1"/>
                  </a:moveTo>
                  <a:lnTo>
                    <a:pt x="1" y="367"/>
                  </a:lnTo>
                  <a:lnTo>
                    <a:pt x="1031" y="385"/>
                  </a:lnTo>
                  <a:lnTo>
                    <a:pt x="961" y="3144"/>
                  </a:lnTo>
                  <a:lnTo>
                    <a:pt x="1381" y="3144"/>
                  </a:lnTo>
                  <a:lnTo>
                    <a:pt x="1433" y="402"/>
                  </a:lnTo>
                  <a:lnTo>
                    <a:pt x="2463" y="420"/>
                  </a:lnTo>
                  <a:lnTo>
                    <a:pt x="2481" y="53"/>
                  </a:lnTo>
                  <a:lnTo>
                    <a:pt x="1" y="1"/>
                  </a:lnTo>
                  <a:close/>
                  <a:moveTo>
                    <a:pt x="8733" y="175"/>
                  </a:moveTo>
                  <a:lnTo>
                    <a:pt x="7475" y="3284"/>
                  </a:lnTo>
                  <a:lnTo>
                    <a:pt x="7912" y="3284"/>
                  </a:lnTo>
                  <a:lnTo>
                    <a:pt x="8279" y="2341"/>
                  </a:lnTo>
                  <a:lnTo>
                    <a:pt x="9571" y="2376"/>
                  </a:lnTo>
                  <a:lnTo>
                    <a:pt x="9920" y="3336"/>
                  </a:lnTo>
                  <a:lnTo>
                    <a:pt x="10392" y="3336"/>
                  </a:lnTo>
                  <a:lnTo>
                    <a:pt x="9187" y="193"/>
                  </a:lnTo>
                  <a:lnTo>
                    <a:pt x="873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3725500" y="5188700"/>
              <a:ext cx="264175" cy="84300"/>
            </a:xfrm>
            <a:custGeom>
              <a:avLst/>
              <a:gdLst/>
              <a:ahLst/>
              <a:cxnLst/>
              <a:rect l="l" t="t" r="r" b="b"/>
              <a:pathLst>
                <a:path w="10567" h="3372" extrusionOk="0">
                  <a:moveTo>
                    <a:pt x="1503" y="350"/>
                  </a:moveTo>
                  <a:cubicBezTo>
                    <a:pt x="1538" y="507"/>
                    <a:pt x="1607" y="734"/>
                    <a:pt x="1695" y="996"/>
                  </a:cubicBezTo>
                  <a:lnTo>
                    <a:pt x="2009" y="1869"/>
                  </a:lnTo>
                  <a:lnTo>
                    <a:pt x="2009" y="1869"/>
                  </a:lnTo>
                  <a:lnTo>
                    <a:pt x="944" y="1835"/>
                  </a:lnTo>
                  <a:lnTo>
                    <a:pt x="1311" y="926"/>
                  </a:lnTo>
                  <a:cubicBezTo>
                    <a:pt x="1398" y="734"/>
                    <a:pt x="1450" y="542"/>
                    <a:pt x="1503" y="350"/>
                  </a:cubicBezTo>
                  <a:close/>
                  <a:moveTo>
                    <a:pt x="6515" y="682"/>
                  </a:moveTo>
                  <a:lnTo>
                    <a:pt x="4419" y="1503"/>
                  </a:lnTo>
                  <a:lnTo>
                    <a:pt x="4419" y="1852"/>
                  </a:lnTo>
                  <a:lnTo>
                    <a:pt x="6462" y="2795"/>
                  </a:lnTo>
                  <a:lnTo>
                    <a:pt x="6462" y="2411"/>
                  </a:lnTo>
                  <a:lnTo>
                    <a:pt x="4856" y="1695"/>
                  </a:lnTo>
                  <a:lnTo>
                    <a:pt x="6515" y="1066"/>
                  </a:lnTo>
                  <a:lnTo>
                    <a:pt x="6515" y="682"/>
                  </a:lnTo>
                  <a:close/>
                  <a:moveTo>
                    <a:pt x="1293" y="1"/>
                  </a:moveTo>
                  <a:lnTo>
                    <a:pt x="1" y="3092"/>
                  </a:lnTo>
                  <a:lnTo>
                    <a:pt x="437" y="3109"/>
                  </a:lnTo>
                  <a:lnTo>
                    <a:pt x="822" y="2166"/>
                  </a:lnTo>
                  <a:lnTo>
                    <a:pt x="2114" y="2219"/>
                  </a:lnTo>
                  <a:lnTo>
                    <a:pt x="2463" y="3162"/>
                  </a:lnTo>
                  <a:lnTo>
                    <a:pt x="2935" y="3179"/>
                  </a:lnTo>
                  <a:lnTo>
                    <a:pt x="1747" y="18"/>
                  </a:lnTo>
                  <a:lnTo>
                    <a:pt x="1293" y="1"/>
                  </a:lnTo>
                  <a:close/>
                  <a:moveTo>
                    <a:pt x="8087" y="193"/>
                  </a:moveTo>
                  <a:lnTo>
                    <a:pt x="8069" y="577"/>
                  </a:lnTo>
                  <a:lnTo>
                    <a:pt x="9099" y="595"/>
                  </a:lnTo>
                  <a:lnTo>
                    <a:pt x="9030" y="3354"/>
                  </a:lnTo>
                  <a:lnTo>
                    <a:pt x="9449" y="3371"/>
                  </a:lnTo>
                  <a:lnTo>
                    <a:pt x="9519" y="612"/>
                  </a:lnTo>
                  <a:lnTo>
                    <a:pt x="10549" y="647"/>
                  </a:lnTo>
                  <a:lnTo>
                    <a:pt x="10566" y="263"/>
                  </a:lnTo>
                  <a:lnTo>
                    <a:pt x="8087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3778325" y="948025"/>
              <a:ext cx="25800" cy="102625"/>
            </a:xfrm>
            <a:custGeom>
              <a:avLst/>
              <a:gdLst/>
              <a:ahLst/>
              <a:cxnLst/>
              <a:rect l="l" t="t" r="r" b="b"/>
              <a:pathLst>
                <a:path w="1032" h="4105" extrusionOk="0">
                  <a:moveTo>
                    <a:pt x="752" y="0"/>
                  </a:moveTo>
                  <a:cubicBezTo>
                    <a:pt x="490" y="367"/>
                    <a:pt x="298" y="716"/>
                    <a:pt x="158" y="1083"/>
                  </a:cubicBezTo>
                  <a:cubicBezTo>
                    <a:pt x="53" y="1380"/>
                    <a:pt x="1" y="1712"/>
                    <a:pt x="1" y="2044"/>
                  </a:cubicBezTo>
                  <a:cubicBezTo>
                    <a:pt x="1" y="2428"/>
                    <a:pt x="71" y="2795"/>
                    <a:pt x="228" y="3161"/>
                  </a:cubicBezTo>
                  <a:cubicBezTo>
                    <a:pt x="368" y="3528"/>
                    <a:pt x="542" y="3825"/>
                    <a:pt x="752" y="4104"/>
                  </a:cubicBezTo>
                  <a:lnTo>
                    <a:pt x="1031" y="4104"/>
                  </a:lnTo>
                  <a:cubicBezTo>
                    <a:pt x="612" y="3423"/>
                    <a:pt x="403" y="2742"/>
                    <a:pt x="403" y="2044"/>
                  </a:cubicBezTo>
                  <a:cubicBezTo>
                    <a:pt x="403" y="1782"/>
                    <a:pt x="420" y="1520"/>
                    <a:pt x="490" y="1240"/>
                  </a:cubicBezTo>
                  <a:cubicBezTo>
                    <a:pt x="542" y="1031"/>
                    <a:pt x="612" y="839"/>
                    <a:pt x="699" y="629"/>
                  </a:cubicBezTo>
                  <a:cubicBezTo>
                    <a:pt x="752" y="507"/>
                    <a:pt x="857" y="297"/>
                    <a:pt x="1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ATP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3.1.6 - ATP.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Energy is important for many </a:t>
            </a:r>
            <a:r>
              <a:rPr lang="en" b="1">
                <a:solidFill>
                  <a:srgbClr val="CCCCCC"/>
                </a:solidFill>
              </a:rPr>
              <a:t>biological processes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Plants need energy for active transport, DNA replication and protein synthesis.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Animals need </a:t>
            </a:r>
            <a:r>
              <a:rPr lang="en" b="1">
                <a:solidFill>
                  <a:srgbClr val="CCCCCC"/>
                </a:solidFill>
              </a:rPr>
              <a:t>more energy </a:t>
            </a:r>
            <a:r>
              <a:rPr lang="en">
                <a:solidFill>
                  <a:srgbClr val="CCCCCC"/>
                </a:solidFill>
              </a:rPr>
              <a:t>for movement.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Plants and animals use the energy molecule </a:t>
            </a:r>
            <a:r>
              <a:rPr lang="en" b="1">
                <a:solidFill>
                  <a:srgbClr val="CCCCCC"/>
                </a:solidFill>
              </a:rPr>
              <a:t>adenosine triphosphate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ATP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ATP releases energy in </a:t>
            </a:r>
            <a:r>
              <a:rPr lang="en" b="1">
                <a:solidFill>
                  <a:srgbClr val="CCCCCC"/>
                </a:solidFill>
              </a:rPr>
              <a:t>small</a:t>
            </a:r>
            <a:r>
              <a:rPr lang="en">
                <a:solidFill>
                  <a:srgbClr val="CCCCCC"/>
                </a:solidFill>
              </a:rPr>
              <a:t>, </a:t>
            </a:r>
            <a:r>
              <a:rPr lang="en" b="1">
                <a:solidFill>
                  <a:srgbClr val="CCCCCC"/>
                </a:solidFill>
              </a:rPr>
              <a:t>manageable </a:t>
            </a:r>
            <a:r>
              <a:rPr lang="en">
                <a:solidFill>
                  <a:srgbClr val="CCCCCC"/>
                </a:solidFill>
              </a:rPr>
              <a:t>quantities.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ATP is formed from the breakdown of </a:t>
            </a:r>
            <a:r>
              <a:rPr lang="en" b="1">
                <a:solidFill>
                  <a:srgbClr val="CCCCCC"/>
                </a:solidFill>
              </a:rPr>
              <a:t>glucose </a:t>
            </a:r>
            <a:r>
              <a:rPr lang="en">
                <a:solidFill>
                  <a:srgbClr val="CCCCCC"/>
                </a:solidFill>
              </a:rPr>
              <a:t>during </a:t>
            </a:r>
            <a:r>
              <a:rPr lang="en" b="1">
                <a:solidFill>
                  <a:srgbClr val="CCCCCC"/>
                </a:solidFill>
              </a:rPr>
              <a:t>respiration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ATP contains the nucleobase </a:t>
            </a:r>
            <a:r>
              <a:rPr lang="en" b="1">
                <a:solidFill>
                  <a:srgbClr val="CCCCCC"/>
                </a:solidFill>
              </a:rPr>
              <a:t>adenine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It also contains a ribose sugar and </a:t>
            </a:r>
            <a:r>
              <a:rPr lang="en" b="1">
                <a:solidFill>
                  <a:srgbClr val="CCCCCC"/>
                </a:solidFill>
              </a:rPr>
              <a:t>three molecules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inorganic phosphate</a:t>
            </a:r>
            <a:r>
              <a:rPr lang="en">
                <a:solidFill>
                  <a:srgbClr val="CCCCCC"/>
                </a:solidFill>
              </a:rPr>
              <a:t>.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19389" y="1448050"/>
            <a:ext cx="2903759" cy="2778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5"/>
          <p:cNvGrpSpPr/>
          <p:nvPr/>
        </p:nvGrpSpPr>
        <p:grpSpPr>
          <a:xfrm>
            <a:off x="1220874" y="1597650"/>
            <a:ext cx="2746701" cy="2479800"/>
            <a:chOff x="1083824" y="1527075"/>
            <a:chExt cx="2746701" cy="2479800"/>
          </a:xfrm>
        </p:grpSpPr>
        <p:grpSp>
          <p:nvGrpSpPr>
            <p:cNvPr id="71" name="Google Shape;71;p15"/>
            <p:cNvGrpSpPr/>
            <p:nvPr/>
          </p:nvGrpSpPr>
          <p:grpSpPr>
            <a:xfrm>
              <a:off x="1083824" y="2013968"/>
              <a:ext cx="2746700" cy="1505997"/>
              <a:chOff x="2303799" y="1412843"/>
              <a:chExt cx="2034593" cy="1115553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2303799" y="1412843"/>
                <a:ext cx="483474" cy="545126"/>
              </a:xfrm>
              <a:custGeom>
                <a:avLst/>
                <a:gdLst/>
                <a:ahLst/>
                <a:cxnLst/>
                <a:rect l="l" t="t" r="r" b="b"/>
                <a:pathLst>
                  <a:path w="22725" h="26142" extrusionOk="0">
                    <a:moveTo>
                      <a:pt x="11272" y="1"/>
                    </a:moveTo>
                    <a:lnTo>
                      <a:pt x="1" y="6618"/>
                    </a:lnTo>
                    <a:lnTo>
                      <a:pt x="92" y="19679"/>
                    </a:lnTo>
                    <a:lnTo>
                      <a:pt x="11454" y="26142"/>
                    </a:lnTo>
                    <a:lnTo>
                      <a:pt x="22725" y="19525"/>
                    </a:lnTo>
                    <a:lnTo>
                      <a:pt x="22634" y="6463"/>
                    </a:lnTo>
                    <a:lnTo>
                      <a:pt x="11272" y="1"/>
                    </a:lnTo>
                    <a:close/>
                  </a:path>
                </a:pathLst>
              </a:custGeom>
              <a:noFill/>
              <a:ln w="11350" cap="flat" cmpd="sng">
                <a:solidFill>
                  <a:srgbClr val="3C78D8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2784733" y="1461186"/>
                <a:ext cx="435116" cy="4484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1507" extrusionOk="0">
                    <a:moveTo>
                      <a:pt x="12644" y="0"/>
                    </a:moveTo>
                    <a:lnTo>
                      <a:pt x="1" y="4109"/>
                    </a:lnTo>
                    <a:lnTo>
                      <a:pt x="1" y="17398"/>
                    </a:lnTo>
                    <a:lnTo>
                      <a:pt x="12644" y="21506"/>
                    </a:lnTo>
                    <a:lnTo>
                      <a:pt x="20452" y="10753"/>
                    </a:lnTo>
                    <a:lnTo>
                      <a:pt x="12644" y="0"/>
                    </a:lnTo>
                    <a:close/>
                  </a:path>
                </a:pathLst>
              </a:custGeom>
              <a:noFill/>
              <a:ln w="11350" cap="flat" cmpd="sng">
                <a:solidFill>
                  <a:srgbClr val="3C78D8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3050517" y="1909698"/>
                <a:ext cx="3127" cy="19278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9245" fill="none" extrusionOk="0">
                    <a:moveTo>
                      <a:pt x="146" y="0"/>
                    </a:moveTo>
                    <a:lnTo>
                      <a:pt x="1" y="9244"/>
                    </a:lnTo>
                  </a:path>
                </a:pathLst>
              </a:custGeom>
              <a:noFill/>
              <a:ln w="11350" cap="flat" cmpd="sng">
                <a:solidFill>
                  <a:srgbClr val="FFFFFF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2822629" y="2100211"/>
                <a:ext cx="457349" cy="428185"/>
              </a:xfrm>
              <a:custGeom>
                <a:avLst/>
                <a:gdLst/>
                <a:ahLst/>
                <a:cxnLst/>
                <a:rect l="l" t="t" r="r" b="b"/>
                <a:pathLst>
                  <a:path w="21497" h="20534" extrusionOk="0">
                    <a:moveTo>
                      <a:pt x="10844" y="0"/>
                    </a:moveTo>
                    <a:lnTo>
                      <a:pt x="0" y="7681"/>
                    </a:lnTo>
                    <a:lnTo>
                      <a:pt x="3954" y="20370"/>
                    </a:lnTo>
                    <a:lnTo>
                      <a:pt x="17243" y="20533"/>
                    </a:lnTo>
                    <a:lnTo>
                      <a:pt x="21497" y="7944"/>
                    </a:lnTo>
                    <a:lnTo>
                      <a:pt x="10844" y="0"/>
                    </a:lnTo>
                    <a:close/>
                  </a:path>
                </a:pathLst>
              </a:custGeom>
              <a:noFill/>
              <a:ln w="11350" cap="flat" cmpd="sng">
                <a:solidFill>
                  <a:schemeClr val="dk1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3279766" y="2265510"/>
                <a:ext cx="145840" cy="21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1" fill="none" extrusionOk="0">
                    <a:moveTo>
                      <a:pt x="1" y="0"/>
                    </a:moveTo>
                    <a:lnTo>
                      <a:pt x="6854" y="0"/>
                    </a:lnTo>
                  </a:path>
                </a:pathLst>
              </a:custGeom>
              <a:noFill/>
              <a:ln w="11350" cap="flat" cmpd="sng">
                <a:solidFill>
                  <a:srgbClr val="FFFFFF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3629062" y="2271578"/>
                <a:ext cx="145649" cy="21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1" fill="none" extrusionOk="0">
                    <a:moveTo>
                      <a:pt x="1" y="0"/>
                    </a:moveTo>
                    <a:lnTo>
                      <a:pt x="6845" y="0"/>
                    </a:lnTo>
                  </a:path>
                </a:pathLst>
              </a:custGeom>
              <a:noFill/>
              <a:ln w="11350" cap="flat" cmpd="sng">
                <a:solidFill>
                  <a:srgbClr val="FFFFFF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3978167" y="2271578"/>
                <a:ext cx="2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1350" cap="flat" cmpd="sng">
                <a:solidFill>
                  <a:srgbClr val="E6007E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3425524" y="2173559"/>
                <a:ext cx="199772" cy="196013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9400" extrusionOk="0">
                    <a:moveTo>
                      <a:pt x="4700" y="1"/>
                    </a:moveTo>
                    <a:cubicBezTo>
                      <a:pt x="2100" y="1"/>
                      <a:pt x="0" y="2100"/>
                      <a:pt x="0" y="4700"/>
                    </a:cubicBezTo>
                    <a:cubicBezTo>
                      <a:pt x="0" y="7291"/>
                      <a:pt x="2100" y="9399"/>
                      <a:pt x="4700" y="9399"/>
                    </a:cubicBezTo>
                    <a:cubicBezTo>
                      <a:pt x="7290" y="9399"/>
                      <a:pt x="9390" y="7291"/>
                      <a:pt x="9390" y="4700"/>
                    </a:cubicBezTo>
                    <a:cubicBezTo>
                      <a:pt x="9390" y="2100"/>
                      <a:pt x="7290" y="1"/>
                      <a:pt x="4700" y="1"/>
                    </a:cubicBezTo>
                    <a:close/>
                  </a:path>
                </a:pathLst>
              </a:custGeom>
              <a:noFill/>
              <a:ln w="11350" cap="flat" cmpd="sng">
                <a:solidFill>
                  <a:srgbClr val="F72727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3778478" y="2173559"/>
                <a:ext cx="199794" cy="196013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9400" extrusionOk="0">
                    <a:moveTo>
                      <a:pt x="4700" y="1"/>
                    </a:moveTo>
                    <a:cubicBezTo>
                      <a:pt x="2100" y="1"/>
                      <a:pt x="1" y="2100"/>
                      <a:pt x="1" y="4700"/>
                    </a:cubicBezTo>
                    <a:cubicBezTo>
                      <a:pt x="1" y="7291"/>
                      <a:pt x="2100" y="9399"/>
                      <a:pt x="4700" y="9399"/>
                    </a:cubicBezTo>
                    <a:cubicBezTo>
                      <a:pt x="7291" y="9399"/>
                      <a:pt x="9390" y="7291"/>
                      <a:pt x="9390" y="4700"/>
                    </a:cubicBezTo>
                    <a:cubicBezTo>
                      <a:pt x="9390" y="2100"/>
                      <a:pt x="7291" y="1"/>
                      <a:pt x="4700" y="1"/>
                    </a:cubicBezTo>
                    <a:close/>
                  </a:path>
                </a:pathLst>
              </a:custGeom>
              <a:noFill/>
              <a:ln w="11350" cap="flat" cmpd="sng">
                <a:solidFill>
                  <a:srgbClr val="F72727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3501486" y="2233851"/>
                <a:ext cx="62485" cy="84557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4055" extrusionOk="0">
                    <a:moveTo>
                      <a:pt x="1791" y="464"/>
                    </a:moveTo>
                    <a:cubicBezTo>
                      <a:pt x="1964" y="464"/>
                      <a:pt x="2118" y="518"/>
                      <a:pt x="2246" y="627"/>
                    </a:cubicBezTo>
                    <a:cubicBezTo>
                      <a:pt x="2373" y="737"/>
                      <a:pt x="2437" y="873"/>
                      <a:pt x="2437" y="1036"/>
                    </a:cubicBezTo>
                    <a:cubicBezTo>
                      <a:pt x="2437" y="1273"/>
                      <a:pt x="2291" y="1491"/>
                      <a:pt x="2018" y="1709"/>
                    </a:cubicBezTo>
                    <a:cubicBezTo>
                      <a:pt x="1737" y="1927"/>
                      <a:pt x="1373" y="2091"/>
                      <a:pt x="919" y="2209"/>
                    </a:cubicBezTo>
                    <a:cubicBezTo>
                      <a:pt x="1100" y="1527"/>
                      <a:pt x="1200" y="1073"/>
                      <a:pt x="1200" y="864"/>
                    </a:cubicBezTo>
                    <a:cubicBezTo>
                      <a:pt x="1200" y="791"/>
                      <a:pt x="1173" y="718"/>
                      <a:pt x="1137" y="637"/>
                    </a:cubicBezTo>
                    <a:cubicBezTo>
                      <a:pt x="1391" y="518"/>
                      <a:pt x="1609" y="464"/>
                      <a:pt x="1791" y="464"/>
                    </a:cubicBezTo>
                    <a:close/>
                    <a:moveTo>
                      <a:pt x="1691" y="0"/>
                    </a:moveTo>
                    <a:cubicBezTo>
                      <a:pt x="1455" y="0"/>
                      <a:pt x="1209" y="37"/>
                      <a:pt x="955" y="128"/>
                    </a:cubicBezTo>
                    <a:cubicBezTo>
                      <a:pt x="691" y="209"/>
                      <a:pt x="564" y="300"/>
                      <a:pt x="564" y="400"/>
                    </a:cubicBezTo>
                    <a:cubicBezTo>
                      <a:pt x="564" y="464"/>
                      <a:pt x="610" y="546"/>
                      <a:pt x="700" y="627"/>
                    </a:cubicBezTo>
                    <a:cubicBezTo>
                      <a:pt x="682" y="1073"/>
                      <a:pt x="510" y="1864"/>
                      <a:pt x="164" y="2991"/>
                    </a:cubicBezTo>
                    <a:cubicBezTo>
                      <a:pt x="55" y="3363"/>
                      <a:pt x="1" y="3591"/>
                      <a:pt x="1" y="3672"/>
                    </a:cubicBezTo>
                    <a:cubicBezTo>
                      <a:pt x="1" y="3763"/>
                      <a:pt x="37" y="3845"/>
                      <a:pt x="110" y="3936"/>
                    </a:cubicBezTo>
                    <a:cubicBezTo>
                      <a:pt x="182" y="4018"/>
                      <a:pt x="246" y="4054"/>
                      <a:pt x="300" y="4054"/>
                    </a:cubicBezTo>
                    <a:cubicBezTo>
                      <a:pt x="355" y="4054"/>
                      <a:pt x="519" y="3591"/>
                      <a:pt x="791" y="2654"/>
                    </a:cubicBezTo>
                    <a:cubicBezTo>
                      <a:pt x="1437" y="2527"/>
                      <a:pt x="1955" y="2327"/>
                      <a:pt x="2346" y="2045"/>
                    </a:cubicBezTo>
                    <a:cubicBezTo>
                      <a:pt x="2736" y="1755"/>
                      <a:pt x="2936" y="1409"/>
                      <a:pt x="2936" y="1000"/>
                    </a:cubicBezTo>
                    <a:cubicBezTo>
                      <a:pt x="2936" y="700"/>
                      <a:pt x="2818" y="464"/>
                      <a:pt x="2582" y="273"/>
                    </a:cubicBezTo>
                    <a:cubicBezTo>
                      <a:pt x="2355" y="91"/>
                      <a:pt x="2055" y="0"/>
                      <a:pt x="1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3850783" y="2233851"/>
                <a:ext cx="62293" cy="84557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4055" extrusionOk="0">
                    <a:moveTo>
                      <a:pt x="1782" y="464"/>
                    </a:moveTo>
                    <a:cubicBezTo>
                      <a:pt x="1964" y="464"/>
                      <a:pt x="2109" y="518"/>
                      <a:pt x="2236" y="627"/>
                    </a:cubicBezTo>
                    <a:cubicBezTo>
                      <a:pt x="2364" y="737"/>
                      <a:pt x="2427" y="873"/>
                      <a:pt x="2427" y="1036"/>
                    </a:cubicBezTo>
                    <a:cubicBezTo>
                      <a:pt x="2427" y="1273"/>
                      <a:pt x="2291" y="1491"/>
                      <a:pt x="2009" y="1709"/>
                    </a:cubicBezTo>
                    <a:cubicBezTo>
                      <a:pt x="1736" y="1927"/>
                      <a:pt x="1373" y="2091"/>
                      <a:pt x="918" y="2209"/>
                    </a:cubicBezTo>
                    <a:cubicBezTo>
                      <a:pt x="1100" y="1527"/>
                      <a:pt x="1191" y="1073"/>
                      <a:pt x="1191" y="864"/>
                    </a:cubicBezTo>
                    <a:cubicBezTo>
                      <a:pt x="1191" y="791"/>
                      <a:pt x="1173" y="718"/>
                      <a:pt x="1136" y="637"/>
                    </a:cubicBezTo>
                    <a:cubicBezTo>
                      <a:pt x="1391" y="518"/>
                      <a:pt x="1609" y="464"/>
                      <a:pt x="1782" y="464"/>
                    </a:cubicBezTo>
                    <a:close/>
                    <a:moveTo>
                      <a:pt x="1691" y="0"/>
                    </a:moveTo>
                    <a:cubicBezTo>
                      <a:pt x="1455" y="0"/>
                      <a:pt x="1209" y="37"/>
                      <a:pt x="946" y="128"/>
                    </a:cubicBezTo>
                    <a:cubicBezTo>
                      <a:pt x="691" y="209"/>
                      <a:pt x="564" y="300"/>
                      <a:pt x="564" y="400"/>
                    </a:cubicBezTo>
                    <a:cubicBezTo>
                      <a:pt x="564" y="464"/>
                      <a:pt x="609" y="546"/>
                      <a:pt x="700" y="627"/>
                    </a:cubicBezTo>
                    <a:cubicBezTo>
                      <a:pt x="682" y="1073"/>
                      <a:pt x="509" y="1864"/>
                      <a:pt x="164" y="2991"/>
                    </a:cubicBezTo>
                    <a:cubicBezTo>
                      <a:pt x="55" y="3363"/>
                      <a:pt x="0" y="3591"/>
                      <a:pt x="0" y="3672"/>
                    </a:cubicBezTo>
                    <a:cubicBezTo>
                      <a:pt x="0" y="3763"/>
                      <a:pt x="37" y="3845"/>
                      <a:pt x="109" y="3936"/>
                    </a:cubicBezTo>
                    <a:cubicBezTo>
                      <a:pt x="182" y="4018"/>
                      <a:pt x="246" y="4054"/>
                      <a:pt x="291" y="4054"/>
                    </a:cubicBezTo>
                    <a:cubicBezTo>
                      <a:pt x="346" y="4054"/>
                      <a:pt x="509" y="3591"/>
                      <a:pt x="791" y="2654"/>
                    </a:cubicBezTo>
                    <a:cubicBezTo>
                      <a:pt x="1436" y="2527"/>
                      <a:pt x="1945" y="2327"/>
                      <a:pt x="2336" y="2045"/>
                    </a:cubicBezTo>
                    <a:cubicBezTo>
                      <a:pt x="2736" y="1755"/>
                      <a:pt x="2927" y="1409"/>
                      <a:pt x="2927" y="1000"/>
                    </a:cubicBezTo>
                    <a:cubicBezTo>
                      <a:pt x="2927" y="700"/>
                      <a:pt x="2809" y="464"/>
                      <a:pt x="2582" y="273"/>
                    </a:cubicBezTo>
                    <a:cubicBezTo>
                      <a:pt x="2345" y="91"/>
                      <a:pt x="2055" y="0"/>
                      <a:pt x="1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3989183" y="2271578"/>
                <a:ext cx="145649" cy="21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1" fill="none" extrusionOk="0">
                    <a:moveTo>
                      <a:pt x="1" y="0"/>
                    </a:moveTo>
                    <a:lnTo>
                      <a:pt x="6845" y="0"/>
                    </a:lnTo>
                  </a:path>
                </a:pathLst>
              </a:custGeom>
              <a:noFill/>
              <a:ln w="11350" cap="flat" cmpd="sng">
                <a:solidFill>
                  <a:srgbClr val="FFFFFF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4138598" y="2173559"/>
                <a:ext cx="199794" cy="196013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9400" extrusionOk="0">
                    <a:moveTo>
                      <a:pt x="4700" y="1"/>
                    </a:moveTo>
                    <a:cubicBezTo>
                      <a:pt x="2100" y="1"/>
                      <a:pt x="1" y="2100"/>
                      <a:pt x="1" y="4700"/>
                    </a:cubicBezTo>
                    <a:cubicBezTo>
                      <a:pt x="1" y="7291"/>
                      <a:pt x="2100" y="9399"/>
                      <a:pt x="4700" y="9399"/>
                    </a:cubicBezTo>
                    <a:cubicBezTo>
                      <a:pt x="7291" y="9399"/>
                      <a:pt x="9390" y="7291"/>
                      <a:pt x="9390" y="4700"/>
                    </a:cubicBezTo>
                    <a:cubicBezTo>
                      <a:pt x="9390" y="2100"/>
                      <a:pt x="7291" y="1"/>
                      <a:pt x="4700" y="1"/>
                    </a:cubicBezTo>
                    <a:close/>
                  </a:path>
                </a:pathLst>
              </a:custGeom>
              <a:noFill/>
              <a:ln w="11350" cap="flat" cmpd="sng">
                <a:solidFill>
                  <a:srgbClr val="F72727"/>
                </a:solidFill>
                <a:prstDash val="solid"/>
                <a:miter lim="90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4210903" y="2233851"/>
                <a:ext cx="62293" cy="84557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4055" extrusionOk="0">
                    <a:moveTo>
                      <a:pt x="1782" y="464"/>
                    </a:moveTo>
                    <a:cubicBezTo>
                      <a:pt x="1964" y="464"/>
                      <a:pt x="2109" y="518"/>
                      <a:pt x="2236" y="627"/>
                    </a:cubicBezTo>
                    <a:cubicBezTo>
                      <a:pt x="2364" y="737"/>
                      <a:pt x="2427" y="873"/>
                      <a:pt x="2427" y="1036"/>
                    </a:cubicBezTo>
                    <a:cubicBezTo>
                      <a:pt x="2427" y="1273"/>
                      <a:pt x="2291" y="1491"/>
                      <a:pt x="2009" y="1709"/>
                    </a:cubicBezTo>
                    <a:cubicBezTo>
                      <a:pt x="1736" y="1927"/>
                      <a:pt x="1373" y="2091"/>
                      <a:pt x="918" y="2209"/>
                    </a:cubicBezTo>
                    <a:cubicBezTo>
                      <a:pt x="1100" y="1527"/>
                      <a:pt x="1191" y="1073"/>
                      <a:pt x="1191" y="864"/>
                    </a:cubicBezTo>
                    <a:cubicBezTo>
                      <a:pt x="1191" y="791"/>
                      <a:pt x="1173" y="718"/>
                      <a:pt x="1136" y="637"/>
                    </a:cubicBezTo>
                    <a:cubicBezTo>
                      <a:pt x="1391" y="518"/>
                      <a:pt x="1609" y="464"/>
                      <a:pt x="1782" y="464"/>
                    </a:cubicBezTo>
                    <a:close/>
                    <a:moveTo>
                      <a:pt x="1691" y="0"/>
                    </a:moveTo>
                    <a:cubicBezTo>
                      <a:pt x="1455" y="0"/>
                      <a:pt x="1209" y="37"/>
                      <a:pt x="946" y="128"/>
                    </a:cubicBezTo>
                    <a:cubicBezTo>
                      <a:pt x="691" y="209"/>
                      <a:pt x="564" y="300"/>
                      <a:pt x="564" y="400"/>
                    </a:cubicBezTo>
                    <a:cubicBezTo>
                      <a:pt x="564" y="464"/>
                      <a:pt x="609" y="546"/>
                      <a:pt x="700" y="627"/>
                    </a:cubicBezTo>
                    <a:cubicBezTo>
                      <a:pt x="682" y="1073"/>
                      <a:pt x="509" y="1864"/>
                      <a:pt x="164" y="2991"/>
                    </a:cubicBezTo>
                    <a:cubicBezTo>
                      <a:pt x="55" y="3363"/>
                      <a:pt x="0" y="3591"/>
                      <a:pt x="0" y="3672"/>
                    </a:cubicBezTo>
                    <a:cubicBezTo>
                      <a:pt x="0" y="3763"/>
                      <a:pt x="37" y="3845"/>
                      <a:pt x="109" y="3936"/>
                    </a:cubicBezTo>
                    <a:cubicBezTo>
                      <a:pt x="182" y="4018"/>
                      <a:pt x="246" y="4054"/>
                      <a:pt x="291" y="4054"/>
                    </a:cubicBezTo>
                    <a:cubicBezTo>
                      <a:pt x="346" y="4054"/>
                      <a:pt x="509" y="3591"/>
                      <a:pt x="791" y="2654"/>
                    </a:cubicBezTo>
                    <a:cubicBezTo>
                      <a:pt x="1436" y="2527"/>
                      <a:pt x="1945" y="2327"/>
                      <a:pt x="2336" y="2045"/>
                    </a:cubicBezTo>
                    <a:cubicBezTo>
                      <a:pt x="2736" y="1755"/>
                      <a:pt x="2927" y="1409"/>
                      <a:pt x="2927" y="1000"/>
                    </a:cubicBezTo>
                    <a:cubicBezTo>
                      <a:pt x="2927" y="700"/>
                      <a:pt x="2809" y="464"/>
                      <a:pt x="2582" y="273"/>
                    </a:cubicBezTo>
                    <a:cubicBezTo>
                      <a:pt x="2345" y="91"/>
                      <a:pt x="2055" y="0"/>
                      <a:pt x="1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15"/>
            <p:cNvSpPr/>
            <p:nvPr/>
          </p:nvSpPr>
          <p:spPr>
            <a:xfrm rot="5400000">
              <a:off x="1628625" y="1305375"/>
              <a:ext cx="163800" cy="1253400"/>
            </a:xfrm>
            <a:prstGeom prst="lef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1083825" y="1527075"/>
              <a:ext cx="1253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ADENINE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 rot="-5400000">
              <a:off x="2000850" y="3269925"/>
              <a:ext cx="163800" cy="663900"/>
            </a:xfrm>
            <a:prstGeom prst="lef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1750800" y="3683775"/>
              <a:ext cx="663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RIBOSE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 rot="5400000">
              <a:off x="3136475" y="2293100"/>
              <a:ext cx="154800" cy="1233300"/>
            </a:xfrm>
            <a:prstGeom prst="lef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2597225" y="2509250"/>
              <a:ext cx="1233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PHOSPHATE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92" name="Google Shape;92;p15"/>
          <p:cNvSpPr txBox="1"/>
          <p:nvPr/>
        </p:nvSpPr>
        <p:spPr>
          <a:xfrm>
            <a:off x="1281575" y="747875"/>
            <a:ext cx="2625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ATP consists of an adenine base, a ribose sugar and three phosphates.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5019400" y="747875"/>
            <a:ext cx="2625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Plants and animals use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ATP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as a form of energy currency.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ATP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310900" y="1152150"/>
            <a:ext cx="5066100" cy="3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ATP is </a:t>
            </a:r>
            <a:r>
              <a:rPr lang="en" b="1">
                <a:solidFill>
                  <a:srgbClr val="CCCCCC"/>
                </a:solidFill>
              </a:rPr>
              <a:t>hydrolysed </a:t>
            </a:r>
            <a:r>
              <a:rPr lang="en">
                <a:solidFill>
                  <a:srgbClr val="CCCCCC"/>
                </a:solidFill>
              </a:rPr>
              <a:t>into ADP (adenosine diphosphate) when the cell requires energy.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During ATP hydrolysis, a </a:t>
            </a:r>
            <a:r>
              <a:rPr lang="en" b="1">
                <a:solidFill>
                  <a:srgbClr val="CCCCCC"/>
                </a:solidFill>
              </a:rPr>
              <a:t>phosphate bond </a:t>
            </a:r>
            <a:r>
              <a:rPr lang="en">
                <a:solidFill>
                  <a:srgbClr val="CCCCCC"/>
                </a:solidFill>
              </a:rPr>
              <a:t>is broken.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releases a </a:t>
            </a:r>
            <a:r>
              <a:rPr lang="en" b="1">
                <a:solidFill>
                  <a:srgbClr val="CCCCCC"/>
                </a:solidFill>
              </a:rPr>
              <a:t>small amount of energy </a:t>
            </a:r>
            <a:r>
              <a:rPr lang="en">
                <a:solidFill>
                  <a:srgbClr val="CCCCCC"/>
                </a:solidFill>
              </a:rPr>
              <a:t>(around 30 kJ/mol).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ATP hydrolysis is catalysed by an enzyme called </a:t>
            </a:r>
            <a:r>
              <a:rPr lang="en" b="1">
                <a:solidFill>
                  <a:srgbClr val="CCCCCC"/>
                </a:solidFill>
              </a:rPr>
              <a:t>ATP hydrolase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7193643" y="4067562"/>
            <a:ext cx="23" cy="23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11350" cap="flat" cmpd="sng">
            <a:solidFill>
              <a:srgbClr val="E6007E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39450" y="4067562"/>
            <a:ext cx="23" cy="23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11350" cap="flat" cmpd="sng">
            <a:solidFill>
              <a:srgbClr val="E6007E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3" name="Google Shape;103;p16"/>
          <p:cNvCxnSpPr/>
          <p:nvPr/>
        </p:nvCxnSpPr>
        <p:spPr>
          <a:xfrm>
            <a:off x="6240375" y="2569926"/>
            <a:ext cx="0" cy="341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16"/>
          <p:cNvSpPr txBox="1"/>
          <p:nvPr/>
        </p:nvSpPr>
        <p:spPr>
          <a:xfrm>
            <a:off x="6382250" y="2492075"/>
            <a:ext cx="203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ATP is hydrolysed to ADP by the enzyme </a:t>
            </a:r>
            <a:r>
              <a:rPr lang="en" sz="1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ATP hydrolase</a:t>
            </a:r>
            <a:r>
              <a:rPr lang="en"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" sz="1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5724424" y="1314993"/>
            <a:ext cx="2034593" cy="1115553"/>
            <a:chOff x="2303799" y="1412843"/>
            <a:chExt cx="2034593" cy="1115553"/>
          </a:xfrm>
        </p:grpSpPr>
        <p:sp>
          <p:nvSpPr>
            <p:cNvPr id="106" name="Google Shape;106;p16"/>
            <p:cNvSpPr/>
            <p:nvPr/>
          </p:nvSpPr>
          <p:spPr>
            <a:xfrm>
              <a:off x="2303799" y="1412843"/>
              <a:ext cx="483474" cy="545126"/>
            </a:xfrm>
            <a:custGeom>
              <a:avLst/>
              <a:gdLst/>
              <a:ahLst/>
              <a:cxnLst/>
              <a:rect l="l" t="t" r="r" b="b"/>
              <a:pathLst>
                <a:path w="22725" h="26142" extrusionOk="0">
                  <a:moveTo>
                    <a:pt x="11272" y="1"/>
                  </a:moveTo>
                  <a:lnTo>
                    <a:pt x="1" y="6618"/>
                  </a:lnTo>
                  <a:lnTo>
                    <a:pt x="92" y="19679"/>
                  </a:lnTo>
                  <a:lnTo>
                    <a:pt x="11454" y="26142"/>
                  </a:lnTo>
                  <a:lnTo>
                    <a:pt x="22725" y="19525"/>
                  </a:lnTo>
                  <a:lnTo>
                    <a:pt x="22634" y="6463"/>
                  </a:lnTo>
                  <a:lnTo>
                    <a:pt x="11272" y="1"/>
                  </a:lnTo>
                  <a:close/>
                </a:path>
              </a:pathLst>
            </a:custGeom>
            <a:noFill/>
            <a:ln w="11350" cap="flat" cmpd="sng">
              <a:solidFill>
                <a:srgbClr val="3C78D8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2784733" y="1461186"/>
              <a:ext cx="435116" cy="448475"/>
            </a:xfrm>
            <a:custGeom>
              <a:avLst/>
              <a:gdLst/>
              <a:ahLst/>
              <a:cxnLst/>
              <a:rect l="l" t="t" r="r" b="b"/>
              <a:pathLst>
                <a:path w="20452" h="21507" extrusionOk="0">
                  <a:moveTo>
                    <a:pt x="12644" y="0"/>
                  </a:moveTo>
                  <a:lnTo>
                    <a:pt x="1" y="4109"/>
                  </a:lnTo>
                  <a:lnTo>
                    <a:pt x="1" y="17398"/>
                  </a:lnTo>
                  <a:lnTo>
                    <a:pt x="12644" y="21506"/>
                  </a:lnTo>
                  <a:lnTo>
                    <a:pt x="20452" y="10753"/>
                  </a:lnTo>
                  <a:lnTo>
                    <a:pt x="12644" y="0"/>
                  </a:lnTo>
                  <a:close/>
                </a:path>
              </a:pathLst>
            </a:custGeom>
            <a:noFill/>
            <a:ln w="11350" cap="flat" cmpd="sng">
              <a:solidFill>
                <a:srgbClr val="3C78D8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3050517" y="1909698"/>
              <a:ext cx="3127" cy="192781"/>
            </a:xfrm>
            <a:custGeom>
              <a:avLst/>
              <a:gdLst/>
              <a:ahLst/>
              <a:cxnLst/>
              <a:rect l="l" t="t" r="r" b="b"/>
              <a:pathLst>
                <a:path w="147" h="9245" fill="none" extrusionOk="0">
                  <a:moveTo>
                    <a:pt x="146" y="0"/>
                  </a:moveTo>
                  <a:lnTo>
                    <a:pt x="1" y="9244"/>
                  </a:lnTo>
                </a:path>
              </a:pathLst>
            </a:custGeom>
            <a:noFill/>
            <a:ln w="11350" cap="flat" cmpd="sng">
              <a:solidFill>
                <a:srgbClr val="FFFFFF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2822629" y="2100211"/>
              <a:ext cx="457349" cy="428185"/>
            </a:xfrm>
            <a:custGeom>
              <a:avLst/>
              <a:gdLst/>
              <a:ahLst/>
              <a:cxnLst/>
              <a:rect l="l" t="t" r="r" b="b"/>
              <a:pathLst>
                <a:path w="21497" h="20534" extrusionOk="0">
                  <a:moveTo>
                    <a:pt x="10844" y="0"/>
                  </a:moveTo>
                  <a:lnTo>
                    <a:pt x="0" y="7681"/>
                  </a:lnTo>
                  <a:lnTo>
                    <a:pt x="3954" y="20370"/>
                  </a:lnTo>
                  <a:lnTo>
                    <a:pt x="17243" y="20533"/>
                  </a:lnTo>
                  <a:lnTo>
                    <a:pt x="21497" y="7944"/>
                  </a:lnTo>
                  <a:lnTo>
                    <a:pt x="10844" y="0"/>
                  </a:ln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3279766" y="2265510"/>
              <a:ext cx="145840" cy="21"/>
            </a:xfrm>
            <a:custGeom>
              <a:avLst/>
              <a:gdLst/>
              <a:ahLst/>
              <a:cxnLst/>
              <a:rect l="l" t="t" r="r" b="b"/>
              <a:pathLst>
                <a:path w="6855" h="1" fill="none" extrusionOk="0">
                  <a:moveTo>
                    <a:pt x="1" y="0"/>
                  </a:moveTo>
                  <a:lnTo>
                    <a:pt x="6854" y="0"/>
                  </a:lnTo>
                </a:path>
              </a:pathLst>
            </a:custGeom>
            <a:noFill/>
            <a:ln w="11350" cap="flat" cmpd="sng">
              <a:solidFill>
                <a:srgbClr val="FFFFFF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629062" y="2271578"/>
              <a:ext cx="145649" cy="21"/>
            </a:xfrm>
            <a:custGeom>
              <a:avLst/>
              <a:gdLst/>
              <a:ahLst/>
              <a:cxnLst/>
              <a:rect l="l" t="t" r="r" b="b"/>
              <a:pathLst>
                <a:path w="6846" h="1" fill="none" extrusionOk="0">
                  <a:moveTo>
                    <a:pt x="1" y="0"/>
                  </a:moveTo>
                  <a:lnTo>
                    <a:pt x="6845" y="0"/>
                  </a:lnTo>
                </a:path>
              </a:pathLst>
            </a:custGeom>
            <a:noFill/>
            <a:ln w="11350" cap="flat" cmpd="sng">
              <a:solidFill>
                <a:srgbClr val="FFFFFF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3978167" y="2271578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1350" cap="flat" cmpd="sng">
              <a:solidFill>
                <a:srgbClr val="E6007E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3425524" y="2173559"/>
              <a:ext cx="199772" cy="196013"/>
            </a:xfrm>
            <a:custGeom>
              <a:avLst/>
              <a:gdLst/>
              <a:ahLst/>
              <a:cxnLst/>
              <a:rect l="l" t="t" r="r" b="b"/>
              <a:pathLst>
                <a:path w="9390" h="9400" extrusionOk="0">
                  <a:moveTo>
                    <a:pt x="4700" y="1"/>
                  </a:moveTo>
                  <a:cubicBezTo>
                    <a:pt x="2100" y="1"/>
                    <a:pt x="0" y="2100"/>
                    <a:pt x="0" y="4700"/>
                  </a:cubicBezTo>
                  <a:cubicBezTo>
                    <a:pt x="0" y="7291"/>
                    <a:pt x="2100" y="9399"/>
                    <a:pt x="4700" y="9399"/>
                  </a:cubicBezTo>
                  <a:cubicBezTo>
                    <a:pt x="7290" y="9399"/>
                    <a:pt x="9390" y="7291"/>
                    <a:pt x="9390" y="4700"/>
                  </a:cubicBezTo>
                  <a:cubicBezTo>
                    <a:pt x="9390" y="2100"/>
                    <a:pt x="7290" y="1"/>
                    <a:pt x="4700" y="1"/>
                  </a:cubicBezTo>
                  <a:close/>
                </a:path>
              </a:pathLst>
            </a:custGeom>
            <a:noFill/>
            <a:ln w="11350" cap="flat" cmpd="sng">
              <a:solidFill>
                <a:srgbClr val="F72727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3778478" y="2173559"/>
              <a:ext cx="199794" cy="196013"/>
            </a:xfrm>
            <a:custGeom>
              <a:avLst/>
              <a:gdLst/>
              <a:ahLst/>
              <a:cxnLst/>
              <a:rect l="l" t="t" r="r" b="b"/>
              <a:pathLst>
                <a:path w="9391" h="9400" extrusionOk="0">
                  <a:moveTo>
                    <a:pt x="4700" y="1"/>
                  </a:moveTo>
                  <a:cubicBezTo>
                    <a:pt x="2100" y="1"/>
                    <a:pt x="1" y="2100"/>
                    <a:pt x="1" y="4700"/>
                  </a:cubicBezTo>
                  <a:cubicBezTo>
                    <a:pt x="1" y="7291"/>
                    <a:pt x="2100" y="9399"/>
                    <a:pt x="4700" y="9399"/>
                  </a:cubicBezTo>
                  <a:cubicBezTo>
                    <a:pt x="7291" y="9399"/>
                    <a:pt x="9390" y="7291"/>
                    <a:pt x="9390" y="4700"/>
                  </a:cubicBezTo>
                  <a:cubicBezTo>
                    <a:pt x="9390" y="2100"/>
                    <a:pt x="7291" y="1"/>
                    <a:pt x="4700" y="1"/>
                  </a:cubicBezTo>
                  <a:close/>
                </a:path>
              </a:pathLst>
            </a:custGeom>
            <a:noFill/>
            <a:ln w="11350" cap="flat" cmpd="sng">
              <a:solidFill>
                <a:srgbClr val="F72727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3501486" y="2233851"/>
              <a:ext cx="62485" cy="84557"/>
            </a:xfrm>
            <a:custGeom>
              <a:avLst/>
              <a:gdLst/>
              <a:ahLst/>
              <a:cxnLst/>
              <a:rect l="l" t="t" r="r" b="b"/>
              <a:pathLst>
                <a:path w="2937" h="4055" extrusionOk="0">
                  <a:moveTo>
                    <a:pt x="1791" y="464"/>
                  </a:moveTo>
                  <a:cubicBezTo>
                    <a:pt x="1964" y="464"/>
                    <a:pt x="2118" y="518"/>
                    <a:pt x="2246" y="627"/>
                  </a:cubicBezTo>
                  <a:cubicBezTo>
                    <a:pt x="2373" y="737"/>
                    <a:pt x="2437" y="873"/>
                    <a:pt x="2437" y="1036"/>
                  </a:cubicBezTo>
                  <a:cubicBezTo>
                    <a:pt x="2437" y="1273"/>
                    <a:pt x="2291" y="1491"/>
                    <a:pt x="2018" y="1709"/>
                  </a:cubicBezTo>
                  <a:cubicBezTo>
                    <a:pt x="1737" y="1927"/>
                    <a:pt x="1373" y="2091"/>
                    <a:pt x="919" y="2209"/>
                  </a:cubicBezTo>
                  <a:cubicBezTo>
                    <a:pt x="1100" y="1527"/>
                    <a:pt x="1200" y="1073"/>
                    <a:pt x="1200" y="864"/>
                  </a:cubicBezTo>
                  <a:cubicBezTo>
                    <a:pt x="1200" y="791"/>
                    <a:pt x="1173" y="718"/>
                    <a:pt x="1137" y="637"/>
                  </a:cubicBezTo>
                  <a:cubicBezTo>
                    <a:pt x="1391" y="518"/>
                    <a:pt x="1609" y="464"/>
                    <a:pt x="1791" y="464"/>
                  </a:cubicBezTo>
                  <a:close/>
                  <a:moveTo>
                    <a:pt x="1691" y="0"/>
                  </a:moveTo>
                  <a:cubicBezTo>
                    <a:pt x="1455" y="0"/>
                    <a:pt x="1209" y="37"/>
                    <a:pt x="955" y="128"/>
                  </a:cubicBezTo>
                  <a:cubicBezTo>
                    <a:pt x="691" y="209"/>
                    <a:pt x="564" y="300"/>
                    <a:pt x="564" y="400"/>
                  </a:cubicBezTo>
                  <a:cubicBezTo>
                    <a:pt x="564" y="464"/>
                    <a:pt x="610" y="546"/>
                    <a:pt x="700" y="627"/>
                  </a:cubicBezTo>
                  <a:cubicBezTo>
                    <a:pt x="682" y="1073"/>
                    <a:pt x="510" y="1864"/>
                    <a:pt x="164" y="2991"/>
                  </a:cubicBezTo>
                  <a:cubicBezTo>
                    <a:pt x="55" y="3363"/>
                    <a:pt x="1" y="3591"/>
                    <a:pt x="1" y="3672"/>
                  </a:cubicBezTo>
                  <a:cubicBezTo>
                    <a:pt x="1" y="3763"/>
                    <a:pt x="37" y="3845"/>
                    <a:pt x="110" y="3936"/>
                  </a:cubicBezTo>
                  <a:cubicBezTo>
                    <a:pt x="182" y="4018"/>
                    <a:pt x="246" y="4054"/>
                    <a:pt x="300" y="4054"/>
                  </a:cubicBezTo>
                  <a:cubicBezTo>
                    <a:pt x="355" y="4054"/>
                    <a:pt x="519" y="3591"/>
                    <a:pt x="791" y="2654"/>
                  </a:cubicBezTo>
                  <a:cubicBezTo>
                    <a:pt x="1437" y="2527"/>
                    <a:pt x="1955" y="2327"/>
                    <a:pt x="2346" y="2045"/>
                  </a:cubicBezTo>
                  <a:cubicBezTo>
                    <a:pt x="2736" y="1755"/>
                    <a:pt x="2936" y="1409"/>
                    <a:pt x="2936" y="1000"/>
                  </a:cubicBezTo>
                  <a:cubicBezTo>
                    <a:pt x="2936" y="700"/>
                    <a:pt x="2818" y="464"/>
                    <a:pt x="2582" y="273"/>
                  </a:cubicBezTo>
                  <a:cubicBezTo>
                    <a:pt x="2355" y="91"/>
                    <a:pt x="2055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3850783" y="2233851"/>
              <a:ext cx="62293" cy="84557"/>
            </a:xfrm>
            <a:custGeom>
              <a:avLst/>
              <a:gdLst/>
              <a:ahLst/>
              <a:cxnLst/>
              <a:rect l="l" t="t" r="r" b="b"/>
              <a:pathLst>
                <a:path w="2928" h="4055" extrusionOk="0">
                  <a:moveTo>
                    <a:pt x="1782" y="464"/>
                  </a:moveTo>
                  <a:cubicBezTo>
                    <a:pt x="1964" y="464"/>
                    <a:pt x="2109" y="518"/>
                    <a:pt x="2236" y="627"/>
                  </a:cubicBezTo>
                  <a:cubicBezTo>
                    <a:pt x="2364" y="737"/>
                    <a:pt x="2427" y="873"/>
                    <a:pt x="2427" y="1036"/>
                  </a:cubicBezTo>
                  <a:cubicBezTo>
                    <a:pt x="2427" y="1273"/>
                    <a:pt x="2291" y="1491"/>
                    <a:pt x="2009" y="1709"/>
                  </a:cubicBezTo>
                  <a:cubicBezTo>
                    <a:pt x="1736" y="1927"/>
                    <a:pt x="1373" y="2091"/>
                    <a:pt x="918" y="2209"/>
                  </a:cubicBezTo>
                  <a:cubicBezTo>
                    <a:pt x="1100" y="1527"/>
                    <a:pt x="1191" y="1073"/>
                    <a:pt x="1191" y="864"/>
                  </a:cubicBezTo>
                  <a:cubicBezTo>
                    <a:pt x="1191" y="791"/>
                    <a:pt x="1173" y="718"/>
                    <a:pt x="1136" y="637"/>
                  </a:cubicBezTo>
                  <a:cubicBezTo>
                    <a:pt x="1391" y="518"/>
                    <a:pt x="1609" y="464"/>
                    <a:pt x="1782" y="464"/>
                  </a:cubicBezTo>
                  <a:close/>
                  <a:moveTo>
                    <a:pt x="1691" y="0"/>
                  </a:moveTo>
                  <a:cubicBezTo>
                    <a:pt x="1455" y="0"/>
                    <a:pt x="1209" y="37"/>
                    <a:pt x="946" y="128"/>
                  </a:cubicBezTo>
                  <a:cubicBezTo>
                    <a:pt x="691" y="209"/>
                    <a:pt x="564" y="300"/>
                    <a:pt x="564" y="400"/>
                  </a:cubicBezTo>
                  <a:cubicBezTo>
                    <a:pt x="564" y="464"/>
                    <a:pt x="609" y="546"/>
                    <a:pt x="700" y="627"/>
                  </a:cubicBezTo>
                  <a:cubicBezTo>
                    <a:pt x="682" y="1073"/>
                    <a:pt x="509" y="1864"/>
                    <a:pt x="164" y="2991"/>
                  </a:cubicBezTo>
                  <a:cubicBezTo>
                    <a:pt x="55" y="3363"/>
                    <a:pt x="0" y="3591"/>
                    <a:pt x="0" y="3672"/>
                  </a:cubicBezTo>
                  <a:cubicBezTo>
                    <a:pt x="0" y="3763"/>
                    <a:pt x="37" y="3845"/>
                    <a:pt x="109" y="3936"/>
                  </a:cubicBezTo>
                  <a:cubicBezTo>
                    <a:pt x="182" y="4018"/>
                    <a:pt x="246" y="4054"/>
                    <a:pt x="291" y="4054"/>
                  </a:cubicBezTo>
                  <a:cubicBezTo>
                    <a:pt x="346" y="4054"/>
                    <a:pt x="509" y="3591"/>
                    <a:pt x="791" y="2654"/>
                  </a:cubicBezTo>
                  <a:cubicBezTo>
                    <a:pt x="1436" y="2527"/>
                    <a:pt x="1945" y="2327"/>
                    <a:pt x="2336" y="2045"/>
                  </a:cubicBezTo>
                  <a:cubicBezTo>
                    <a:pt x="2736" y="1755"/>
                    <a:pt x="2927" y="1409"/>
                    <a:pt x="2927" y="1000"/>
                  </a:cubicBezTo>
                  <a:cubicBezTo>
                    <a:pt x="2927" y="700"/>
                    <a:pt x="2809" y="464"/>
                    <a:pt x="2582" y="273"/>
                  </a:cubicBezTo>
                  <a:cubicBezTo>
                    <a:pt x="2345" y="91"/>
                    <a:pt x="2055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989183" y="2271578"/>
              <a:ext cx="145649" cy="21"/>
            </a:xfrm>
            <a:custGeom>
              <a:avLst/>
              <a:gdLst/>
              <a:ahLst/>
              <a:cxnLst/>
              <a:rect l="l" t="t" r="r" b="b"/>
              <a:pathLst>
                <a:path w="6846" h="1" fill="none" extrusionOk="0">
                  <a:moveTo>
                    <a:pt x="1" y="0"/>
                  </a:moveTo>
                  <a:lnTo>
                    <a:pt x="6845" y="0"/>
                  </a:lnTo>
                </a:path>
              </a:pathLst>
            </a:custGeom>
            <a:noFill/>
            <a:ln w="11350" cap="flat" cmpd="sng">
              <a:solidFill>
                <a:srgbClr val="FFFFFF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4138598" y="2173559"/>
              <a:ext cx="199794" cy="196013"/>
            </a:xfrm>
            <a:custGeom>
              <a:avLst/>
              <a:gdLst/>
              <a:ahLst/>
              <a:cxnLst/>
              <a:rect l="l" t="t" r="r" b="b"/>
              <a:pathLst>
                <a:path w="9391" h="9400" extrusionOk="0">
                  <a:moveTo>
                    <a:pt x="4700" y="1"/>
                  </a:moveTo>
                  <a:cubicBezTo>
                    <a:pt x="2100" y="1"/>
                    <a:pt x="1" y="2100"/>
                    <a:pt x="1" y="4700"/>
                  </a:cubicBezTo>
                  <a:cubicBezTo>
                    <a:pt x="1" y="7291"/>
                    <a:pt x="2100" y="9399"/>
                    <a:pt x="4700" y="9399"/>
                  </a:cubicBezTo>
                  <a:cubicBezTo>
                    <a:pt x="7291" y="9399"/>
                    <a:pt x="9390" y="7291"/>
                    <a:pt x="9390" y="4700"/>
                  </a:cubicBezTo>
                  <a:cubicBezTo>
                    <a:pt x="9390" y="2100"/>
                    <a:pt x="7291" y="1"/>
                    <a:pt x="4700" y="1"/>
                  </a:cubicBezTo>
                  <a:close/>
                </a:path>
              </a:pathLst>
            </a:custGeom>
            <a:noFill/>
            <a:ln w="11350" cap="flat" cmpd="sng">
              <a:solidFill>
                <a:srgbClr val="F72727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4210903" y="2233851"/>
              <a:ext cx="62293" cy="84557"/>
            </a:xfrm>
            <a:custGeom>
              <a:avLst/>
              <a:gdLst/>
              <a:ahLst/>
              <a:cxnLst/>
              <a:rect l="l" t="t" r="r" b="b"/>
              <a:pathLst>
                <a:path w="2928" h="4055" extrusionOk="0">
                  <a:moveTo>
                    <a:pt x="1782" y="464"/>
                  </a:moveTo>
                  <a:cubicBezTo>
                    <a:pt x="1964" y="464"/>
                    <a:pt x="2109" y="518"/>
                    <a:pt x="2236" y="627"/>
                  </a:cubicBezTo>
                  <a:cubicBezTo>
                    <a:pt x="2364" y="737"/>
                    <a:pt x="2427" y="873"/>
                    <a:pt x="2427" y="1036"/>
                  </a:cubicBezTo>
                  <a:cubicBezTo>
                    <a:pt x="2427" y="1273"/>
                    <a:pt x="2291" y="1491"/>
                    <a:pt x="2009" y="1709"/>
                  </a:cubicBezTo>
                  <a:cubicBezTo>
                    <a:pt x="1736" y="1927"/>
                    <a:pt x="1373" y="2091"/>
                    <a:pt x="918" y="2209"/>
                  </a:cubicBezTo>
                  <a:cubicBezTo>
                    <a:pt x="1100" y="1527"/>
                    <a:pt x="1191" y="1073"/>
                    <a:pt x="1191" y="864"/>
                  </a:cubicBezTo>
                  <a:cubicBezTo>
                    <a:pt x="1191" y="791"/>
                    <a:pt x="1173" y="718"/>
                    <a:pt x="1136" y="637"/>
                  </a:cubicBezTo>
                  <a:cubicBezTo>
                    <a:pt x="1391" y="518"/>
                    <a:pt x="1609" y="464"/>
                    <a:pt x="1782" y="464"/>
                  </a:cubicBezTo>
                  <a:close/>
                  <a:moveTo>
                    <a:pt x="1691" y="0"/>
                  </a:moveTo>
                  <a:cubicBezTo>
                    <a:pt x="1455" y="0"/>
                    <a:pt x="1209" y="37"/>
                    <a:pt x="946" y="128"/>
                  </a:cubicBezTo>
                  <a:cubicBezTo>
                    <a:pt x="691" y="209"/>
                    <a:pt x="564" y="300"/>
                    <a:pt x="564" y="400"/>
                  </a:cubicBezTo>
                  <a:cubicBezTo>
                    <a:pt x="564" y="464"/>
                    <a:pt x="609" y="546"/>
                    <a:pt x="700" y="627"/>
                  </a:cubicBezTo>
                  <a:cubicBezTo>
                    <a:pt x="682" y="1073"/>
                    <a:pt x="509" y="1864"/>
                    <a:pt x="164" y="2991"/>
                  </a:cubicBezTo>
                  <a:cubicBezTo>
                    <a:pt x="55" y="3363"/>
                    <a:pt x="0" y="3591"/>
                    <a:pt x="0" y="3672"/>
                  </a:cubicBezTo>
                  <a:cubicBezTo>
                    <a:pt x="0" y="3763"/>
                    <a:pt x="37" y="3845"/>
                    <a:pt x="109" y="3936"/>
                  </a:cubicBezTo>
                  <a:cubicBezTo>
                    <a:pt x="182" y="4018"/>
                    <a:pt x="246" y="4054"/>
                    <a:pt x="291" y="4054"/>
                  </a:cubicBezTo>
                  <a:cubicBezTo>
                    <a:pt x="346" y="4054"/>
                    <a:pt x="509" y="3591"/>
                    <a:pt x="791" y="2654"/>
                  </a:cubicBezTo>
                  <a:cubicBezTo>
                    <a:pt x="1436" y="2527"/>
                    <a:pt x="1945" y="2327"/>
                    <a:pt x="2336" y="2045"/>
                  </a:cubicBezTo>
                  <a:cubicBezTo>
                    <a:pt x="2736" y="1755"/>
                    <a:pt x="2927" y="1409"/>
                    <a:pt x="2927" y="1000"/>
                  </a:cubicBezTo>
                  <a:cubicBezTo>
                    <a:pt x="2927" y="700"/>
                    <a:pt x="2809" y="464"/>
                    <a:pt x="2582" y="273"/>
                  </a:cubicBezTo>
                  <a:cubicBezTo>
                    <a:pt x="2345" y="91"/>
                    <a:pt x="2055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6"/>
          <p:cNvGrpSpPr/>
          <p:nvPr/>
        </p:nvGrpSpPr>
        <p:grpSpPr>
          <a:xfrm>
            <a:off x="5724432" y="3046195"/>
            <a:ext cx="2195258" cy="1115553"/>
            <a:chOff x="2427782" y="3610870"/>
            <a:chExt cx="2195258" cy="1115553"/>
          </a:xfrm>
        </p:grpSpPr>
        <p:sp>
          <p:nvSpPr>
            <p:cNvPr id="121" name="Google Shape;121;p16"/>
            <p:cNvSpPr/>
            <p:nvPr/>
          </p:nvSpPr>
          <p:spPr>
            <a:xfrm>
              <a:off x="2427782" y="3610870"/>
              <a:ext cx="483474" cy="545147"/>
            </a:xfrm>
            <a:custGeom>
              <a:avLst/>
              <a:gdLst/>
              <a:ahLst/>
              <a:cxnLst/>
              <a:rect l="l" t="t" r="r" b="b"/>
              <a:pathLst>
                <a:path w="22725" h="26143" extrusionOk="0">
                  <a:moveTo>
                    <a:pt x="11271" y="1"/>
                  </a:moveTo>
                  <a:lnTo>
                    <a:pt x="0" y="6618"/>
                  </a:lnTo>
                  <a:lnTo>
                    <a:pt x="91" y="19689"/>
                  </a:lnTo>
                  <a:lnTo>
                    <a:pt x="11453" y="26142"/>
                  </a:lnTo>
                  <a:lnTo>
                    <a:pt x="22724" y="19525"/>
                  </a:lnTo>
                  <a:lnTo>
                    <a:pt x="22633" y="6463"/>
                  </a:lnTo>
                  <a:lnTo>
                    <a:pt x="11271" y="1"/>
                  </a:lnTo>
                  <a:close/>
                </a:path>
              </a:pathLst>
            </a:custGeom>
            <a:noFill/>
            <a:ln w="11350" cap="flat" cmpd="sng">
              <a:solidFill>
                <a:srgbClr val="3C78D8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908906" y="3659212"/>
              <a:ext cx="435116" cy="448475"/>
            </a:xfrm>
            <a:custGeom>
              <a:avLst/>
              <a:gdLst/>
              <a:ahLst/>
              <a:cxnLst/>
              <a:rect l="l" t="t" r="r" b="b"/>
              <a:pathLst>
                <a:path w="20452" h="21507" extrusionOk="0">
                  <a:moveTo>
                    <a:pt x="12634" y="1"/>
                  </a:moveTo>
                  <a:lnTo>
                    <a:pt x="0" y="4109"/>
                  </a:lnTo>
                  <a:lnTo>
                    <a:pt x="0" y="17398"/>
                  </a:lnTo>
                  <a:lnTo>
                    <a:pt x="12634" y="21506"/>
                  </a:lnTo>
                  <a:lnTo>
                    <a:pt x="20451" y="10754"/>
                  </a:lnTo>
                  <a:lnTo>
                    <a:pt x="12634" y="1"/>
                  </a:lnTo>
                  <a:close/>
                </a:path>
              </a:pathLst>
            </a:custGeom>
            <a:noFill/>
            <a:ln w="11350" cap="flat" cmpd="sng">
              <a:solidFill>
                <a:srgbClr val="3C78D8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3174499" y="4107725"/>
              <a:ext cx="3106" cy="192781"/>
            </a:xfrm>
            <a:custGeom>
              <a:avLst/>
              <a:gdLst/>
              <a:ahLst/>
              <a:cxnLst/>
              <a:rect l="l" t="t" r="r" b="b"/>
              <a:pathLst>
                <a:path w="146" h="9245" fill="none" extrusionOk="0">
                  <a:moveTo>
                    <a:pt x="145" y="0"/>
                  </a:moveTo>
                  <a:lnTo>
                    <a:pt x="0" y="9244"/>
                  </a:lnTo>
                </a:path>
              </a:pathLst>
            </a:custGeom>
            <a:noFill/>
            <a:ln w="11350" cap="flat" cmpd="sng">
              <a:solidFill>
                <a:srgbClr val="FFFFFF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2946590" y="4298237"/>
              <a:ext cx="457370" cy="428185"/>
            </a:xfrm>
            <a:custGeom>
              <a:avLst/>
              <a:gdLst/>
              <a:ahLst/>
              <a:cxnLst/>
              <a:rect l="l" t="t" r="r" b="b"/>
              <a:pathLst>
                <a:path w="21498" h="20534" extrusionOk="0">
                  <a:moveTo>
                    <a:pt x="10844" y="0"/>
                  </a:moveTo>
                  <a:lnTo>
                    <a:pt x="1" y="7681"/>
                  </a:lnTo>
                  <a:lnTo>
                    <a:pt x="3954" y="20370"/>
                  </a:lnTo>
                  <a:lnTo>
                    <a:pt x="17243" y="20534"/>
                  </a:lnTo>
                  <a:lnTo>
                    <a:pt x="21497" y="7945"/>
                  </a:lnTo>
                  <a:lnTo>
                    <a:pt x="10844" y="0"/>
                  </a:ln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403748" y="4463536"/>
              <a:ext cx="145819" cy="21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0" y="0"/>
                  </a:moveTo>
                  <a:lnTo>
                    <a:pt x="6854" y="0"/>
                  </a:lnTo>
                </a:path>
              </a:pathLst>
            </a:custGeom>
            <a:noFill/>
            <a:ln w="11350" cap="flat" cmpd="sng">
              <a:solidFill>
                <a:srgbClr val="FFFFFF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753023" y="4469605"/>
              <a:ext cx="145840" cy="21"/>
            </a:xfrm>
            <a:custGeom>
              <a:avLst/>
              <a:gdLst/>
              <a:ahLst/>
              <a:cxnLst/>
              <a:rect l="l" t="t" r="r" b="b"/>
              <a:pathLst>
                <a:path w="6855" h="1" fill="none" extrusionOk="0">
                  <a:moveTo>
                    <a:pt x="1" y="0"/>
                  </a:moveTo>
                  <a:lnTo>
                    <a:pt x="6854" y="0"/>
                  </a:lnTo>
                </a:path>
              </a:pathLst>
            </a:custGeom>
            <a:noFill/>
            <a:ln w="11350" cap="flat" cmpd="sng">
              <a:solidFill>
                <a:srgbClr val="FFFFFF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3549485" y="4371606"/>
              <a:ext cx="199794" cy="195993"/>
            </a:xfrm>
            <a:custGeom>
              <a:avLst/>
              <a:gdLst/>
              <a:ahLst/>
              <a:cxnLst/>
              <a:rect l="l" t="t" r="r" b="b"/>
              <a:pathLst>
                <a:path w="9391" h="9399" extrusionOk="0">
                  <a:moveTo>
                    <a:pt x="4700" y="0"/>
                  </a:moveTo>
                  <a:cubicBezTo>
                    <a:pt x="2100" y="0"/>
                    <a:pt x="1" y="2100"/>
                    <a:pt x="1" y="4699"/>
                  </a:cubicBezTo>
                  <a:cubicBezTo>
                    <a:pt x="1" y="7290"/>
                    <a:pt x="2100" y="9399"/>
                    <a:pt x="4700" y="9399"/>
                  </a:cubicBezTo>
                  <a:cubicBezTo>
                    <a:pt x="7291" y="9399"/>
                    <a:pt x="9390" y="7290"/>
                    <a:pt x="9390" y="4699"/>
                  </a:cubicBezTo>
                  <a:cubicBezTo>
                    <a:pt x="9390" y="2100"/>
                    <a:pt x="7291" y="0"/>
                    <a:pt x="4700" y="0"/>
                  </a:cubicBezTo>
                  <a:close/>
                </a:path>
              </a:pathLst>
            </a:custGeom>
            <a:noFill/>
            <a:ln w="11350" cap="flat" cmpd="sng">
              <a:solidFill>
                <a:srgbClr val="F72727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902460" y="4371606"/>
              <a:ext cx="199772" cy="195993"/>
            </a:xfrm>
            <a:custGeom>
              <a:avLst/>
              <a:gdLst/>
              <a:ahLst/>
              <a:cxnLst/>
              <a:rect l="l" t="t" r="r" b="b"/>
              <a:pathLst>
                <a:path w="9390" h="9399" extrusionOk="0">
                  <a:moveTo>
                    <a:pt x="4699" y="0"/>
                  </a:moveTo>
                  <a:cubicBezTo>
                    <a:pt x="2100" y="0"/>
                    <a:pt x="0" y="2100"/>
                    <a:pt x="0" y="4699"/>
                  </a:cubicBezTo>
                  <a:cubicBezTo>
                    <a:pt x="0" y="7290"/>
                    <a:pt x="2100" y="9399"/>
                    <a:pt x="4699" y="9399"/>
                  </a:cubicBezTo>
                  <a:cubicBezTo>
                    <a:pt x="7290" y="9399"/>
                    <a:pt x="9390" y="7290"/>
                    <a:pt x="9390" y="4699"/>
                  </a:cubicBezTo>
                  <a:cubicBezTo>
                    <a:pt x="9390" y="2100"/>
                    <a:pt x="7290" y="0"/>
                    <a:pt x="4699" y="0"/>
                  </a:cubicBezTo>
                  <a:close/>
                </a:path>
              </a:pathLst>
            </a:custGeom>
            <a:noFill/>
            <a:ln w="11350" cap="flat" cmpd="sng">
              <a:solidFill>
                <a:srgbClr val="F72727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4423076" y="4365537"/>
              <a:ext cx="199964" cy="195993"/>
            </a:xfrm>
            <a:custGeom>
              <a:avLst/>
              <a:gdLst/>
              <a:ahLst/>
              <a:cxnLst/>
              <a:rect l="l" t="t" r="r" b="b"/>
              <a:pathLst>
                <a:path w="9399" h="9399" extrusionOk="0">
                  <a:moveTo>
                    <a:pt x="4699" y="0"/>
                  </a:moveTo>
                  <a:cubicBezTo>
                    <a:pt x="2100" y="0"/>
                    <a:pt x="0" y="2100"/>
                    <a:pt x="0" y="4699"/>
                  </a:cubicBezTo>
                  <a:cubicBezTo>
                    <a:pt x="0" y="7290"/>
                    <a:pt x="2100" y="9399"/>
                    <a:pt x="4699" y="9399"/>
                  </a:cubicBezTo>
                  <a:cubicBezTo>
                    <a:pt x="7290" y="9399"/>
                    <a:pt x="9399" y="7290"/>
                    <a:pt x="9399" y="4699"/>
                  </a:cubicBezTo>
                  <a:cubicBezTo>
                    <a:pt x="9399" y="2100"/>
                    <a:pt x="7290" y="0"/>
                    <a:pt x="4699" y="0"/>
                  </a:cubicBezTo>
                  <a:close/>
                </a:path>
              </a:pathLst>
            </a:custGeom>
            <a:noFill/>
            <a:ln w="11350" cap="flat" cmpd="sng">
              <a:solidFill>
                <a:schemeClr val="dk1"/>
              </a:solidFill>
              <a:prstDash val="solid"/>
              <a:miter lim="90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620035" y="4427331"/>
              <a:ext cx="62485" cy="84557"/>
            </a:xfrm>
            <a:custGeom>
              <a:avLst/>
              <a:gdLst/>
              <a:ahLst/>
              <a:cxnLst/>
              <a:rect l="l" t="t" r="r" b="b"/>
              <a:pathLst>
                <a:path w="2937" h="4055" extrusionOk="0">
                  <a:moveTo>
                    <a:pt x="1791" y="464"/>
                  </a:moveTo>
                  <a:cubicBezTo>
                    <a:pt x="1964" y="464"/>
                    <a:pt x="2118" y="518"/>
                    <a:pt x="2246" y="627"/>
                  </a:cubicBezTo>
                  <a:cubicBezTo>
                    <a:pt x="2373" y="737"/>
                    <a:pt x="2437" y="873"/>
                    <a:pt x="2437" y="1036"/>
                  </a:cubicBezTo>
                  <a:cubicBezTo>
                    <a:pt x="2437" y="1273"/>
                    <a:pt x="2291" y="1491"/>
                    <a:pt x="2018" y="1709"/>
                  </a:cubicBezTo>
                  <a:cubicBezTo>
                    <a:pt x="1737" y="1927"/>
                    <a:pt x="1373" y="2091"/>
                    <a:pt x="919" y="2209"/>
                  </a:cubicBezTo>
                  <a:cubicBezTo>
                    <a:pt x="1100" y="1527"/>
                    <a:pt x="1200" y="1073"/>
                    <a:pt x="1200" y="864"/>
                  </a:cubicBezTo>
                  <a:cubicBezTo>
                    <a:pt x="1200" y="791"/>
                    <a:pt x="1173" y="718"/>
                    <a:pt x="1137" y="637"/>
                  </a:cubicBezTo>
                  <a:cubicBezTo>
                    <a:pt x="1391" y="518"/>
                    <a:pt x="1609" y="464"/>
                    <a:pt x="1791" y="464"/>
                  </a:cubicBezTo>
                  <a:close/>
                  <a:moveTo>
                    <a:pt x="1691" y="0"/>
                  </a:moveTo>
                  <a:cubicBezTo>
                    <a:pt x="1455" y="0"/>
                    <a:pt x="1209" y="37"/>
                    <a:pt x="955" y="128"/>
                  </a:cubicBezTo>
                  <a:cubicBezTo>
                    <a:pt x="691" y="209"/>
                    <a:pt x="564" y="300"/>
                    <a:pt x="564" y="400"/>
                  </a:cubicBezTo>
                  <a:cubicBezTo>
                    <a:pt x="564" y="464"/>
                    <a:pt x="610" y="546"/>
                    <a:pt x="700" y="627"/>
                  </a:cubicBezTo>
                  <a:cubicBezTo>
                    <a:pt x="682" y="1073"/>
                    <a:pt x="510" y="1864"/>
                    <a:pt x="164" y="2991"/>
                  </a:cubicBezTo>
                  <a:cubicBezTo>
                    <a:pt x="55" y="3363"/>
                    <a:pt x="1" y="3591"/>
                    <a:pt x="1" y="3672"/>
                  </a:cubicBezTo>
                  <a:cubicBezTo>
                    <a:pt x="1" y="3763"/>
                    <a:pt x="37" y="3845"/>
                    <a:pt x="110" y="3936"/>
                  </a:cubicBezTo>
                  <a:cubicBezTo>
                    <a:pt x="182" y="4018"/>
                    <a:pt x="246" y="4054"/>
                    <a:pt x="300" y="4054"/>
                  </a:cubicBezTo>
                  <a:cubicBezTo>
                    <a:pt x="355" y="4054"/>
                    <a:pt x="519" y="3591"/>
                    <a:pt x="791" y="2654"/>
                  </a:cubicBezTo>
                  <a:cubicBezTo>
                    <a:pt x="1437" y="2527"/>
                    <a:pt x="1955" y="2327"/>
                    <a:pt x="2346" y="2045"/>
                  </a:cubicBezTo>
                  <a:cubicBezTo>
                    <a:pt x="2736" y="1755"/>
                    <a:pt x="2936" y="1409"/>
                    <a:pt x="2936" y="1000"/>
                  </a:cubicBezTo>
                  <a:cubicBezTo>
                    <a:pt x="2936" y="700"/>
                    <a:pt x="2818" y="464"/>
                    <a:pt x="2582" y="273"/>
                  </a:cubicBezTo>
                  <a:cubicBezTo>
                    <a:pt x="2355" y="91"/>
                    <a:pt x="2055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969321" y="4427331"/>
              <a:ext cx="62485" cy="84557"/>
            </a:xfrm>
            <a:custGeom>
              <a:avLst/>
              <a:gdLst/>
              <a:ahLst/>
              <a:cxnLst/>
              <a:rect l="l" t="t" r="r" b="b"/>
              <a:pathLst>
                <a:path w="2937" h="4055" extrusionOk="0">
                  <a:moveTo>
                    <a:pt x="1791" y="464"/>
                  </a:moveTo>
                  <a:cubicBezTo>
                    <a:pt x="1964" y="464"/>
                    <a:pt x="2118" y="518"/>
                    <a:pt x="2246" y="627"/>
                  </a:cubicBezTo>
                  <a:cubicBezTo>
                    <a:pt x="2373" y="737"/>
                    <a:pt x="2437" y="873"/>
                    <a:pt x="2437" y="1036"/>
                  </a:cubicBezTo>
                  <a:cubicBezTo>
                    <a:pt x="2437" y="1273"/>
                    <a:pt x="2291" y="1491"/>
                    <a:pt x="2018" y="1709"/>
                  </a:cubicBezTo>
                  <a:cubicBezTo>
                    <a:pt x="1737" y="1927"/>
                    <a:pt x="1373" y="2091"/>
                    <a:pt x="919" y="2209"/>
                  </a:cubicBezTo>
                  <a:cubicBezTo>
                    <a:pt x="1100" y="1527"/>
                    <a:pt x="1200" y="1073"/>
                    <a:pt x="1200" y="864"/>
                  </a:cubicBezTo>
                  <a:cubicBezTo>
                    <a:pt x="1200" y="791"/>
                    <a:pt x="1173" y="718"/>
                    <a:pt x="1137" y="637"/>
                  </a:cubicBezTo>
                  <a:cubicBezTo>
                    <a:pt x="1391" y="518"/>
                    <a:pt x="1609" y="464"/>
                    <a:pt x="1791" y="464"/>
                  </a:cubicBezTo>
                  <a:close/>
                  <a:moveTo>
                    <a:pt x="1691" y="0"/>
                  </a:moveTo>
                  <a:cubicBezTo>
                    <a:pt x="1455" y="0"/>
                    <a:pt x="1209" y="37"/>
                    <a:pt x="955" y="128"/>
                  </a:cubicBezTo>
                  <a:cubicBezTo>
                    <a:pt x="691" y="209"/>
                    <a:pt x="564" y="300"/>
                    <a:pt x="564" y="400"/>
                  </a:cubicBezTo>
                  <a:cubicBezTo>
                    <a:pt x="564" y="464"/>
                    <a:pt x="610" y="546"/>
                    <a:pt x="700" y="627"/>
                  </a:cubicBezTo>
                  <a:cubicBezTo>
                    <a:pt x="682" y="1073"/>
                    <a:pt x="510" y="1864"/>
                    <a:pt x="164" y="2991"/>
                  </a:cubicBezTo>
                  <a:cubicBezTo>
                    <a:pt x="55" y="3363"/>
                    <a:pt x="1" y="3591"/>
                    <a:pt x="1" y="3672"/>
                  </a:cubicBezTo>
                  <a:cubicBezTo>
                    <a:pt x="1" y="3763"/>
                    <a:pt x="37" y="3845"/>
                    <a:pt x="110" y="3936"/>
                  </a:cubicBezTo>
                  <a:cubicBezTo>
                    <a:pt x="182" y="4018"/>
                    <a:pt x="246" y="4054"/>
                    <a:pt x="300" y="4054"/>
                  </a:cubicBezTo>
                  <a:cubicBezTo>
                    <a:pt x="355" y="4054"/>
                    <a:pt x="519" y="3591"/>
                    <a:pt x="791" y="2654"/>
                  </a:cubicBezTo>
                  <a:cubicBezTo>
                    <a:pt x="1437" y="2527"/>
                    <a:pt x="1955" y="2327"/>
                    <a:pt x="2346" y="2045"/>
                  </a:cubicBezTo>
                  <a:cubicBezTo>
                    <a:pt x="2736" y="1755"/>
                    <a:pt x="2936" y="1409"/>
                    <a:pt x="2936" y="1000"/>
                  </a:cubicBezTo>
                  <a:cubicBezTo>
                    <a:pt x="2936" y="700"/>
                    <a:pt x="2818" y="464"/>
                    <a:pt x="2582" y="273"/>
                  </a:cubicBezTo>
                  <a:cubicBezTo>
                    <a:pt x="2355" y="91"/>
                    <a:pt x="2055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4491787" y="4427331"/>
              <a:ext cx="62485" cy="84557"/>
            </a:xfrm>
            <a:custGeom>
              <a:avLst/>
              <a:gdLst/>
              <a:ahLst/>
              <a:cxnLst/>
              <a:rect l="l" t="t" r="r" b="b"/>
              <a:pathLst>
                <a:path w="2937" h="4055" extrusionOk="0">
                  <a:moveTo>
                    <a:pt x="1791" y="464"/>
                  </a:moveTo>
                  <a:cubicBezTo>
                    <a:pt x="1964" y="464"/>
                    <a:pt x="2118" y="518"/>
                    <a:pt x="2246" y="627"/>
                  </a:cubicBezTo>
                  <a:cubicBezTo>
                    <a:pt x="2373" y="737"/>
                    <a:pt x="2437" y="873"/>
                    <a:pt x="2437" y="1036"/>
                  </a:cubicBezTo>
                  <a:cubicBezTo>
                    <a:pt x="2437" y="1273"/>
                    <a:pt x="2291" y="1491"/>
                    <a:pt x="2018" y="1709"/>
                  </a:cubicBezTo>
                  <a:cubicBezTo>
                    <a:pt x="1737" y="1927"/>
                    <a:pt x="1373" y="2091"/>
                    <a:pt x="919" y="2209"/>
                  </a:cubicBezTo>
                  <a:cubicBezTo>
                    <a:pt x="1100" y="1527"/>
                    <a:pt x="1200" y="1073"/>
                    <a:pt x="1200" y="864"/>
                  </a:cubicBezTo>
                  <a:cubicBezTo>
                    <a:pt x="1200" y="791"/>
                    <a:pt x="1173" y="718"/>
                    <a:pt x="1137" y="637"/>
                  </a:cubicBezTo>
                  <a:cubicBezTo>
                    <a:pt x="1391" y="518"/>
                    <a:pt x="1609" y="464"/>
                    <a:pt x="1791" y="464"/>
                  </a:cubicBezTo>
                  <a:close/>
                  <a:moveTo>
                    <a:pt x="1691" y="0"/>
                  </a:moveTo>
                  <a:cubicBezTo>
                    <a:pt x="1455" y="0"/>
                    <a:pt x="1209" y="37"/>
                    <a:pt x="955" y="128"/>
                  </a:cubicBezTo>
                  <a:cubicBezTo>
                    <a:pt x="691" y="209"/>
                    <a:pt x="564" y="300"/>
                    <a:pt x="564" y="400"/>
                  </a:cubicBezTo>
                  <a:cubicBezTo>
                    <a:pt x="564" y="464"/>
                    <a:pt x="610" y="546"/>
                    <a:pt x="700" y="627"/>
                  </a:cubicBezTo>
                  <a:cubicBezTo>
                    <a:pt x="682" y="1073"/>
                    <a:pt x="510" y="1864"/>
                    <a:pt x="164" y="2991"/>
                  </a:cubicBezTo>
                  <a:cubicBezTo>
                    <a:pt x="55" y="3363"/>
                    <a:pt x="1" y="3591"/>
                    <a:pt x="1" y="3672"/>
                  </a:cubicBezTo>
                  <a:cubicBezTo>
                    <a:pt x="1" y="3763"/>
                    <a:pt x="37" y="3845"/>
                    <a:pt x="110" y="3936"/>
                  </a:cubicBezTo>
                  <a:cubicBezTo>
                    <a:pt x="182" y="4018"/>
                    <a:pt x="246" y="4054"/>
                    <a:pt x="300" y="4054"/>
                  </a:cubicBezTo>
                  <a:cubicBezTo>
                    <a:pt x="355" y="4054"/>
                    <a:pt x="519" y="3591"/>
                    <a:pt x="791" y="2654"/>
                  </a:cubicBezTo>
                  <a:cubicBezTo>
                    <a:pt x="1437" y="2527"/>
                    <a:pt x="1955" y="2327"/>
                    <a:pt x="2346" y="2045"/>
                  </a:cubicBezTo>
                  <a:cubicBezTo>
                    <a:pt x="2736" y="1755"/>
                    <a:pt x="2936" y="1409"/>
                    <a:pt x="2936" y="1000"/>
                  </a:cubicBezTo>
                  <a:cubicBezTo>
                    <a:pt x="2936" y="700"/>
                    <a:pt x="2818" y="464"/>
                    <a:pt x="2582" y="273"/>
                  </a:cubicBezTo>
                  <a:cubicBezTo>
                    <a:pt x="2355" y="91"/>
                    <a:pt x="2055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ATP Reactions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319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The hydrolysis of ATP can be </a:t>
            </a:r>
            <a:r>
              <a:rPr lang="en" sz="1700" b="1">
                <a:solidFill>
                  <a:srgbClr val="CCCCCC"/>
                </a:solidFill>
              </a:rPr>
              <a:t>coupled </a:t>
            </a:r>
            <a:r>
              <a:rPr lang="en" sz="1700">
                <a:solidFill>
                  <a:srgbClr val="CCCCCC"/>
                </a:solidFill>
              </a:rPr>
              <a:t>to other reactions.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These reactions are likely to require energy.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ensures excess energy is not lost </a:t>
            </a:r>
            <a:r>
              <a:rPr lang="en" sz="1300" b="1">
                <a:solidFill>
                  <a:srgbClr val="CCCCCC"/>
                </a:solidFill>
              </a:rPr>
              <a:t>needlessly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ATP can be used to </a:t>
            </a:r>
            <a:r>
              <a:rPr lang="en" sz="1700" b="1">
                <a:solidFill>
                  <a:srgbClr val="CCCCCC"/>
                </a:solidFill>
              </a:rPr>
              <a:t>phosphorylate </a:t>
            </a:r>
            <a:r>
              <a:rPr lang="en" sz="1700">
                <a:solidFill>
                  <a:srgbClr val="CCCCCC"/>
                </a:solidFill>
              </a:rPr>
              <a:t>other compounds.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Phosphorylation often makes compound </a:t>
            </a:r>
            <a:r>
              <a:rPr lang="en" sz="1300" b="1">
                <a:solidFill>
                  <a:srgbClr val="CCCCCC"/>
                </a:solidFill>
              </a:rPr>
              <a:t>more reactive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ATP can be reformed using the enzyme </a:t>
            </a:r>
            <a:r>
              <a:rPr lang="en" sz="1700" b="1">
                <a:solidFill>
                  <a:srgbClr val="CCCCCC"/>
                </a:solidFill>
              </a:rPr>
              <a:t>ATP synthase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Energy is used in order to resynthesise ATP in a </a:t>
            </a:r>
            <a:r>
              <a:rPr lang="en" sz="1300" b="1">
                <a:solidFill>
                  <a:srgbClr val="CCCCCC"/>
                </a:solidFill>
              </a:rPr>
              <a:t>condensation </a:t>
            </a:r>
            <a:r>
              <a:rPr lang="en" sz="1300">
                <a:solidFill>
                  <a:srgbClr val="CCCCCC"/>
                </a:solidFill>
              </a:rPr>
              <a:t>reaction.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5575107" y="1323270"/>
            <a:ext cx="483474" cy="545147"/>
          </a:xfrm>
          <a:custGeom>
            <a:avLst/>
            <a:gdLst/>
            <a:ahLst/>
            <a:cxnLst/>
            <a:rect l="l" t="t" r="r" b="b"/>
            <a:pathLst>
              <a:path w="22725" h="26143" extrusionOk="0">
                <a:moveTo>
                  <a:pt x="11271" y="1"/>
                </a:moveTo>
                <a:lnTo>
                  <a:pt x="0" y="6618"/>
                </a:lnTo>
                <a:lnTo>
                  <a:pt x="91" y="19689"/>
                </a:lnTo>
                <a:lnTo>
                  <a:pt x="11453" y="26142"/>
                </a:lnTo>
                <a:lnTo>
                  <a:pt x="22724" y="19525"/>
                </a:lnTo>
                <a:lnTo>
                  <a:pt x="22633" y="6463"/>
                </a:lnTo>
                <a:lnTo>
                  <a:pt x="11271" y="1"/>
                </a:lnTo>
                <a:close/>
              </a:path>
            </a:pathLst>
          </a:custGeom>
          <a:noFill/>
          <a:ln w="11350" cap="flat" cmpd="sng">
            <a:solidFill>
              <a:srgbClr val="3C78D8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6056231" y="1371612"/>
            <a:ext cx="435116" cy="448475"/>
          </a:xfrm>
          <a:custGeom>
            <a:avLst/>
            <a:gdLst/>
            <a:ahLst/>
            <a:cxnLst/>
            <a:rect l="l" t="t" r="r" b="b"/>
            <a:pathLst>
              <a:path w="20452" h="21507" extrusionOk="0">
                <a:moveTo>
                  <a:pt x="12634" y="1"/>
                </a:moveTo>
                <a:lnTo>
                  <a:pt x="0" y="4109"/>
                </a:lnTo>
                <a:lnTo>
                  <a:pt x="0" y="17398"/>
                </a:lnTo>
                <a:lnTo>
                  <a:pt x="12634" y="21506"/>
                </a:lnTo>
                <a:lnTo>
                  <a:pt x="20451" y="10754"/>
                </a:lnTo>
                <a:lnTo>
                  <a:pt x="12634" y="1"/>
                </a:lnTo>
                <a:close/>
              </a:path>
            </a:pathLst>
          </a:custGeom>
          <a:noFill/>
          <a:ln w="11350" cap="flat" cmpd="sng">
            <a:solidFill>
              <a:srgbClr val="3C78D8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6321824" y="1820125"/>
            <a:ext cx="3106" cy="192781"/>
          </a:xfrm>
          <a:custGeom>
            <a:avLst/>
            <a:gdLst/>
            <a:ahLst/>
            <a:cxnLst/>
            <a:rect l="l" t="t" r="r" b="b"/>
            <a:pathLst>
              <a:path w="146" h="9245" fill="none" extrusionOk="0">
                <a:moveTo>
                  <a:pt x="145" y="0"/>
                </a:moveTo>
                <a:lnTo>
                  <a:pt x="0" y="9244"/>
                </a:lnTo>
              </a:path>
            </a:pathLst>
          </a:custGeom>
          <a:noFill/>
          <a:ln w="11350" cap="flat" cmpd="sng">
            <a:solidFill>
              <a:srgbClr val="FFFFFF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6093915" y="2010637"/>
            <a:ext cx="457370" cy="428185"/>
          </a:xfrm>
          <a:custGeom>
            <a:avLst/>
            <a:gdLst/>
            <a:ahLst/>
            <a:cxnLst/>
            <a:rect l="l" t="t" r="r" b="b"/>
            <a:pathLst>
              <a:path w="21498" h="20534" extrusionOk="0">
                <a:moveTo>
                  <a:pt x="10844" y="0"/>
                </a:moveTo>
                <a:lnTo>
                  <a:pt x="1" y="7681"/>
                </a:lnTo>
                <a:lnTo>
                  <a:pt x="3954" y="20370"/>
                </a:lnTo>
                <a:lnTo>
                  <a:pt x="17243" y="20534"/>
                </a:lnTo>
                <a:lnTo>
                  <a:pt x="21497" y="7945"/>
                </a:lnTo>
                <a:lnTo>
                  <a:pt x="10844" y="0"/>
                </a:lnTo>
                <a:close/>
              </a:path>
            </a:pathLst>
          </a:custGeom>
          <a:noFill/>
          <a:ln w="11350" cap="flat" cmpd="sng">
            <a:solidFill>
              <a:schemeClr val="dk1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6551073" y="2175936"/>
            <a:ext cx="145819" cy="21"/>
          </a:xfrm>
          <a:custGeom>
            <a:avLst/>
            <a:gdLst/>
            <a:ahLst/>
            <a:cxnLst/>
            <a:rect l="l" t="t" r="r" b="b"/>
            <a:pathLst>
              <a:path w="6854" h="1" fill="none" extrusionOk="0">
                <a:moveTo>
                  <a:pt x="0" y="0"/>
                </a:moveTo>
                <a:lnTo>
                  <a:pt x="6854" y="0"/>
                </a:lnTo>
              </a:path>
            </a:pathLst>
          </a:custGeom>
          <a:noFill/>
          <a:ln w="11350" cap="flat" cmpd="sng">
            <a:solidFill>
              <a:srgbClr val="FFFFFF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6900348" y="2182005"/>
            <a:ext cx="145840" cy="21"/>
          </a:xfrm>
          <a:custGeom>
            <a:avLst/>
            <a:gdLst/>
            <a:ahLst/>
            <a:cxnLst/>
            <a:rect l="l" t="t" r="r" b="b"/>
            <a:pathLst>
              <a:path w="6855" h="1" fill="none" extrusionOk="0">
                <a:moveTo>
                  <a:pt x="1" y="0"/>
                </a:moveTo>
                <a:lnTo>
                  <a:pt x="6854" y="0"/>
                </a:lnTo>
              </a:path>
            </a:pathLst>
          </a:custGeom>
          <a:noFill/>
          <a:ln w="11350" cap="flat" cmpd="sng">
            <a:solidFill>
              <a:srgbClr val="FFFFFF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6696810" y="2084006"/>
            <a:ext cx="199794" cy="195993"/>
          </a:xfrm>
          <a:custGeom>
            <a:avLst/>
            <a:gdLst/>
            <a:ahLst/>
            <a:cxnLst/>
            <a:rect l="l" t="t" r="r" b="b"/>
            <a:pathLst>
              <a:path w="9391" h="9399" extrusionOk="0">
                <a:moveTo>
                  <a:pt x="4700" y="0"/>
                </a:moveTo>
                <a:cubicBezTo>
                  <a:pt x="2100" y="0"/>
                  <a:pt x="1" y="2100"/>
                  <a:pt x="1" y="4699"/>
                </a:cubicBezTo>
                <a:cubicBezTo>
                  <a:pt x="1" y="7290"/>
                  <a:pt x="2100" y="9399"/>
                  <a:pt x="4700" y="9399"/>
                </a:cubicBezTo>
                <a:cubicBezTo>
                  <a:pt x="7291" y="9399"/>
                  <a:pt x="9390" y="7290"/>
                  <a:pt x="9390" y="4699"/>
                </a:cubicBezTo>
                <a:cubicBezTo>
                  <a:pt x="9390" y="2100"/>
                  <a:pt x="7291" y="0"/>
                  <a:pt x="4700" y="0"/>
                </a:cubicBezTo>
                <a:close/>
              </a:path>
            </a:pathLst>
          </a:custGeom>
          <a:noFill/>
          <a:ln w="11350" cap="flat" cmpd="sng">
            <a:solidFill>
              <a:srgbClr val="F72727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7049785" y="2084006"/>
            <a:ext cx="199772" cy="195993"/>
          </a:xfrm>
          <a:custGeom>
            <a:avLst/>
            <a:gdLst/>
            <a:ahLst/>
            <a:cxnLst/>
            <a:rect l="l" t="t" r="r" b="b"/>
            <a:pathLst>
              <a:path w="9390" h="9399" extrusionOk="0">
                <a:moveTo>
                  <a:pt x="4699" y="0"/>
                </a:moveTo>
                <a:cubicBezTo>
                  <a:pt x="2100" y="0"/>
                  <a:pt x="0" y="2100"/>
                  <a:pt x="0" y="4699"/>
                </a:cubicBezTo>
                <a:cubicBezTo>
                  <a:pt x="0" y="7290"/>
                  <a:pt x="2100" y="9399"/>
                  <a:pt x="4699" y="9399"/>
                </a:cubicBezTo>
                <a:cubicBezTo>
                  <a:pt x="7290" y="9399"/>
                  <a:pt x="9390" y="7290"/>
                  <a:pt x="9390" y="4699"/>
                </a:cubicBezTo>
                <a:cubicBezTo>
                  <a:pt x="9390" y="2100"/>
                  <a:pt x="7290" y="0"/>
                  <a:pt x="4699" y="0"/>
                </a:cubicBezTo>
                <a:close/>
              </a:path>
            </a:pathLst>
          </a:custGeom>
          <a:noFill/>
          <a:ln w="11350" cap="flat" cmpd="sng">
            <a:solidFill>
              <a:srgbClr val="F72727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7570401" y="2077937"/>
            <a:ext cx="199964" cy="195993"/>
          </a:xfrm>
          <a:custGeom>
            <a:avLst/>
            <a:gdLst/>
            <a:ahLst/>
            <a:cxnLst/>
            <a:rect l="l" t="t" r="r" b="b"/>
            <a:pathLst>
              <a:path w="9399" h="9399" extrusionOk="0">
                <a:moveTo>
                  <a:pt x="4699" y="0"/>
                </a:moveTo>
                <a:cubicBezTo>
                  <a:pt x="2100" y="0"/>
                  <a:pt x="0" y="2100"/>
                  <a:pt x="0" y="4699"/>
                </a:cubicBezTo>
                <a:cubicBezTo>
                  <a:pt x="0" y="7290"/>
                  <a:pt x="2100" y="9399"/>
                  <a:pt x="4699" y="9399"/>
                </a:cubicBezTo>
                <a:cubicBezTo>
                  <a:pt x="7290" y="9399"/>
                  <a:pt x="9399" y="7290"/>
                  <a:pt x="9399" y="4699"/>
                </a:cubicBezTo>
                <a:cubicBezTo>
                  <a:pt x="9399" y="2100"/>
                  <a:pt x="7290" y="0"/>
                  <a:pt x="4699" y="0"/>
                </a:cubicBezTo>
                <a:close/>
              </a:path>
            </a:pathLst>
          </a:custGeom>
          <a:noFill/>
          <a:ln w="11350" cap="flat" cmpd="sng">
            <a:solidFill>
              <a:schemeClr val="dk1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5575099" y="3006168"/>
            <a:ext cx="483474" cy="545126"/>
          </a:xfrm>
          <a:custGeom>
            <a:avLst/>
            <a:gdLst/>
            <a:ahLst/>
            <a:cxnLst/>
            <a:rect l="l" t="t" r="r" b="b"/>
            <a:pathLst>
              <a:path w="22725" h="26142" extrusionOk="0">
                <a:moveTo>
                  <a:pt x="11272" y="1"/>
                </a:moveTo>
                <a:lnTo>
                  <a:pt x="1" y="6618"/>
                </a:lnTo>
                <a:lnTo>
                  <a:pt x="92" y="19679"/>
                </a:lnTo>
                <a:lnTo>
                  <a:pt x="11454" y="26142"/>
                </a:lnTo>
                <a:lnTo>
                  <a:pt x="22725" y="19525"/>
                </a:lnTo>
                <a:lnTo>
                  <a:pt x="22634" y="6463"/>
                </a:lnTo>
                <a:lnTo>
                  <a:pt x="11272" y="1"/>
                </a:lnTo>
                <a:close/>
              </a:path>
            </a:pathLst>
          </a:custGeom>
          <a:noFill/>
          <a:ln w="11350" cap="flat" cmpd="sng">
            <a:solidFill>
              <a:srgbClr val="3C78D8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6056033" y="3054511"/>
            <a:ext cx="435116" cy="448475"/>
          </a:xfrm>
          <a:custGeom>
            <a:avLst/>
            <a:gdLst/>
            <a:ahLst/>
            <a:cxnLst/>
            <a:rect l="l" t="t" r="r" b="b"/>
            <a:pathLst>
              <a:path w="20452" h="21507" extrusionOk="0">
                <a:moveTo>
                  <a:pt x="12644" y="0"/>
                </a:moveTo>
                <a:lnTo>
                  <a:pt x="1" y="4109"/>
                </a:lnTo>
                <a:lnTo>
                  <a:pt x="1" y="17398"/>
                </a:lnTo>
                <a:lnTo>
                  <a:pt x="12644" y="21506"/>
                </a:lnTo>
                <a:lnTo>
                  <a:pt x="20452" y="10753"/>
                </a:lnTo>
                <a:lnTo>
                  <a:pt x="12644" y="0"/>
                </a:lnTo>
                <a:close/>
              </a:path>
            </a:pathLst>
          </a:custGeom>
          <a:noFill/>
          <a:ln w="11350" cap="flat" cmpd="sng">
            <a:solidFill>
              <a:srgbClr val="3C78D8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6321817" y="3503023"/>
            <a:ext cx="3127" cy="192781"/>
          </a:xfrm>
          <a:custGeom>
            <a:avLst/>
            <a:gdLst/>
            <a:ahLst/>
            <a:cxnLst/>
            <a:rect l="l" t="t" r="r" b="b"/>
            <a:pathLst>
              <a:path w="147" h="9245" fill="none" extrusionOk="0">
                <a:moveTo>
                  <a:pt x="146" y="0"/>
                </a:moveTo>
                <a:lnTo>
                  <a:pt x="1" y="9244"/>
                </a:lnTo>
              </a:path>
            </a:pathLst>
          </a:custGeom>
          <a:noFill/>
          <a:ln w="11350" cap="flat" cmpd="sng">
            <a:solidFill>
              <a:srgbClr val="FFFFFF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6093929" y="3693536"/>
            <a:ext cx="457349" cy="428185"/>
          </a:xfrm>
          <a:custGeom>
            <a:avLst/>
            <a:gdLst/>
            <a:ahLst/>
            <a:cxnLst/>
            <a:rect l="l" t="t" r="r" b="b"/>
            <a:pathLst>
              <a:path w="21497" h="20534" extrusionOk="0">
                <a:moveTo>
                  <a:pt x="10844" y="0"/>
                </a:moveTo>
                <a:lnTo>
                  <a:pt x="0" y="7681"/>
                </a:lnTo>
                <a:lnTo>
                  <a:pt x="3954" y="20370"/>
                </a:lnTo>
                <a:lnTo>
                  <a:pt x="17243" y="20533"/>
                </a:lnTo>
                <a:lnTo>
                  <a:pt x="21497" y="7944"/>
                </a:lnTo>
                <a:lnTo>
                  <a:pt x="10844" y="0"/>
                </a:lnTo>
                <a:close/>
              </a:path>
            </a:pathLst>
          </a:custGeom>
          <a:noFill/>
          <a:ln w="11350" cap="flat" cmpd="sng">
            <a:solidFill>
              <a:schemeClr val="dk1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6551066" y="3858835"/>
            <a:ext cx="145840" cy="21"/>
          </a:xfrm>
          <a:custGeom>
            <a:avLst/>
            <a:gdLst/>
            <a:ahLst/>
            <a:cxnLst/>
            <a:rect l="l" t="t" r="r" b="b"/>
            <a:pathLst>
              <a:path w="6855" h="1" fill="none" extrusionOk="0">
                <a:moveTo>
                  <a:pt x="1" y="0"/>
                </a:moveTo>
                <a:lnTo>
                  <a:pt x="6854" y="0"/>
                </a:lnTo>
              </a:path>
            </a:pathLst>
          </a:custGeom>
          <a:noFill/>
          <a:ln w="11350" cap="flat" cmpd="sng">
            <a:solidFill>
              <a:srgbClr val="FFFFFF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6900362" y="3864903"/>
            <a:ext cx="145649" cy="21"/>
          </a:xfrm>
          <a:custGeom>
            <a:avLst/>
            <a:gdLst/>
            <a:ahLst/>
            <a:cxnLst/>
            <a:rect l="l" t="t" r="r" b="b"/>
            <a:pathLst>
              <a:path w="6846" h="1" fill="none" extrusionOk="0">
                <a:moveTo>
                  <a:pt x="1" y="0"/>
                </a:moveTo>
                <a:lnTo>
                  <a:pt x="6845" y="0"/>
                </a:lnTo>
              </a:path>
            </a:pathLst>
          </a:custGeom>
          <a:noFill/>
          <a:ln w="11350" cap="flat" cmpd="sng">
            <a:solidFill>
              <a:srgbClr val="FFFFFF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7249467" y="3864903"/>
            <a:ext cx="21" cy="2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11350" cap="flat" cmpd="sng">
            <a:solidFill>
              <a:srgbClr val="E6007E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6696824" y="3766884"/>
            <a:ext cx="199772" cy="196014"/>
          </a:xfrm>
          <a:custGeom>
            <a:avLst/>
            <a:gdLst/>
            <a:ahLst/>
            <a:cxnLst/>
            <a:rect l="l" t="t" r="r" b="b"/>
            <a:pathLst>
              <a:path w="9390" h="9400" extrusionOk="0">
                <a:moveTo>
                  <a:pt x="4700" y="1"/>
                </a:moveTo>
                <a:cubicBezTo>
                  <a:pt x="2100" y="1"/>
                  <a:pt x="0" y="2100"/>
                  <a:pt x="0" y="4700"/>
                </a:cubicBezTo>
                <a:cubicBezTo>
                  <a:pt x="0" y="7291"/>
                  <a:pt x="2100" y="9399"/>
                  <a:pt x="4700" y="9399"/>
                </a:cubicBezTo>
                <a:cubicBezTo>
                  <a:pt x="7290" y="9399"/>
                  <a:pt x="9390" y="7291"/>
                  <a:pt x="9390" y="4700"/>
                </a:cubicBezTo>
                <a:cubicBezTo>
                  <a:pt x="9390" y="2100"/>
                  <a:pt x="7290" y="1"/>
                  <a:pt x="4700" y="1"/>
                </a:cubicBezTo>
                <a:close/>
              </a:path>
            </a:pathLst>
          </a:custGeom>
          <a:noFill/>
          <a:ln w="11350" cap="flat" cmpd="sng">
            <a:solidFill>
              <a:srgbClr val="F72727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7049778" y="3766884"/>
            <a:ext cx="199794" cy="196014"/>
          </a:xfrm>
          <a:custGeom>
            <a:avLst/>
            <a:gdLst/>
            <a:ahLst/>
            <a:cxnLst/>
            <a:rect l="l" t="t" r="r" b="b"/>
            <a:pathLst>
              <a:path w="9391" h="9400" extrusionOk="0">
                <a:moveTo>
                  <a:pt x="4700" y="1"/>
                </a:moveTo>
                <a:cubicBezTo>
                  <a:pt x="2100" y="1"/>
                  <a:pt x="1" y="2100"/>
                  <a:pt x="1" y="4700"/>
                </a:cubicBezTo>
                <a:cubicBezTo>
                  <a:pt x="1" y="7291"/>
                  <a:pt x="2100" y="9399"/>
                  <a:pt x="4700" y="9399"/>
                </a:cubicBezTo>
                <a:cubicBezTo>
                  <a:pt x="7291" y="9399"/>
                  <a:pt x="9390" y="7291"/>
                  <a:pt x="9390" y="4700"/>
                </a:cubicBezTo>
                <a:cubicBezTo>
                  <a:pt x="9390" y="2100"/>
                  <a:pt x="7291" y="1"/>
                  <a:pt x="4700" y="1"/>
                </a:cubicBezTo>
                <a:close/>
              </a:path>
            </a:pathLst>
          </a:custGeom>
          <a:noFill/>
          <a:ln w="11350" cap="flat" cmpd="sng">
            <a:solidFill>
              <a:srgbClr val="F72727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6772786" y="3827176"/>
            <a:ext cx="62485" cy="84557"/>
          </a:xfrm>
          <a:custGeom>
            <a:avLst/>
            <a:gdLst/>
            <a:ahLst/>
            <a:cxnLst/>
            <a:rect l="l" t="t" r="r" b="b"/>
            <a:pathLst>
              <a:path w="2937" h="4055" extrusionOk="0">
                <a:moveTo>
                  <a:pt x="1791" y="464"/>
                </a:moveTo>
                <a:cubicBezTo>
                  <a:pt x="1964" y="464"/>
                  <a:pt x="2118" y="518"/>
                  <a:pt x="2246" y="627"/>
                </a:cubicBezTo>
                <a:cubicBezTo>
                  <a:pt x="2373" y="737"/>
                  <a:pt x="2437" y="873"/>
                  <a:pt x="2437" y="1036"/>
                </a:cubicBezTo>
                <a:cubicBezTo>
                  <a:pt x="2437" y="1273"/>
                  <a:pt x="2291" y="1491"/>
                  <a:pt x="2018" y="1709"/>
                </a:cubicBezTo>
                <a:cubicBezTo>
                  <a:pt x="1737" y="1927"/>
                  <a:pt x="1373" y="2091"/>
                  <a:pt x="919" y="2209"/>
                </a:cubicBezTo>
                <a:cubicBezTo>
                  <a:pt x="1100" y="1527"/>
                  <a:pt x="1200" y="1073"/>
                  <a:pt x="1200" y="864"/>
                </a:cubicBezTo>
                <a:cubicBezTo>
                  <a:pt x="1200" y="791"/>
                  <a:pt x="1173" y="718"/>
                  <a:pt x="1137" y="637"/>
                </a:cubicBezTo>
                <a:cubicBezTo>
                  <a:pt x="1391" y="518"/>
                  <a:pt x="1609" y="464"/>
                  <a:pt x="1791" y="464"/>
                </a:cubicBezTo>
                <a:close/>
                <a:moveTo>
                  <a:pt x="1691" y="0"/>
                </a:moveTo>
                <a:cubicBezTo>
                  <a:pt x="1455" y="0"/>
                  <a:pt x="1209" y="37"/>
                  <a:pt x="955" y="128"/>
                </a:cubicBezTo>
                <a:cubicBezTo>
                  <a:pt x="691" y="209"/>
                  <a:pt x="564" y="300"/>
                  <a:pt x="564" y="400"/>
                </a:cubicBezTo>
                <a:cubicBezTo>
                  <a:pt x="564" y="464"/>
                  <a:pt x="610" y="546"/>
                  <a:pt x="700" y="627"/>
                </a:cubicBezTo>
                <a:cubicBezTo>
                  <a:pt x="682" y="1073"/>
                  <a:pt x="510" y="1864"/>
                  <a:pt x="164" y="2991"/>
                </a:cubicBezTo>
                <a:cubicBezTo>
                  <a:pt x="55" y="3363"/>
                  <a:pt x="1" y="3591"/>
                  <a:pt x="1" y="3672"/>
                </a:cubicBezTo>
                <a:cubicBezTo>
                  <a:pt x="1" y="3763"/>
                  <a:pt x="37" y="3845"/>
                  <a:pt x="110" y="3936"/>
                </a:cubicBezTo>
                <a:cubicBezTo>
                  <a:pt x="182" y="4018"/>
                  <a:pt x="246" y="4054"/>
                  <a:pt x="300" y="4054"/>
                </a:cubicBezTo>
                <a:cubicBezTo>
                  <a:pt x="355" y="4054"/>
                  <a:pt x="519" y="3591"/>
                  <a:pt x="791" y="2654"/>
                </a:cubicBezTo>
                <a:cubicBezTo>
                  <a:pt x="1437" y="2527"/>
                  <a:pt x="1955" y="2327"/>
                  <a:pt x="2346" y="2045"/>
                </a:cubicBezTo>
                <a:cubicBezTo>
                  <a:pt x="2736" y="1755"/>
                  <a:pt x="2936" y="1409"/>
                  <a:pt x="2936" y="1000"/>
                </a:cubicBezTo>
                <a:cubicBezTo>
                  <a:pt x="2936" y="700"/>
                  <a:pt x="2818" y="464"/>
                  <a:pt x="2582" y="273"/>
                </a:cubicBezTo>
                <a:cubicBezTo>
                  <a:pt x="2355" y="91"/>
                  <a:pt x="2055" y="0"/>
                  <a:pt x="16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7122083" y="3827176"/>
            <a:ext cx="62293" cy="84557"/>
          </a:xfrm>
          <a:custGeom>
            <a:avLst/>
            <a:gdLst/>
            <a:ahLst/>
            <a:cxnLst/>
            <a:rect l="l" t="t" r="r" b="b"/>
            <a:pathLst>
              <a:path w="2928" h="4055" extrusionOk="0">
                <a:moveTo>
                  <a:pt x="1782" y="464"/>
                </a:moveTo>
                <a:cubicBezTo>
                  <a:pt x="1964" y="464"/>
                  <a:pt x="2109" y="518"/>
                  <a:pt x="2236" y="627"/>
                </a:cubicBezTo>
                <a:cubicBezTo>
                  <a:pt x="2364" y="737"/>
                  <a:pt x="2427" y="873"/>
                  <a:pt x="2427" y="1036"/>
                </a:cubicBezTo>
                <a:cubicBezTo>
                  <a:pt x="2427" y="1273"/>
                  <a:pt x="2291" y="1491"/>
                  <a:pt x="2009" y="1709"/>
                </a:cubicBezTo>
                <a:cubicBezTo>
                  <a:pt x="1736" y="1927"/>
                  <a:pt x="1373" y="2091"/>
                  <a:pt x="918" y="2209"/>
                </a:cubicBezTo>
                <a:cubicBezTo>
                  <a:pt x="1100" y="1527"/>
                  <a:pt x="1191" y="1073"/>
                  <a:pt x="1191" y="864"/>
                </a:cubicBezTo>
                <a:cubicBezTo>
                  <a:pt x="1191" y="791"/>
                  <a:pt x="1173" y="718"/>
                  <a:pt x="1136" y="637"/>
                </a:cubicBezTo>
                <a:cubicBezTo>
                  <a:pt x="1391" y="518"/>
                  <a:pt x="1609" y="464"/>
                  <a:pt x="1782" y="464"/>
                </a:cubicBezTo>
                <a:close/>
                <a:moveTo>
                  <a:pt x="1691" y="0"/>
                </a:moveTo>
                <a:cubicBezTo>
                  <a:pt x="1455" y="0"/>
                  <a:pt x="1209" y="37"/>
                  <a:pt x="946" y="128"/>
                </a:cubicBezTo>
                <a:cubicBezTo>
                  <a:pt x="691" y="209"/>
                  <a:pt x="564" y="300"/>
                  <a:pt x="564" y="400"/>
                </a:cubicBezTo>
                <a:cubicBezTo>
                  <a:pt x="564" y="464"/>
                  <a:pt x="609" y="546"/>
                  <a:pt x="700" y="627"/>
                </a:cubicBezTo>
                <a:cubicBezTo>
                  <a:pt x="682" y="1073"/>
                  <a:pt x="509" y="1864"/>
                  <a:pt x="164" y="2991"/>
                </a:cubicBezTo>
                <a:cubicBezTo>
                  <a:pt x="55" y="3363"/>
                  <a:pt x="0" y="3591"/>
                  <a:pt x="0" y="3672"/>
                </a:cubicBezTo>
                <a:cubicBezTo>
                  <a:pt x="0" y="3763"/>
                  <a:pt x="37" y="3845"/>
                  <a:pt x="109" y="3936"/>
                </a:cubicBezTo>
                <a:cubicBezTo>
                  <a:pt x="182" y="4018"/>
                  <a:pt x="246" y="4054"/>
                  <a:pt x="291" y="4054"/>
                </a:cubicBezTo>
                <a:cubicBezTo>
                  <a:pt x="346" y="4054"/>
                  <a:pt x="509" y="3591"/>
                  <a:pt x="791" y="2654"/>
                </a:cubicBezTo>
                <a:cubicBezTo>
                  <a:pt x="1436" y="2527"/>
                  <a:pt x="1945" y="2327"/>
                  <a:pt x="2336" y="2045"/>
                </a:cubicBezTo>
                <a:cubicBezTo>
                  <a:pt x="2736" y="1755"/>
                  <a:pt x="2927" y="1409"/>
                  <a:pt x="2927" y="1000"/>
                </a:cubicBezTo>
                <a:cubicBezTo>
                  <a:pt x="2927" y="700"/>
                  <a:pt x="2809" y="464"/>
                  <a:pt x="2582" y="273"/>
                </a:cubicBezTo>
                <a:cubicBezTo>
                  <a:pt x="2345" y="91"/>
                  <a:pt x="2055" y="0"/>
                  <a:pt x="16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6767360" y="2139731"/>
            <a:ext cx="62485" cy="84557"/>
          </a:xfrm>
          <a:custGeom>
            <a:avLst/>
            <a:gdLst/>
            <a:ahLst/>
            <a:cxnLst/>
            <a:rect l="l" t="t" r="r" b="b"/>
            <a:pathLst>
              <a:path w="2937" h="4055" extrusionOk="0">
                <a:moveTo>
                  <a:pt x="1791" y="464"/>
                </a:moveTo>
                <a:cubicBezTo>
                  <a:pt x="1964" y="464"/>
                  <a:pt x="2118" y="518"/>
                  <a:pt x="2246" y="627"/>
                </a:cubicBezTo>
                <a:cubicBezTo>
                  <a:pt x="2373" y="737"/>
                  <a:pt x="2437" y="873"/>
                  <a:pt x="2437" y="1036"/>
                </a:cubicBezTo>
                <a:cubicBezTo>
                  <a:pt x="2437" y="1273"/>
                  <a:pt x="2291" y="1491"/>
                  <a:pt x="2018" y="1709"/>
                </a:cubicBezTo>
                <a:cubicBezTo>
                  <a:pt x="1737" y="1927"/>
                  <a:pt x="1373" y="2091"/>
                  <a:pt x="919" y="2209"/>
                </a:cubicBezTo>
                <a:cubicBezTo>
                  <a:pt x="1100" y="1527"/>
                  <a:pt x="1200" y="1073"/>
                  <a:pt x="1200" y="864"/>
                </a:cubicBezTo>
                <a:cubicBezTo>
                  <a:pt x="1200" y="791"/>
                  <a:pt x="1173" y="718"/>
                  <a:pt x="1137" y="637"/>
                </a:cubicBezTo>
                <a:cubicBezTo>
                  <a:pt x="1391" y="518"/>
                  <a:pt x="1609" y="464"/>
                  <a:pt x="1791" y="464"/>
                </a:cubicBezTo>
                <a:close/>
                <a:moveTo>
                  <a:pt x="1691" y="0"/>
                </a:moveTo>
                <a:cubicBezTo>
                  <a:pt x="1455" y="0"/>
                  <a:pt x="1209" y="37"/>
                  <a:pt x="955" y="128"/>
                </a:cubicBezTo>
                <a:cubicBezTo>
                  <a:pt x="691" y="209"/>
                  <a:pt x="564" y="300"/>
                  <a:pt x="564" y="400"/>
                </a:cubicBezTo>
                <a:cubicBezTo>
                  <a:pt x="564" y="464"/>
                  <a:pt x="610" y="546"/>
                  <a:pt x="700" y="627"/>
                </a:cubicBezTo>
                <a:cubicBezTo>
                  <a:pt x="682" y="1073"/>
                  <a:pt x="510" y="1864"/>
                  <a:pt x="164" y="2991"/>
                </a:cubicBezTo>
                <a:cubicBezTo>
                  <a:pt x="55" y="3363"/>
                  <a:pt x="1" y="3591"/>
                  <a:pt x="1" y="3672"/>
                </a:cubicBezTo>
                <a:cubicBezTo>
                  <a:pt x="1" y="3763"/>
                  <a:pt x="37" y="3845"/>
                  <a:pt x="110" y="3936"/>
                </a:cubicBezTo>
                <a:cubicBezTo>
                  <a:pt x="182" y="4018"/>
                  <a:pt x="246" y="4054"/>
                  <a:pt x="300" y="4054"/>
                </a:cubicBezTo>
                <a:cubicBezTo>
                  <a:pt x="355" y="4054"/>
                  <a:pt x="519" y="3591"/>
                  <a:pt x="791" y="2654"/>
                </a:cubicBezTo>
                <a:cubicBezTo>
                  <a:pt x="1437" y="2527"/>
                  <a:pt x="1955" y="2327"/>
                  <a:pt x="2346" y="2045"/>
                </a:cubicBezTo>
                <a:cubicBezTo>
                  <a:pt x="2736" y="1755"/>
                  <a:pt x="2936" y="1409"/>
                  <a:pt x="2936" y="1000"/>
                </a:cubicBezTo>
                <a:cubicBezTo>
                  <a:pt x="2936" y="700"/>
                  <a:pt x="2818" y="464"/>
                  <a:pt x="2582" y="273"/>
                </a:cubicBezTo>
                <a:cubicBezTo>
                  <a:pt x="2355" y="91"/>
                  <a:pt x="2055" y="0"/>
                  <a:pt x="16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1" name="Google Shape;161;p17"/>
          <p:cNvSpPr/>
          <p:nvPr/>
        </p:nvSpPr>
        <p:spPr>
          <a:xfrm>
            <a:off x="7116646" y="2139731"/>
            <a:ext cx="62485" cy="84557"/>
          </a:xfrm>
          <a:custGeom>
            <a:avLst/>
            <a:gdLst/>
            <a:ahLst/>
            <a:cxnLst/>
            <a:rect l="l" t="t" r="r" b="b"/>
            <a:pathLst>
              <a:path w="2937" h="4055" extrusionOk="0">
                <a:moveTo>
                  <a:pt x="1791" y="464"/>
                </a:moveTo>
                <a:cubicBezTo>
                  <a:pt x="1964" y="464"/>
                  <a:pt x="2118" y="518"/>
                  <a:pt x="2246" y="627"/>
                </a:cubicBezTo>
                <a:cubicBezTo>
                  <a:pt x="2373" y="737"/>
                  <a:pt x="2437" y="873"/>
                  <a:pt x="2437" y="1036"/>
                </a:cubicBezTo>
                <a:cubicBezTo>
                  <a:pt x="2437" y="1273"/>
                  <a:pt x="2291" y="1491"/>
                  <a:pt x="2018" y="1709"/>
                </a:cubicBezTo>
                <a:cubicBezTo>
                  <a:pt x="1737" y="1927"/>
                  <a:pt x="1373" y="2091"/>
                  <a:pt x="919" y="2209"/>
                </a:cubicBezTo>
                <a:cubicBezTo>
                  <a:pt x="1100" y="1527"/>
                  <a:pt x="1200" y="1073"/>
                  <a:pt x="1200" y="864"/>
                </a:cubicBezTo>
                <a:cubicBezTo>
                  <a:pt x="1200" y="791"/>
                  <a:pt x="1173" y="718"/>
                  <a:pt x="1137" y="637"/>
                </a:cubicBezTo>
                <a:cubicBezTo>
                  <a:pt x="1391" y="518"/>
                  <a:pt x="1609" y="464"/>
                  <a:pt x="1791" y="464"/>
                </a:cubicBezTo>
                <a:close/>
                <a:moveTo>
                  <a:pt x="1691" y="0"/>
                </a:moveTo>
                <a:cubicBezTo>
                  <a:pt x="1455" y="0"/>
                  <a:pt x="1209" y="37"/>
                  <a:pt x="955" y="128"/>
                </a:cubicBezTo>
                <a:cubicBezTo>
                  <a:pt x="691" y="209"/>
                  <a:pt x="564" y="300"/>
                  <a:pt x="564" y="400"/>
                </a:cubicBezTo>
                <a:cubicBezTo>
                  <a:pt x="564" y="464"/>
                  <a:pt x="610" y="546"/>
                  <a:pt x="700" y="627"/>
                </a:cubicBezTo>
                <a:cubicBezTo>
                  <a:pt x="682" y="1073"/>
                  <a:pt x="510" y="1864"/>
                  <a:pt x="164" y="2991"/>
                </a:cubicBezTo>
                <a:cubicBezTo>
                  <a:pt x="55" y="3363"/>
                  <a:pt x="1" y="3591"/>
                  <a:pt x="1" y="3672"/>
                </a:cubicBezTo>
                <a:cubicBezTo>
                  <a:pt x="1" y="3763"/>
                  <a:pt x="37" y="3845"/>
                  <a:pt x="110" y="3936"/>
                </a:cubicBezTo>
                <a:cubicBezTo>
                  <a:pt x="182" y="4018"/>
                  <a:pt x="246" y="4054"/>
                  <a:pt x="300" y="4054"/>
                </a:cubicBezTo>
                <a:cubicBezTo>
                  <a:pt x="355" y="4054"/>
                  <a:pt x="519" y="3591"/>
                  <a:pt x="791" y="2654"/>
                </a:cubicBezTo>
                <a:cubicBezTo>
                  <a:pt x="1437" y="2527"/>
                  <a:pt x="1955" y="2327"/>
                  <a:pt x="2346" y="2045"/>
                </a:cubicBezTo>
                <a:cubicBezTo>
                  <a:pt x="2736" y="1755"/>
                  <a:pt x="2936" y="1409"/>
                  <a:pt x="2936" y="1000"/>
                </a:cubicBezTo>
                <a:cubicBezTo>
                  <a:pt x="2936" y="700"/>
                  <a:pt x="2818" y="464"/>
                  <a:pt x="2582" y="273"/>
                </a:cubicBezTo>
                <a:cubicBezTo>
                  <a:pt x="2355" y="91"/>
                  <a:pt x="2055" y="0"/>
                  <a:pt x="16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62" name="Google Shape;162;p17"/>
          <p:cNvSpPr/>
          <p:nvPr/>
        </p:nvSpPr>
        <p:spPr>
          <a:xfrm>
            <a:off x="7260483" y="3864903"/>
            <a:ext cx="145649" cy="21"/>
          </a:xfrm>
          <a:custGeom>
            <a:avLst/>
            <a:gdLst/>
            <a:ahLst/>
            <a:cxnLst/>
            <a:rect l="l" t="t" r="r" b="b"/>
            <a:pathLst>
              <a:path w="6846" h="1" fill="none" extrusionOk="0">
                <a:moveTo>
                  <a:pt x="1" y="0"/>
                </a:moveTo>
                <a:lnTo>
                  <a:pt x="6845" y="0"/>
                </a:lnTo>
              </a:path>
            </a:pathLst>
          </a:custGeom>
          <a:noFill/>
          <a:ln w="11350" cap="flat" cmpd="sng">
            <a:solidFill>
              <a:srgbClr val="FFFFFF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7409898" y="3766884"/>
            <a:ext cx="199794" cy="196014"/>
          </a:xfrm>
          <a:custGeom>
            <a:avLst/>
            <a:gdLst/>
            <a:ahLst/>
            <a:cxnLst/>
            <a:rect l="l" t="t" r="r" b="b"/>
            <a:pathLst>
              <a:path w="9391" h="9400" extrusionOk="0">
                <a:moveTo>
                  <a:pt x="4700" y="1"/>
                </a:moveTo>
                <a:cubicBezTo>
                  <a:pt x="2100" y="1"/>
                  <a:pt x="1" y="2100"/>
                  <a:pt x="1" y="4700"/>
                </a:cubicBezTo>
                <a:cubicBezTo>
                  <a:pt x="1" y="7291"/>
                  <a:pt x="2100" y="9399"/>
                  <a:pt x="4700" y="9399"/>
                </a:cubicBezTo>
                <a:cubicBezTo>
                  <a:pt x="7291" y="9399"/>
                  <a:pt x="9390" y="7291"/>
                  <a:pt x="9390" y="4700"/>
                </a:cubicBezTo>
                <a:cubicBezTo>
                  <a:pt x="9390" y="2100"/>
                  <a:pt x="7291" y="1"/>
                  <a:pt x="4700" y="1"/>
                </a:cubicBezTo>
                <a:close/>
              </a:path>
            </a:pathLst>
          </a:custGeom>
          <a:noFill/>
          <a:ln w="11350" cap="flat" cmpd="sng">
            <a:solidFill>
              <a:srgbClr val="F72727"/>
            </a:solidFill>
            <a:prstDash val="solid"/>
            <a:miter lim="90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7482203" y="3827176"/>
            <a:ext cx="62293" cy="84557"/>
          </a:xfrm>
          <a:custGeom>
            <a:avLst/>
            <a:gdLst/>
            <a:ahLst/>
            <a:cxnLst/>
            <a:rect l="l" t="t" r="r" b="b"/>
            <a:pathLst>
              <a:path w="2928" h="4055" extrusionOk="0">
                <a:moveTo>
                  <a:pt x="1782" y="464"/>
                </a:moveTo>
                <a:cubicBezTo>
                  <a:pt x="1964" y="464"/>
                  <a:pt x="2109" y="518"/>
                  <a:pt x="2236" y="627"/>
                </a:cubicBezTo>
                <a:cubicBezTo>
                  <a:pt x="2364" y="737"/>
                  <a:pt x="2427" y="873"/>
                  <a:pt x="2427" y="1036"/>
                </a:cubicBezTo>
                <a:cubicBezTo>
                  <a:pt x="2427" y="1273"/>
                  <a:pt x="2291" y="1491"/>
                  <a:pt x="2009" y="1709"/>
                </a:cubicBezTo>
                <a:cubicBezTo>
                  <a:pt x="1736" y="1927"/>
                  <a:pt x="1373" y="2091"/>
                  <a:pt x="918" y="2209"/>
                </a:cubicBezTo>
                <a:cubicBezTo>
                  <a:pt x="1100" y="1527"/>
                  <a:pt x="1191" y="1073"/>
                  <a:pt x="1191" y="864"/>
                </a:cubicBezTo>
                <a:cubicBezTo>
                  <a:pt x="1191" y="791"/>
                  <a:pt x="1173" y="718"/>
                  <a:pt x="1136" y="637"/>
                </a:cubicBezTo>
                <a:cubicBezTo>
                  <a:pt x="1391" y="518"/>
                  <a:pt x="1609" y="464"/>
                  <a:pt x="1782" y="464"/>
                </a:cubicBezTo>
                <a:close/>
                <a:moveTo>
                  <a:pt x="1691" y="0"/>
                </a:moveTo>
                <a:cubicBezTo>
                  <a:pt x="1455" y="0"/>
                  <a:pt x="1209" y="37"/>
                  <a:pt x="946" y="128"/>
                </a:cubicBezTo>
                <a:cubicBezTo>
                  <a:pt x="691" y="209"/>
                  <a:pt x="564" y="300"/>
                  <a:pt x="564" y="400"/>
                </a:cubicBezTo>
                <a:cubicBezTo>
                  <a:pt x="564" y="464"/>
                  <a:pt x="609" y="546"/>
                  <a:pt x="700" y="627"/>
                </a:cubicBezTo>
                <a:cubicBezTo>
                  <a:pt x="682" y="1073"/>
                  <a:pt x="509" y="1864"/>
                  <a:pt x="164" y="2991"/>
                </a:cubicBezTo>
                <a:cubicBezTo>
                  <a:pt x="55" y="3363"/>
                  <a:pt x="0" y="3591"/>
                  <a:pt x="0" y="3672"/>
                </a:cubicBezTo>
                <a:cubicBezTo>
                  <a:pt x="0" y="3763"/>
                  <a:pt x="37" y="3845"/>
                  <a:pt x="109" y="3936"/>
                </a:cubicBezTo>
                <a:cubicBezTo>
                  <a:pt x="182" y="4018"/>
                  <a:pt x="246" y="4054"/>
                  <a:pt x="291" y="4054"/>
                </a:cubicBezTo>
                <a:cubicBezTo>
                  <a:pt x="346" y="4054"/>
                  <a:pt x="509" y="3591"/>
                  <a:pt x="791" y="2654"/>
                </a:cubicBezTo>
                <a:cubicBezTo>
                  <a:pt x="1436" y="2527"/>
                  <a:pt x="1945" y="2327"/>
                  <a:pt x="2336" y="2045"/>
                </a:cubicBezTo>
                <a:cubicBezTo>
                  <a:pt x="2736" y="1755"/>
                  <a:pt x="2927" y="1409"/>
                  <a:pt x="2927" y="1000"/>
                </a:cubicBezTo>
                <a:cubicBezTo>
                  <a:pt x="2927" y="700"/>
                  <a:pt x="2809" y="464"/>
                  <a:pt x="2582" y="273"/>
                </a:cubicBezTo>
                <a:cubicBezTo>
                  <a:pt x="2345" y="91"/>
                  <a:pt x="2055" y="0"/>
                  <a:pt x="16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7639112" y="2139731"/>
            <a:ext cx="62485" cy="84557"/>
          </a:xfrm>
          <a:custGeom>
            <a:avLst/>
            <a:gdLst/>
            <a:ahLst/>
            <a:cxnLst/>
            <a:rect l="l" t="t" r="r" b="b"/>
            <a:pathLst>
              <a:path w="2937" h="4055" extrusionOk="0">
                <a:moveTo>
                  <a:pt x="1791" y="464"/>
                </a:moveTo>
                <a:cubicBezTo>
                  <a:pt x="1964" y="464"/>
                  <a:pt x="2118" y="518"/>
                  <a:pt x="2246" y="627"/>
                </a:cubicBezTo>
                <a:cubicBezTo>
                  <a:pt x="2373" y="737"/>
                  <a:pt x="2437" y="873"/>
                  <a:pt x="2437" y="1036"/>
                </a:cubicBezTo>
                <a:cubicBezTo>
                  <a:pt x="2437" y="1273"/>
                  <a:pt x="2291" y="1491"/>
                  <a:pt x="2018" y="1709"/>
                </a:cubicBezTo>
                <a:cubicBezTo>
                  <a:pt x="1737" y="1927"/>
                  <a:pt x="1373" y="2091"/>
                  <a:pt x="919" y="2209"/>
                </a:cubicBezTo>
                <a:cubicBezTo>
                  <a:pt x="1100" y="1527"/>
                  <a:pt x="1200" y="1073"/>
                  <a:pt x="1200" y="864"/>
                </a:cubicBezTo>
                <a:cubicBezTo>
                  <a:pt x="1200" y="791"/>
                  <a:pt x="1173" y="718"/>
                  <a:pt x="1137" y="637"/>
                </a:cubicBezTo>
                <a:cubicBezTo>
                  <a:pt x="1391" y="518"/>
                  <a:pt x="1609" y="464"/>
                  <a:pt x="1791" y="464"/>
                </a:cubicBezTo>
                <a:close/>
                <a:moveTo>
                  <a:pt x="1691" y="0"/>
                </a:moveTo>
                <a:cubicBezTo>
                  <a:pt x="1455" y="0"/>
                  <a:pt x="1209" y="37"/>
                  <a:pt x="955" y="128"/>
                </a:cubicBezTo>
                <a:cubicBezTo>
                  <a:pt x="691" y="209"/>
                  <a:pt x="564" y="300"/>
                  <a:pt x="564" y="400"/>
                </a:cubicBezTo>
                <a:cubicBezTo>
                  <a:pt x="564" y="464"/>
                  <a:pt x="610" y="546"/>
                  <a:pt x="700" y="627"/>
                </a:cubicBezTo>
                <a:cubicBezTo>
                  <a:pt x="682" y="1073"/>
                  <a:pt x="510" y="1864"/>
                  <a:pt x="164" y="2991"/>
                </a:cubicBezTo>
                <a:cubicBezTo>
                  <a:pt x="55" y="3363"/>
                  <a:pt x="1" y="3591"/>
                  <a:pt x="1" y="3672"/>
                </a:cubicBezTo>
                <a:cubicBezTo>
                  <a:pt x="1" y="3763"/>
                  <a:pt x="37" y="3845"/>
                  <a:pt x="110" y="3936"/>
                </a:cubicBezTo>
                <a:cubicBezTo>
                  <a:pt x="182" y="4018"/>
                  <a:pt x="246" y="4054"/>
                  <a:pt x="300" y="4054"/>
                </a:cubicBezTo>
                <a:cubicBezTo>
                  <a:pt x="355" y="4054"/>
                  <a:pt x="519" y="3591"/>
                  <a:pt x="791" y="2654"/>
                </a:cubicBezTo>
                <a:cubicBezTo>
                  <a:pt x="1437" y="2527"/>
                  <a:pt x="1955" y="2327"/>
                  <a:pt x="2346" y="2045"/>
                </a:cubicBezTo>
                <a:cubicBezTo>
                  <a:pt x="2736" y="1755"/>
                  <a:pt x="2936" y="1409"/>
                  <a:pt x="2936" y="1000"/>
                </a:cubicBezTo>
                <a:cubicBezTo>
                  <a:pt x="2936" y="700"/>
                  <a:pt x="2818" y="464"/>
                  <a:pt x="2582" y="273"/>
                </a:cubicBezTo>
                <a:cubicBezTo>
                  <a:pt x="2355" y="91"/>
                  <a:pt x="2055" y="0"/>
                  <a:pt x="16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17"/>
          <p:cNvCxnSpPr/>
          <p:nvPr/>
        </p:nvCxnSpPr>
        <p:spPr>
          <a:xfrm>
            <a:off x="6091050" y="2578201"/>
            <a:ext cx="0" cy="341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17"/>
          <p:cNvSpPr txBox="1"/>
          <p:nvPr/>
        </p:nvSpPr>
        <p:spPr>
          <a:xfrm>
            <a:off x="6232925" y="2500350"/>
            <a:ext cx="203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ADP is converted to ATP by the enzyme </a:t>
            </a:r>
            <a:r>
              <a:rPr lang="en" sz="1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ATP synthase</a:t>
            </a:r>
            <a:r>
              <a:rPr lang="en"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" sz="1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Char char="●"/>
            </a:pPr>
            <a:r>
              <a:rPr lang="en" sz="1700">
                <a:solidFill>
                  <a:srgbClr val="4A86E8"/>
                </a:solidFill>
              </a:rPr>
              <a:t>3.1.7 - Water.</a:t>
            </a:r>
            <a:endParaRPr sz="1700">
              <a:solidFill>
                <a:srgbClr val="4A86E8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 b="1">
                <a:solidFill>
                  <a:srgbClr val="4A86E8"/>
                </a:solidFill>
              </a:rPr>
              <a:t>Water</a:t>
            </a:r>
            <a:r>
              <a:rPr lang="en" sz="1700" b="1">
                <a:solidFill>
                  <a:srgbClr val="CCCCCC"/>
                </a:solidFill>
              </a:rPr>
              <a:t> </a:t>
            </a:r>
            <a:r>
              <a:rPr lang="en" sz="1700">
                <a:solidFill>
                  <a:srgbClr val="CCCCCC"/>
                </a:solidFill>
              </a:rPr>
              <a:t>(</a:t>
            </a:r>
            <a:r>
              <a:rPr lang="en" sz="1700" b="1">
                <a:solidFill>
                  <a:srgbClr val="4A86E8"/>
                </a:solidFill>
              </a:rPr>
              <a:t>H</a:t>
            </a:r>
            <a:r>
              <a:rPr lang="en" sz="1700" b="1" baseline="-25000">
                <a:solidFill>
                  <a:srgbClr val="4A86E8"/>
                </a:solidFill>
              </a:rPr>
              <a:t>2</a:t>
            </a:r>
            <a:r>
              <a:rPr lang="en" sz="1700" b="1">
                <a:solidFill>
                  <a:srgbClr val="4A86E8"/>
                </a:solidFill>
              </a:rPr>
              <a:t>O</a:t>
            </a:r>
            <a:r>
              <a:rPr lang="en" sz="1700">
                <a:solidFill>
                  <a:srgbClr val="CCCCCC"/>
                </a:solidFill>
              </a:rPr>
              <a:t>)</a:t>
            </a:r>
            <a:r>
              <a:rPr lang="en" sz="1700">
                <a:solidFill>
                  <a:srgbClr val="4A86E8"/>
                </a:solidFill>
              </a:rPr>
              <a:t> </a:t>
            </a:r>
            <a:r>
              <a:rPr lang="en" sz="1700">
                <a:solidFill>
                  <a:srgbClr val="CCCCCC"/>
                </a:solidFill>
              </a:rPr>
              <a:t>is vital to living organisms and makes up around </a:t>
            </a:r>
            <a:r>
              <a:rPr lang="en" sz="1700" b="1">
                <a:solidFill>
                  <a:srgbClr val="CCCCCC"/>
                </a:solidFill>
              </a:rPr>
              <a:t>80% </a:t>
            </a:r>
            <a:r>
              <a:rPr lang="en" sz="1700">
                <a:solidFill>
                  <a:srgbClr val="CCCCCC"/>
                </a:solidFill>
              </a:rPr>
              <a:t>of the cell’s contents.</a:t>
            </a:r>
            <a:endParaRPr sz="17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Water is a </a:t>
            </a:r>
            <a:r>
              <a:rPr lang="en" sz="1700" b="1">
                <a:solidFill>
                  <a:srgbClr val="CCCCCC"/>
                </a:solidFill>
              </a:rPr>
              <a:t>metabolite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means it is involved in lots of different chemical reactions.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These include </a:t>
            </a:r>
            <a:r>
              <a:rPr lang="en" sz="1300" b="1">
                <a:solidFill>
                  <a:srgbClr val="CCCCCC"/>
                </a:solidFill>
              </a:rPr>
              <a:t>condensation </a:t>
            </a:r>
            <a:r>
              <a:rPr lang="en" sz="1300">
                <a:solidFill>
                  <a:srgbClr val="CCCCCC"/>
                </a:solidFill>
              </a:rPr>
              <a:t>and </a:t>
            </a:r>
            <a:r>
              <a:rPr lang="en" sz="1300" b="1">
                <a:solidFill>
                  <a:srgbClr val="CCCCCC"/>
                </a:solidFill>
              </a:rPr>
              <a:t>hydrolysis </a:t>
            </a:r>
            <a:r>
              <a:rPr lang="en" sz="1300">
                <a:solidFill>
                  <a:srgbClr val="CCCCCC"/>
                </a:solidFill>
              </a:rPr>
              <a:t>reactions.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Water is a </a:t>
            </a:r>
            <a:r>
              <a:rPr lang="en" sz="1700" b="1">
                <a:solidFill>
                  <a:srgbClr val="CCCCCC"/>
                </a:solidFill>
              </a:rPr>
              <a:t>solvent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Many substances </a:t>
            </a:r>
            <a:r>
              <a:rPr lang="en" sz="1300" b="1">
                <a:solidFill>
                  <a:srgbClr val="CCCCCC"/>
                </a:solidFill>
              </a:rPr>
              <a:t>dissolve </a:t>
            </a:r>
            <a:r>
              <a:rPr lang="en" sz="1300">
                <a:solidFill>
                  <a:srgbClr val="CCCCCC"/>
                </a:solidFill>
              </a:rPr>
              <a:t>in water.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As many reactions </a:t>
            </a:r>
            <a:r>
              <a:rPr lang="en" sz="1300" b="1">
                <a:solidFill>
                  <a:srgbClr val="CCCCCC"/>
                </a:solidFill>
              </a:rPr>
              <a:t>only </a:t>
            </a:r>
            <a:r>
              <a:rPr lang="en" sz="1300">
                <a:solidFill>
                  <a:srgbClr val="CCCCCC"/>
                </a:solidFill>
              </a:rPr>
              <a:t>occur in solution, this makes water essential.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Water is a </a:t>
            </a:r>
            <a:r>
              <a:rPr lang="en" sz="1700" b="1">
                <a:solidFill>
                  <a:srgbClr val="CCCCCC"/>
                </a:solidFill>
              </a:rPr>
              <a:t>temperature buffer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Water has a high latent heat of vaporisation. 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means it takes a </a:t>
            </a:r>
            <a:r>
              <a:rPr lang="en" sz="1300" b="1">
                <a:solidFill>
                  <a:srgbClr val="CCCCCC"/>
                </a:solidFill>
              </a:rPr>
              <a:t>lot </a:t>
            </a:r>
            <a:r>
              <a:rPr lang="en" sz="1300">
                <a:solidFill>
                  <a:srgbClr val="CCCCCC"/>
                </a:solidFill>
              </a:rPr>
              <a:t>of heat energy for it to evaporate.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Water therefore helps with </a:t>
            </a:r>
            <a:r>
              <a:rPr lang="en" sz="1300" b="1">
                <a:solidFill>
                  <a:srgbClr val="CCCCCC"/>
                </a:solidFill>
              </a:rPr>
              <a:t>temperature control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9"/>
          <p:cNvPicPr preferRelativeResize="0"/>
          <p:nvPr/>
        </p:nvPicPr>
        <p:blipFill rotWithShape="1">
          <a:blip r:embed="rId3">
            <a:alphaModFix/>
          </a:blip>
          <a:srcRect r="43445"/>
          <a:stretch/>
        </p:blipFill>
        <p:spPr>
          <a:xfrm>
            <a:off x="0" y="0"/>
            <a:ext cx="43645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5275925" y="2263950"/>
            <a:ext cx="298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Water is also a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habitat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for many different aquatic species.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82" name="Google Shape;182;p19"/>
          <p:cNvCxnSpPr/>
          <p:nvPr/>
        </p:nvCxnSpPr>
        <p:spPr>
          <a:xfrm>
            <a:off x="4364550" y="-5400"/>
            <a:ext cx="0" cy="5148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9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Water molecules are </a:t>
            </a:r>
            <a:r>
              <a:rPr lang="en" sz="1600" b="1">
                <a:solidFill>
                  <a:srgbClr val="CCCCCC"/>
                </a:solidFill>
              </a:rPr>
              <a:t>cohesive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This means they stick together.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This helps water to transport dissolved </a:t>
            </a:r>
            <a:r>
              <a:rPr lang="en" sz="1200" b="1">
                <a:solidFill>
                  <a:srgbClr val="CCCCCC"/>
                </a:solidFill>
              </a:rPr>
              <a:t>solutes </a:t>
            </a:r>
            <a:r>
              <a:rPr lang="en" sz="1200">
                <a:solidFill>
                  <a:srgbClr val="CCCCCC"/>
                </a:solidFill>
              </a:rPr>
              <a:t>around plants.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Water is a </a:t>
            </a:r>
            <a:r>
              <a:rPr lang="en" sz="1600" b="1">
                <a:solidFill>
                  <a:srgbClr val="CCCCCC"/>
                </a:solidFill>
              </a:rPr>
              <a:t>polar </a:t>
            </a:r>
            <a:r>
              <a:rPr lang="en" sz="1600">
                <a:solidFill>
                  <a:srgbClr val="CCCCCC"/>
                </a:solidFill>
              </a:rPr>
              <a:t>molecule.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 electrons in the two hydrogen atoms are </a:t>
            </a:r>
            <a:r>
              <a:rPr lang="en" sz="1200" b="1">
                <a:solidFill>
                  <a:srgbClr val="CCCCCC"/>
                </a:solidFill>
              </a:rPr>
              <a:t>pulled </a:t>
            </a:r>
            <a:r>
              <a:rPr lang="en" sz="1200">
                <a:solidFill>
                  <a:srgbClr val="CCCCCC"/>
                </a:solidFill>
              </a:rPr>
              <a:t>towards the oxygen atom.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This makes the oxygen </a:t>
            </a:r>
            <a:r>
              <a:rPr lang="en" sz="1200" b="1">
                <a:solidFill>
                  <a:srgbClr val="CCCCCC"/>
                </a:solidFill>
              </a:rPr>
              <a:t>slightly negatively charged</a:t>
            </a:r>
            <a:r>
              <a:rPr lang="en" sz="1200">
                <a:solidFill>
                  <a:srgbClr val="CCCCCC"/>
                </a:solidFill>
              </a:rPr>
              <a:t> (</a:t>
            </a:r>
            <a:r>
              <a:rPr lang="en" sz="1200" b="1">
                <a:solidFill>
                  <a:srgbClr val="CCCCCC"/>
                </a:solidFill>
              </a:rPr>
              <a:t>δ-</a:t>
            </a:r>
            <a:r>
              <a:rPr lang="en" sz="1200">
                <a:solidFill>
                  <a:srgbClr val="CCCCCC"/>
                </a:solidFill>
              </a:rPr>
              <a:t>) and the hydrogens </a:t>
            </a:r>
            <a:r>
              <a:rPr lang="en" sz="1200" b="1">
                <a:solidFill>
                  <a:srgbClr val="CCCCCC"/>
                </a:solidFill>
              </a:rPr>
              <a:t>slightly positively charged </a:t>
            </a:r>
            <a:r>
              <a:rPr lang="en" sz="1200">
                <a:solidFill>
                  <a:srgbClr val="CCCCCC"/>
                </a:solidFill>
              </a:rPr>
              <a:t>(</a:t>
            </a:r>
            <a:r>
              <a:rPr lang="en" sz="1200" b="1">
                <a:solidFill>
                  <a:srgbClr val="CCCCCC"/>
                </a:solidFill>
              </a:rPr>
              <a:t>δ+</a:t>
            </a:r>
            <a:r>
              <a:rPr lang="en" sz="1200">
                <a:solidFill>
                  <a:srgbClr val="CCCCCC"/>
                </a:solidFill>
              </a:rPr>
              <a:t>).</a:t>
            </a:r>
            <a:endParaRPr sz="120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600">
                <a:solidFill>
                  <a:srgbClr val="CCCCCC"/>
                </a:solidFill>
              </a:rPr>
              <a:t>The difference in charges between neighboring water molecules leads to </a:t>
            </a:r>
            <a:r>
              <a:rPr lang="en" sz="1600" b="1">
                <a:solidFill>
                  <a:srgbClr val="CCCCCC"/>
                </a:solidFill>
              </a:rPr>
              <a:t>hydrogen bonding</a:t>
            </a:r>
            <a:r>
              <a:rPr lang="en" sz="1600">
                <a:solidFill>
                  <a:srgbClr val="CCCCCC"/>
                </a:solidFill>
              </a:rPr>
              <a:t>.</a:t>
            </a:r>
            <a:endParaRPr sz="16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The δ+ hydrogen can attract the δ- oxygen of </a:t>
            </a:r>
            <a:r>
              <a:rPr lang="en" sz="1200" b="1">
                <a:solidFill>
                  <a:srgbClr val="CCCCCC"/>
                </a:solidFill>
              </a:rPr>
              <a:t>other </a:t>
            </a:r>
            <a:r>
              <a:rPr lang="en" sz="1200">
                <a:solidFill>
                  <a:srgbClr val="CCCCCC"/>
                </a:solidFill>
              </a:rPr>
              <a:t>water molecules.</a:t>
            </a:r>
            <a:endParaRPr sz="120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Char char="○"/>
            </a:pPr>
            <a:r>
              <a:rPr lang="en" sz="1200">
                <a:solidFill>
                  <a:srgbClr val="CCCCCC"/>
                </a:solidFill>
              </a:rPr>
              <a:t>This gives water several useful bonding properties.</a:t>
            </a:r>
            <a:endParaRPr sz="1200" b="1">
              <a:solidFill>
                <a:srgbClr val="CCCCCC"/>
              </a:solidFill>
            </a:endParaRPr>
          </a:p>
        </p:txBody>
      </p:sp>
      <p:sp>
        <p:nvSpPr>
          <p:cNvPr id="189" name="Google Shape;1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0" name="Google Shape;190;p20"/>
          <p:cNvGrpSpPr/>
          <p:nvPr/>
        </p:nvGrpSpPr>
        <p:grpSpPr>
          <a:xfrm>
            <a:off x="5878850" y="1558553"/>
            <a:ext cx="2240400" cy="2869797"/>
            <a:chOff x="5878850" y="1663228"/>
            <a:chExt cx="2240400" cy="2869797"/>
          </a:xfrm>
        </p:grpSpPr>
        <p:grpSp>
          <p:nvGrpSpPr>
            <p:cNvPr id="191" name="Google Shape;191;p20"/>
            <p:cNvGrpSpPr/>
            <p:nvPr/>
          </p:nvGrpSpPr>
          <p:grpSpPr>
            <a:xfrm>
              <a:off x="6072669" y="1663228"/>
              <a:ext cx="1852747" cy="1933224"/>
              <a:chOff x="5782244" y="1786665"/>
              <a:chExt cx="2058608" cy="2148027"/>
            </a:xfrm>
          </p:grpSpPr>
          <p:grpSp>
            <p:nvGrpSpPr>
              <p:cNvPr id="192" name="Google Shape;192;p20"/>
              <p:cNvGrpSpPr/>
              <p:nvPr/>
            </p:nvGrpSpPr>
            <p:grpSpPr>
              <a:xfrm>
                <a:off x="5782244" y="1786665"/>
                <a:ext cx="2058608" cy="2148027"/>
                <a:chOff x="3452425" y="1818150"/>
                <a:chExt cx="2753254" cy="2845069"/>
              </a:xfrm>
            </p:grpSpPr>
            <p:sp>
              <p:nvSpPr>
                <p:cNvPr id="193" name="Google Shape;193;p20"/>
                <p:cNvSpPr/>
                <p:nvPr/>
              </p:nvSpPr>
              <p:spPr>
                <a:xfrm>
                  <a:off x="4605521" y="1818150"/>
                  <a:ext cx="298242" cy="29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3" h="21220" extrusionOk="0">
                      <a:moveTo>
                        <a:pt x="10338" y="210"/>
                      </a:moveTo>
                      <a:cubicBezTo>
                        <a:pt x="16113" y="1"/>
                        <a:pt x="20968" y="4563"/>
                        <a:pt x="21135" y="10380"/>
                      </a:cubicBezTo>
                      <a:cubicBezTo>
                        <a:pt x="21303" y="12556"/>
                        <a:pt x="17997" y="16239"/>
                        <a:pt x="15109" y="18123"/>
                      </a:cubicBezTo>
                      <a:cubicBezTo>
                        <a:pt x="12556" y="19755"/>
                        <a:pt x="9375" y="21220"/>
                        <a:pt x="7032" y="20508"/>
                      </a:cubicBezTo>
                      <a:cubicBezTo>
                        <a:pt x="3139" y="19085"/>
                        <a:pt x="293" y="15402"/>
                        <a:pt x="168" y="11008"/>
                      </a:cubicBezTo>
                      <a:cubicBezTo>
                        <a:pt x="1" y="5191"/>
                        <a:pt x="4562" y="378"/>
                        <a:pt x="10338" y="210"/>
                      </a:cubicBezTo>
                      <a:close/>
                    </a:path>
                  </a:pathLst>
                </a:custGeom>
                <a:solidFill>
                  <a:srgbClr val="AAA9A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0"/>
                <p:cNvSpPr/>
                <p:nvPr/>
              </p:nvSpPr>
              <p:spPr>
                <a:xfrm>
                  <a:off x="4632471" y="1925999"/>
                  <a:ext cx="547848" cy="5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2" h="39174" extrusionOk="0">
                      <a:moveTo>
                        <a:pt x="39132" y="19587"/>
                      </a:moveTo>
                      <a:cubicBezTo>
                        <a:pt x="39132" y="30426"/>
                        <a:pt x="30385" y="39173"/>
                        <a:pt x="19587" y="39173"/>
                      </a:cubicBezTo>
                      <a:cubicBezTo>
                        <a:pt x="8748" y="39173"/>
                        <a:pt x="1" y="30426"/>
                        <a:pt x="1" y="19587"/>
                      </a:cubicBezTo>
                      <a:cubicBezTo>
                        <a:pt x="1" y="8789"/>
                        <a:pt x="8748" y="0"/>
                        <a:pt x="19587" y="0"/>
                      </a:cubicBezTo>
                      <a:cubicBezTo>
                        <a:pt x="30385" y="0"/>
                        <a:pt x="39132" y="8789"/>
                        <a:pt x="39132" y="19587"/>
                      </a:cubicBezTo>
                      <a:close/>
                    </a:path>
                  </a:pathLst>
                </a:custGeom>
                <a:solidFill>
                  <a:srgbClr val="B4000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0"/>
                <p:cNvSpPr/>
                <p:nvPr/>
              </p:nvSpPr>
              <p:spPr>
                <a:xfrm>
                  <a:off x="4623105" y="3142578"/>
                  <a:ext cx="548422" cy="5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73" h="39174" extrusionOk="0">
                      <a:moveTo>
                        <a:pt x="39173" y="19587"/>
                      </a:moveTo>
                      <a:cubicBezTo>
                        <a:pt x="39173" y="30426"/>
                        <a:pt x="30384" y="39173"/>
                        <a:pt x="19587" y="39173"/>
                      </a:cubicBezTo>
                      <a:cubicBezTo>
                        <a:pt x="8747" y="39173"/>
                        <a:pt x="0" y="30426"/>
                        <a:pt x="0" y="19587"/>
                      </a:cubicBezTo>
                      <a:cubicBezTo>
                        <a:pt x="0" y="8789"/>
                        <a:pt x="8747" y="0"/>
                        <a:pt x="19587" y="0"/>
                      </a:cubicBezTo>
                      <a:cubicBezTo>
                        <a:pt x="30384" y="0"/>
                        <a:pt x="39173" y="8789"/>
                        <a:pt x="39173" y="19587"/>
                      </a:cubicBezTo>
                      <a:close/>
                    </a:path>
                  </a:pathLst>
                </a:custGeom>
                <a:solidFill>
                  <a:srgbClr val="B4000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0"/>
                <p:cNvSpPr/>
                <p:nvPr/>
              </p:nvSpPr>
              <p:spPr>
                <a:xfrm>
                  <a:off x="5631469" y="4202349"/>
                  <a:ext cx="420112" cy="40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8" h="29087" extrusionOk="0">
                      <a:moveTo>
                        <a:pt x="4353" y="21470"/>
                      </a:moveTo>
                      <a:cubicBezTo>
                        <a:pt x="0" y="15276"/>
                        <a:pt x="1465" y="6780"/>
                        <a:pt x="7617" y="2428"/>
                      </a:cubicBezTo>
                      <a:cubicBezTo>
                        <a:pt x="9835" y="670"/>
                        <a:pt x="16448" y="0"/>
                        <a:pt x="20508" y="1800"/>
                      </a:cubicBezTo>
                      <a:cubicBezTo>
                        <a:pt x="24149" y="3432"/>
                        <a:pt x="27832" y="7408"/>
                        <a:pt x="28752" y="10463"/>
                      </a:cubicBezTo>
                      <a:cubicBezTo>
                        <a:pt x="30008" y="15736"/>
                        <a:pt x="28041" y="21428"/>
                        <a:pt x="23353" y="24734"/>
                      </a:cubicBezTo>
                      <a:cubicBezTo>
                        <a:pt x="17201" y="29087"/>
                        <a:pt x="8705" y="27622"/>
                        <a:pt x="4353" y="21470"/>
                      </a:cubicBezTo>
                      <a:close/>
                    </a:path>
                  </a:pathLst>
                </a:custGeom>
                <a:solidFill>
                  <a:srgbClr val="AAA9A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0"/>
                <p:cNvSpPr/>
                <p:nvPr/>
              </p:nvSpPr>
              <p:spPr>
                <a:xfrm>
                  <a:off x="5568777" y="3914960"/>
                  <a:ext cx="547848" cy="5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2" h="39174" extrusionOk="0">
                      <a:moveTo>
                        <a:pt x="39131" y="19587"/>
                      </a:moveTo>
                      <a:cubicBezTo>
                        <a:pt x="39131" y="30385"/>
                        <a:pt x="30384" y="39173"/>
                        <a:pt x="19587" y="39173"/>
                      </a:cubicBezTo>
                      <a:cubicBezTo>
                        <a:pt x="8747" y="39173"/>
                        <a:pt x="0" y="30385"/>
                        <a:pt x="0" y="19587"/>
                      </a:cubicBezTo>
                      <a:cubicBezTo>
                        <a:pt x="0" y="8747"/>
                        <a:pt x="8747" y="0"/>
                        <a:pt x="19587" y="0"/>
                      </a:cubicBezTo>
                      <a:cubicBezTo>
                        <a:pt x="30384" y="0"/>
                        <a:pt x="39131" y="8747"/>
                        <a:pt x="39131" y="19587"/>
                      </a:cubicBezTo>
                      <a:close/>
                    </a:path>
                  </a:pathLst>
                </a:custGeom>
                <a:solidFill>
                  <a:srgbClr val="A2000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0"/>
                <p:cNvSpPr/>
                <p:nvPr/>
              </p:nvSpPr>
              <p:spPr>
                <a:xfrm>
                  <a:off x="4234045" y="3967429"/>
                  <a:ext cx="414260" cy="34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0" h="25111" extrusionOk="0">
                      <a:moveTo>
                        <a:pt x="24442" y="5692"/>
                      </a:moveTo>
                      <a:cubicBezTo>
                        <a:pt x="29590" y="11133"/>
                        <a:pt x="28878" y="19838"/>
                        <a:pt x="24191" y="24232"/>
                      </a:cubicBezTo>
                      <a:cubicBezTo>
                        <a:pt x="21847" y="25111"/>
                        <a:pt x="17746" y="25027"/>
                        <a:pt x="13100" y="24190"/>
                      </a:cubicBezTo>
                      <a:cubicBezTo>
                        <a:pt x="9166" y="23437"/>
                        <a:pt x="5400" y="22098"/>
                        <a:pt x="1968" y="19670"/>
                      </a:cubicBezTo>
                      <a:cubicBezTo>
                        <a:pt x="1" y="14648"/>
                        <a:pt x="1005" y="9124"/>
                        <a:pt x="5148" y="5148"/>
                      </a:cubicBezTo>
                      <a:cubicBezTo>
                        <a:pt x="10589" y="0"/>
                        <a:pt x="19252" y="209"/>
                        <a:pt x="24442" y="5692"/>
                      </a:cubicBezTo>
                      <a:close/>
                    </a:path>
                  </a:pathLst>
                </a:custGeom>
                <a:solidFill>
                  <a:srgbClr val="AAA9A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0"/>
                <p:cNvSpPr/>
                <p:nvPr/>
              </p:nvSpPr>
              <p:spPr>
                <a:xfrm>
                  <a:off x="4037765" y="4117231"/>
                  <a:ext cx="548436" cy="5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74" h="39174" extrusionOk="0">
                      <a:moveTo>
                        <a:pt x="39173" y="19587"/>
                      </a:moveTo>
                      <a:cubicBezTo>
                        <a:pt x="39173" y="30385"/>
                        <a:pt x="30385" y="39174"/>
                        <a:pt x="19587" y="39174"/>
                      </a:cubicBezTo>
                      <a:cubicBezTo>
                        <a:pt x="8789" y="39174"/>
                        <a:pt x="0" y="30385"/>
                        <a:pt x="0" y="19587"/>
                      </a:cubicBezTo>
                      <a:cubicBezTo>
                        <a:pt x="0" y="8748"/>
                        <a:pt x="8789" y="1"/>
                        <a:pt x="19587" y="1"/>
                      </a:cubicBezTo>
                      <a:cubicBezTo>
                        <a:pt x="30385" y="1"/>
                        <a:pt x="39173" y="8748"/>
                        <a:pt x="39173" y="19587"/>
                      </a:cubicBezTo>
                      <a:close/>
                    </a:path>
                  </a:pathLst>
                </a:custGeom>
                <a:solidFill>
                  <a:srgbClr val="9C000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0"/>
                <p:cNvSpPr/>
                <p:nvPr/>
              </p:nvSpPr>
              <p:spPr>
                <a:xfrm>
                  <a:off x="3482903" y="3652058"/>
                  <a:ext cx="274218" cy="24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7" h="17788" extrusionOk="0">
                      <a:moveTo>
                        <a:pt x="4436" y="14649"/>
                      </a:moveTo>
                      <a:cubicBezTo>
                        <a:pt x="586" y="11552"/>
                        <a:pt x="0" y="5943"/>
                        <a:pt x="3097" y="2093"/>
                      </a:cubicBezTo>
                      <a:cubicBezTo>
                        <a:pt x="4185" y="586"/>
                        <a:pt x="8412" y="1"/>
                        <a:pt x="11300" y="419"/>
                      </a:cubicBezTo>
                      <a:cubicBezTo>
                        <a:pt x="13853" y="754"/>
                        <a:pt x="16741" y="1591"/>
                        <a:pt x="17871" y="3349"/>
                      </a:cubicBezTo>
                      <a:cubicBezTo>
                        <a:pt x="19587" y="6446"/>
                        <a:pt x="19377" y="10380"/>
                        <a:pt x="17034" y="13309"/>
                      </a:cubicBezTo>
                      <a:cubicBezTo>
                        <a:pt x="13937" y="17160"/>
                        <a:pt x="8287" y="17787"/>
                        <a:pt x="4436" y="14649"/>
                      </a:cubicBezTo>
                      <a:close/>
                    </a:path>
                  </a:pathLst>
                </a:custGeom>
                <a:solidFill>
                  <a:srgbClr val="AAA9A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0"/>
                <p:cNvSpPr/>
                <p:nvPr/>
              </p:nvSpPr>
              <p:spPr>
                <a:xfrm>
                  <a:off x="3452425" y="3430538"/>
                  <a:ext cx="357434" cy="3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31" h="25531" extrusionOk="0">
                      <a:moveTo>
                        <a:pt x="25530" y="12766"/>
                      </a:moveTo>
                      <a:cubicBezTo>
                        <a:pt x="25530" y="19839"/>
                        <a:pt x="19838" y="25530"/>
                        <a:pt x="12766" y="25530"/>
                      </a:cubicBezTo>
                      <a:cubicBezTo>
                        <a:pt x="5735" y="25530"/>
                        <a:pt x="1" y="19839"/>
                        <a:pt x="1" y="12766"/>
                      </a:cubicBezTo>
                      <a:cubicBezTo>
                        <a:pt x="1" y="5735"/>
                        <a:pt x="5735" y="1"/>
                        <a:pt x="12766" y="1"/>
                      </a:cubicBezTo>
                      <a:cubicBezTo>
                        <a:pt x="19838" y="1"/>
                        <a:pt x="25530" y="5735"/>
                        <a:pt x="25530" y="12766"/>
                      </a:cubicBezTo>
                      <a:close/>
                    </a:path>
                  </a:pathLst>
                </a:custGeom>
                <a:solidFill>
                  <a:srgbClr val="B4000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0"/>
                <p:cNvSpPr/>
                <p:nvPr/>
              </p:nvSpPr>
              <p:spPr>
                <a:xfrm>
                  <a:off x="4952385" y="1840310"/>
                  <a:ext cx="382032" cy="38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8" h="27455" extrusionOk="0">
                      <a:moveTo>
                        <a:pt x="27288" y="13644"/>
                      </a:moveTo>
                      <a:cubicBezTo>
                        <a:pt x="27288" y="21177"/>
                        <a:pt x="21177" y="27287"/>
                        <a:pt x="13644" y="27287"/>
                      </a:cubicBezTo>
                      <a:cubicBezTo>
                        <a:pt x="10840" y="27455"/>
                        <a:pt x="6111" y="22977"/>
                        <a:pt x="3851" y="19168"/>
                      </a:cubicBezTo>
                      <a:cubicBezTo>
                        <a:pt x="1800" y="15778"/>
                        <a:pt x="1" y="11593"/>
                        <a:pt x="1005" y="8538"/>
                      </a:cubicBezTo>
                      <a:cubicBezTo>
                        <a:pt x="3014" y="3516"/>
                        <a:pt x="7910" y="0"/>
                        <a:pt x="13644" y="0"/>
                      </a:cubicBezTo>
                      <a:cubicBezTo>
                        <a:pt x="21177" y="0"/>
                        <a:pt x="27288" y="6111"/>
                        <a:pt x="27288" y="13644"/>
                      </a:cubicBezTo>
                      <a:close/>
                    </a:path>
                  </a:pathLst>
                </a:custGeom>
                <a:solidFill>
                  <a:srgbClr val="AAA9A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0"/>
                <p:cNvSpPr/>
                <p:nvPr/>
              </p:nvSpPr>
              <p:spPr>
                <a:xfrm>
                  <a:off x="4938329" y="3393822"/>
                  <a:ext cx="407806" cy="40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29" h="28753" extrusionOk="0">
                      <a:moveTo>
                        <a:pt x="17703" y="26660"/>
                      </a:moveTo>
                      <a:cubicBezTo>
                        <a:pt x="10505" y="28752"/>
                        <a:pt x="2930" y="24567"/>
                        <a:pt x="837" y="17327"/>
                      </a:cubicBezTo>
                      <a:cubicBezTo>
                        <a:pt x="0" y="15318"/>
                        <a:pt x="2762" y="9668"/>
                        <a:pt x="5776" y="6404"/>
                      </a:cubicBezTo>
                      <a:cubicBezTo>
                        <a:pt x="8496" y="3516"/>
                        <a:pt x="12765" y="0"/>
                        <a:pt x="15318" y="0"/>
                      </a:cubicBezTo>
                      <a:cubicBezTo>
                        <a:pt x="20675" y="544"/>
                        <a:pt x="25446" y="4269"/>
                        <a:pt x="27036" y="9752"/>
                      </a:cubicBezTo>
                      <a:cubicBezTo>
                        <a:pt x="29129" y="16992"/>
                        <a:pt x="24944" y="24567"/>
                        <a:pt x="17703" y="26660"/>
                      </a:cubicBezTo>
                      <a:close/>
                    </a:path>
                  </a:pathLst>
                </a:custGeom>
                <a:solidFill>
                  <a:srgbClr val="AAA9A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0"/>
                <p:cNvSpPr/>
                <p:nvPr/>
              </p:nvSpPr>
              <p:spPr>
                <a:xfrm>
                  <a:off x="4648291" y="2945544"/>
                  <a:ext cx="418950" cy="35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5" h="25321" extrusionOk="0">
                      <a:moveTo>
                        <a:pt x="20885" y="3391"/>
                      </a:moveTo>
                      <a:cubicBezTo>
                        <a:pt x="27623" y="6781"/>
                        <a:pt x="29924" y="15193"/>
                        <a:pt x="26953" y="20926"/>
                      </a:cubicBezTo>
                      <a:cubicBezTo>
                        <a:pt x="25070" y="22559"/>
                        <a:pt x="21177" y="23856"/>
                        <a:pt x="16532" y="24651"/>
                      </a:cubicBezTo>
                      <a:cubicBezTo>
                        <a:pt x="12598" y="25279"/>
                        <a:pt x="8580" y="25321"/>
                        <a:pt x="4562" y="24149"/>
                      </a:cubicBezTo>
                      <a:cubicBezTo>
                        <a:pt x="963" y="20131"/>
                        <a:pt x="1" y="14607"/>
                        <a:pt x="2595" y="9459"/>
                      </a:cubicBezTo>
                      <a:cubicBezTo>
                        <a:pt x="5944" y="2721"/>
                        <a:pt x="14146" y="1"/>
                        <a:pt x="20885" y="3391"/>
                      </a:cubicBezTo>
                      <a:close/>
                    </a:path>
                  </a:pathLst>
                </a:custGeom>
                <a:solidFill>
                  <a:srgbClr val="AAA9A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0"/>
                <p:cNvSpPr/>
                <p:nvPr/>
              </p:nvSpPr>
              <p:spPr>
                <a:xfrm>
                  <a:off x="5798447" y="4032127"/>
                  <a:ext cx="407232" cy="414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8" h="29716" extrusionOk="0">
                      <a:moveTo>
                        <a:pt x="19880" y="26200"/>
                      </a:moveTo>
                      <a:cubicBezTo>
                        <a:pt x="13226" y="29715"/>
                        <a:pt x="4981" y="27162"/>
                        <a:pt x="1466" y="20508"/>
                      </a:cubicBezTo>
                      <a:cubicBezTo>
                        <a:pt x="1" y="18080"/>
                        <a:pt x="210" y="11426"/>
                        <a:pt x="2512" y="7618"/>
                      </a:cubicBezTo>
                      <a:cubicBezTo>
                        <a:pt x="4563" y="4228"/>
                        <a:pt x="8999" y="1131"/>
                        <a:pt x="12138" y="545"/>
                      </a:cubicBezTo>
                      <a:cubicBezTo>
                        <a:pt x="17495" y="1"/>
                        <a:pt x="22936" y="2721"/>
                        <a:pt x="25572" y="7785"/>
                      </a:cubicBezTo>
                      <a:cubicBezTo>
                        <a:pt x="29088" y="14439"/>
                        <a:pt x="26535" y="22684"/>
                        <a:pt x="19880" y="26200"/>
                      </a:cubicBezTo>
                      <a:close/>
                    </a:path>
                  </a:pathLst>
                </a:custGeom>
                <a:solidFill>
                  <a:srgbClr val="9A9A9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0"/>
                <p:cNvSpPr/>
                <p:nvPr/>
              </p:nvSpPr>
              <p:spPr>
                <a:xfrm>
                  <a:off x="4082299" y="4189520"/>
                  <a:ext cx="431242" cy="439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03" h="31515" extrusionOk="0">
                      <a:moveTo>
                        <a:pt x="30803" y="15778"/>
                      </a:moveTo>
                      <a:cubicBezTo>
                        <a:pt x="30803" y="24484"/>
                        <a:pt x="23897" y="31515"/>
                        <a:pt x="15402" y="31515"/>
                      </a:cubicBezTo>
                      <a:cubicBezTo>
                        <a:pt x="6906" y="31515"/>
                        <a:pt x="0" y="24484"/>
                        <a:pt x="0" y="15778"/>
                      </a:cubicBezTo>
                      <a:cubicBezTo>
                        <a:pt x="0" y="7073"/>
                        <a:pt x="6906" y="1"/>
                        <a:pt x="15402" y="1"/>
                      </a:cubicBezTo>
                      <a:cubicBezTo>
                        <a:pt x="23897" y="1"/>
                        <a:pt x="30803" y="7073"/>
                        <a:pt x="30803" y="15778"/>
                      </a:cubicBezTo>
                      <a:close/>
                    </a:path>
                  </a:pathLst>
                </a:custGeom>
                <a:solidFill>
                  <a:srgbClr val="AAA9A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0"/>
                <p:cNvSpPr/>
                <p:nvPr/>
              </p:nvSpPr>
              <p:spPr>
                <a:xfrm>
                  <a:off x="3666877" y="3398488"/>
                  <a:ext cx="259574" cy="282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1" h="20257" extrusionOk="0">
                      <a:moveTo>
                        <a:pt x="16867" y="12974"/>
                      </a:moveTo>
                      <a:cubicBezTo>
                        <a:pt x="15193" y="17745"/>
                        <a:pt x="9961" y="20256"/>
                        <a:pt x="5148" y="18582"/>
                      </a:cubicBezTo>
                      <a:cubicBezTo>
                        <a:pt x="3349" y="18038"/>
                        <a:pt x="1340" y="14188"/>
                        <a:pt x="754" y="11258"/>
                      </a:cubicBezTo>
                      <a:cubicBezTo>
                        <a:pt x="210" y="8622"/>
                        <a:pt x="1" y="5608"/>
                        <a:pt x="1298" y="3892"/>
                      </a:cubicBezTo>
                      <a:cubicBezTo>
                        <a:pt x="3683" y="1172"/>
                        <a:pt x="7618" y="0"/>
                        <a:pt x="11217" y="1298"/>
                      </a:cubicBezTo>
                      <a:cubicBezTo>
                        <a:pt x="16030" y="2972"/>
                        <a:pt x="18541" y="8203"/>
                        <a:pt x="16867" y="12974"/>
                      </a:cubicBezTo>
                      <a:close/>
                    </a:path>
                  </a:pathLst>
                </a:custGeom>
                <a:solidFill>
                  <a:srgbClr val="AAA9A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08" name="Google Shape;208;p20"/>
                <p:cNvCxnSpPr/>
                <p:nvPr/>
              </p:nvCxnSpPr>
              <p:spPr>
                <a:xfrm>
                  <a:off x="4937454" y="2784662"/>
                  <a:ext cx="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FFFFF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9" name="Google Shape;209;p20"/>
                <p:cNvCxnSpPr/>
                <p:nvPr/>
              </p:nvCxnSpPr>
              <p:spPr>
                <a:xfrm rot="10800000" flipH="1">
                  <a:off x="3926444" y="3467772"/>
                  <a:ext cx="678000" cy="33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" name="Google Shape;210;p20"/>
                <p:cNvCxnSpPr/>
                <p:nvPr/>
              </p:nvCxnSpPr>
              <p:spPr>
                <a:xfrm rot="10800000" flipH="1">
                  <a:off x="4551481" y="3649335"/>
                  <a:ext cx="132000" cy="320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" name="Google Shape;211;p20"/>
                <p:cNvCxnSpPr/>
                <p:nvPr/>
              </p:nvCxnSpPr>
              <p:spPr>
                <a:xfrm rot="10800000">
                  <a:off x="5313379" y="3716399"/>
                  <a:ext cx="270000" cy="301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" name="Google Shape;212;p20"/>
                <p:cNvCxnSpPr/>
                <p:nvPr/>
              </p:nvCxnSpPr>
              <p:spPr>
                <a:xfrm rot="10800000" flipH="1">
                  <a:off x="4861825" y="2539563"/>
                  <a:ext cx="1800" cy="348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13" name="Google Shape;213;p20"/>
              <p:cNvSpPr txBox="1"/>
              <p:nvPr/>
            </p:nvSpPr>
            <p:spPr>
              <a:xfrm>
                <a:off x="6408900" y="2021725"/>
                <a:ext cx="335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δ-</a:t>
                </a:r>
                <a:r>
                  <a:rPr lang="en" sz="1300">
                    <a:solidFill>
                      <a:srgbClr val="CCCCCC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</a:t>
                </a:r>
                <a:endParaRPr sz="1300"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" name="Google Shape;214;p20"/>
              <p:cNvSpPr txBox="1"/>
              <p:nvPr/>
            </p:nvSpPr>
            <p:spPr>
              <a:xfrm>
                <a:off x="6961839" y="2489232"/>
                <a:ext cx="507000" cy="5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δ+</a:t>
                </a:r>
                <a:r>
                  <a:rPr lang="en" sz="1300">
                    <a:solidFill>
                      <a:srgbClr val="CCCCCC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</a:t>
                </a:r>
                <a:endParaRPr sz="1300"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215" name="Google Shape;215;p20"/>
            <p:cNvSpPr txBox="1"/>
            <p:nvPr/>
          </p:nvSpPr>
          <p:spPr>
            <a:xfrm>
              <a:off x="5878850" y="3671125"/>
              <a:ext cx="22404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Water, colloquially referred to as a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mickey mouse molecule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can form cohesive hydrogen bonds with other molecules.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Inorganic 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3.1.8 - Inorganic ions.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An ion is an atom or molecule with a </a:t>
            </a:r>
            <a:r>
              <a:rPr lang="en" b="1">
                <a:solidFill>
                  <a:srgbClr val="CCCCCC"/>
                </a:solidFill>
              </a:rPr>
              <a:t>charge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Positively charged ions are called </a:t>
            </a:r>
            <a:r>
              <a:rPr lang="en" b="1">
                <a:solidFill>
                  <a:srgbClr val="CCCCCC"/>
                </a:solidFill>
              </a:rPr>
              <a:t>cations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Sodium ions (Na</a:t>
            </a:r>
            <a:r>
              <a:rPr lang="en" baseline="30000">
                <a:solidFill>
                  <a:srgbClr val="CCCCCC"/>
                </a:solidFill>
              </a:rPr>
              <a:t>+</a:t>
            </a:r>
            <a:r>
              <a:rPr lang="en">
                <a:solidFill>
                  <a:srgbClr val="CCCCCC"/>
                </a:solidFill>
              </a:rPr>
              <a:t>) and calcium ions (Ca</a:t>
            </a:r>
            <a:r>
              <a:rPr lang="en" baseline="30000">
                <a:solidFill>
                  <a:srgbClr val="CCCCCC"/>
                </a:solidFill>
              </a:rPr>
              <a:t>2+</a:t>
            </a:r>
            <a:r>
              <a:rPr lang="en">
                <a:solidFill>
                  <a:srgbClr val="CCCCCC"/>
                </a:solidFill>
              </a:rPr>
              <a:t>) are both </a:t>
            </a:r>
            <a:r>
              <a:rPr lang="en" b="1">
                <a:solidFill>
                  <a:srgbClr val="CCCCCC"/>
                </a:solidFill>
              </a:rPr>
              <a:t>cations</a:t>
            </a:r>
            <a:r>
              <a:rPr lang="en">
                <a:solidFill>
                  <a:srgbClr val="CCCCCC"/>
                </a:solidFill>
              </a:rPr>
              <a:t>. 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Negatively charged ions are called </a:t>
            </a:r>
            <a:r>
              <a:rPr lang="en" b="1">
                <a:solidFill>
                  <a:srgbClr val="CCCCCC"/>
                </a:solidFill>
              </a:rPr>
              <a:t>anions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Chlorine ions (Cl</a:t>
            </a:r>
            <a:r>
              <a:rPr lang="en" baseline="30000">
                <a:solidFill>
                  <a:srgbClr val="CCCCCC"/>
                </a:solidFill>
              </a:rPr>
              <a:t>-</a:t>
            </a:r>
            <a:r>
              <a:rPr lang="en">
                <a:solidFill>
                  <a:srgbClr val="CCCCCC"/>
                </a:solidFill>
              </a:rPr>
              <a:t>) and phosphate ions (PO</a:t>
            </a:r>
            <a:r>
              <a:rPr lang="en" baseline="-25000">
                <a:solidFill>
                  <a:srgbClr val="CCCCCC"/>
                </a:solidFill>
              </a:rPr>
              <a:t>4</a:t>
            </a:r>
            <a:r>
              <a:rPr lang="en" baseline="30000">
                <a:solidFill>
                  <a:srgbClr val="CCCCCC"/>
                </a:solidFill>
              </a:rPr>
              <a:t>3-</a:t>
            </a:r>
            <a:r>
              <a:rPr lang="en">
                <a:solidFill>
                  <a:srgbClr val="CCCCCC"/>
                </a:solidFill>
              </a:rPr>
              <a:t>) are both </a:t>
            </a:r>
            <a:r>
              <a:rPr lang="en" b="1">
                <a:solidFill>
                  <a:srgbClr val="CCCCCC"/>
                </a:solidFill>
              </a:rPr>
              <a:t>anions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Inorganic ions </a:t>
            </a:r>
            <a:r>
              <a:rPr lang="en" b="1">
                <a:solidFill>
                  <a:srgbClr val="CCCCCC"/>
                </a:solidFill>
              </a:rPr>
              <a:t>don’t </a:t>
            </a:r>
            <a:r>
              <a:rPr lang="en">
                <a:solidFill>
                  <a:srgbClr val="CCCCCC"/>
                </a:solidFill>
              </a:rPr>
              <a:t>contain carbon.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There are several examples of </a:t>
            </a:r>
            <a:r>
              <a:rPr lang="en" b="1">
                <a:solidFill>
                  <a:srgbClr val="CCCCCC"/>
                </a:solidFill>
              </a:rPr>
              <a:t>useful </a:t>
            </a:r>
            <a:r>
              <a:rPr lang="en">
                <a:solidFill>
                  <a:srgbClr val="CCCCCC"/>
                </a:solidFill>
              </a:rPr>
              <a:t>ions in the body.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222" name="Google Shape;22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On-screen Show (16:9)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Kalam</vt:lpstr>
      <vt:lpstr>Arial</vt:lpstr>
      <vt:lpstr>Cambria</vt:lpstr>
      <vt:lpstr>Times New Roman</vt:lpstr>
      <vt:lpstr>gg sans</vt:lpstr>
      <vt:lpstr>Simple Dark</vt:lpstr>
      <vt:lpstr>AQA A Level Biology 8 - ATP, Water and Inorganic Ions</vt:lpstr>
      <vt:lpstr>ATP  </vt:lpstr>
      <vt:lpstr>PowerPoint Presentation</vt:lpstr>
      <vt:lpstr>Using ATP  </vt:lpstr>
      <vt:lpstr>Other ATP Reactions  </vt:lpstr>
      <vt:lpstr>Water  </vt:lpstr>
      <vt:lpstr>PowerPoint Presentation</vt:lpstr>
      <vt:lpstr>Water  </vt:lpstr>
      <vt:lpstr>Inorganic Ions  </vt:lpstr>
      <vt:lpstr>Uses of Ions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4</cp:revision>
  <dcterms:modified xsi:type="dcterms:W3CDTF">2025-07-25T10:22:10Z</dcterms:modified>
</cp:coreProperties>
</file>