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0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b4e7e97aa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b4e7e97aa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b4e7e97aa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b4e7e97aa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b4e7e97aa9_0_2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b4e7e97aa9_0_2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4e7e97aa9_0_2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4e7e97aa9_0_2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b4e7e97aa9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b4e7e97aa9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b4e7e97aa9_0_3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b4e7e97aa9_0_3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b4e7e97aa9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b4e7e97aa9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4e7e97a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4e7e97a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4e7e97aa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4e7e97aa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4e7e97aa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4e7e97aa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4e7e97aa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4e7e97aa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4e7e97aa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4e7e97aa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4e7e97aa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4e7e97aa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b4e7e97aa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b4e7e97aa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93A921A-3AE9-039C-0A70-8B0FC0818EB1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8EDC9-B0CF-FD28-8573-AF4E44A13286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D4312-F907-2E2D-D08D-5F2A26A9C5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33332-FEF0-0520-5263-75E5A260E4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7 - DNA and RNA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Structure, Function and Replication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359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96" name="Google Shape;696;p22"/>
          <p:cNvSpPr txBox="1"/>
          <p:nvPr/>
        </p:nvSpPr>
        <p:spPr>
          <a:xfrm>
            <a:off x="5720350" y="1879050"/>
            <a:ext cx="2841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James Watson (R) and Francis Crick (L) discovered the structure of DNA at Cambridge University in 1953.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They won the Nobel Prize for this discovery in 1962.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97" name="Google Shape;697;p22"/>
          <p:cNvCxnSpPr/>
          <p:nvPr/>
        </p:nvCxnSpPr>
        <p:spPr>
          <a:xfrm>
            <a:off x="5135975" y="-4212"/>
            <a:ext cx="0" cy="515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DNA Replication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3" name="Google Shape;70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en" sz="1500">
                <a:solidFill>
                  <a:srgbClr val="434343"/>
                </a:solidFill>
              </a:rPr>
              <a:t>The enzyme </a:t>
            </a:r>
            <a:r>
              <a:rPr lang="en" sz="1500" b="1">
                <a:solidFill>
                  <a:srgbClr val="434343"/>
                </a:solidFill>
              </a:rPr>
              <a:t>DNA helicase</a:t>
            </a:r>
            <a:r>
              <a:rPr lang="en" sz="1500">
                <a:solidFill>
                  <a:srgbClr val="434343"/>
                </a:solidFill>
              </a:rPr>
              <a:t> breaks hydrogen bonds between bases on the 2 </a:t>
            </a:r>
            <a:r>
              <a:rPr lang="en" sz="1500" b="1">
                <a:solidFill>
                  <a:srgbClr val="434343"/>
                </a:solidFill>
              </a:rPr>
              <a:t>different </a:t>
            </a:r>
            <a:r>
              <a:rPr lang="en" sz="1500">
                <a:solidFill>
                  <a:srgbClr val="434343"/>
                </a:solidFill>
              </a:rPr>
              <a:t>strands.</a:t>
            </a:r>
            <a:endParaRPr sz="1500">
              <a:solidFill>
                <a:srgbClr val="434343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</a:pPr>
            <a:r>
              <a:rPr lang="en" sz="1200">
                <a:solidFill>
                  <a:srgbClr val="434343"/>
                </a:solidFill>
              </a:rPr>
              <a:t>This makes the helix </a:t>
            </a:r>
            <a:r>
              <a:rPr lang="en" sz="1200" b="1">
                <a:solidFill>
                  <a:srgbClr val="434343"/>
                </a:solidFill>
              </a:rPr>
              <a:t>unwind</a:t>
            </a:r>
            <a:r>
              <a:rPr lang="en" sz="1200">
                <a:solidFill>
                  <a:srgbClr val="434343"/>
                </a:solidFill>
              </a:rPr>
              <a:t>.</a:t>
            </a:r>
            <a:endParaRPr sz="120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en" sz="1500">
                <a:solidFill>
                  <a:srgbClr val="434343"/>
                </a:solidFill>
              </a:rPr>
              <a:t>Each single strand acts as a </a:t>
            </a:r>
            <a:r>
              <a:rPr lang="en" sz="1500" b="1">
                <a:solidFill>
                  <a:srgbClr val="434343"/>
                </a:solidFill>
              </a:rPr>
              <a:t>template </a:t>
            </a:r>
            <a:r>
              <a:rPr lang="en" sz="1500">
                <a:solidFill>
                  <a:srgbClr val="434343"/>
                </a:solidFill>
              </a:rPr>
              <a:t>for new strands. Free DNA nucleotides are attracted to their </a:t>
            </a:r>
            <a:r>
              <a:rPr lang="en" sz="1500" b="1">
                <a:solidFill>
                  <a:srgbClr val="434343"/>
                </a:solidFill>
              </a:rPr>
              <a:t>complementary exposed bases</a:t>
            </a:r>
            <a:r>
              <a:rPr lang="en" sz="1500">
                <a:solidFill>
                  <a:srgbClr val="434343"/>
                </a:solidFill>
              </a:rPr>
              <a:t>.</a:t>
            </a:r>
            <a:endParaRPr sz="1500">
              <a:solidFill>
                <a:srgbClr val="434343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</a:pPr>
            <a:r>
              <a:rPr lang="en" sz="1200">
                <a:solidFill>
                  <a:srgbClr val="434343"/>
                </a:solidFill>
              </a:rPr>
              <a:t>A will bind with T and C will bind with G.</a:t>
            </a:r>
            <a:endParaRPr sz="1200">
              <a:solidFill>
                <a:srgbClr val="434343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</a:pPr>
            <a:r>
              <a:rPr lang="en" sz="1200">
                <a:solidFill>
                  <a:srgbClr val="434343"/>
                </a:solidFill>
              </a:rPr>
              <a:t>Complementary nucleotides will pair through </a:t>
            </a:r>
            <a:r>
              <a:rPr lang="en" sz="1200" b="1">
                <a:solidFill>
                  <a:srgbClr val="434343"/>
                </a:solidFill>
              </a:rPr>
              <a:t>hydrogen bonding</a:t>
            </a:r>
            <a:r>
              <a:rPr lang="en" sz="1200">
                <a:solidFill>
                  <a:srgbClr val="434343"/>
                </a:solidFill>
              </a:rPr>
              <a:t>.</a:t>
            </a:r>
            <a:endParaRPr sz="120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en" sz="1500">
                <a:solidFill>
                  <a:srgbClr val="434343"/>
                </a:solidFill>
              </a:rPr>
              <a:t>Phosphodiester bonds between neighboring nucleotides are formed through the action of the enzyme </a:t>
            </a:r>
            <a:r>
              <a:rPr lang="en" sz="1500" b="1">
                <a:solidFill>
                  <a:srgbClr val="434343"/>
                </a:solidFill>
              </a:rPr>
              <a:t>DNA polymerase</a:t>
            </a:r>
            <a:r>
              <a:rPr lang="en" sz="1500">
                <a:solidFill>
                  <a:srgbClr val="434343"/>
                </a:solidFill>
              </a:rPr>
              <a:t>.</a:t>
            </a:r>
            <a:endParaRPr sz="1500">
              <a:solidFill>
                <a:srgbClr val="434343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</a:pPr>
            <a:r>
              <a:rPr lang="en" sz="1200">
                <a:solidFill>
                  <a:srgbClr val="434343"/>
                </a:solidFill>
              </a:rPr>
              <a:t>Each new DNA polymer contains one </a:t>
            </a:r>
            <a:r>
              <a:rPr lang="en" sz="1200" b="1">
                <a:solidFill>
                  <a:srgbClr val="434343"/>
                </a:solidFill>
              </a:rPr>
              <a:t>original strand </a:t>
            </a:r>
            <a:r>
              <a:rPr lang="en" sz="1200">
                <a:solidFill>
                  <a:srgbClr val="434343"/>
                </a:solidFill>
              </a:rPr>
              <a:t>and one </a:t>
            </a:r>
            <a:r>
              <a:rPr lang="en" sz="1200" b="1">
                <a:solidFill>
                  <a:srgbClr val="434343"/>
                </a:solidFill>
              </a:rPr>
              <a:t>new strand</a:t>
            </a:r>
            <a:r>
              <a:rPr lang="en" sz="1200">
                <a:solidFill>
                  <a:srgbClr val="434343"/>
                </a:solidFill>
              </a:rPr>
              <a:t>.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704" name="Google Shape;70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05" name="Google Shape;705;p23"/>
          <p:cNvGrpSpPr/>
          <p:nvPr/>
        </p:nvGrpSpPr>
        <p:grpSpPr>
          <a:xfrm>
            <a:off x="6061175" y="564040"/>
            <a:ext cx="2080876" cy="4300263"/>
            <a:chOff x="2571000" y="291275"/>
            <a:chExt cx="2479300" cy="5111450"/>
          </a:xfrm>
        </p:grpSpPr>
        <p:sp>
          <p:nvSpPr>
            <p:cNvPr id="706" name="Google Shape;706;p23"/>
            <p:cNvSpPr/>
            <p:nvPr/>
          </p:nvSpPr>
          <p:spPr>
            <a:xfrm>
              <a:off x="4224075" y="3422825"/>
              <a:ext cx="826225" cy="902375"/>
            </a:xfrm>
            <a:custGeom>
              <a:avLst/>
              <a:gdLst/>
              <a:ahLst/>
              <a:cxnLst/>
              <a:rect l="l" t="t" r="r" b="b"/>
              <a:pathLst>
                <a:path w="33049" h="36095" extrusionOk="0">
                  <a:moveTo>
                    <a:pt x="32812" y="36094"/>
                  </a:moveTo>
                  <a:cubicBezTo>
                    <a:pt x="32812" y="29532"/>
                    <a:pt x="16406" y="19688"/>
                    <a:pt x="16406" y="19688"/>
                  </a:cubicBezTo>
                  <a:lnTo>
                    <a:pt x="16406" y="19688"/>
                  </a:lnTo>
                  <a:cubicBezTo>
                    <a:pt x="16406" y="19688"/>
                    <a:pt x="0" y="9845"/>
                    <a:pt x="0" y="3282"/>
                  </a:cubicBezTo>
                  <a:lnTo>
                    <a:pt x="0" y="1"/>
                  </a:lnTo>
                  <a:cubicBezTo>
                    <a:pt x="0" y="6563"/>
                    <a:pt x="16406" y="16407"/>
                    <a:pt x="16406" y="16407"/>
                  </a:cubicBezTo>
                  <a:cubicBezTo>
                    <a:pt x="16406" y="16407"/>
                    <a:pt x="32812" y="26251"/>
                    <a:pt x="32812" y="32813"/>
                  </a:cubicBezTo>
                  <a:cubicBezTo>
                    <a:pt x="32812" y="33023"/>
                    <a:pt x="33049" y="36094"/>
                    <a:pt x="32812" y="36094"/>
                  </a:cubicBezTo>
                  <a:close/>
                </a:path>
              </a:pathLst>
            </a:custGeom>
            <a:solidFill>
              <a:srgbClr val="0080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832950" y="294550"/>
              <a:ext cx="372125" cy="414100"/>
            </a:xfrm>
            <a:custGeom>
              <a:avLst/>
              <a:gdLst/>
              <a:ahLst/>
              <a:cxnLst/>
              <a:rect l="l" t="t" r="r" b="b"/>
              <a:pathLst>
                <a:path w="14885" h="16564" extrusionOk="0">
                  <a:moveTo>
                    <a:pt x="1" y="0"/>
                  </a:moveTo>
                  <a:cubicBezTo>
                    <a:pt x="1654" y="0"/>
                    <a:pt x="1812" y="158"/>
                    <a:pt x="3282" y="0"/>
                  </a:cubicBezTo>
                  <a:cubicBezTo>
                    <a:pt x="7403" y="3282"/>
                    <a:pt x="14779" y="10002"/>
                    <a:pt x="14779" y="13283"/>
                  </a:cubicBezTo>
                  <a:cubicBezTo>
                    <a:pt x="14779" y="13388"/>
                    <a:pt x="14832" y="14228"/>
                    <a:pt x="14858" y="15015"/>
                  </a:cubicBezTo>
                  <a:cubicBezTo>
                    <a:pt x="14884" y="15803"/>
                    <a:pt x="14884" y="16564"/>
                    <a:pt x="14779" y="16564"/>
                  </a:cubicBezTo>
                  <a:cubicBezTo>
                    <a:pt x="14779" y="13283"/>
                    <a:pt x="4122" y="3282"/>
                    <a:pt x="1" y="0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3382125" y="1118775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36094"/>
                  </a:moveTo>
                  <a:cubicBezTo>
                    <a:pt x="32812" y="29532"/>
                    <a:pt x="16406" y="19688"/>
                    <a:pt x="16406" y="19688"/>
                  </a:cubicBezTo>
                  <a:lnTo>
                    <a:pt x="16406" y="19688"/>
                  </a:lnTo>
                  <a:cubicBezTo>
                    <a:pt x="16406" y="19688"/>
                    <a:pt x="0" y="9844"/>
                    <a:pt x="0" y="3282"/>
                  </a:cubicBezTo>
                  <a:lnTo>
                    <a:pt x="0" y="1"/>
                  </a:lnTo>
                  <a:cubicBezTo>
                    <a:pt x="0" y="6563"/>
                    <a:pt x="16406" y="16407"/>
                    <a:pt x="16406" y="16407"/>
                  </a:cubicBezTo>
                  <a:cubicBezTo>
                    <a:pt x="16406" y="16407"/>
                    <a:pt x="32812" y="26250"/>
                    <a:pt x="32812" y="32813"/>
                  </a:cubicBezTo>
                  <a:cubicBezTo>
                    <a:pt x="32812" y="33049"/>
                    <a:pt x="33048" y="36094"/>
                    <a:pt x="32812" y="36094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3382125" y="1610975"/>
              <a:ext cx="1651125" cy="1387300"/>
            </a:xfrm>
            <a:custGeom>
              <a:avLst/>
              <a:gdLst/>
              <a:ahLst/>
              <a:cxnLst/>
              <a:rect l="l" t="t" r="r" b="b"/>
              <a:pathLst>
                <a:path w="66045" h="55492" extrusionOk="0">
                  <a:moveTo>
                    <a:pt x="65808" y="55492"/>
                  </a:moveTo>
                  <a:cubicBezTo>
                    <a:pt x="65808" y="48929"/>
                    <a:pt x="16406" y="19687"/>
                    <a:pt x="16406" y="19687"/>
                  </a:cubicBezTo>
                  <a:lnTo>
                    <a:pt x="16406" y="19687"/>
                  </a:lnTo>
                  <a:cubicBezTo>
                    <a:pt x="16406" y="19687"/>
                    <a:pt x="0" y="9844"/>
                    <a:pt x="0" y="3281"/>
                  </a:cubicBezTo>
                  <a:lnTo>
                    <a:pt x="0" y="0"/>
                  </a:lnTo>
                  <a:cubicBezTo>
                    <a:pt x="0" y="6562"/>
                    <a:pt x="16406" y="16406"/>
                    <a:pt x="16406" y="16406"/>
                  </a:cubicBezTo>
                  <a:cubicBezTo>
                    <a:pt x="16406" y="16406"/>
                    <a:pt x="65808" y="45648"/>
                    <a:pt x="65808" y="52210"/>
                  </a:cubicBezTo>
                  <a:cubicBezTo>
                    <a:pt x="65808" y="52447"/>
                    <a:pt x="66044" y="55492"/>
                    <a:pt x="65808" y="55492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2714725" y="3193150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14753" y="2626"/>
                  </a:moveTo>
                  <a:lnTo>
                    <a:pt x="8190" y="2626"/>
                  </a:lnTo>
                  <a:lnTo>
                    <a:pt x="8190" y="1"/>
                  </a:lnTo>
                  <a:lnTo>
                    <a:pt x="1" y="1"/>
                  </a:lnTo>
                  <a:lnTo>
                    <a:pt x="3282" y="2626"/>
                  </a:lnTo>
                  <a:lnTo>
                    <a:pt x="1" y="5251"/>
                  </a:lnTo>
                  <a:lnTo>
                    <a:pt x="8190" y="5251"/>
                  </a:lnTo>
                  <a:lnTo>
                    <a:pt x="8190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801350" y="3214800"/>
              <a:ext cx="97150" cy="90600"/>
            </a:xfrm>
            <a:custGeom>
              <a:avLst/>
              <a:gdLst/>
              <a:ahLst/>
              <a:cxnLst/>
              <a:rect l="l" t="t" r="r" b="b"/>
              <a:pathLst>
                <a:path w="3886" h="3624" extrusionOk="0">
                  <a:moveTo>
                    <a:pt x="1917" y="447"/>
                  </a:moveTo>
                  <a:lnTo>
                    <a:pt x="2652" y="2285"/>
                  </a:lnTo>
                  <a:lnTo>
                    <a:pt x="1208" y="2285"/>
                  </a:lnTo>
                  <a:lnTo>
                    <a:pt x="1917" y="447"/>
                  </a:lnTo>
                  <a:close/>
                  <a:moveTo>
                    <a:pt x="1523" y="1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09" y="2678"/>
                  </a:lnTo>
                  <a:lnTo>
                    <a:pt x="3177" y="3623"/>
                  </a:lnTo>
                  <a:lnTo>
                    <a:pt x="3885" y="3623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2583475" y="3193150"/>
              <a:ext cx="213300" cy="131275"/>
            </a:xfrm>
            <a:custGeom>
              <a:avLst/>
              <a:gdLst/>
              <a:ahLst/>
              <a:cxnLst/>
              <a:rect l="l" t="t" r="r" b="b"/>
              <a:pathLst>
                <a:path w="8532" h="5251" extrusionOk="0">
                  <a:moveTo>
                    <a:pt x="1" y="2626"/>
                  </a:moveTo>
                  <a:lnTo>
                    <a:pt x="1969" y="2626"/>
                  </a:lnTo>
                  <a:lnTo>
                    <a:pt x="1969" y="1"/>
                  </a:lnTo>
                  <a:lnTo>
                    <a:pt x="5251" y="1"/>
                  </a:lnTo>
                  <a:lnTo>
                    <a:pt x="8532" y="2626"/>
                  </a:lnTo>
                  <a:lnTo>
                    <a:pt x="5251" y="5251"/>
                  </a:lnTo>
                  <a:lnTo>
                    <a:pt x="1969" y="5251"/>
                  </a:lnTo>
                  <a:lnTo>
                    <a:pt x="1969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2653050" y="32167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4"/>
                  </a:lnTo>
                  <a:lnTo>
                    <a:pt x="1076" y="394"/>
                  </a:lnTo>
                  <a:lnTo>
                    <a:pt x="1076" y="3466"/>
                  </a:lnTo>
                  <a:lnTo>
                    <a:pt x="1549" y="3466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572325" y="3291600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36093"/>
                  </a:moveTo>
                  <a:cubicBezTo>
                    <a:pt x="32812" y="29531"/>
                    <a:pt x="16406" y="19687"/>
                    <a:pt x="16406" y="19687"/>
                  </a:cubicBezTo>
                  <a:lnTo>
                    <a:pt x="16406" y="19687"/>
                  </a:lnTo>
                  <a:cubicBezTo>
                    <a:pt x="16406" y="19687"/>
                    <a:pt x="0" y="9844"/>
                    <a:pt x="0" y="3281"/>
                  </a:cubicBezTo>
                  <a:lnTo>
                    <a:pt x="0" y="0"/>
                  </a:lnTo>
                  <a:cubicBezTo>
                    <a:pt x="0" y="6562"/>
                    <a:pt x="16406" y="16406"/>
                    <a:pt x="16406" y="16406"/>
                  </a:cubicBezTo>
                  <a:cubicBezTo>
                    <a:pt x="16406" y="16406"/>
                    <a:pt x="32812" y="26250"/>
                    <a:pt x="32812" y="32812"/>
                  </a:cubicBezTo>
                  <a:cubicBezTo>
                    <a:pt x="32812" y="33022"/>
                    <a:pt x="33049" y="36093"/>
                    <a:pt x="32812" y="36093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2777725" y="4050200"/>
              <a:ext cx="620825" cy="635925"/>
            </a:xfrm>
            <a:custGeom>
              <a:avLst/>
              <a:gdLst/>
              <a:ahLst/>
              <a:cxnLst/>
              <a:rect l="l" t="t" r="r" b="b"/>
              <a:pathLst>
                <a:path w="24833" h="25437" extrusionOk="0">
                  <a:moveTo>
                    <a:pt x="1" y="1"/>
                  </a:moveTo>
                  <a:cubicBezTo>
                    <a:pt x="4095" y="3282"/>
                    <a:pt x="8190" y="5749"/>
                    <a:pt x="8190" y="5749"/>
                  </a:cubicBezTo>
                  <a:cubicBezTo>
                    <a:pt x="8190" y="5749"/>
                    <a:pt x="24596" y="15593"/>
                    <a:pt x="24596" y="22155"/>
                  </a:cubicBezTo>
                  <a:cubicBezTo>
                    <a:pt x="24596" y="22365"/>
                    <a:pt x="24833" y="25436"/>
                    <a:pt x="24596" y="25436"/>
                  </a:cubicBezTo>
                  <a:cubicBezTo>
                    <a:pt x="24596" y="18874"/>
                    <a:pt x="8190" y="9030"/>
                    <a:pt x="8190" y="9030"/>
                  </a:cubicBezTo>
                  <a:lnTo>
                    <a:pt x="8190" y="9030"/>
                  </a:lnTo>
                  <a:cubicBezTo>
                    <a:pt x="8190" y="9030"/>
                    <a:pt x="4095" y="6563"/>
                    <a:pt x="1" y="3282"/>
                  </a:cubicBezTo>
                  <a:close/>
                </a:path>
              </a:pathLst>
            </a:custGeom>
            <a:solidFill>
              <a:srgbClr val="0080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2572325" y="5096250"/>
              <a:ext cx="221825" cy="283525"/>
            </a:xfrm>
            <a:custGeom>
              <a:avLst/>
              <a:gdLst/>
              <a:ahLst/>
              <a:cxnLst/>
              <a:rect l="l" t="t" r="r" b="b"/>
              <a:pathLst>
                <a:path w="8873" h="11341" extrusionOk="0">
                  <a:moveTo>
                    <a:pt x="8873" y="11314"/>
                  </a:moveTo>
                  <a:cubicBezTo>
                    <a:pt x="6694" y="11340"/>
                    <a:pt x="6957" y="11340"/>
                    <a:pt x="4935" y="11314"/>
                  </a:cubicBezTo>
                  <a:cubicBezTo>
                    <a:pt x="1523" y="8269"/>
                    <a:pt x="0" y="6563"/>
                    <a:pt x="0" y="3281"/>
                  </a:cubicBezTo>
                  <a:lnTo>
                    <a:pt x="0" y="1103"/>
                  </a:lnTo>
                  <a:lnTo>
                    <a:pt x="0" y="0"/>
                  </a:lnTo>
                  <a:cubicBezTo>
                    <a:pt x="0" y="3281"/>
                    <a:pt x="4778" y="8033"/>
                    <a:pt x="8873" y="11314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4212925" y="3898600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36094"/>
                  </a:moveTo>
                  <a:cubicBezTo>
                    <a:pt x="32812" y="29532"/>
                    <a:pt x="16406" y="19688"/>
                    <a:pt x="16406" y="19688"/>
                  </a:cubicBezTo>
                  <a:lnTo>
                    <a:pt x="16406" y="19688"/>
                  </a:lnTo>
                  <a:cubicBezTo>
                    <a:pt x="16406" y="19688"/>
                    <a:pt x="0" y="9844"/>
                    <a:pt x="0" y="3282"/>
                  </a:cubicBezTo>
                  <a:lnTo>
                    <a:pt x="0" y="1"/>
                  </a:lnTo>
                  <a:cubicBezTo>
                    <a:pt x="0" y="6563"/>
                    <a:pt x="16406" y="16407"/>
                    <a:pt x="16406" y="16407"/>
                  </a:cubicBezTo>
                  <a:cubicBezTo>
                    <a:pt x="16406" y="16407"/>
                    <a:pt x="32812" y="26250"/>
                    <a:pt x="32812" y="32813"/>
                  </a:cubicBezTo>
                  <a:cubicBezTo>
                    <a:pt x="32812" y="33023"/>
                    <a:pt x="33048" y="36094"/>
                    <a:pt x="32812" y="36094"/>
                  </a:cubicBezTo>
                  <a:close/>
                </a:path>
              </a:pathLst>
            </a:custGeom>
            <a:solidFill>
              <a:srgbClr val="00808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4216850" y="5227500"/>
              <a:ext cx="113550" cy="175225"/>
            </a:xfrm>
            <a:custGeom>
              <a:avLst/>
              <a:gdLst/>
              <a:ahLst/>
              <a:cxnLst/>
              <a:rect l="l" t="t" r="r" b="b"/>
              <a:pathLst>
                <a:path w="4542" h="7009" extrusionOk="0">
                  <a:moveTo>
                    <a:pt x="4148" y="6641"/>
                  </a:moveTo>
                  <a:cubicBezTo>
                    <a:pt x="4542" y="7009"/>
                    <a:pt x="2573" y="6668"/>
                    <a:pt x="1523" y="6641"/>
                  </a:cubicBezTo>
                  <a:cubicBezTo>
                    <a:pt x="1" y="4778"/>
                    <a:pt x="289" y="4909"/>
                    <a:pt x="289" y="3281"/>
                  </a:cubicBezTo>
                  <a:lnTo>
                    <a:pt x="289" y="2284"/>
                  </a:lnTo>
                  <a:lnTo>
                    <a:pt x="289" y="1103"/>
                  </a:lnTo>
                  <a:lnTo>
                    <a:pt x="289" y="184"/>
                  </a:lnTo>
                  <a:lnTo>
                    <a:pt x="289" y="0"/>
                  </a:lnTo>
                  <a:cubicBezTo>
                    <a:pt x="289" y="1628"/>
                    <a:pt x="2416" y="4988"/>
                    <a:pt x="4148" y="6641"/>
                  </a:cubicBezTo>
                  <a:close/>
                </a:path>
              </a:pathLst>
            </a:custGeom>
            <a:solidFill>
              <a:srgbClr val="0080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3592125" y="1519750"/>
              <a:ext cx="229700" cy="131275"/>
            </a:xfrm>
            <a:custGeom>
              <a:avLst/>
              <a:gdLst/>
              <a:ahLst/>
              <a:cxnLst/>
              <a:rect l="l" t="t" r="r" b="b"/>
              <a:pathLst>
                <a:path w="9188" h="5251" extrusionOk="0">
                  <a:moveTo>
                    <a:pt x="9187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1" y="0"/>
                  </a:lnTo>
                  <a:cubicBezTo>
                    <a:pt x="1654" y="0"/>
                    <a:pt x="0" y="972"/>
                    <a:pt x="0" y="2625"/>
                  </a:cubicBezTo>
                  <a:cubicBezTo>
                    <a:pt x="0" y="4253"/>
                    <a:pt x="1654" y="5250"/>
                    <a:pt x="3281" y="5250"/>
                  </a:cubicBez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3655775" y="1544025"/>
              <a:ext cx="78775" cy="85350"/>
            </a:xfrm>
            <a:custGeom>
              <a:avLst/>
              <a:gdLst/>
              <a:ahLst/>
              <a:cxnLst/>
              <a:rect l="l" t="t" r="r" b="b"/>
              <a:pathLst>
                <a:path w="3151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25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78"/>
                    <a:pt x="525" y="2967"/>
                  </a:cubicBezTo>
                  <a:cubicBezTo>
                    <a:pt x="893" y="3256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5" y="3361"/>
                  </a:cubicBezTo>
                  <a:cubicBezTo>
                    <a:pt x="2809" y="3334"/>
                    <a:pt x="2967" y="3282"/>
                    <a:pt x="3150" y="3229"/>
                  </a:cubicBezTo>
                  <a:lnTo>
                    <a:pt x="3150" y="2783"/>
                  </a:lnTo>
                  <a:cubicBezTo>
                    <a:pt x="2993" y="2862"/>
                    <a:pt x="2809" y="2941"/>
                    <a:pt x="2625" y="2967"/>
                  </a:cubicBezTo>
                  <a:cubicBezTo>
                    <a:pt x="2442" y="3019"/>
                    <a:pt x="2232" y="3046"/>
                    <a:pt x="2048" y="3046"/>
                  </a:cubicBezTo>
                  <a:cubicBezTo>
                    <a:pt x="1602" y="3046"/>
                    <a:pt x="1260" y="2941"/>
                    <a:pt x="1050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7"/>
                  </a:cubicBezTo>
                  <a:cubicBezTo>
                    <a:pt x="2809" y="499"/>
                    <a:pt x="2993" y="552"/>
                    <a:pt x="3150" y="657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3387375" y="1519750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0" y="2625"/>
                  </a:moveTo>
                  <a:lnTo>
                    <a:pt x="3282" y="2625"/>
                  </a:lnTo>
                  <a:lnTo>
                    <a:pt x="3282" y="0"/>
                  </a:lnTo>
                  <a:lnTo>
                    <a:pt x="11471" y="0"/>
                  </a:lnTo>
                  <a:cubicBezTo>
                    <a:pt x="9844" y="0"/>
                    <a:pt x="8190" y="972"/>
                    <a:pt x="8190" y="2625"/>
                  </a:cubicBezTo>
                  <a:cubicBezTo>
                    <a:pt x="8190" y="4253"/>
                    <a:pt x="9844" y="5250"/>
                    <a:pt x="11471" y="5250"/>
                  </a:cubicBezTo>
                  <a:lnTo>
                    <a:pt x="3282" y="5250"/>
                  </a:lnTo>
                  <a:lnTo>
                    <a:pt x="3282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488425" y="1544025"/>
              <a:ext cx="84675" cy="85350"/>
            </a:xfrm>
            <a:custGeom>
              <a:avLst/>
              <a:gdLst/>
              <a:ahLst/>
              <a:cxnLst/>
              <a:rect l="l" t="t" r="r" b="b"/>
              <a:pathLst>
                <a:path w="3387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52" y="473"/>
                  </a:cubicBezTo>
                  <a:cubicBezTo>
                    <a:pt x="185" y="762"/>
                    <a:pt x="1" y="1182"/>
                    <a:pt x="1" y="1707"/>
                  </a:cubicBezTo>
                  <a:cubicBezTo>
                    <a:pt x="1" y="2258"/>
                    <a:pt x="185" y="2652"/>
                    <a:pt x="526" y="2967"/>
                  </a:cubicBezTo>
                  <a:cubicBezTo>
                    <a:pt x="893" y="3256"/>
                    <a:pt x="1392" y="3413"/>
                    <a:pt x="2022" y="3413"/>
                  </a:cubicBezTo>
                  <a:cubicBezTo>
                    <a:pt x="2284" y="3413"/>
                    <a:pt x="2547" y="3387"/>
                    <a:pt x="2783" y="3334"/>
                  </a:cubicBezTo>
                  <a:cubicBezTo>
                    <a:pt x="2993" y="3256"/>
                    <a:pt x="3203" y="3177"/>
                    <a:pt x="3387" y="3072"/>
                  </a:cubicBezTo>
                  <a:lnTo>
                    <a:pt x="3387" y="1654"/>
                  </a:lnTo>
                  <a:lnTo>
                    <a:pt x="1996" y="1654"/>
                  </a:lnTo>
                  <a:lnTo>
                    <a:pt x="1996" y="2022"/>
                  </a:lnTo>
                  <a:lnTo>
                    <a:pt x="2731" y="2022"/>
                  </a:lnTo>
                  <a:lnTo>
                    <a:pt x="2731" y="2914"/>
                  </a:lnTo>
                  <a:cubicBezTo>
                    <a:pt x="2652" y="2967"/>
                    <a:pt x="2547" y="2993"/>
                    <a:pt x="2416" y="3019"/>
                  </a:cubicBezTo>
                  <a:cubicBezTo>
                    <a:pt x="2311" y="3046"/>
                    <a:pt x="2179" y="3046"/>
                    <a:pt x="2022" y="3046"/>
                  </a:cubicBezTo>
                  <a:cubicBezTo>
                    <a:pt x="1576" y="3046"/>
                    <a:pt x="1261" y="2941"/>
                    <a:pt x="1024" y="2731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58" y="368"/>
                    <a:pt x="2468" y="394"/>
                    <a:pt x="2652" y="447"/>
                  </a:cubicBezTo>
                  <a:cubicBezTo>
                    <a:pt x="2836" y="499"/>
                    <a:pt x="3046" y="578"/>
                    <a:pt x="3229" y="709"/>
                  </a:cubicBezTo>
                  <a:lnTo>
                    <a:pt x="3229" y="237"/>
                  </a:lnTo>
                  <a:cubicBezTo>
                    <a:pt x="3046" y="158"/>
                    <a:pt x="2862" y="106"/>
                    <a:pt x="2652" y="79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649875" y="1683800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14752" y="2626"/>
                  </a:moveTo>
                  <a:lnTo>
                    <a:pt x="8190" y="2626"/>
                  </a:lnTo>
                  <a:lnTo>
                    <a:pt x="8190" y="1"/>
                  </a:lnTo>
                  <a:lnTo>
                    <a:pt x="0" y="1"/>
                  </a:lnTo>
                  <a:lnTo>
                    <a:pt x="3281" y="2626"/>
                  </a:lnTo>
                  <a:lnTo>
                    <a:pt x="0" y="5251"/>
                  </a:lnTo>
                  <a:lnTo>
                    <a:pt x="8190" y="5251"/>
                  </a:lnTo>
                  <a:lnTo>
                    <a:pt x="8190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3736500" y="1705450"/>
              <a:ext cx="97125" cy="90600"/>
            </a:xfrm>
            <a:custGeom>
              <a:avLst/>
              <a:gdLst/>
              <a:ahLst/>
              <a:cxnLst/>
              <a:rect l="l" t="t" r="r" b="b"/>
              <a:pathLst>
                <a:path w="3885" h="3624" extrusionOk="0">
                  <a:moveTo>
                    <a:pt x="1916" y="447"/>
                  </a:moveTo>
                  <a:lnTo>
                    <a:pt x="2651" y="2285"/>
                  </a:lnTo>
                  <a:lnTo>
                    <a:pt x="1208" y="2285"/>
                  </a:lnTo>
                  <a:lnTo>
                    <a:pt x="1916" y="447"/>
                  </a:lnTo>
                  <a:close/>
                  <a:moveTo>
                    <a:pt x="1523" y="1"/>
                  </a:moveTo>
                  <a:lnTo>
                    <a:pt x="0" y="3623"/>
                  </a:lnTo>
                  <a:lnTo>
                    <a:pt x="683" y="3623"/>
                  </a:lnTo>
                  <a:lnTo>
                    <a:pt x="1050" y="2678"/>
                  </a:lnTo>
                  <a:lnTo>
                    <a:pt x="2809" y="2678"/>
                  </a:lnTo>
                  <a:lnTo>
                    <a:pt x="3176" y="3623"/>
                  </a:lnTo>
                  <a:lnTo>
                    <a:pt x="3885" y="362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436600" y="1683800"/>
              <a:ext cx="295325" cy="131275"/>
            </a:xfrm>
            <a:custGeom>
              <a:avLst/>
              <a:gdLst/>
              <a:ahLst/>
              <a:cxnLst/>
              <a:rect l="l" t="t" r="r" b="b"/>
              <a:pathLst>
                <a:path w="11813" h="5251" extrusionOk="0">
                  <a:moveTo>
                    <a:pt x="0" y="2626"/>
                  </a:moveTo>
                  <a:lnTo>
                    <a:pt x="5250" y="2626"/>
                  </a:lnTo>
                  <a:lnTo>
                    <a:pt x="5250" y="1"/>
                  </a:lnTo>
                  <a:lnTo>
                    <a:pt x="8531" y="1"/>
                  </a:lnTo>
                  <a:lnTo>
                    <a:pt x="11812" y="2626"/>
                  </a:lnTo>
                  <a:lnTo>
                    <a:pt x="8531" y="5251"/>
                  </a:lnTo>
                  <a:lnTo>
                    <a:pt x="5250" y="5251"/>
                  </a:lnTo>
                  <a:lnTo>
                    <a:pt x="5250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588175" y="170742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1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4"/>
                  </a:lnTo>
                  <a:lnTo>
                    <a:pt x="2626" y="39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846725" y="1847875"/>
              <a:ext cx="336025" cy="131250"/>
            </a:xfrm>
            <a:custGeom>
              <a:avLst/>
              <a:gdLst/>
              <a:ahLst/>
              <a:cxnLst/>
              <a:rect l="l" t="t" r="r" b="b"/>
              <a:pathLst>
                <a:path w="13441" h="5250" extrusionOk="0">
                  <a:moveTo>
                    <a:pt x="13441" y="2625"/>
                  </a:moveTo>
                  <a:lnTo>
                    <a:pt x="8191" y="2625"/>
                  </a:lnTo>
                  <a:lnTo>
                    <a:pt x="8191" y="0"/>
                  </a:lnTo>
                  <a:lnTo>
                    <a:pt x="1" y="0"/>
                  </a:lnTo>
                  <a:lnTo>
                    <a:pt x="3282" y="2625"/>
                  </a:lnTo>
                  <a:lnTo>
                    <a:pt x="1" y="5250"/>
                  </a:lnTo>
                  <a:lnTo>
                    <a:pt x="8191" y="5250"/>
                  </a:lnTo>
                  <a:lnTo>
                    <a:pt x="8191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933350" y="1869525"/>
              <a:ext cx="97150" cy="90575"/>
            </a:xfrm>
            <a:custGeom>
              <a:avLst/>
              <a:gdLst/>
              <a:ahLst/>
              <a:cxnLst/>
              <a:rect l="l" t="t" r="r" b="b"/>
              <a:pathLst>
                <a:path w="3886" h="3623" extrusionOk="0">
                  <a:moveTo>
                    <a:pt x="1917" y="447"/>
                  </a:moveTo>
                  <a:lnTo>
                    <a:pt x="2652" y="2284"/>
                  </a:lnTo>
                  <a:lnTo>
                    <a:pt x="1208" y="2284"/>
                  </a:lnTo>
                  <a:lnTo>
                    <a:pt x="1917" y="447"/>
                  </a:lnTo>
                  <a:close/>
                  <a:moveTo>
                    <a:pt x="1523" y="0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10" y="2678"/>
                  </a:lnTo>
                  <a:lnTo>
                    <a:pt x="3177" y="3623"/>
                  </a:lnTo>
                  <a:lnTo>
                    <a:pt x="3886" y="3623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600650" y="1847875"/>
              <a:ext cx="328150" cy="131250"/>
            </a:xfrm>
            <a:custGeom>
              <a:avLst/>
              <a:gdLst/>
              <a:ahLst/>
              <a:cxnLst/>
              <a:rect l="l" t="t" r="r" b="b"/>
              <a:pathLst>
                <a:path w="13126" h="5250" extrusionOk="0">
                  <a:moveTo>
                    <a:pt x="0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9844" y="0"/>
                  </a:lnTo>
                  <a:lnTo>
                    <a:pt x="13125" y="2625"/>
                  </a:lnTo>
                  <a:lnTo>
                    <a:pt x="9844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3785050" y="18715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0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3830325" y="2011925"/>
              <a:ext cx="213300" cy="131275"/>
            </a:xfrm>
            <a:custGeom>
              <a:avLst/>
              <a:gdLst/>
              <a:ahLst/>
              <a:cxnLst/>
              <a:rect l="l" t="t" r="r" b="b"/>
              <a:pathLst>
                <a:path w="8532" h="5251" extrusionOk="0">
                  <a:moveTo>
                    <a:pt x="1" y="2625"/>
                  </a:moveTo>
                  <a:lnTo>
                    <a:pt x="1969" y="2625"/>
                  </a:lnTo>
                  <a:lnTo>
                    <a:pt x="1969" y="0"/>
                  </a:lnTo>
                  <a:lnTo>
                    <a:pt x="5251" y="0"/>
                  </a:lnTo>
                  <a:cubicBezTo>
                    <a:pt x="6878" y="0"/>
                    <a:pt x="8532" y="972"/>
                    <a:pt x="8532" y="2625"/>
                  </a:cubicBezTo>
                  <a:cubicBezTo>
                    <a:pt x="8532" y="4253"/>
                    <a:pt x="6878" y="5250"/>
                    <a:pt x="5251" y="5250"/>
                  </a:cubicBezTo>
                  <a:lnTo>
                    <a:pt x="1969" y="5250"/>
                  </a:lnTo>
                  <a:lnTo>
                    <a:pt x="1969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901850" y="2036200"/>
              <a:ext cx="78775" cy="85350"/>
            </a:xfrm>
            <a:custGeom>
              <a:avLst/>
              <a:gdLst/>
              <a:ahLst/>
              <a:cxnLst/>
              <a:rect l="l" t="t" r="r" b="b"/>
              <a:pathLst>
                <a:path w="3151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26" y="473"/>
                  </a:cubicBezTo>
                  <a:cubicBezTo>
                    <a:pt x="185" y="762"/>
                    <a:pt x="1" y="1182"/>
                    <a:pt x="1" y="1707"/>
                  </a:cubicBezTo>
                  <a:cubicBezTo>
                    <a:pt x="1" y="2258"/>
                    <a:pt x="185" y="2678"/>
                    <a:pt x="526" y="2967"/>
                  </a:cubicBezTo>
                  <a:cubicBezTo>
                    <a:pt x="893" y="3256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6" y="3361"/>
                  </a:cubicBezTo>
                  <a:cubicBezTo>
                    <a:pt x="2810" y="3334"/>
                    <a:pt x="2967" y="3282"/>
                    <a:pt x="3151" y="3229"/>
                  </a:cubicBezTo>
                  <a:lnTo>
                    <a:pt x="3151" y="2783"/>
                  </a:lnTo>
                  <a:cubicBezTo>
                    <a:pt x="2993" y="2862"/>
                    <a:pt x="2810" y="2941"/>
                    <a:pt x="2626" y="2967"/>
                  </a:cubicBezTo>
                  <a:cubicBezTo>
                    <a:pt x="2442" y="3019"/>
                    <a:pt x="2232" y="3046"/>
                    <a:pt x="2048" y="3046"/>
                  </a:cubicBezTo>
                  <a:cubicBezTo>
                    <a:pt x="1602" y="3046"/>
                    <a:pt x="1261" y="2941"/>
                    <a:pt x="1051" y="2704"/>
                  </a:cubicBezTo>
                  <a:cubicBezTo>
                    <a:pt x="815" y="2494"/>
                    <a:pt x="710" y="2153"/>
                    <a:pt x="710" y="1707"/>
                  </a:cubicBezTo>
                  <a:cubicBezTo>
                    <a:pt x="710" y="1261"/>
                    <a:pt x="815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94"/>
                    <a:pt x="2626" y="447"/>
                  </a:cubicBezTo>
                  <a:cubicBezTo>
                    <a:pt x="2810" y="499"/>
                    <a:pt x="2993" y="552"/>
                    <a:pt x="3151" y="657"/>
                  </a:cubicBezTo>
                  <a:lnTo>
                    <a:pt x="3151" y="184"/>
                  </a:lnTo>
                  <a:cubicBezTo>
                    <a:pt x="2967" y="132"/>
                    <a:pt x="2810" y="79"/>
                    <a:pt x="2626" y="53"/>
                  </a:cubicBezTo>
                  <a:cubicBezTo>
                    <a:pt x="2442" y="27"/>
                    <a:pt x="2232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966175" y="2011925"/>
              <a:ext cx="221175" cy="131275"/>
            </a:xfrm>
            <a:custGeom>
              <a:avLst/>
              <a:gdLst/>
              <a:ahLst/>
              <a:cxnLst/>
              <a:rect l="l" t="t" r="r" b="b"/>
              <a:pathLst>
                <a:path w="8847" h="5251" extrusionOk="0">
                  <a:moveTo>
                    <a:pt x="8846" y="2625"/>
                  </a:moveTo>
                  <a:lnTo>
                    <a:pt x="8190" y="2625"/>
                  </a:lnTo>
                  <a:lnTo>
                    <a:pt x="8190" y="0"/>
                  </a:lnTo>
                  <a:lnTo>
                    <a:pt x="0" y="0"/>
                  </a:lnTo>
                  <a:cubicBezTo>
                    <a:pt x="1628" y="0"/>
                    <a:pt x="3282" y="972"/>
                    <a:pt x="3282" y="2625"/>
                  </a:cubicBezTo>
                  <a:cubicBezTo>
                    <a:pt x="3282" y="4253"/>
                    <a:pt x="1628" y="5250"/>
                    <a:pt x="0" y="5250"/>
                  </a:cubicBez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4067225" y="2036200"/>
              <a:ext cx="84675" cy="85350"/>
            </a:xfrm>
            <a:custGeom>
              <a:avLst/>
              <a:gdLst/>
              <a:ahLst/>
              <a:cxnLst/>
              <a:rect l="l" t="t" r="r" b="b"/>
              <a:pathLst>
                <a:path w="3387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52" y="473"/>
                  </a:cubicBezTo>
                  <a:cubicBezTo>
                    <a:pt x="185" y="762"/>
                    <a:pt x="1" y="1182"/>
                    <a:pt x="1" y="1707"/>
                  </a:cubicBezTo>
                  <a:cubicBezTo>
                    <a:pt x="1" y="2258"/>
                    <a:pt x="185" y="2652"/>
                    <a:pt x="526" y="2967"/>
                  </a:cubicBezTo>
                  <a:cubicBezTo>
                    <a:pt x="893" y="3256"/>
                    <a:pt x="1392" y="3413"/>
                    <a:pt x="2022" y="3413"/>
                  </a:cubicBezTo>
                  <a:cubicBezTo>
                    <a:pt x="2285" y="3413"/>
                    <a:pt x="2547" y="3387"/>
                    <a:pt x="2783" y="3334"/>
                  </a:cubicBezTo>
                  <a:cubicBezTo>
                    <a:pt x="2993" y="3256"/>
                    <a:pt x="3203" y="3177"/>
                    <a:pt x="3387" y="3072"/>
                  </a:cubicBezTo>
                  <a:lnTo>
                    <a:pt x="3387" y="1654"/>
                  </a:lnTo>
                  <a:lnTo>
                    <a:pt x="1996" y="1654"/>
                  </a:lnTo>
                  <a:lnTo>
                    <a:pt x="1996" y="2022"/>
                  </a:lnTo>
                  <a:lnTo>
                    <a:pt x="2731" y="2022"/>
                  </a:lnTo>
                  <a:lnTo>
                    <a:pt x="2731" y="2914"/>
                  </a:lnTo>
                  <a:cubicBezTo>
                    <a:pt x="2652" y="2967"/>
                    <a:pt x="2547" y="2993"/>
                    <a:pt x="2416" y="3019"/>
                  </a:cubicBezTo>
                  <a:cubicBezTo>
                    <a:pt x="2311" y="3046"/>
                    <a:pt x="2180" y="3046"/>
                    <a:pt x="2022" y="3046"/>
                  </a:cubicBezTo>
                  <a:cubicBezTo>
                    <a:pt x="1576" y="3046"/>
                    <a:pt x="1261" y="2941"/>
                    <a:pt x="1025" y="2731"/>
                  </a:cubicBezTo>
                  <a:cubicBezTo>
                    <a:pt x="815" y="2494"/>
                    <a:pt x="710" y="2153"/>
                    <a:pt x="710" y="1707"/>
                  </a:cubicBezTo>
                  <a:cubicBezTo>
                    <a:pt x="710" y="1261"/>
                    <a:pt x="815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58" y="368"/>
                    <a:pt x="2468" y="394"/>
                    <a:pt x="2652" y="447"/>
                  </a:cubicBezTo>
                  <a:cubicBezTo>
                    <a:pt x="2836" y="499"/>
                    <a:pt x="3046" y="578"/>
                    <a:pt x="3229" y="709"/>
                  </a:cubicBezTo>
                  <a:lnTo>
                    <a:pt x="3229" y="237"/>
                  </a:lnTo>
                  <a:cubicBezTo>
                    <a:pt x="3046" y="158"/>
                    <a:pt x="2862" y="106"/>
                    <a:pt x="2652" y="79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387375" y="1076775"/>
              <a:ext cx="237575" cy="131275"/>
            </a:xfrm>
            <a:custGeom>
              <a:avLst/>
              <a:gdLst/>
              <a:ahLst/>
              <a:cxnLst/>
              <a:rect l="l" t="t" r="r" b="b"/>
              <a:pathLst>
                <a:path w="9503" h="5251" extrusionOk="0">
                  <a:moveTo>
                    <a:pt x="0" y="2626"/>
                  </a:moveTo>
                  <a:lnTo>
                    <a:pt x="1313" y="2626"/>
                  </a:lnTo>
                  <a:lnTo>
                    <a:pt x="1313" y="1"/>
                  </a:lnTo>
                  <a:lnTo>
                    <a:pt x="9503" y="1"/>
                  </a:lnTo>
                  <a:lnTo>
                    <a:pt x="6221" y="2626"/>
                  </a:lnTo>
                  <a:lnTo>
                    <a:pt x="9503" y="5251"/>
                  </a:lnTo>
                  <a:lnTo>
                    <a:pt x="1313" y="5251"/>
                  </a:lnTo>
                  <a:lnTo>
                    <a:pt x="1313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441175" y="1100400"/>
              <a:ext cx="97150" cy="85350"/>
            </a:xfrm>
            <a:custGeom>
              <a:avLst/>
              <a:gdLst/>
              <a:ahLst/>
              <a:cxnLst/>
              <a:rect l="l" t="t" r="r" b="b"/>
              <a:pathLst>
                <a:path w="3886" h="3414" extrusionOk="0">
                  <a:moveTo>
                    <a:pt x="1943" y="395"/>
                  </a:moveTo>
                  <a:lnTo>
                    <a:pt x="2652" y="2153"/>
                  </a:lnTo>
                  <a:lnTo>
                    <a:pt x="1235" y="2153"/>
                  </a:lnTo>
                  <a:lnTo>
                    <a:pt x="1943" y="395"/>
                  </a:lnTo>
                  <a:close/>
                  <a:moveTo>
                    <a:pt x="1523" y="1"/>
                  </a:moveTo>
                  <a:lnTo>
                    <a:pt x="1" y="3413"/>
                  </a:lnTo>
                  <a:lnTo>
                    <a:pt x="710" y="3413"/>
                  </a:lnTo>
                  <a:lnTo>
                    <a:pt x="1051" y="2521"/>
                  </a:lnTo>
                  <a:lnTo>
                    <a:pt x="2809" y="2521"/>
                  </a:lnTo>
                  <a:lnTo>
                    <a:pt x="3177" y="3413"/>
                  </a:lnTo>
                  <a:lnTo>
                    <a:pt x="3886" y="341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542900" y="1076775"/>
              <a:ext cx="262525" cy="131275"/>
            </a:xfrm>
            <a:custGeom>
              <a:avLst/>
              <a:gdLst/>
              <a:ahLst/>
              <a:cxnLst/>
              <a:rect l="l" t="t" r="r" b="b"/>
              <a:pathLst>
                <a:path w="10501" h="5251" extrusionOk="0">
                  <a:moveTo>
                    <a:pt x="10500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lnTo>
                    <a:pt x="0" y="2626"/>
                  </a:lnTo>
                  <a:lnTo>
                    <a:pt x="3282" y="5251"/>
                  </a:ln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621000" y="11004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5"/>
                  </a:lnTo>
                  <a:lnTo>
                    <a:pt x="1076" y="395"/>
                  </a:lnTo>
                  <a:lnTo>
                    <a:pt x="1076" y="3466"/>
                  </a:lnTo>
                  <a:lnTo>
                    <a:pt x="1549" y="3466"/>
                  </a:lnTo>
                  <a:lnTo>
                    <a:pt x="1549" y="395"/>
                  </a:lnTo>
                  <a:lnTo>
                    <a:pt x="2625" y="395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436600" y="912725"/>
              <a:ext cx="278925" cy="131275"/>
            </a:xfrm>
            <a:custGeom>
              <a:avLst/>
              <a:gdLst/>
              <a:ahLst/>
              <a:cxnLst/>
              <a:rect l="l" t="t" r="r" b="b"/>
              <a:pathLst>
                <a:path w="11157" h="5251" extrusionOk="0">
                  <a:moveTo>
                    <a:pt x="0" y="2625"/>
                  </a:moveTo>
                  <a:lnTo>
                    <a:pt x="4594" y="2625"/>
                  </a:lnTo>
                  <a:lnTo>
                    <a:pt x="4594" y="1"/>
                  </a:lnTo>
                  <a:lnTo>
                    <a:pt x="7875" y="1"/>
                  </a:lnTo>
                  <a:cubicBezTo>
                    <a:pt x="9502" y="1"/>
                    <a:pt x="11156" y="972"/>
                    <a:pt x="11156" y="2625"/>
                  </a:cubicBezTo>
                  <a:cubicBezTo>
                    <a:pt x="11156" y="4253"/>
                    <a:pt x="9502" y="5250"/>
                    <a:pt x="7875" y="5250"/>
                  </a:cubicBezTo>
                  <a:lnTo>
                    <a:pt x="4594" y="5250"/>
                  </a:lnTo>
                  <a:lnTo>
                    <a:pt x="4594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573750" y="937000"/>
              <a:ext cx="78775" cy="85350"/>
            </a:xfrm>
            <a:custGeom>
              <a:avLst/>
              <a:gdLst/>
              <a:ahLst/>
              <a:cxnLst/>
              <a:rect l="l" t="t" r="r" b="b"/>
              <a:pathLst>
                <a:path w="3151" h="3414" extrusionOk="0">
                  <a:moveTo>
                    <a:pt x="2048" y="1"/>
                  </a:moveTo>
                  <a:cubicBezTo>
                    <a:pt x="1391" y="1"/>
                    <a:pt x="893" y="158"/>
                    <a:pt x="525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78"/>
                    <a:pt x="525" y="2967"/>
                  </a:cubicBezTo>
                  <a:cubicBezTo>
                    <a:pt x="893" y="3256"/>
                    <a:pt x="1391" y="3413"/>
                    <a:pt x="2048" y="3413"/>
                  </a:cubicBezTo>
                  <a:cubicBezTo>
                    <a:pt x="2231" y="3413"/>
                    <a:pt x="2441" y="3387"/>
                    <a:pt x="2625" y="3361"/>
                  </a:cubicBezTo>
                  <a:cubicBezTo>
                    <a:pt x="2809" y="3334"/>
                    <a:pt x="2966" y="3282"/>
                    <a:pt x="3150" y="3229"/>
                  </a:cubicBezTo>
                  <a:lnTo>
                    <a:pt x="3150" y="2783"/>
                  </a:lnTo>
                  <a:cubicBezTo>
                    <a:pt x="2993" y="2862"/>
                    <a:pt x="2809" y="2941"/>
                    <a:pt x="2625" y="2967"/>
                  </a:cubicBezTo>
                  <a:cubicBezTo>
                    <a:pt x="2441" y="3019"/>
                    <a:pt x="2231" y="3046"/>
                    <a:pt x="2048" y="3046"/>
                  </a:cubicBezTo>
                  <a:cubicBezTo>
                    <a:pt x="1601" y="3046"/>
                    <a:pt x="1260" y="2941"/>
                    <a:pt x="1050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0" y="709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31" y="368"/>
                    <a:pt x="2415" y="394"/>
                    <a:pt x="2625" y="447"/>
                  </a:cubicBezTo>
                  <a:cubicBezTo>
                    <a:pt x="2809" y="499"/>
                    <a:pt x="2993" y="552"/>
                    <a:pt x="3150" y="657"/>
                  </a:cubicBezTo>
                  <a:lnTo>
                    <a:pt x="3150" y="184"/>
                  </a:lnTo>
                  <a:cubicBezTo>
                    <a:pt x="2966" y="132"/>
                    <a:pt x="2809" y="80"/>
                    <a:pt x="2625" y="53"/>
                  </a:cubicBezTo>
                  <a:cubicBezTo>
                    <a:pt x="2441" y="27"/>
                    <a:pt x="2231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638050" y="912725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14753" y="2625"/>
                  </a:moveTo>
                  <a:lnTo>
                    <a:pt x="8190" y="2625"/>
                  </a:lnTo>
                  <a:lnTo>
                    <a:pt x="8190" y="1"/>
                  </a:lnTo>
                  <a:lnTo>
                    <a:pt x="1" y="1"/>
                  </a:lnTo>
                  <a:cubicBezTo>
                    <a:pt x="1628" y="1"/>
                    <a:pt x="3282" y="972"/>
                    <a:pt x="3282" y="2625"/>
                  </a:cubicBezTo>
                  <a:cubicBezTo>
                    <a:pt x="3282" y="4253"/>
                    <a:pt x="1628" y="5250"/>
                    <a:pt x="1" y="5250"/>
                  </a:cubicBez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739125" y="937000"/>
              <a:ext cx="84675" cy="85350"/>
            </a:xfrm>
            <a:custGeom>
              <a:avLst/>
              <a:gdLst/>
              <a:ahLst/>
              <a:cxnLst/>
              <a:rect l="l" t="t" r="r" b="b"/>
              <a:pathLst>
                <a:path w="3387" h="3414" extrusionOk="0">
                  <a:moveTo>
                    <a:pt x="2048" y="1"/>
                  </a:moveTo>
                  <a:cubicBezTo>
                    <a:pt x="1391" y="1"/>
                    <a:pt x="893" y="158"/>
                    <a:pt x="551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52"/>
                    <a:pt x="525" y="2967"/>
                  </a:cubicBezTo>
                  <a:cubicBezTo>
                    <a:pt x="893" y="3256"/>
                    <a:pt x="1391" y="3413"/>
                    <a:pt x="2021" y="3413"/>
                  </a:cubicBezTo>
                  <a:cubicBezTo>
                    <a:pt x="2284" y="3413"/>
                    <a:pt x="2546" y="3387"/>
                    <a:pt x="2783" y="3334"/>
                  </a:cubicBezTo>
                  <a:cubicBezTo>
                    <a:pt x="2993" y="3256"/>
                    <a:pt x="3203" y="3177"/>
                    <a:pt x="3386" y="3072"/>
                  </a:cubicBezTo>
                  <a:lnTo>
                    <a:pt x="3386" y="1654"/>
                  </a:lnTo>
                  <a:lnTo>
                    <a:pt x="1995" y="1654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914"/>
                  </a:lnTo>
                  <a:cubicBezTo>
                    <a:pt x="2651" y="2967"/>
                    <a:pt x="2546" y="2993"/>
                    <a:pt x="2415" y="3019"/>
                  </a:cubicBezTo>
                  <a:cubicBezTo>
                    <a:pt x="2310" y="3046"/>
                    <a:pt x="2179" y="3046"/>
                    <a:pt x="2021" y="3046"/>
                  </a:cubicBezTo>
                  <a:cubicBezTo>
                    <a:pt x="1575" y="3046"/>
                    <a:pt x="1260" y="2941"/>
                    <a:pt x="1024" y="2731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0" y="709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4"/>
                    <a:pt x="2651" y="447"/>
                  </a:cubicBezTo>
                  <a:cubicBezTo>
                    <a:pt x="2835" y="499"/>
                    <a:pt x="3045" y="578"/>
                    <a:pt x="3229" y="709"/>
                  </a:cubicBezTo>
                  <a:lnTo>
                    <a:pt x="3229" y="237"/>
                  </a:lnTo>
                  <a:cubicBezTo>
                    <a:pt x="3045" y="158"/>
                    <a:pt x="2861" y="106"/>
                    <a:pt x="2651" y="80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617050" y="748675"/>
              <a:ext cx="328150" cy="131275"/>
            </a:xfrm>
            <a:custGeom>
              <a:avLst/>
              <a:gdLst/>
              <a:ahLst/>
              <a:cxnLst/>
              <a:rect l="l" t="t" r="r" b="b"/>
              <a:pathLst>
                <a:path w="13126" h="5251" extrusionOk="0">
                  <a:moveTo>
                    <a:pt x="1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9844" y="0"/>
                  </a:lnTo>
                  <a:cubicBezTo>
                    <a:pt x="11472" y="0"/>
                    <a:pt x="13125" y="971"/>
                    <a:pt x="13125" y="2625"/>
                  </a:cubicBezTo>
                  <a:cubicBezTo>
                    <a:pt x="13125" y="4253"/>
                    <a:pt x="11472" y="5250"/>
                    <a:pt x="9844" y="5250"/>
                  </a:cubicBez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803425" y="772950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6" y="473"/>
                  </a:cubicBezTo>
                  <a:cubicBezTo>
                    <a:pt x="184" y="762"/>
                    <a:pt x="1" y="1182"/>
                    <a:pt x="1" y="1707"/>
                  </a:cubicBezTo>
                  <a:cubicBezTo>
                    <a:pt x="1" y="2258"/>
                    <a:pt x="184" y="2678"/>
                    <a:pt x="526" y="2967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5" y="3360"/>
                  </a:cubicBezTo>
                  <a:cubicBezTo>
                    <a:pt x="2809" y="3334"/>
                    <a:pt x="2967" y="3282"/>
                    <a:pt x="3150" y="3229"/>
                  </a:cubicBezTo>
                  <a:lnTo>
                    <a:pt x="3150" y="2783"/>
                  </a:lnTo>
                  <a:cubicBezTo>
                    <a:pt x="2993" y="2862"/>
                    <a:pt x="2809" y="2940"/>
                    <a:pt x="2625" y="2967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0" y="2940"/>
                    <a:pt x="1050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7"/>
                  </a:cubicBezTo>
                  <a:cubicBezTo>
                    <a:pt x="2809" y="499"/>
                    <a:pt x="2993" y="552"/>
                    <a:pt x="3150" y="657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867725" y="748675"/>
              <a:ext cx="303225" cy="131275"/>
            </a:xfrm>
            <a:custGeom>
              <a:avLst/>
              <a:gdLst/>
              <a:ahLst/>
              <a:cxnLst/>
              <a:rect l="l" t="t" r="r" b="b"/>
              <a:pathLst>
                <a:path w="12129" h="5251" extrusionOk="0">
                  <a:moveTo>
                    <a:pt x="12128" y="2625"/>
                  </a:moveTo>
                  <a:lnTo>
                    <a:pt x="8191" y="2625"/>
                  </a:lnTo>
                  <a:lnTo>
                    <a:pt x="8191" y="0"/>
                  </a:lnTo>
                  <a:lnTo>
                    <a:pt x="1" y="0"/>
                  </a:lnTo>
                  <a:cubicBezTo>
                    <a:pt x="1628" y="0"/>
                    <a:pt x="3282" y="971"/>
                    <a:pt x="3282" y="2625"/>
                  </a:cubicBezTo>
                  <a:cubicBezTo>
                    <a:pt x="3282" y="4253"/>
                    <a:pt x="1628" y="5250"/>
                    <a:pt x="1" y="5250"/>
                  </a:cubicBezTo>
                  <a:lnTo>
                    <a:pt x="8191" y="5250"/>
                  </a:lnTo>
                  <a:lnTo>
                    <a:pt x="8191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3968800" y="772950"/>
              <a:ext cx="84675" cy="85325"/>
            </a:xfrm>
            <a:custGeom>
              <a:avLst/>
              <a:gdLst/>
              <a:ahLst/>
              <a:cxnLst/>
              <a:rect l="l" t="t" r="r" b="b"/>
              <a:pathLst>
                <a:path w="3387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52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52"/>
                    <a:pt x="525" y="2967"/>
                  </a:cubicBezTo>
                  <a:cubicBezTo>
                    <a:pt x="893" y="3255"/>
                    <a:pt x="1392" y="3413"/>
                    <a:pt x="2022" y="3413"/>
                  </a:cubicBezTo>
                  <a:cubicBezTo>
                    <a:pt x="2284" y="3413"/>
                    <a:pt x="2547" y="3387"/>
                    <a:pt x="2783" y="3334"/>
                  </a:cubicBezTo>
                  <a:cubicBezTo>
                    <a:pt x="2993" y="3255"/>
                    <a:pt x="3203" y="3177"/>
                    <a:pt x="3387" y="3072"/>
                  </a:cubicBezTo>
                  <a:lnTo>
                    <a:pt x="3387" y="1654"/>
                  </a:lnTo>
                  <a:lnTo>
                    <a:pt x="1995" y="1654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914"/>
                  </a:lnTo>
                  <a:cubicBezTo>
                    <a:pt x="2652" y="2967"/>
                    <a:pt x="2547" y="2993"/>
                    <a:pt x="2415" y="3019"/>
                  </a:cubicBezTo>
                  <a:cubicBezTo>
                    <a:pt x="2310" y="3045"/>
                    <a:pt x="2179" y="3045"/>
                    <a:pt x="2022" y="3045"/>
                  </a:cubicBezTo>
                  <a:cubicBezTo>
                    <a:pt x="1575" y="3045"/>
                    <a:pt x="1260" y="2940"/>
                    <a:pt x="1024" y="2730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58" y="368"/>
                    <a:pt x="2468" y="394"/>
                    <a:pt x="2652" y="447"/>
                  </a:cubicBezTo>
                  <a:cubicBezTo>
                    <a:pt x="2835" y="499"/>
                    <a:pt x="3045" y="578"/>
                    <a:pt x="3229" y="709"/>
                  </a:cubicBezTo>
                  <a:lnTo>
                    <a:pt x="3229" y="237"/>
                  </a:lnTo>
                  <a:cubicBezTo>
                    <a:pt x="3045" y="158"/>
                    <a:pt x="2862" y="105"/>
                    <a:pt x="2652" y="79"/>
                  </a:cubicBezTo>
                  <a:cubicBezTo>
                    <a:pt x="2468" y="27"/>
                    <a:pt x="2258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4002275" y="584600"/>
              <a:ext cx="196875" cy="131275"/>
            </a:xfrm>
            <a:custGeom>
              <a:avLst/>
              <a:gdLst/>
              <a:ahLst/>
              <a:cxnLst/>
              <a:rect l="l" t="t" r="r" b="b"/>
              <a:pathLst>
                <a:path w="7875" h="5251" extrusionOk="0">
                  <a:moveTo>
                    <a:pt x="7875" y="2626"/>
                  </a:moveTo>
                  <a:lnTo>
                    <a:pt x="6562" y="2626"/>
                  </a:lnTo>
                  <a:lnTo>
                    <a:pt x="6562" y="1"/>
                  </a:lnTo>
                  <a:lnTo>
                    <a:pt x="3281" y="1"/>
                  </a:lnTo>
                  <a:cubicBezTo>
                    <a:pt x="1654" y="1"/>
                    <a:pt x="0" y="972"/>
                    <a:pt x="0" y="2626"/>
                  </a:cubicBezTo>
                  <a:cubicBezTo>
                    <a:pt x="0" y="4253"/>
                    <a:pt x="1654" y="5251"/>
                    <a:pt x="3281" y="5251"/>
                  </a:cubicBezTo>
                  <a:lnTo>
                    <a:pt x="6562" y="5251"/>
                  </a:lnTo>
                  <a:lnTo>
                    <a:pt x="6562" y="2626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4065925" y="608875"/>
              <a:ext cx="78775" cy="85350"/>
            </a:xfrm>
            <a:custGeom>
              <a:avLst/>
              <a:gdLst/>
              <a:ahLst/>
              <a:cxnLst/>
              <a:rect l="l" t="t" r="r" b="b"/>
              <a:pathLst>
                <a:path w="3151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25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78"/>
                    <a:pt x="525" y="2967"/>
                  </a:cubicBezTo>
                  <a:cubicBezTo>
                    <a:pt x="893" y="3256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5" y="3361"/>
                  </a:cubicBezTo>
                  <a:cubicBezTo>
                    <a:pt x="2809" y="3335"/>
                    <a:pt x="2967" y="3282"/>
                    <a:pt x="3150" y="3230"/>
                  </a:cubicBezTo>
                  <a:lnTo>
                    <a:pt x="3150" y="2783"/>
                  </a:lnTo>
                  <a:cubicBezTo>
                    <a:pt x="2993" y="2862"/>
                    <a:pt x="2809" y="2941"/>
                    <a:pt x="2625" y="2967"/>
                  </a:cubicBezTo>
                  <a:cubicBezTo>
                    <a:pt x="2442" y="3020"/>
                    <a:pt x="2232" y="3046"/>
                    <a:pt x="2048" y="3046"/>
                  </a:cubicBezTo>
                  <a:cubicBezTo>
                    <a:pt x="1602" y="3046"/>
                    <a:pt x="1260" y="2941"/>
                    <a:pt x="1050" y="2705"/>
                  </a:cubicBezTo>
                  <a:cubicBezTo>
                    <a:pt x="814" y="2495"/>
                    <a:pt x="709" y="2153"/>
                    <a:pt x="709" y="1707"/>
                  </a:cubicBezTo>
                  <a:cubicBezTo>
                    <a:pt x="709" y="1261"/>
                    <a:pt x="814" y="920"/>
                    <a:pt x="1050" y="710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5"/>
                    <a:pt x="2625" y="447"/>
                  </a:cubicBezTo>
                  <a:cubicBezTo>
                    <a:pt x="2809" y="500"/>
                    <a:pt x="2993" y="552"/>
                    <a:pt x="3150" y="657"/>
                  </a:cubicBezTo>
                  <a:lnTo>
                    <a:pt x="3150" y="185"/>
                  </a:lnTo>
                  <a:cubicBezTo>
                    <a:pt x="2967" y="132"/>
                    <a:pt x="2809" y="80"/>
                    <a:pt x="2625" y="53"/>
                  </a:cubicBezTo>
                  <a:cubicBezTo>
                    <a:pt x="2442" y="27"/>
                    <a:pt x="2232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382125" y="707325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0"/>
                  </a:moveTo>
                  <a:cubicBezTo>
                    <a:pt x="32812" y="6563"/>
                    <a:pt x="16406" y="16406"/>
                    <a:pt x="16406" y="16406"/>
                  </a:cubicBezTo>
                  <a:lnTo>
                    <a:pt x="16406" y="16406"/>
                  </a:lnTo>
                  <a:cubicBezTo>
                    <a:pt x="16406" y="16406"/>
                    <a:pt x="0" y="26250"/>
                    <a:pt x="0" y="32812"/>
                  </a:cubicBezTo>
                  <a:lnTo>
                    <a:pt x="0" y="36094"/>
                  </a:lnTo>
                  <a:cubicBezTo>
                    <a:pt x="0" y="29531"/>
                    <a:pt x="16406" y="19688"/>
                    <a:pt x="16406" y="19688"/>
                  </a:cubicBezTo>
                  <a:cubicBezTo>
                    <a:pt x="16406" y="19688"/>
                    <a:pt x="32812" y="9844"/>
                    <a:pt x="32812" y="3282"/>
                  </a:cubicBezTo>
                  <a:cubicBezTo>
                    <a:pt x="32812" y="3045"/>
                    <a:pt x="33048" y="0"/>
                    <a:pt x="32812" y="0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797525" y="584600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0" y="2626"/>
                  </a:moveTo>
                  <a:lnTo>
                    <a:pt x="3281" y="2626"/>
                  </a:lnTo>
                  <a:lnTo>
                    <a:pt x="3281" y="1"/>
                  </a:lnTo>
                  <a:lnTo>
                    <a:pt x="11471" y="1"/>
                  </a:lnTo>
                  <a:cubicBezTo>
                    <a:pt x="9844" y="1"/>
                    <a:pt x="8190" y="972"/>
                    <a:pt x="8190" y="2626"/>
                  </a:cubicBezTo>
                  <a:cubicBezTo>
                    <a:pt x="8190" y="4253"/>
                    <a:pt x="9844" y="5251"/>
                    <a:pt x="11471" y="5251"/>
                  </a:cubicBezTo>
                  <a:lnTo>
                    <a:pt x="3281" y="5251"/>
                  </a:lnTo>
                  <a:lnTo>
                    <a:pt x="3281" y="2626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898575" y="608875"/>
              <a:ext cx="84675" cy="85350"/>
            </a:xfrm>
            <a:custGeom>
              <a:avLst/>
              <a:gdLst/>
              <a:ahLst/>
              <a:cxnLst/>
              <a:rect l="l" t="t" r="r" b="b"/>
              <a:pathLst>
                <a:path w="3387" h="3414" extrusionOk="0">
                  <a:moveTo>
                    <a:pt x="2048" y="1"/>
                  </a:moveTo>
                  <a:cubicBezTo>
                    <a:pt x="1392" y="1"/>
                    <a:pt x="893" y="158"/>
                    <a:pt x="552" y="473"/>
                  </a:cubicBezTo>
                  <a:cubicBezTo>
                    <a:pt x="184" y="762"/>
                    <a:pt x="1" y="1182"/>
                    <a:pt x="1" y="1707"/>
                  </a:cubicBezTo>
                  <a:cubicBezTo>
                    <a:pt x="1" y="2258"/>
                    <a:pt x="184" y="2652"/>
                    <a:pt x="526" y="2967"/>
                  </a:cubicBezTo>
                  <a:cubicBezTo>
                    <a:pt x="893" y="3256"/>
                    <a:pt x="1392" y="3413"/>
                    <a:pt x="2022" y="3413"/>
                  </a:cubicBezTo>
                  <a:cubicBezTo>
                    <a:pt x="2284" y="3413"/>
                    <a:pt x="2547" y="3387"/>
                    <a:pt x="2783" y="3335"/>
                  </a:cubicBezTo>
                  <a:cubicBezTo>
                    <a:pt x="2993" y="3256"/>
                    <a:pt x="3203" y="3177"/>
                    <a:pt x="3387" y="3072"/>
                  </a:cubicBezTo>
                  <a:lnTo>
                    <a:pt x="3387" y="1655"/>
                  </a:lnTo>
                  <a:lnTo>
                    <a:pt x="1996" y="1655"/>
                  </a:lnTo>
                  <a:lnTo>
                    <a:pt x="1996" y="2022"/>
                  </a:lnTo>
                  <a:lnTo>
                    <a:pt x="2731" y="2022"/>
                  </a:lnTo>
                  <a:lnTo>
                    <a:pt x="2731" y="2915"/>
                  </a:lnTo>
                  <a:cubicBezTo>
                    <a:pt x="2652" y="2967"/>
                    <a:pt x="2547" y="2993"/>
                    <a:pt x="2416" y="3020"/>
                  </a:cubicBezTo>
                  <a:cubicBezTo>
                    <a:pt x="2311" y="3046"/>
                    <a:pt x="2179" y="3046"/>
                    <a:pt x="2022" y="3046"/>
                  </a:cubicBezTo>
                  <a:cubicBezTo>
                    <a:pt x="1576" y="3046"/>
                    <a:pt x="1261" y="2941"/>
                    <a:pt x="1024" y="2731"/>
                  </a:cubicBezTo>
                  <a:cubicBezTo>
                    <a:pt x="814" y="2495"/>
                    <a:pt x="709" y="2153"/>
                    <a:pt x="709" y="1707"/>
                  </a:cubicBezTo>
                  <a:cubicBezTo>
                    <a:pt x="709" y="1261"/>
                    <a:pt x="814" y="920"/>
                    <a:pt x="1051" y="710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58" y="368"/>
                    <a:pt x="2468" y="395"/>
                    <a:pt x="2652" y="447"/>
                  </a:cubicBezTo>
                  <a:cubicBezTo>
                    <a:pt x="2836" y="500"/>
                    <a:pt x="3046" y="578"/>
                    <a:pt x="3229" y="710"/>
                  </a:cubicBezTo>
                  <a:lnTo>
                    <a:pt x="3229" y="237"/>
                  </a:lnTo>
                  <a:cubicBezTo>
                    <a:pt x="3046" y="158"/>
                    <a:pt x="2862" y="106"/>
                    <a:pt x="2652" y="80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3382125" y="291275"/>
              <a:ext cx="820325" cy="826225"/>
            </a:xfrm>
            <a:custGeom>
              <a:avLst/>
              <a:gdLst/>
              <a:ahLst/>
              <a:cxnLst/>
              <a:rect l="l" t="t" r="r" b="b"/>
              <a:pathLst>
                <a:path w="32813" h="33049" extrusionOk="0">
                  <a:moveTo>
                    <a:pt x="31500" y="236"/>
                  </a:moveTo>
                  <a:cubicBezTo>
                    <a:pt x="31080" y="5880"/>
                    <a:pt x="16406" y="13361"/>
                    <a:pt x="16406" y="13361"/>
                  </a:cubicBezTo>
                  <a:lnTo>
                    <a:pt x="16406" y="13361"/>
                  </a:lnTo>
                  <a:cubicBezTo>
                    <a:pt x="16406" y="13361"/>
                    <a:pt x="0" y="23205"/>
                    <a:pt x="0" y="29767"/>
                  </a:cubicBezTo>
                  <a:lnTo>
                    <a:pt x="0" y="33048"/>
                  </a:lnTo>
                  <a:cubicBezTo>
                    <a:pt x="0" y="26486"/>
                    <a:pt x="16406" y="16642"/>
                    <a:pt x="16406" y="16642"/>
                  </a:cubicBezTo>
                  <a:cubicBezTo>
                    <a:pt x="16406" y="16642"/>
                    <a:pt x="32812" y="6799"/>
                    <a:pt x="32812" y="236"/>
                  </a:cubicBezTo>
                  <a:cubicBezTo>
                    <a:pt x="32812" y="0"/>
                    <a:pt x="31736" y="236"/>
                    <a:pt x="31500" y="236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879550" y="2364325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0" y="2625"/>
                  </a:moveTo>
                  <a:lnTo>
                    <a:pt x="3282" y="2625"/>
                  </a:lnTo>
                  <a:lnTo>
                    <a:pt x="3282" y="0"/>
                  </a:lnTo>
                  <a:lnTo>
                    <a:pt x="11471" y="0"/>
                  </a:lnTo>
                  <a:lnTo>
                    <a:pt x="8190" y="2625"/>
                  </a:lnTo>
                  <a:lnTo>
                    <a:pt x="11471" y="5250"/>
                  </a:lnTo>
                  <a:lnTo>
                    <a:pt x="3282" y="5250"/>
                  </a:lnTo>
                  <a:lnTo>
                    <a:pt x="3282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3982575" y="2387950"/>
              <a:ext cx="97150" cy="86000"/>
            </a:xfrm>
            <a:custGeom>
              <a:avLst/>
              <a:gdLst/>
              <a:ahLst/>
              <a:cxnLst/>
              <a:rect l="l" t="t" r="r" b="b"/>
              <a:pathLst>
                <a:path w="3886" h="3440" extrusionOk="0">
                  <a:moveTo>
                    <a:pt x="1943" y="420"/>
                  </a:moveTo>
                  <a:lnTo>
                    <a:pt x="2652" y="2179"/>
                  </a:lnTo>
                  <a:lnTo>
                    <a:pt x="1234" y="2179"/>
                  </a:lnTo>
                  <a:lnTo>
                    <a:pt x="1943" y="420"/>
                  </a:lnTo>
                  <a:close/>
                  <a:moveTo>
                    <a:pt x="1523" y="0"/>
                  </a:moveTo>
                  <a:lnTo>
                    <a:pt x="1" y="3439"/>
                  </a:lnTo>
                  <a:lnTo>
                    <a:pt x="709" y="3439"/>
                  </a:lnTo>
                  <a:lnTo>
                    <a:pt x="1051" y="2547"/>
                  </a:lnTo>
                  <a:lnTo>
                    <a:pt x="2809" y="2547"/>
                  </a:lnTo>
                  <a:lnTo>
                    <a:pt x="3177" y="3439"/>
                  </a:lnTo>
                  <a:lnTo>
                    <a:pt x="3886" y="3439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4117100" y="2364325"/>
              <a:ext cx="246125" cy="131275"/>
            </a:xfrm>
            <a:custGeom>
              <a:avLst/>
              <a:gdLst/>
              <a:ahLst/>
              <a:cxnLst/>
              <a:rect l="l" t="t" r="r" b="b"/>
              <a:pathLst>
                <a:path w="9845" h="5251" extrusionOk="0">
                  <a:moveTo>
                    <a:pt x="9844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lnTo>
                    <a:pt x="1" y="2625"/>
                  </a:lnTo>
                  <a:lnTo>
                    <a:pt x="3282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4195200" y="23886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4"/>
                  </a:lnTo>
                  <a:lnTo>
                    <a:pt x="1077" y="394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4363200" y="2536925"/>
              <a:ext cx="246100" cy="131275"/>
            </a:xfrm>
            <a:custGeom>
              <a:avLst/>
              <a:gdLst/>
              <a:ahLst/>
              <a:cxnLst/>
              <a:rect l="l" t="t" r="r" b="b"/>
              <a:pathLst>
                <a:path w="9844" h="5251" extrusionOk="0">
                  <a:moveTo>
                    <a:pt x="9844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cubicBezTo>
                    <a:pt x="1654" y="0"/>
                    <a:pt x="0" y="971"/>
                    <a:pt x="0" y="2625"/>
                  </a:cubicBezTo>
                  <a:cubicBezTo>
                    <a:pt x="0" y="4253"/>
                    <a:pt x="1654" y="5250"/>
                    <a:pt x="3282" y="5250"/>
                  </a:cubicBez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4426850" y="2561200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6" y="473"/>
                  </a:cubicBezTo>
                  <a:cubicBezTo>
                    <a:pt x="184" y="762"/>
                    <a:pt x="1" y="1182"/>
                    <a:pt x="1" y="1707"/>
                  </a:cubicBezTo>
                  <a:cubicBezTo>
                    <a:pt x="1" y="2258"/>
                    <a:pt x="184" y="2678"/>
                    <a:pt x="526" y="2967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5" y="3360"/>
                  </a:cubicBezTo>
                  <a:cubicBezTo>
                    <a:pt x="2809" y="3334"/>
                    <a:pt x="2967" y="3282"/>
                    <a:pt x="3150" y="3229"/>
                  </a:cubicBezTo>
                  <a:lnTo>
                    <a:pt x="3150" y="2783"/>
                  </a:lnTo>
                  <a:cubicBezTo>
                    <a:pt x="2993" y="2862"/>
                    <a:pt x="2809" y="2940"/>
                    <a:pt x="2625" y="2967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1" y="2940"/>
                    <a:pt x="1051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7"/>
                  </a:cubicBezTo>
                  <a:cubicBezTo>
                    <a:pt x="2809" y="499"/>
                    <a:pt x="2993" y="552"/>
                    <a:pt x="3150" y="657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617050" y="2536925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1" y="2625"/>
                  </a:moveTo>
                  <a:lnTo>
                    <a:pt x="3282" y="2625"/>
                  </a:lnTo>
                  <a:lnTo>
                    <a:pt x="3282" y="0"/>
                  </a:lnTo>
                  <a:lnTo>
                    <a:pt x="11472" y="0"/>
                  </a:lnTo>
                  <a:cubicBezTo>
                    <a:pt x="9844" y="0"/>
                    <a:pt x="8190" y="971"/>
                    <a:pt x="8190" y="2625"/>
                  </a:cubicBezTo>
                  <a:cubicBezTo>
                    <a:pt x="8190" y="4253"/>
                    <a:pt x="9844" y="5250"/>
                    <a:pt x="11472" y="5250"/>
                  </a:cubicBezTo>
                  <a:lnTo>
                    <a:pt x="3282" y="5250"/>
                  </a:lnTo>
                  <a:lnTo>
                    <a:pt x="3282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718125" y="2561200"/>
              <a:ext cx="84675" cy="85325"/>
            </a:xfrm>
            <a:custGeom>
              <a:avLst/>
              <a:gdLst/>
              <a:ahLst/>
              <a:cxnLst/>
              <a:rect l="l" t="t" r="r" b="b"/>
              <a:pathLst>
                <a:path w="3387" h="3413" extrusionOk="0">
                  <a:moveTo>
                    <a:pt x="2048" y="0"/>
                  </a:moveTo>
                  <a:cubicBezTo>
                    <a:pt x="1391" y="0"/>
                    <a:pt x="893" y="158"/>
                    <a:pt x="551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52"/>
                    <a:pt x="525" y="2967"/>
                  </a:cubicBezTo>
                  <a:cubicBezTo>
                    <a:pt x="893" y="3255"/>
                    <a:pt x="1391" y="3413"/>
                    <a:pt x="2021" y="3413"/>
                  </a:cubicBezTo>
                  <a:cubicBezTo>
                    <a:pt x="2284" y="3413"/>
                    <a:pt x="2546" y="3387"/>
                    <a:pt x="2783" y="3334"/>
                  </a:cubicBezTo>
                  <a:cubicBezTo>
                    <a:pt x="2993" y="3255"/>
                    <a:pt x="3203" y="3177"/>
                    <a:pt x="3386" y="3072"/>
                  </a:cubicBezTo>
                  <a:lnTo>
                    <a:pt x="3386" y="1654"/>
                  </a:lnTo>
                  <a:lnTo>
                    <a:pt x="1995" y="1654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914"/>
                  </a:lnTo>
                  <a:cubicBezTo>
                    <a:pt x="2651" y="2967"/>
                    <a:pt x="2546" y="2993"/>
                    <a:pt x="2415" y="3019"/>
                  </a:cubicBezTo>
                  <a:cubicBezTo>
                    <a:pt x="2310" y="3045"/>
                    <a:pt x="2179" y="3045"/>
                    <a:pt x="2021" y="3045"/>
                  </a:cubicBezTo>
                  <a:cubicBezTo>
                    <a:pt x="1575" y="3045"/>
                    <a:pt x="1260" y="2940"/>
                    <a:pt x="1024" y="2730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4"/>
                    <a:pt x="2651" y="447"/>
                  </a:cubicBezTo>
                  <a:cubicBezTo>
                    <a:pt x="2835" y="499"/>
                    <a:pt x="3045" y="578"/>
                    <a:pt x="3229" y="709"/>
                  </a:cubicBezTo>
                  <a:lnTo>
                    <a:pt x="3229" y="237"/>
                  </a:lnTo>
                  <a:cubicBezTo>
                    <a:pt x="3045" y="158"/>
                    <a:pt x="2861" y="105"/>
                    <a:pt x="2651" y="79"/>
                  </a:cubicBezTo>
                  <a:cubicBezTo>
                    <a:pt x="2468" y="27"/>
                    <a:pt x="2258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3305350" y="2700975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0" y="2625"/>
                  </a:moveTo>
                  <a:lnTo>
                    <a:pt x="3281" y="2625"/>
                  </a:lnTo>
                  <a:lnTo>
                    <a:pt x="3281" y="0"/>
                  </a:lnTo>
                  <a:lnTo>
                    <a:pt x="11471" y="0"/>
                  </a:lnTo>
                  <a:lnTo>
                    <a:pt x="8190" y="2625"/>
                  </a:lnTo>
                  <a:lnTo>
                    <a:pt x="11471" y="5250"/>
                  </a:lnTo>
                  <a:lnTo>
                    <a:pt x="3281" y="5250"/>
                  </a:lnTo>
                  <a:lnTo>
                    <a:pt x="3281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408375" y="2724600"/>
              <a:ext cx="97150" cy="85325"/>
            </a:xfrm>
            <a:custGeom>
              <a:avLst/>
              <a:gdLst/>
              <a:ahLst/>
              <a:cxnLst/>
              <a:rect l="l" t="t" r="r" b="b"/>
              <a:pathLst>
                <a:path w="3886" h="3413" extrusionOk="0">
                  <a:moveTo>
                    <a:pt x="1943" y="394"/>
                  </a:moveTo>
                  <a:lnTo>
                    <a:pt x="2652" y="2153"/>
                  </a:lnTo>
                  <a:lnTo>
                    <a:pt x="1234" y="2153"/>
                  </a:lnTo>
                  <a:lnTo>
                    <a:pt x="1943" y="394"/>
                  </a:lnTo>
                  <a:close/>
                  <a:moveTo>
                    <a:pt x="1523" y="0"/>
                  </a:moveTo>
                  <a:lnTo>
                    <a:pt x="0" y="3413"/>
                  </a:lnTo>
                  <a:lnTo>
                    <a:pt x="709" y="3413"/>
                  </a:lnTo>
                  <a:lnTo>
                    <a:pt x="1050" y="2520"/>
                  </a:lnTo>
                  <a:lnTo>
                    <a:pt x="2809" y="2520"/>
                  </a:lnTo>
                  <a:lnTo>
                    <a:pt x="3177" y="3413"/>
                  </a:lnTo>
                  <a:lnTo>
                    <a:pt x="3885" y="341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4592875" y="2700975"/>
              <a:ext cx="246125" cy="131275"/>
            </a:xfrm>
            <a:custGeom>
              <a:avLst/>
              <a:gdLst/>
              <a:ahLst/>
              <a:cxnLst/>
              <a:rect l="l" t="t" r="r" b="b"/>
              <a:pathLst>
                <a:path w="9845" h="5251" extrusionOk="0">
                  <a:moveTo>
                    <a:pt x="9844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lnTo>
                    <a:pt x="1" y="2625"/>
                  </a:lnTo>
                  <a:lnTo>
                    <a:pt x="3282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4670975" y="27246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0"/>
                  </a:moveTo>
                  <a:lnTo>
                    <a:pt x="0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3198375" y="2865025"/>
              <a:ext cx="180500" cy="131275"/>
            </a:xfrm>
            <a:custGeom>
              <a:avLst/>
              <a:gdLst/>
              <a:ahLst/>
              <a:cxnLst/>
              <a:rect l="l" t="t" r="r" b="b"/>
              <a:pathLst>
                <a:path w="7220" h="5251" extrusionOk="0">
                  <a:moveTo>
                    <a:pt x="7219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cubicBezTo>
                    <a:pt x="1654" y="1"/>
                    <a:pt x="0" y="972"/>
                    <a:pt x="0" y="2626"/>
                  </a:cubicBezTo>
                  <a:cubicBezTo>
                    <a:pt x="0" y="4253"/>
                    <a:pt x="1654" y="5251"/>
                    <a:pt x="3282" y="5251"/>
                  </a:cubicBez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3262025" y="2889325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6" y="473"/>
                  </a:cubicBezTo>
                  <a:cubicBezTo>
                    <a:pt x="184" y="761"/>
                    <a:pt x="1" y="1181"/>
                    <a:pt x="1" y="1706"/>
                  </a:cubicBezTo>
                  <a:cubicBezTo>
                    <a:pt x="1" y="2258"/>
                    <a:pt x="184" y="2678"/>
                    <a:pt x="526" y="2966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6"/>
                    <a:pt x="2626" y="3360"/>
                  </a:cubicBezTo>
                  <a:cubicBezTo>
                    <a:pt x="2809" y="3334"/>
                    <a:pt x="2967" y="3281"/>
                    <a:pt x="3151" y="3229"/>
                  </a:cubicBezTo>
                  <a:lnTo>
                    <a:pt x="3151" y="2783"/>
                  </a:lnTo>
                  <a:cubicBezTo>
                    <a:pt x="2993" y="2861"/>
                    <a:pt x="2809" y="2940"/>
                    <a:pt x="2626" y="2966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1" y="2940"/>
                    <a:pt x="1051" y="2704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94"/>
                    <a:pt x="2626" y="446"/>
                  </a:cubicBezTo>
                  <a:cubicBezTo>
                    <a:pt x="2809" y="499"/>
                    <a:pt x="2993" y="551"/>
                    <a:pt x="3151" y="656"/>
                  </a:cubicBezTo>
                  <a:lnTo>
                    <a:pt x="3151" y="184"/>
                  </a:lnTo>
                  <a:cubicBezTo>
                    <a:pt x="2967" y="131"/>
                    <a:pt x="2809" y="79"/>
                    <a:pt x="2626" y="53"/>
                  </a:cubicBezTo>
                  <a:cubicBezTo>
                    <a:pt x="2442" y="26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993625" y="2865025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1" y="2626"/>
                  </a:moveTo>
                  <a:lnTo>
                    <a:pt x="3282" y="2626"/>
                  </a:lnTo>
                  <a:lnTo>
                    <a:pt x="3282" y="1"/>
                  </a:lnTo>
                  <a:lnTo>
                    <a:pt x="11472" y="1"/>
                  </a:lnTo>
                  <a:cubicBezTo>
                    <a:pt x="9844" y="1"/>
                    <a:pt x="8190" y="972"/>
                    <a:pt x="8190" y="2626"/>
                  </a:cubicBezTo>
                  <a:cubicBezTo>
                    <a:pt x="8190" y="4253"/>
                    <a:pt x="9844" y="5251"/>
                    <a:pt x="11472" y="5251"/>
                  </a:cubicBezTo>
                  <a:lnTo>
                    <a:pt x="3282" y="5251"/>
                  </a:lnTo>
                  <a:lnTo>
                    <a:pt x="3282" y="2626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094700" y="2889325"/>
              <a:ext cx="84675" cy="85325"/>
            </a:xfrm>
            <a:custGeom>
              <a:avLst/>
              <a:gdLst/>
              <a:ahLst/>
              <a:cxnLst/>
              <a:rect l="l" t="t" r="r" b="b"/>
              <a:pathLst>
                <a:path w="3387" h="3413" extrusionOk="0">
                  <a:moveTo>
                    <a:pt x="2048" y="0"/>
                  </a:moveTo>
                  <a:cubicBezTo>
                    <a:pt x="1391" y="0"/>
                    <a:pt x="893" y="158"/>
                    <a:pt x="551" y="473"/>
                  </a:cubicBezTo>
                  <a:cubicBezTo>
                    <a:pt x="184" y="761"/>
                    <a:pt x="0" y="1181"/>
                    <a:pt x="0" y="1706"/>
                  </a:cubicBezTo>
                  <a:cubicBezTo>
                    <a:pt x="0" y="2258"/>
                    <a:pt x="184" y="2651"/>
                    <a:pt x="525" y="2966"/>
                  </a:cubicBezTo>
                  <a:cubicBezTo>
                    <a:pt x="893" y="3255"/>
                    <a:pt x="1391" y="3413"/>
                    <a:pt x="2021" y="3413"/>
                  </a:cubicBezTo>
                  <a:cubicBezTo>
                    <a:pt x="2284" y="3413"/>
                    <a:pt x="2546" y="3386"/>
                    <a:pt x="2782" y="3334"/>
                  </a:cubicBezTo>
                  <a:cubicBezTo>
                    <a:pt x="2992" y="3255"/>
                    <a:pt x="3202" y="3176"/>
                    <a:pt x="3386" y="3071"/>
                  </a:cubicBezTo>
                  <a:lnTo>
                    <a:pt x="3386" y="1654"/>
                  </a:lnTo>
                  <a:lnTo>
                    <a:pt x="1995" y="1654"/>
                  </a:lnTo>
                  <a:lnTo>
                    <a:pt x="1995" y="2021"/>
                  </a:lnTo>
                  <a:lnTo>
                    <a:pt x="2730" y="2021"/>
                  </a:lnTo>
                  <a:lnTo>
                    <a:pt x="2730" y="2914"/>
                  </a:lnTo>
                  <a:cubicBezTo>
                    <a:pt x="2651" y="2966"/>
                    <a:pt x="2546" y="2993"/>
                    <a:pt x="2415" y="3019"/>
                  </a:cubicBezTo>
                  <a:cubicBezTo>
                    <a:pt x="2310" y="3045"/>
                    <a:pt x="2179" y="3045"/>
                    <a:pt x="2021" y="3045"/>
                  </a:cubicBezTo>
                  <a:cubicBezTo>
                    <a:pt x="1575" y="3045"/>
                    <a:pt x="1260" y="2940"/>
                    <a:pt x="1024" y="2730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4"/>
                    <a:pt x="2651" y="446"/>
                  </a:cubicBezTo>
                  <a:cubicBezTo>
                    <a:pt x="2835" y="499"/>
                    <a:pt x="3045" y="578"/>
                    <a:pt x="3229" y="709"/>
                  </a:cubicBezTo>
                  <a:lnTo>
                    <a:pt x="3229" y="236"/>
                  </a:lnTo>
                  <a:cubicBezTo>
                    <a:pt x="3045" y="158"/>
                    <a:pt x="2861" y="105"/>
                    <a:pt x="2651" y="79"/>
                  </a:cubicBezTo>
                  <a:cubicBezTo>
                    <a:pt x="2468" y="26"/>
                    <a:pt x="2258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4789750" y="2865025"/>
              <a:ext cx="229700" cy="131275"/>
            </a:xfrm>
            <a:custGeom>
              <a:avLst/>
              <a:gdLst/>
              <a:ahLst/>
              <a:cxnLst/>
              <a:rect l="l" t="t" r="r" b="b"/>
              <a:pathLst>
                <a:path w="9188" h="5251" extrusionOk="0">
                  <a:moveTo>
                    <a:pt x="9188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cubicBezTo>
                    <a:pt x="1654" y="1"/>
                    <a:pt x="1" y="972"/>
                    <a:pt x="1" y="2626"/>
                  </a:cubicBezTo>
                  <a:cubicBezTo>
                    <a:pt x="1" y="4253"/>
                    <a:pt x="1654" y="5251"/>
                    <a:pt x="3282" y="5251"/>
                  </a:cubicBez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4853400" y="2889325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6" y="473"/>
                  </a:cubicBezTo>
                  <a:cubicBezTo>
                    <a:pt x="184" y="761"/>
                    <a:pt x="1" y="1181"/>
                    <a:pt x="1" y="1706"/>
                  </a:cubicBezTo>
                  <a:cubicBezTo>
                    <a:pt x="1" y="2258"/>
                    <a:pt x="184" y="2678"/>
                    <a:pt x="526" y="2966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6"/>
                    <a:pt x="2626" y="3360"/>
                  </a:cubicBezTo>
                  <a:cubicBezTo>
                    <a:pt x="2809" y="3334"/>
                    <a:pt x="2967" y="3281"/>
                    <a:pt x="3151" y="3229"/>
                  </a:cubicBezTo>
                  <a:lnTo>
                    <a:pt x="3151" y="2783"/>
                  </a:lnTo>
                  <a:cubicBezTo>
                    <a:pt x="2993" y="2861"/>
                    <a:pt x="2809" y="2940"/>
                    <a:pt x="2626" y="2966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1" y="2940"/>
                    <a:pt x="1051" y="2704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94"/>
                    <a:pt x="2626" y="446"/>
                  </a:cubicBezTo>
                  <a:cubicBezTo>
                    <a:pt x="2809" y="499"/>
                    <a:pt x="2993" y="551"/>
                    <a:pt x="3151" y="656"/>
                  </a:cubicBezTo>
                  <a:lnTo>
                    <a:pt x="3151" y="184"/>
                  </a:lnTo>
                  <a:cubicBezTo>
                    <a:pt x="2967" y="131"/>
                    <a:pt x="2809" y="79"/>
                    <a:pt x="2626" y="53"/>
                  </a:cubicBezTo>
                  <a:cubicBezTo>
                    <a:pt x="2442" y="26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2960825" y="3029100"/>
              <a:ext cx="303200" cy="131275"/>
            </a:xfrm>
            <a:custGeom>
              <a:avLst/>
              <a:gdLst/>
              <a:ahLst/>
              <a:cxnLst/>
              <a:rect l="l" t="t" r="r" b="b"/>
              <a:pathLst>
                <a:path w="12128" h="5251" extrusionOk="0">
                  <a:moveTo>
                    <a:pt x="12127" y="2625"/>
                  </a:moveTo>
                  <a:lnTo>
                    <a:pt x="8190" y="2625"/>
                  </a:lnTo>
                  <a:lnTo>
                    <a:pt x="8190" y="0"/>
                  </a:lnTo>
                  <a:lnTo>
                    <a:pt x="0" y="0"/>
                  </a:lnTo>
                  <a:lnTo>
                    <a:pt x="3281" y="2625"/>
                  </a:lnTo>
                  <a:lnTo>
                    <a:pt x="0" y="5250"/>
                  </a:ln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047450" y="3050750"/>
              <a:ext cx="97150" cy="90575"/>
            </a:xfrm>
            <a:custGeom>
              <a:avLst/>
              <a:gdLst/>
              <a:ahLst/>
              <a:cxnLst/>
              <a:rect l="l" t="t" r="r" b="b"/>
              <a:pathLst>
                <a:path w="3886" h="3623" extrusionOk="0">
                  <a:moveTo>
                    <a:pt x="1916" y="447"/>
                  </a:moveTo>
                  <a:lnTo>
                    <a:pt x="2651" y="2284"/>
                  </a:lnTo>
                  <a:lnTo>
                    <a:pt x="1208" y="2284"/>
                  </a:lnTo>
                  <a:lnTo>
                    <a:pt x="1916" y="447"/>
                  </a:lnTo>
                  <a:close/>
                  <a:moveTo>
                    <a:pt x="1523" y="0"/>
                  </a:moveTo>
                  <a:lnTo>
                    <a:pt x="0" y="3623"/>
                  </a:lnTo>
                  <a:lnTo>
                    <a:pt x="683" y="3623"/>
                  </a:lnTo>
                  <a:lnTo>
                    <a:pt x="1050" y="2678"/>
                  </a:lnTo>
                  <a:lnTo>
                    <a:pt x="2809" y="2678"/>
                  </a:lnTo>
                  <a:lnTo>
                    <a:pt x="3176" y="3623"/>
                  </a:lnTo>
                  <a:lnTo>
                    <a:pt x="3885" y="362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2731125" y="3029100"/>
              <a:ext cx="311750" cy="131275"/>
            </a:xfrm>
            <a:custGeom>
              <a:avLst/>
              <a:gdLst/>
              <a:ahLst/>
              <a:cxnLst/>
              <a:rect l="l" t="t" r="r" b="b"/>
              <a:pathLst>
                <a:path w="12470" h="5251" extrusionOk="0">
                  <a:moveTo>
                    <a:pt x="1" y="2625"/>
                  </a:moveTo>
                  <a:lnTo>
                    <a:pt x="5907" y="2625"/>
                  </a:lnTo>
                  <a:lnTo>
                    <a:pt x="5907" y="0"/>
                  </a:lnTo>
                  <a:lnTo>
                    <a:pt x="9188" y="0"/>
                  </a:lnTo>
                  <a:lnTo>
                    <a:pt x="12469" y="2625"/>
                  </a:lnTo>
                  <a:lnTo>
                    <a:pt x="9188" y="5250"/>
                  </a:lnTo>
                  <a:lnTo>
                    <a:pt x="5907" y="5250"/>
                  </a:lnTo>
                  <a:lnTo>
                    <a:pt x="5907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899125" y="305272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0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6" y="394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888625" y="2880125"/>
              <a:ext cx="509925" cy="570950"/>
            </a:xfrm>
            <a:custGeom>
              <a:avLst/>
              <a:gdLst/>
              <a:ahLst/>
              <a:cxnLst/>
              <a:rect l="l" t="t" r="r" b="b"/>
              <a:pathLst>
                <a:path w="20397" h="22838" extrusionOk="0">
                  <a:moveTo>
                    <a:pt x="3754" y="19688"/>
                  </a:moveTo>
                  <a:cubicBezTo>
                    <a:pt x="3754" y="19688"/>
                    <a:pt x="20160" y="9844"/>
                    <a:pt x="20160" y="3282"/>
                  </a:cubicBezTo>
                  <a:cubicBezTo>
                    <a:pt x="20160" y="3046"/>
                    <a:pt x="20397" y="1"/>
                    <a:pt x="20160" y="1"/>
                  </a:cubicBezTo>
                  <a:cubicBezTo>
                    <a:pt x="20160" y="6563"/>
                    <a:pt x="3754" y="16407"/>
                    <a:pt x="3754" y="16407"/>
                  </a:cubicBezTo>
                  <a:lnTo>
                    <a:pt x="3754" y="16407"/>
                  </a:lnTo>
                  <a:lnTo>
                    <a:pt x="3597" y="12994"/>
                  </a:lnTo>
                  <a:lnTo>
                    <a:pt x="1" y="19898"/>
                  </a:lnTo>
                  <a:lnTo>
                    <a:pt x="3597" y="22838"/>
                  </a:lnTo>
                  <a:close/>
                </a:path>
              </a:pathLst>
            </a:custGeom>
            <a:solidFill>
              <a:srgbClr val="00FF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571000" y="2019800"/>
              <a:ext cx="1637350" cy="1277075"/>
            </a:xfrm>
            <a:custGeom>
              <a:avLst/>
              <a:gdLst/>
              <a:ahLst/>
              <a:cxnLst/>
              <a:rect l="l" t="t" r="r" b="b"/>
              <a:pathLst>
                <a:path w="65494" h="51083" extrusionOk="0">
                  <a:moveTo>
                    <a:pt x="65257" y="0"/>
                  </a:moveTo>
                  <a:cubicBezTo>
                    <a:pt x="65257" y="6563"/>
                    <a:pt x="48851" y="16406"/>
                    <a:pt x="48851" y="16406"/>
                  </a:cubicBezTo>
                  <a:lnTo>
                    <a:pt x="48851" y="16406"/>
                  </a:lnTo>
                  <a:cubicBezTo>
                    <a:pt x="48851" y="16406"/>
                    <a:pt x="1" y="41238"/>
                    <a:pt x="1" y="47801"/>
                  </a:cubicBezTo>
                  <a:lnTo>
                    <a:pt x="1" y="51082"/>
                  </a:lnTo>
                  <a:cubicBezTo>
                    <a:pt x="1" y="44520"/>
                    <a:pt x="48851" y="19688"/>
                    <a:pt x="48851" y="19688"/>
                  </a:cubicBezTo>
                  <a:cubicBezTo>
                    <a:pt x="48851" y="19688"/>
                    <a:pt x="65257" y="9844"/>
                    <a:pt x="65257" y="3282"/>
                  </a:cubicBezTo>
                  <a:cubicBezTo>
                    <a:pt x="65257" y="3045"/>
                    <a:pt x="65493" y="0"/>
                    <a:pt x="65257" y="0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4749075" y="3029100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11471" y="2625"/>
                  </a:moveTo>
                  <a:lnTo>
                    <a:pt x="8190" y="2625"/>
                  </a:lnTo>
                  <a:lnTo>
                    <a:pt x="8190" y="0"/>
                  </a:lnTo>
                  <a:lnTo>
                    <a:pt x="0" y="0"/>
                  </a:lnTo>
                  <a:lnTo>
                    <a:pt x="3281" y="2625"/>
                  </a:lnTo>
                  <a:lnTo>
                    <a:pt x="0" y="5250"/>
                  </a:ln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4835675" y="3050750"/>
              <a:ext cx="97150" cy="90575"/>
            </a:xfrm>
            <a:custGeom>
              <a:avLst/>
              <a:gdLst/>
              <a:ahLst/>
              <a:cxnLst/>
              <a:rect l="l" t="t" r="r" b="b"/>
              <a:pathLst>
                <a:path w="3886" h="3623" extrusionOk="0">
                  <a:moveTo>
                    <a:pt x="1917" y="447"/>
                  </a:moveTo>
                  <a:lnTo>
                    <a:pt x="2652" y="2284"/>
                  </a:lnTo>
                  <a:lnTo>
                    <a:pt x="1208" y="2284"/>
                  </a:lnTo>
                  <a:lnTo>
                    <a:pt x="1917" y="447"/>
                  </a:lnTo>
                  <a:close/>
                  <a:moveTo>
                    <a:pt x="1523" y="0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10" y="2678"/>
                  </a:lnTo>
                  <a:lnTo>
                    <a:pt x="3177" y="3623"/>
                  </a:lnTo>
                  <a:lnTo>
                    <a:pt x="3886" y="3623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4585000" y="3029100"/>
              <a:ext cx="246125" cy="131275"/>
            </a:xfrm>
            <a:custGeom>
              <a:avLst/>
              <a:gdLst/>
              <a:ahLst/>
              <a:cxnLst/>
              <a:rect l="l" t="t" r="r" b="b"/>
              <a:pathLst>
                <a:path w="9845" h="5251" extrusionOk="0">
                  <a:moveTo>
                    <a:pt x="1" y="2625"/>
                  </a:moveTo>
                  <a:lnTo>
                    <a:pt x="3282" y="2625"/>
                  </a:lnTo>
                  <a:lnTo>
                    <a:pt x="3282" y="0"/>
                  </a:lnTo>
                  <a:lnTo>
                    <a:pt x="6563" y="0"/>
                  </a:lnTo>
                  <a:lnTo>
                    <a:pt x="9844" y="2625"/>
                  </a:lnTo>
                  <a:lnTo>
                    <a:pt x="6563" y="5250"/>
                  </a:lnTo>
                  <a:lnTo>
                    <a:pt x="3282" y="5250"/>
                  </a:lnTo>
                  <a:lnTo>
                    <a:pt x="3282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4687375" y="305272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0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6" y="394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4535775" y="3193150"/>
              <a:ext cx="319625" cy="131275"/>
            </a:xfrm>
            <a:custGeom>
              <a:avLst/>
              <a:gdLst/>
              <a:ahLst/>
              <a:cxnLst/>
              <a:rect l="l" t="t" r="r" b="b"/>
              <a:pathLst>
                <a:path w="12785" h="5251" extrusionOk="0">
                  <a:moveTo>
                    <a:pt x="12784" y="2626"/>
                  </a:moveTo>
                  <a:lnTo>
                    <a:pt x="8191" y="2626"/>
                  </a:lnTo>
                  <a:lnTo>
                    <a:pt x="8191" y="1"/>
                  </a:lnTo>
                  <a:lnTo>
                    <a:pt x="1" y="1"/>
                  </a:lnTo>
                  <a:lnTo>
                    <a:pt x="3282" y="2626"/>
                  </a:lnTo>
                  <a:lnTo>
                    <a:pt x="1" y="5251"/>
                  </a:lnTo>
                  <a:lnTo>
                    <a:pt x="8191" y="5251"/>
                  </a:lnTo>
                  <a:lnTo>
                    <a:pt x="8191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4622400" y="3214800"/>
              <a:ext cx="97150" cy="90600"/>
            </a:xfrm>
            <a:custGeom>
              <a:avLst/>
              <a:gdLst/>
              <a:ahLst/>
              <a:cxnLst/>
              <a:rect l="l" t="t" r="r" b="b"/>
              <a:pathLst>
                <a:path w="3886" h="3624" extrusionOk="0">
                  <a:moveTo>
                    <a:pt x="1917" y="447"/>
                  </a:moveTo>
                  <a:lnTo>
                    <a:pt x="2652" y="2285"/>
                  </a:lnTo>
                  <a:lnTo>
                    <a:pt x="1208" y="2285"/>
                  </a:lnTo>
                  <a:lnTo>
                    <a:pt x="1917" y="447"/>
                  </a:lnTo>
                  <a:close/>
                  <a:moveTo>
                    <a:pt x="1523" y="1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10" y="2678"/>
                  </a:lnTo>
                  <a:lnTo>
                    <a:pt x="3177" y="3623"/>
                  </a:lnTo>
                  <a:lnTo>
                    <a:pt x="3886" y="3623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4322500" y="3193150"/>
              <a:ext cx="295350" cy="131275"/>
            </a:xfrm>
            <a:custGeom>
              <a:avLst/>
              <a:gdLst/>
              <a:ahLst/>
              <a:cxnLst/>
              <a:rect l="l" t="t" r="r" b="b"/>
              <a:pathLst>
                <a:path w="11814" h="5251" extrusionOk="0">
                  <a:moveTo>
                    <a:pt x="1" y="2626"/>
                  </a:moveTo>
                  <a:lnTo>
                    <a:pt x="5251" y="2626"/>
                  </a:lnTo>
                  <a:lnTo>
                    <a:pt x="5251" y="1"/>
                  </a:lnTo>
                  <a:lnTo>
                    <a:pt x="8532" y="1"/>
                  </a:lnTo>
                  <a:lnTo>
                    <a:pt x="11813" y="2626"/>
                  </a:lnTo>
                  <a:lnTo>
                    <a:pt x="8532" y="5251"/>
                  </a:lnTo>
                  <a:lnTo>
                    <a:pt x="5251" y="5251"/>
                  </a:lnTo>
                  <a:lnTo>
                    <a:pt x="5251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4474100" y="32167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4"/>
                  </a:lnTo>
                  <a:lnTo>
                    <a:pt x="1077" y="394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4224075" y="3357225"/>
              <a:ext cx="196900" cy="131250"/>
            </a:xfrm>
            <a:custGeom>
              <a:avLst/>
              <a:gdLst/>
              <a:ahLst/>
              <a:cxnLst/>
              <a:rect l="l" t="t" r="r" b="b"/>
              <a:pathLst>
                <a:path w="7876" h="5250" extrusionOk="0">
                  <a:moveTo>
                    <a:pt x="0" y="2625"/>
                  </a:moveTo>
                  <a:lnTo>
                    <a:pt x="1313" y="2625"/>
                  </a:lnTo>
                  <a:lnTo>
                    <a:pt x="1313" y="0"/>
                  </a:lnTo>
                  <a:lnTo>
                    <a:pt x="4594" y="0"/>
                  </a:lnTo>
                  <a:cubicBezTo>
                    <a:pt x="6222" y="0"/>
                    <a:pt x="7875" y="971"/>
                    <a:pt x="7875" y="2625"/>
                  </a:cubicBezTo>
                  <a:cubicBezTo>
                    <a:pt x="7875" y="4252"/>
                    <a:pt x="6222" y="5250"/>
                    <a:pt x="4594" y="5250"/>
                  </a:cubicBezTo>
                  <a:lnTo>
                    <a:pt x="1313" y="5250"/>
                  </a:lnTo>
                  <a:lnTo>
                    <a:pt x="131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279200" y="3381500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5" y="473"/>
                  </a:cubicBezTo>
                  <a:cubicBezTo>
                    <a:pt x="184" y="761"/>
                    <a:pt x="0" y="1181"/>
                    <a:pt x="0" y="1706"/>
                  </a:cubicBezTo>
                  <a:cubicBezTo>
                    <a:pt x="0" y="2258"/>
                    <a:pt x="184" y="2678"/>
                    <a:pt x="525" y="2966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6"/>
                    <a:pt x="2625" y="3360"/>
                  </a:cubicBezTo>
                  <a:cubicBezTo>
                    <a:pt x="2809" y="3334"/>
                    <a:pt x="2967" y="3281"/>
                    <a:pt x="3150" y="3229"/>
                  </a:cubicBezTo>
                  <a:lnTo>
                    <a:pt x="3150" y="2783"/>
                  </a:lnTo>
                  <a:cubicBezTo>
                    <a:pt x="2993" y="2861"/>
                    <a:pt x="2809" y="2940"/>
                    <a:pt x="2625" y="2966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0" y="2940"/>
                    <a:pt x="1050" y="2704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6"/>
                  </a:cubicBezTo>
                  <a:cubicBezTo>
                    <a:pt x="2809" y="499"/>
                    <a:pt x="2993" y="551"/>
                    <a:pt x="3150" y="656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4343500" y="3357225"/>
              <a:ext cx="286800" cy="131250"/>
            </a:xfrm>
            <a:custGeom>
              <a:avLst/>
              <a:gdLst/>
              <a:ahLst/>
              <a:cxnLst/>
              <a:rect l="l" t="t" r="r" b="b"/>
              <a:pathLst>
                <a:path w="11472" h="5250" extrusionOk="0">
                  <a:moveTo>
                    <a:pt x="11472" y="2625"/>
                  </a:moveTo>
                  <a:lnTo>
                    <a:pt x="8191" y="2625"/>
                  </a:lnTo>
                  <a:lnTo>
                    <a:pt x="8191" y="0"/>
                  </a:lnTo>
                  <a:lnTo>
                    <a:pt x="1" y="0"/>
                  </a:lnTo>
                  <a:cubicBezTo>
                    <a:pt x="1628" y="0"/>
                    <a:pt x="3282" y="971"/>
                    <a:pt x="3282" y="2625"/>
                  </a:cubicBezTo>
                  <a:cubicBezTo>
                    <a:pt x="3282" y="4252"/>
                    <a:pt x="1628" y="5250"/>
                    <a:pt x="1" y="5250"/>
                  </a:cubicBezTo>
                  <a:lnTo>
                    <a:pt x="8191" y="5250"/>
                  </a:lnTo>
                  <a:lnTo>
                    <a:pt x="8191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4444575" y="3381500"/>
              <a:ext cx="84675" cy="85325"/>
            </a:xfrm>
            <a:custGeom>
              <a:avLst/>
              <a:gdLst/>
              <a:ahLst/>
              <a:cxnLst/>
              <a:rect l="l" t="t" r="r" b="b"/>
              <a:pathLst>
                <a:path w="3387" h="3413" extrusionOk="0">
                  <a:moveTo>
                    <a:pt x="2048" y="0"/>
                  </a:moveTo>
                  <a:cubicBezTo>
                    <a:pt x="1391" y="0"/>
                    <a:pt x="893" y="158"/>
                    <a:pt x="552" y="473"/>
                  </a:cubicBezTo>
                  <a:cubicBezTo>
                    <a:pt x="184" y="761"/>
                    <a:pt x="0" y="1181"/>
                    <a:pt x="0" y="1706"/>
                  </a:cubicBezTo>
                  <a:cubicBezTo>
                    <a:pt x="0" y="2258"/>
                    <a:pt x="184" y="2651"/>
                    <a:pt x="525" y="2966"/>
                  </a:cubicBezTo>
                  <a:cubicBezTo>
                    <a:pt x="893" y="3255"/>
                    <a:pt x="1391" y="3413"/>
                    <a:pt x="2021" y="3413"/>
                  </a:cubicBezTo>
                  <a:cubicBezTo>
                    <a:pt x="2284" y="3413"/>
                    <a:pt x="2546" y="3386"/>
                    <a:pt x="2783" y="3334"/>
                  </a:cubicBezTo>
                  <a:cubicBezTo>
                    <a:pt x="2993" y="3255"/>
                    <a:pt x="3203" y="3176"/>
                    <a:pt x="3386" y="3071"/>
                  </a:cubicBezTo>
                  <a:lnTo>
                    <a:pt x="3386" y="1654"/>
                  </a:lnTo>
                  <a:lnTo>
                    <a:pt x="1995" y="1654"/>
                  </a:lnTo>
                  <a:lnTo>
                    <a:pt x="1995" y="2021"/>
                  </a:lnTo>
                  <a:lnTo>
                    <a:pt x="2730" y="2021"/>
                  </a:lnTo>
                  <a:lnTo>
                    <a:pt x="2730" y="2914"/>
                  </a:lnTo>
                  <a:cubicBezTo>
                    <a:pt x="2651" y="2966"/>
                    <a:pt x="2546" y="2993"/>
                    <a:pt x="2415" y="3019"/>
                  </a:cubicBezTo>
                  <a:cubicBezTo>
                    <a:pt x="2310" y="3045"/>
                    <a:pt x="2179" y="3045"/>
                    <a:pt x="2021" y="3045"/>
                  </a:cubicBezTo>
                  <a:cubicBezTo>
                    <a:pt x="1575" y="3045"/>
                    <a:pt x="1260" y="2940"/>
                    <a:pt x="1024" y="2730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4"/>
                    <a:pt x="2651" y="446"/>
                  </a:cubicBezTo>
                  <a:cubicBezTo>
                    <a:pt x="2835" y="499"/>
                    <a:pt x="3045" y="578"/>
                    <a:pt x="3229" y="709"/>
                  </a:cubicBezTo>
                  <a:lnTo>
                    <a:pt x="3229" y="237"/>
                  </a:lnTo>
                  <a:cubicBezTo>
                    <a:pt x="3045" y="158"/>
                    <a:pt x="2861" y="105"/>
                    <a:pt x="2651" y="79"/>
                  </a:cubicBezTo>
                  <a:cubicBezTo>
                    <a:pt x="2468" y="27"/>
                    <a:pt x="2258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4224075" y="3024500"/>
              <a:ext cx="406225" cy="397050"/>
            </a:xfrm>
            <a:custGeom>
              <a:avLst/>
              <a:gdLst/>
              <a:ahLst/>
              <a:cxnLst/>
              <a:rect l="l" t="t" r="r" b="b"/>
              <a:pathLst>
                <a:path w="16249" h="15882" extrusionOk="0">
                  <a:moveTo>
                    <a:pt x="12364" y="1864"/>
                  </a:moveTo>
                  <a:cubicBezTo>
                    <a:pt x="7455" y="4542"/>
                    <a:pt x="1523" y="8322"/>
                    <a:pt x="0" y="12600"/>
                  </a:cubicBezTo>
                  <a:lnTo>
                    <a:pt x="0" y="15881"/>
                  </a:lnTo>
                  <a:cubicBezTo>
                    <a:pt x="2363" y="10159"/>
                    <a:pt x="9267" y="6563"/>
                    <a:pt x="13965" y="3833"/>
                  </a:cubicBezTo>
                  <a:lnTo>
                    <a:pt x="14018" y="3964"/>
                  </a:lnTo>
                  <a:lnTo>
                    <a:pt x="15251" y="6248"/>
                  </a:lnTo>
                  <a:lnTo>
                    <a:pt x="16249" y="998"/>
                  </a:lnTo>
                  <a:lnTo>
                    <a:pt x="10999" y="1"/>
                  </a:lnTo>
                  <a:close/>
                </a:path>
              </a:pathLst>
            </a:custGeom>
            <a:solidFill>
              <a:srgbClr val="00FF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2599875" y="3357225"/>
              <a:ext cx="229725" cy="131250"/>
            </a:xfrm>
            <a:custGeom>
              <a:avLst/>
              <a:gdLst/>
              <a:ahLst/>
              <a:cxnLst/>
              <a:rect l="l" t="t" r="r" b="b"/>
              <a:pathLst>
                <a:path w="9189" h="5250" extrusionOk="0">
                  <a:moveTo>
                    <a:pt x="1" y="2625"/>
                  </a:moveTo>
                  <a:lnTo>
                    <a:pt x="2626" y="2625"/>
                  </a:lnTo>
                  <a:lnTo>
                    <a:pt x="2626" y="0"/>
                  </a:lnTo>
                  <a:lnTo>
                    <a:pt x="5907" y="0"/>
                  </a:lnTo>
                  <a:cubicBezTo>
                    <a:pt x="7535" y="0"/>
                    <a:pt x="9188" y="971"/>
                    <a:pt x="9188" y="2625"/>
                  </a:cubicBezTo>
                  <a:cubicBezTo>
                    <a:pt x="9188" y="4252"/>
                    <a:pt x="7535" y="5250"/>
                    <a:pt x="5907" y="5250"/>
                  </a:cubicBezTo>
                  <a:lnTo>
                    <a:pt x="2626" y="5250"/>
                  </a:lnTo>
                  <a:lnTo>
                    <a:pt x="2626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2687825" y="3381500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5" y="473"/>
                  </a:cubicBezTo>
                  <a:cubicBezTo>
                    <a:pt x="184" y="761"/>
                    <a:pt x="0" y="1181"/>
                    <a:pt x="0" y="1706"/>
                  </a:cubicBezTo>
                  <a:cubicBezTo>
                    <a:pt x="0" y="2258"/>
                    <a:pt x="184" y="2678"/>
                    <a:pt x="525" y="2966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6"/>
                    <a:pt x="2625" y="3360"/>
                  </a:cubicBezTo>
                  <a:cubicBezTo>
                    <a:pt x="2809" y="3334"/>
                    <a:pt x="2967" y="3281"/>
                    <a:pt x="3150" y="3229"/>
                  </a:cubicBezTo>
                  <a:lnTo>
                    <a:pt x="3150" y="2783"/>
                  </a:lnTo>
                  <a:cubicBezTo>
                    <a:pt x="2993" y="2861"/>
                    <a:pt x="2809" y="2940"/>
                    <a:pt x="2625" y="2966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0" y="2940"/>
                    <a:pt x="1050" y="2704"/>
                  </a:cubicBezTo>
                  <a:cubicBezTo>
                    <a:pt x="814" y="2494"/>
                    <a:pt x="709" y="2153"/>
                    <a:pt x="709" y="1706"/>
                  </a:cubicBezTo>
                  <a:cubicBezTo>
                    <a:pt x="709" y="1260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6"/>
                  </a:cubicBezTo>
                  <a:cubicBezTo>
                    <a:pt x="2809" y="499"/>
                    <a:pt x="2993" y="551"/>
                    <a:pt x="3150" y="656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2763950" y="3504875"/>
              <a:ext cx="229700" cy="131275"/>
            </a:xfrm>
            <a:custGeom>
              <a:avLst/>
              <a:gdLst/>
              <a:ahLst/>
              <a:cxnLst/>
              <a:rect l="l" t="t" r="r" b="b"/>
              <a:pathLst>
                <a:path w="9188" h="5251" extrusionOk="0">
                  <a:moveTo>
                    <a:pt x="0" y="2625"/>
                  </a:moveTo>
                  <a:lnTo>
                    <a:pt x="2625" y="2625"/>
                  </a:lnTo>
                  <a:lnTo>
                    <a:pt x="2625" y="0"/>
                  </a:lnTo>
                  <a:lnTo>
                    <a:pt x="5906" y="0"/>
                  </a:lnTo>
                  <a:cubicBezTo>
                    <a:pt x="7534" y="0"/>
                    <a:pt x="9188" y="971"/>
                    <a:pt x="9188" y="2625"/>
                  </a:cubicBezTo>
                  <a:cubicBezTo>
                    <a:pt x="9188" y="4253"/>
                    <a:pt x="7534" y="5250"/>
                    <a:pt x="5906" y="5250"/>
                  </a:cubicBezTo>
                  <a:lnTo>
                    <a:pt x="2625" y="5250"/>
                  </a:lnTo>
                  <a:lnTo>
                    <a:pt x="2625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2851875" y="3529150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0"/>
                  </a:moveTo>
                  <a:cubicBezTo>
                    <a:pt x="1392" y="0"/>
                    <a:pt x="893" y="158"/>
                    <a:pt x="526" y="473"/>
                  </a:cubicBezTo>
                  <a:cubicBezTo>
                    <a:pt x="184" y="762"/>
                    <a:pt x="1" y="1182"/>
                    <a:pt x="1" y="1707"/>
                  </a:cubicBezTo>
                  <a:cubicBezTo>
                    <a:pt x="1" y="2258"/>
                    <a:pt x="184" y="2678"/>
                    <a:pt x="526" y="2967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6" y="3360"/>
                  </a:cubicBezTo>
                  <a:cubicBezTo>
                    <a:pt x="2809" y="3334"/>
                    <a:pt x="2967" y="3282"/>
                    <a:pt x="3151" y="3229"/>
                  </a:cubicBezTo>
                  <a:lnTo>
                    <a:pt x="3151" y="2783"/>
                  </a:lnTo>
                  <a:cubicBezTo>
                    <a:pt x="2993" y="2862"/>
                    <a:pt x="2809" y="2940"/>
                    <a:pt x="2626" y="2967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1" y="2940"/>
                    <a:pt x="1051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94"/>
                    <a:pt x="2626" y="447"/>
                  </a:cubicBezTo>
                  <a:cubicBezTo>
                    <a:pt x="2809" y="499"/>
                    <a:pt x="2993" y="552"/>
                    <a:pt x="3151" y="657"/>
                  </a:cubicBezTo>
                  <a:lnTo>
                    <a:pt x="3151" y="184"/>
                  </a:lnTo>
                  <a:cubicBezTo>
                    <a:pt x="2967" y="132"/>
                    <a:pt x="2809" y="79"/>
                    <a:pt x="2626" y="53"/>
                  </a:cubicBezTo>
                  <a:cubicBezTo>
                    <a:pt x="2442" y="27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4224075" y="3750950"/>
              <a:ext cx="180500" cy="131275"/>
            </a:xfrm>
            <a:custGeom>
              <a:avLst/>
              <a:gdLst/>
              <a:ahLst/>
              <a:cxnLst/>
              <a:rect l="l" t="t" r="r" b="b"/>
              <a:pathLst>
                <a:path w="7220" h="5251" extrusionOk="0">
                  <a:moveTo>
                    <a:pt x="0" y="2626"/>
                  </a:moveTo>
                  <a:lnTo>
                    <a:pt x="657" y="2626"/>
                  </a:lnTo>
                  <a:lnTo>
                    <a:pt x="657" y="1"/>
                  </a:lnTo>
                  <a:lnTo>
                    <a:pt x="3938" y="1"/>
                  </a:lnTo>
                  <a:cubicBezTo>
                    <a:pt x="5565" y="1"/>
                    <a:pt x="7219" y="972"/>
                    <a:pt x="7219" y="2626"/>
                  </a:cubicBezTo>
                  <a:cubicBezTo>
                    <a:pt x="7219" y="4253"/>
                    <a:pt x="5565" y="5251"/>
                    <a:pt x="3938" y="5251"/>
                  </a:cubicBezTo>
                  <a:lnTo>
                    <a:pt x="657" y="5251"/>
                  </a:lnTo>
                  <a:lnTo>
                    <a:pt x="657" y="2626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4262800" y="3775225"/>
              <a:ext cx="78775" cy="85350"/>
            </a:xfrm>
            <a:custGeom>
              <a:avLst/>
              <a:gdLst/>
              <a:ahLst/>
              <a:cxnLst/>
              <a:rect l="l" t="t" r="r" b="b"/>
              <a:pathLst>
                <a:path w="3151" h="3414" extrusionOk="0">
                  <a:moveTo>
                    <a:pt x="2048" y="1"/>
                  </a:moveTo>
                  <a:cubicBezTo>
                    <a:pt x="1391" y="1"/>
                    <a:pt x="893" y="158"/>
                    <a:pt x="525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78"/>
                    <a:pt x="525" y="2967"/>
                  </a:cubicBezTo>
                  <a:cubicBezTo>
                    <a:pt x="893" y="3256"/>
                    <a:pt x="1391" y="3413"/>
                    <a:pt x="2048" y="3413"/>
                  </a:cubicBezTo>
                  <a:cubicBezTo>
                    <a:pt x="2231" y="3413"/>
                    <a:pt x="2441" y="3387"/>
                    <a:pt x="2625" y="3361"/>
                  </a:cubicBezTo>
                  <a:cubicBezTo>
                    <a:pt x="2809" y="3335"/>
                    <a:pt x="2966" y="3282"/>
                    <a:pt x="3150" y="3230"/>
                  </a:cubicBezTo>
                  <a:lnTo>
                    <a:pt x="3150" y="2783"/>
                  </a:lnTo>
                  <a:cubicBezTo>
                    <a:pt x="2993" y="2862"/>
                    <a:pt x="2809" y="2941"/>
                    <a:pt x="2625" y="2967"/>
                  </a:cubicBezTo>
                  <a:cubicBezTo>
                    <a:pt x="2441" y="3020"/>
                    <a:pt x="2231" y="3046"/>
                    <a:pt x="2048" y="3046"/>
                  </a:cubicBezTo>
                  <a:cubicBezTo>
                    <a:pt x="1601" y="3046"/>
                    <a:pt x="1260" y="2941"/>
                    <a:pt x="1050" y="2705"/>
                  </a:cubicBezTo>
                  <a:cubicBezTo>
                    <a:pt x="814" y="2495"/>
                    <a:pt x="709" y="2153"/>
                    <a:pt x="709" y="1707"/>
                  </a:cubicBezTo>
                  <a:cubicBezTo>
                    <a:pt x="709" y="1261"/>
                    <a:pt x="814" y="920"/>
                    <a:pt x="1050" y="710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31" y="368"/>
                    <a:pt x="2415" y="395"/>
                    <a:pt x="2625" y="447"/>
                  </a:cubicBezTo>
                  <a:cubicBezTo>
                    <a:pt x="2809" y="500"/>
                    <a:pt x="2993" y="552"/>
                    <a:pt x="3150" y="657"/>
                  </a:cubicBezTo>
                  <a:lnTo>
                    <a:pt x="3150" y="185"/>
                  </a:lnTo>
                  <a:cubicBezTo>
                    <a:pt x="2966" y="132"/>
                    <a:pt x="2809" y="80"/>
                    <a:pt x="2625" y="53"/>
                  </a:cubicBezTo>
                  <a:cubicBezTo>
                    <a:pt x="2441" y="27"/>
                    <a:pt x="2231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4327100" y="3750950"/>
              <a:ext cx="237575" cy="131275"/>
            </a:xfrm>
            <a:custGeom>
              <a:avLst/>
              <a:gdLst/>
              <a:ahLst/>
              <a:cxnLst/>
              <a:rect l="l" t="t" r="r" b="b"/>
              <a:pathLst>
                <a:path w="9503" h="5251" extrusionOk="0">
                  <a:moveTo>
                    <a:pt x="9503" y="2626"/>
                  </a:moveTo>
                  <a:lnTo>
                    <a:pt x="8190" y="2626"/>
                  </a:lnTo>
                  <a:lnTo>
                    <a:pt x="8190" y="1"/>
                  </a:lnTo>
                  <a:lnTo>
                    <a:pt x="1" y="1"/>
                  </a:lnTo>
                  <a:cubicBezTo>
                    <a:pt x="1628" y="1"/>
                    <a:pt x="3282" y="972"/>
                    <a:pt x="3282" y="2626"/>
                  </a:cubicBezTo>
                  <a:cubicBezTo>
                    <a:pt x="3282" y="4253"/>
                    <a:pt x="1628" y="5251"/>
                    <a:pt x="1" y="5251"/>
                  </a:cubicBezTo>
                  <a:lnTo>
                    <a:pt x="8190" y="5251"/>
                  </a:lnTo>
                  <a:lnTo>
                    <a:pt x="8190" y="2626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4428175" y="3775225"/>
              <a:ext cx="84675" cy="85350"/>
            </a:xfrm>
            <a:custGeom>
              <a:avLst/>
              <a:gdLst/>
              <a:ahLst/>
              <a:cxnLst/>
              <a:rect l="l" t="t" r="r" b="b"/>
              <a:pathLst>
                <a:path w="3387" h="3414" extrusionOk="0">
                  <a:moveTo>
                    <a:pt x="2047" y="1"/>
                  </a:moveTo>
                  <a:cubicBezTo>
                    <a:pt x="1391" y="1"/>
                    <a:pt x="893" y="158"/>
                    <a:pt x="551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52"/>
                    <a:pt x="525" y="2967"/>
                  </a:cubicBezTo>
                  <a:cubicBezTo>
                    <a:pt x="893" y="3256"/>
                    <a:pt x="1391" y="3413"/>
                    <a:pt x="2021" y="3413"/>
                  </a:cubicBezTo>
                  <a:cubicBezTo>
                    <a:pt x="2284" y="3413"/>
                    <a:pt x="2546" y="3387"/>
                    <a:pt x="2782" y="3335"/>
                  </a:cubicBezTo>
                  <a:cubicBezTo>
                    <a:pt x="2992" y="3256"/>
                    <a:pt x="3202" y="3177"/>
                    <a:pt x="3386" y="3072"/>
                  </a:cubicBezTo>
                  <a:lnTo>
                    <a:pt x="3386" y="1655"/>
                  </a:lnTo>
                  <a:lnTo>
                    <a:pt x="1995" y="1655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915"/>
                  </a:lnTo>
                  <a:cubicBezTo>
                    <a:pt x="2651" y="2967"/>
                    <a:pt x="2546" y="2993"/>
                    <a:pt x="2415" y="3020"/>
                  </a:cubicBezTo>
                  <a:cubicBezTo>
                    <a:pt x="2310" y="3046"/>
                    <a:pt x="2179" y="3046"/>
                    <a:pt x="2021" y="3046"/>
                  </a:cubicBezTo>
                  <a:cubicBezTo>
                    <a:pt x="1575" y="3046"/>
                    <a:pt x="1260" y="2941"/>
                    <a:pt x="1024" y="2731"/>
                  </a:cubicBezTo>
                  <a:cubicBezTo>
                    <a:pt x="814" y="2495"/>
                    <a:pt x="709" y="2153"/>
                    <a:pt x="709" y="1707"/>
                  </a:cubicBezTo>
                  <a:cubicBezTo>
                    <a:pt x="709" y="1261"/>
                    <a:pt x="814" y="920"/>
                    <a:pt x="1050" y="710"/>
                  </a:cubicBezTo>
                  <a:cubicBezTo>
                    <a:pt x="1260" y="473"/>
                    <a:pt x="1601" y="368"/>
                    <a:pt x="2047" y="368"/>
                  </a:cubicBezTo>
                  <a:cubicBezTo>
                    <a:pt x="2257" y="368"/>
                    <a:pt x="2467" y="395"/>
                    <a:pt x="2651" y="447"/>
                  </a:cubicBezTo>
                  <a:cubicBezTo>
                    <a:pt x="2835" y="500"/>
                    <a:pt x="3045" y="578"/>
                    <a:pt x="3229" y="710"/>
                  </a:cubicBezTo>
                  <a:lnTo>
                    <a:pt x="3229" y="237"/>
                  </a:lnTo>
                  <a:cubicBezTo>
                    <a:pt x="3045" y="158"/>
                    <a:pt x="2861" y="106"/>
                    <a:pt x="2651" y="80"/>
                  </a:cubicBezTo>
                  <a:cubicBezTo>
                    <a:pt x="2467" y="27"/>
                    <a:pt x="2257" y="1"/>
                    <a:pt x="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4212925" y="2994975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0"/>
                  </a:moveTo>
                  <a:cubicBezTo>
                    <a:pt x="32812" y="6563"/>
                    <a:pt x="16406" y="16406"/>
                    <a:pt x="16406" y="16406"/>
                  </a:cubicBezTo>
                  <a:lnTo>
                    <a:pt x="16406" y="16406"/>
                  </a:lnTo>
                  <a:cubicBezTo>
                    <a:pt x="16406" y="16406"/>
                    <a:pt x="0" y="26250"/>
                    <a:pt x="0" y="32812"/>
                  </a:cubicBezTo>
                  <a:lnTo>
                    <a:pt x="0" y="36093"/>
                  </a:lnTo>
                  <a:cubicBezTo>
                    <a:pt x="0" y="29531"/>
                    <a:pt x="16406" y="19687"/>
                    <a:pt x="16406" y="19687"/>
                  </a:cubicBezTo>
                  <a:cubicBezTo>
                    <a:pt x="16406" y="19687"/>
                    <a:pt x="32812" y="9844"/>
                    <a:pt x="32812" y="3281"/>
                  </a:cubicBezTo>
                  <a:cubicBezTo>
                    <a:pt x="32812" y="3045"/>
                    <a:pt x="33048" y="0"/>
                    <a:pt x="32812" y="0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2770500" y="3702400"/>
              <a:ext cx="271050" cy="131275"/>
            </a:xfrm>
            <a:custGeom>
              <a:avLst/>
              <a:gdLst/>
              <a:ahLst/>
              <a:cxnLst/>
              <a:rect l="l" t="t" r="r" b="b"/>
              <a:pathLst>
                <a:path w="10842" h="5251" extrusionOk="0">
                  <a:moveTo>
                    <a:pt x="10842" y="2625"/>
                  </a:moveTo>
                  <a:lnTo>
                    <a:pt x="8217" y="2625"/>
                  </a:lnTo>
                  <a:lnTo>
                    <a:pt x="8217" y="0"/>
                  </a:lnTo>
                  <a:lnTo>
                    <a:pt x="1" y="0"/>
                  </a:lnTo>
                  <a:cubicBezTo>
                    <a:pt x="1655" y="0"/>
                    <a:pt x="3282" y="972"/>
                    <a:pt x="3282" y="2625"/>
                  </a:cubicBezTo>
                  <a:cubicBezTo>
                    <a:pt x="3282" y="4253"/>
                    <a:pt x="1655" y="5250"/>
                    <a:pt x="1" y="5250"/>
                  </a:cubicBezTo>
                  <a:lnTo>
                    <a:pt x="8217" y="5250"/>
                  </a:lnTo>
                  <a:lnTo>
                    <a:pt x="8217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2871575" y="3727325"/>
              <a:ext cx="84675" cy="84675"/>
            </a:xfrm>
            <a:custGeom>
              <a:avLst/>
              <a:gdLst/>
              <a:ahLst/>
              <a:cxnLst/>
              <a:rect l="l" t="t" r="r" b="b"/>
              <a:pathLst>
                <a:path w="3387" h="3387" extrusionOk="0">
                  <a:moveTo>
                    <a:pt x="2048" y="1"/>
                  </a:moveTo>
                  <a:cubicBezTo>
                    <a:pt x="1418" y="1"/>
                    <a:pt x="919" y="132"/>
                    <a:pt x="551" y="447"/>
                  </a:cubicBezTo>
                  <a:cubicBezTo>
                    <a:pt x="184" y="736"/>
                    <a:pt x="0" y="1156"/>
                    <a:pt x="0" y="1681"/>
                  </a:cubicBezTo>
                  <a:cubicBezTo>
                    <a:pt x="0" y="2232"/>
                    <a:pt x="184" y="2652"/>
                    <a:pt x="551" y="2941"/>
                  </a:cubicBezTo>
                  <a:cubicBezTo>
                    <a:pt x="893" y="3229"/>
                    <a:pt x="1391" y="3387"/>
                    <a:pt x="2048" y="3387"/>
                  </a:cubicBezTo>
                  <a:cubicBezTo>
                    <a:pt x="2310" y="3387"/>
                    <a:pt x="2546" y="3361"/>
                    <a:pt x="2783" y="3308"/>
                  </a:cubicBezTo>
                  <a:cubicBezTo>
                    <a:pt x="3019" y="3256"/>
                    <a:pt x="3229" y="3151"/>
                    <a:pt x="3386" y="3046"/>
                  </a:cubicBezTo>
                  <a:lnTo>
                    <a:pt x="3386" y="1628"/>
                  </a:lnTo>
                  <a:lnTo>
                    <a:pt x="2021" y="1628"/>
                  </a:lnTo>
                  <a:lnTo>
                    <a:pt x="2021" y="1996"/>
                  </a:lnTo>
                  <a:lnTo>
                    <a:pt x="2756" y="1996"/>
                  </a:lnTo>
                  <a:lnTo>
                    <a:pt x="2756" y="2888"/>
                  </a:lnTo>
                  <a:cubicBezTo>
                    <a:pt x="2651" y="2941"/>
                    <a:pt x="2546" y="2967"/>
                    <a:pt x="2441" y="2993"/>
                  </a:cubicBezTo>
                  <a:cubicBezTo>
                    <a:pt x="2310" y="3019"/>
                    <a:pt x="2179" y="3019"/>
                    <a:pt x="2048" y="3019"/>
                  </a:cubicBezTo>
                  <a:cubicBezTo>
                    <a:pt x="1601" y="3019"/>
                    <a:pt x="1260" y="2914"/>
                    <a:pt x="1050" y="2704"/>
                  </a:cubicBezTo>
                  <a:cubicBezTo>
                    <a:pt x="840" y="2468"/>
                    <a:pt x="735" y="2153"/>
                    <a:pt x="735" y="1681"/>
                  </a:cubicBezTo>
                  <a:cubicBezTo>
                    <a:pt x="735" y="1234"/>
                    <a:pt x="840" y="893"/>
                    <a:pt x="1050" y="683"/>
                  </a:cubicBezTo>
                  <a:cubicBezTo>
                    <a:pt x="1286" y="447"/>
                    <a:pt x="1601" y="342"/>
                    <a:pt x="2048" y="342"/>
                  </a:cubicBezTo>
                  <a:cubicBezTo>
                    <a:pt x="2258" y="342"/>
                    <a:pt x="2468" y="368"/>
                    <a:pt x="2651" y="421"/>
                  </a:cubicBezTo>
                  <a:cubicBezTo>
                    <a:pt x="2861" y="473"/>
                    <a:pt x="3045" y="552"/>
                    <a:pt x="3229" y="683"/>
                  </a:cubicBezTo>
                  <a:lnTo>
                    <a:pt x="3229" y="211"/>
                  </a:lnTo>
                  <a:cubicBezTo>
                    <a:pt x="3045" y="132"/>
                    <a:pt x="2861" y="80"/>
                    <a:pt x="2651" y="53"/>
                  </a:cubicBezTo>
                  <a:cubicBezTo>
                    <a:pt x="2468" y="1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4437350" y="3931425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14753" y="2625"/>
                  </a:moveTo>
                  <a:lnTo>
                    <a:pt x="8190" y="2625"/>
                  </a:lnTo>
                  <a:lnTo>
                    <a:pt x="8190" y="0"/>
                  </a:lnTo>
                  <a:lnTo>
                    <a:pt x="1" y="0"/>
                  </a:lnTo>
                  <a:lnTo>
                    <a:pt x="3282" y="2625"/>
                  </a:lnTo>
                  <a:lnTo>
                    <a:pt x="1" y="5250"/>
                  </a:ln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4523975" y="3953075"/>
              <a:ext cx="97150" cy="90600"/>
            </a:xfrm>
            <a:custGeom>
              <a:avLst/>
              <a:gdLst/>
              <a:ahLst/>
              <a:cxnLst/>
              <a:rect l="l" t="t" r="r" b="b"/>
              <a:pathLst>
                <a:path w="3886" h="3624" extrusionOk="0">
                  <a:moveTo>
                    <a:pt x="1917" y="447"/>
                  </a:moveTo>
                  <a:lnTo>
                    <a:pt x="2652" y="2284"/>
                  </a:lnTo>
                  <a:lnTo>
                    <a:pt x="1208" y="2284"/>
                  </a:lnTo>
                  <a:lnTo>
                    <a:pt x="1917" y="447"/>
                  </a:lnTo>
                  <a:close/>
                  <a:moveTo>
                    <a:pt x="1523" y="1"/>
                  </a:moveTo>
                  <a:lnTo>
                    <a:pt x="0" y="3623"/>
                  </a:lnTo>
                  <a:lnTo>
                    <a:pt x="683" y="3623"/>
                  </a:lnTo>
                  <a:lnTo>
                    <a:pt x="1050" y="2678"/>
                  </a:lnTo>
                  <a:lnTo>
                    <a:pt x="2809" y="2678"/>
                  </a:lnTo>
                  <a:lnTo>
                    <a:pt x="3177" y="3623"/>
                  </a:lnTo>
                  <a:lnTo>
                    <a:pt x="3885" y="3623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4240475" y="3931425"/>
              <a:ext cx="278925" cy="131275"/>
            </a:xfrm>
            <a:custGeom>
              <a:avLst/>
              <a:gdLst/>
              <a:ahLst/>
              <a:cxnLst/>
              <a:rect l="l" t="t" r="r" b="b"/>
              <a:pathLst>
                <a:path w="11157" h="5251" extrusionOk="0">
                  <a:moveTo>
                    <a:pt x="1" y="2625"/>
                  </a:moveTo>
                  <a:lnTo>
                    <a:pt x="4594" y="2625"/>
                  </a:lnTo>
                  <a:lnTo>
                    <a:pt x="4594" y="0"/>
                  </a:lnTo>
                  <a:lnTo>
                    <a:pt x="7876" y="0"/>
                  </a:lnTo>
                  <a:lnTo>
                    <a:pt x="11157" y="2625"/>
                  </a:lnTo>
                  <a:lnTo>
                    <a:pt x="7876" y="5250"/>
                  </a:lnTo>
                  <a:lnTo>
                    <a:pt x="4594" y="5250"/>
                  </a:lnTo>
                  <a:lnTo>
                    <a:pt x="4594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4375675" y="395505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0"/>
                  </a:moveTo>
                  <a:lnTo>
                    <a:pt x="0" y="394"/>
                  </a:lnTo>
                  <a:lnTo>
                    <a:pt x="1076" y="394"/>
                  </a:lnTo>
                  <a:lnTo>
                    <a:pt x="1076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2944400" y="3865800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11472" y="2625"/>
                  </a:moveTo>
                  <a:lnTo>
                    <a:pt x="8191" y="2625"/>
                  </a:lnTo>
                  <a:lnTo>
                    <a:pt x="8191" y="0"/>
                  </a:lnTo>
                  <a:lnTo>
                    <a:pt x="1" y="0"/>
                  </a:lnTo>
                  <a:lnTo>
                    <a:pt x="3282" y="2625"/>
                  </a:lnTo>
                  <a:lnTo>
                    <a:pt x="1" y="5250"/>
                  </a:lnTo>
                  <a:lnTo>
                    <a:pt x="8191" y="5250"/>
                  </a:lnTo>
                  <a:lnTo>
                    <a:pt x="8191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031025" y="3887450"/>
              <a:ext cx="97150" cy="90600"/>
            </a:xfrm>
            <a:custGeom>
              <a:avLst/>
              <a:gdLst/>
              <a:ahLst/>
              <a:cxnLst/>
              <a:rect l="l" t="t" r="r" b="b"/>
              <a:pathLst>
                <a:path w="3886" h="3624" extrusionOk="0">
                  <a:moveTo>
                    <a:pt x="1917" y="447"/>
                  </a:moveTo>
                  <a:lnTo>
                    <a:pt x="2652" y="2284"/>
                  </a:lnTo>
                  <a:lnTo>
                    <a:pt x="1208" y="2284"/>
                  </a:lnTo>
                  <a:lnTo>
                    <a:pt x="1917" y="447"/>
                  </a:lnTo>
                  <a:close/>
                  <a:moveTo>
                    <a:pt x="1523" y="1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10" y="2678"/>
                  </a:lnTo>
                  <a:lnTo>
                    <a:pt x="3177" y="3623"/>
                  </a:lnTo>
                  <a:lnTo>
                    <a:pt x="3886" y="3623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4388125" y="4095475"/>
              <a:ext cx="368850" cy="131275"/>
            </a:xfrm>
            <a:custGeom>
              <a:avLst/>
              <a:gdLst/>
              <a:ahLst/>
              <a:cxnLst/>
              <a:rect l="l" t="t" r="r" b="b"/>
              <a:pathLst>
                <a:path w="14754" h="5251" extrusionOk="0">
                  <a:moveTo>
                    <a:pt x="1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14753" y="1"/>
                  </a:lnTo>
                  <a:lnTo>
                    <a:pt x="11472" y="2626"/>
                  </a:lnTo>
                  <a:lnTo>
                    <a:pt x="14753" y="5251"/>
                  </a:ln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4573200" y="4119100"/>
              <a:ext cx="97150" cy="85350"/>
            </a:xfrm>
            <a:custGeom>
              <a:avLst/>
              <a:gdLst/>
              <a:ahLst/>
              <a:cxnLst/>
              <a:rect l="l" t="t" r="r" b="b"/>
              <a:pathLst>
                <a:path w="3886" h="3414" extrusionOk="0">
                  <a:moveTo>
                    <a:pt x="1943" y="394"/>
                  </a:moveTo>
                  <a:lnTo>
                    <a:pt x="2651" y="2153"/>
                  </a:lnTo>
                  <a:lnTo>
                    <a:pt x="1234" y="2153"/>
                  </a:lnTo>
                  <a:lnTo>
                    <a:pt x="1943" y="394"/>
                  </a:lnTo>
                  <a:close/>
                  <a:moveTo>
                    <a:pt x="1523" y="1"/>
                  </a:moveTo>
                  <a:lnTo>
                    <a:pt x="0" y="3413"/>
                  </a:lnTo>
                  <a:lnTo>
                    <a:pt x="709" y="3413"/>
                  </a:lnTo>
                  <a:lnTo>
                    <a:pt x="1050" y="2521"/>
                  </a:lnTo>
                  <a:lnTo>
                    <a:pt x="2809" y="2521"/>
                  </a:lnTo>
                  <a:lnTo>
                    <a:pt x="3176" y="3413"/>
                  </a:lnTo>
                  <a:lnTo>
                    <a:pt x="3885" y="341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4674900" y="4095475"/>
              <a:ext cx="311750" cy="131275"/>
            </a:xfrm>
            <a:custGeom>
              <a:avLst/>
              <a:gdLst/>
              <a:ahLst/>
              <a:cxnLst/>
              <a:rect l="l" t="t" r="r" b="b"/>
              <a:pathLst>
                <a:path w="12470" h="5251" extrusionOk="0">
                  <a:moveTo>
                    <a:pt x="12469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lnTo>
                    <a:pt x="1" y="2626"/>
                  </a:lnTo>
                  <a:lnTo>
                    <a:pt x="3282" y="5251"/>
                  </a:ln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4753000" y="41191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1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2813175" y="4029850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0" y="2626"/>
                  </a:moveTo>
                  <a:lnTo>
                    <a:pt x="6562" y="2626"/>
                  </a:lnTo>
                  <a:lnTo>
                    <a:pt x="6562" y="1"/>
                  </a:lnTo>
                  <a:lnTo>
                    <a:pt x="14752" y="1"/>
                  </a:lnTo>
                  <a:lnTo>
                    <a:pt x="11471" y="2626"/>
                  </a:lnTo>
                  <a:lnTo>
                    <a:pt x="14752" y="5251"/>
                  </a:lnTo>
                  <a:lnTo>
                    <a:pt x="6562" y="5251"/>
                  </a:lnTo>
                  <a:lnTo>
                    <a:pt x="6562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2998225" y="4053475"/>
              <a:ext cx="97150" cy="85350"/>
            </a:xfrm>
            <a:custGeom>
              <a:avLst/>
              <a:gdLst/>
              <a:ahLst/>
              <a:cxnLst/>
              <a:rect l="l" t="t" r="r" b="b"/>
              <a:pathLst>
                <a:path w="3886" h="3414" extrusionOk="0">
                  <a:moveTo>
                    <a:pt x="1943" y="395"/>
                  </a:moveTo>
                  <a:lnTo>
                    <a:pt x="2652" y="2153"/>
                  </a:lnTo>
                  <a:lnTo>
                    <a:pt x="1234" y="2153"/>
                  </a:lnTo>
                  <a:lnTo>
                    <a:pt x="1943" y="395"/>
                  </a:lnTo>
                  <a:close/>
                  <a:moveTo>
                    <a:pt x="1523" y="1"/>
                  </a:moveTo>
                  <a:lnTo>
                    <a:pt x="0" y="3413"/>
                  </a:lnTo>
                  <a:lnTo>
                    <a:pt x="709" y="3413"/>
                  </a:lnTo>
                  <a:lnTo>
                    <a:pt x="1050" y="2521"/>
                  </a:lnTo>
                  <a:lnTo>
                    <a:pt x="2809" y="2521"/>
                  </a:lnTo>
                  <a:lnTo>
                    <a:pt x="3177" y="3413"/>
                  </a:lnTo>
                  <a:lnTo>
                    <a:pt x="3885" y="341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3099950" y="4029850"/>
              <a:ext cx="262500" cy="131275"/>
            </a:xfrm>
            <a:custGeom>
              <a:avLst/>
              <a:gdLst/>
              <a:ahLst/>
              <a:cxnLst/>
              <a:rect l="l" t="t" r="r" b="b"/>
              <a:pathLst>
                <a:path w="10500" h="5251" extrusionOk="0">
                  <a:moveTo>
                    <a:pt x="10500" y="2626"/>
                  </a:moveTo>
                  <a:lnTo>
                    <a:pt x="6562" y="2626"/>
                  </a:lnTo>
                  <a:lnTo>
                    <a:pt x="6562" y="1"/>
                  </a:lnTo>
                  <a:lnTo>
                    <a:pt x="3281" y="1"/>
                  </a:lnTo>
                  <a:lnTo>
                    <a:pt x="0" y="2626"/>
                  </a:lnTo>
                  <a:lnTo>
                    <a:pt x="3281" y="5251"/>
                  </a:lnTo>
                  <a:lnTo>
                    <a:pt x="6562" y="5251"/>
                  </a:lnTo>
                  <a:lnTo>
                    <a:pt x="6562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178025" y="40534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1"/>
                  </a:moveTo>
                  <a:lnTo>
                    <a:pt x="1" y="395"/>
                  </a:lnTo>
                  <a:lnTo>
                    <a:pt x="1077" y="395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5"/>
                  </a:lnTo>
                  <a:lnTo>
                    <a:pt x="2626" y="395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4601400" y="4259550"/>
              <a:ext cx="319625" cy="131275"/>
            </a:xfrm>
            <a:custGeom>
              <a:avLst/>
              <a:gdLst/>
              <a:ahLst/>
              <a:cxnLst/>
              <a:rect l="l" t="t" r="r" b="b"/>
              <a:pathLst>
                <a:path w="12785" h="5251" extrusionOk="0">
                  <a:moveTo>
                    <a:pt x="1" y="2625"/>
                  </a:moveTo>
                  <a:lnTo>
                    <a:pt x="4595" y="2625"/>
                  </a:lnTo>
                  <a:lnTo>
                    <a:pt x="4595" y="0"/>
                  </a:lnTo>
                  <a:lnTo>
                    <a:pt x="12784" y="0"/>
                  </a:lnTo>
                  <a:lnTo>
                    <a:pt x="9503" y="2625"/>
                  </a:lnTo>
                  <a:lnTo>
                    <a:pt x="12784" y="5250"/>
                  </a:lnTo>
                  <a:lnTo>
                    <a:pt x="4595" y="5250"/>
                  </a:lnTo>
                  <a:lnTo>
                    <a:pt x="4595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4737250" y="4283175"/>
              <a:ext cx="97150" cy="85325"/>
            </a:xfrm>
            <a:custGeom>
              <a:avLst/>
              <a:gdLst/>
              <a:ahLst/>
              <a:cxnLst/>
              <a:rect l="l" t="t" r="r" b="b"/>
              <a:pathLst>
                <a:path w="3886" h="3413" extrusionOk="0">
                  <a:moveTo>
                    <a:pt x="1943" y="394"/>
                  </a:moveTo>
                  <a:lnTo>
                    <a:pt x="2652" y="2153"/>
                  </a:lnTo>
                  <a:lnTo>
                    <a:pt x="1234" y="2153"/>
                  </a:lnTo>
                  <a:lnTo>
                    <a:pt x="1943" y="394"/>
                  </a:lnTo>
                  <a:close/>
                  <a:moveTo>
                    <a:pt x="1523" y="0"/>
                  </a:moveTo>
                  <a:lnTo>
                    <a:pt x="1" y="3413"/>
                  </a:lnTo>
                  <a:lnTo>
                    <a:pt x="709" y="3413"/>
                  </a:lnTo>
                  <a:lnTo>
                    <a:pt x="1051" y="2520"/>
                  </a:lnTo>
                  <a:lnTo>
                    <a:pt x="2809" y="2520"/>
                  </a:lnTo>
                  <a:lnTo>
                    <a:pt x="3177" y="3413"/>
                  </a:lnTo>
                  <a:lnTo>
                    <a:pt x="3885" y="341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4838975" y="4259550"/>
              <a:ext cx="196900" cy="131275"/>
            </a:xfrm>
            <a:custGeom>
              <a:avLst/>
              <a:gdLst/>
              <a:ahLst/>
              <a:cxnLst/>
              <a:rect l="l" t="t" r="r" b="b"/>
              <a:pathLst>
                <a:path w="7876" h="5251" extrusionOk="0">
                  <a:moveTo>
                    <a:pt x="7875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1" y="0"/>
                  </a:lnTo>
                  <a:lnTo>
                    <a:pt x="0" y="2625"/>
                  </a:lnTo>
                  <a:lnTo>
                    <a:pt x="3281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4917050" y="42831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0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50" y="3465"/>
                  </a:lnTo>
                  <a:lnTo>
                    <a:pt x="1550" y="394"/>
                  </a:lnTo>
                  <a:lnTo>
                    <a:pt x="2626" y="394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3026450" y="4201800"/>
              <a:ext cx="253975" cy="131275"/>
            </a:xfrm>
            <a:custGeom>
              <a:avLst/>
              <a:gdLst/>
              <a:ahLst/>
              <a:cxnLst/>
              <a:rect l="l" t="t" r="r" b="b"/>
              <a:pathLst>
                <a:path w="10159" h="5251" extrusionOk="0">
                  <a:moveTo>
                    <a:pt x="0" y="2625"/>
                  </a:moveTo>
                  <a:lnTo>
                    <a:pt x="1969" y="2625"/>
                  </a:lnTo>
                  <a:lnTo>
                    <a:pt x="1969" y="0"/>
                  </a:lnTo>
                  <a:lnTo>
                    <a:pt x="10159" y="0"/>
                  </a:lnTo>
                  <a:lnTo>
                    <a:pt x="6877" y="2625"/>
                  </a:lnTo>
                  <a:lnTo>
                    <a:pt x="10159" y="5250"/>
                  </a:lnTo>
                  <a:lnTo>
                    <a:pt x="1969" y="5250"/>
                  </a:lnTo>
                  <a:lnTo>
                    <a:pt x="1969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3096650" y="4225425"/>
              <a:ext cx="97150" cy="85975"/>
            </a:xfrm>
            <a:custGeom>
              <a:avLst/>
              <a:gdLst/>
              <a:ahLst/>
              <a:cxnLst/>
              <a:rect l="l" t="t" r="r" b="b"/>
              <a:pathLst>
                <a:path w="3886" h="3439" extrusionOk="0">
                  <a:moveTo>
                    <a:pt x="1943" y="420"/>
                  </a:moveTo>
                  <a:lnTo>
                    <a:pt x="2652" y="2179"/>
                  </a:lnTo>
                  <a:lnTo>
                    <a:pt x="1235" y="2179"/>
                  </a:lnTo>
                  <a:lnTo>
                    <a:pt x="1943" y="420"/>
                  </a:lnTo>
                  <a:close/>
                  <a:moveTo>
                    <a:pt x="1523" y="0"/>
                  </a:moveTo>
                  <a:lnTo>
                    <a:pt x="1" y="3439"/>
                  </a:lnTo>
                  <a:lnTo>
                    <a:pt x="710" y="3439"/>
                  </a:lnTo>
                  <a:lnTo>
                    <a:pt x="1051" y="2546"/>
                  </a:lnTo>
                  <a:lnTo>
                    <a:pt x="2809" y="2546"/>
                  </a:lnTo>
                  <a:lnTo>
                    <a:pt x="3177" y="3439"/>
                  </a:lnTo>
                  <a:lnTo>
                    <a:pt x="3886" y="3439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3198375" y="4201800"/>
              <a:ext cx="180500" cy="131275"/>
            </a:xfrm>
            <a:custGeom>
              <a:avLst/>
              <a:gdLst/>
              <a:ahLst/>
              <a:cxnLst/>
              <a:rect l="l" t="t" r="r" b="b"/>
              <a:pathLst>
                <a:path w="7220" h="5251" extrusionOk="0">
                  <a:moveTo>
                    <a:pt x="7219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lnTo>
                    <a:pt x="0" y="2625"/>
                  </a:lnTo>
                  <a:lnTo>
                    <a:pt x="3282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3276475" y="42260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0"/>
                  </a:moveTo>
                  <a:lnTo>
                    <a:pt x="0" y="394"/>
                  </a:lnTo>
                  <a:lnTo>
                    <a:pt x="1076" y="394"/>
                  </a:lnTo>
                  <a:lnTo>
                    <a:pt x="1076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4838975" y="4686100"/>
              <a:ext cx="196900" cy="131275"/>
            </a:xfrm>
            <a:custGeom>
              <a:avLst/>
              <a:gdLst/>
              <a:ahLst/>
              <a:cxnLst/>
              <a:rect l="l" t="t" r="r" b="b"/>
              <a:pathLst>
                <a:path w="7876" h="5251" extrusionOk="0">
                  <a:moveTo>
                    <a:pt x="7875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1" y="0"/>
                  </a:lnTo>
                  <a:cubicBezTo>
                    <a:pt x="1654" y="0"/>
                    <a:pt x="0" y="972"/>
                    <a:pt x="0" y="2625"/>
                  </a:cubicBezTo>
                  <a:cubicBezTo>
                    <a:pt x="0" y="4253"/>
                    <a:pt x="1654" y="5250"/>
                    <a:pt x="3281" y="5250"/>
                  </a:cubicBez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4902625" y="4710375"/>
              <a:ext cx="78775" cy="85325"/>
            </a:xfrm>
            <a:custGeom>
              <a:avLst/>
              <a:gdLst/>
              <a:ahLst/>
              <a:cxnLst/>
              <a:rect l="l" t="t" r="r" b="b"/>
              <a:pathLst>
                <a:path w="3151" h="3413" extrusionOk="0">
                  <a:moveTo>
                    <a:pt x="2048" y="1"/>
                  </a:moveTo>
                  <a:cubicBezTo>
                    <a:pt x="1392" y="1"/>
                    <a:pt x="893" y="158"/>
                    <a:pt x="525" y="473"/>
                  </a:cubicBezTo>
                  <a:cubicBezTo>
                    <a:pt x="184" y="762"/>
                    <a:pt x="0" y="1182"/>
                    <a:pt x="0" y="1707"/>
                  </a:cubicBezTo>
                  <a:cubicBezTo>
                    <a:pt x="0" y="2258"/>
                    <a:pt x="184" y="2678"/>
                    <a:pt x="525" y="2967"/>
                  </a:cubicBezTo>
                  <a:cubicBezTo>
                    <a:pt x="893" y="3255"/>
                    <a:pt x="1392" y="3413"/>
                    <a:pt x="2048" y="3413"/>
                  </a:cubicBezTo>
                  <a:cubicBezTo>
                    <a:pt x="2232" y="3413"/>
                    <a:pt x="2442" y="3387"/>
                    <a:pt x="2625" y="3360"/>
                  </a:cubicBezTo>
                  <a:cubicBezTo>
                    <a:pt x="2809" y="3334"/>
                    <a:pt x="2967" y="3282"/>
                    <a:pt x="3150" y="3229"/>
                  </a:cubicBezTo>
                  <a:lnTo>
                    <a:pt x="3150" y="2783"/>
                  </a:lnTo>
                  <a:cubicBezTo>
                    <a:pt x="2993" y="2862"/>
                    <a:pt x="2809" y="2941"/>
                    <a:pt x="2625" y="2967"/>
                  </a:cubicBezTo>
                  <a:cubicBezTo>
                    <a:pt x="2442" y="3019"/>
                    <a:pt x="2232" y="3046"/>
                    <a:pt x="2048" y="3046"/>
                  </a:cubicBezTo>
                  <a:cubicBezTo>
                    <a:pt x="1602" y="3046"/>
                    <a:pt x="1260" y="2941"/>
                    <a:pt x="1050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0" y="709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32" y="368"/>
                    <a:pt x="2415" y="394"/>
                    <a:pt x="2625" y="447"/>
                  </a:cubicBezTo>
                  <a:cubicBezTo>
                    <a:pt x="2809" y="499"/>
                    <a:pt x="2993" y="552"/>
                    <a:pt x="3150" y="657"/>
                  </a:cubicBezTo>
                  <a:lnTo>
                    <a:pt x="3150" y="184"/>
                  </a:lnTo>
                  <a:cubicBezTo>
                    <a:pt x="2967" y="132"/>
                    <a:pt x="2809" y="79"/>
                    <a:pt x="2625" y="53"/>
                  </a:cubicBezTo>
                  <a:cubicBezTo>
                    <a:pt x="2442" y="27"/>
                    <a:pt x="2232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4634225" y="4686100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0" y="2625"/>
                  </a:moveTo>
                  <a:lnTo>
                    <a:pt x="3282" y="2625"/>
                  </a:lnTo>
                  <a:lnTo>
                    <a:pt x="3282" y="0"/>
                  </a:lnTo>
                  <a:lnTo>
                    <a:pt x="11471" y="0"/>
                  </a:lnTo>
                  <a:cubicBezTo>
                    <a:pt x="9844" y="0"/>
                    <a:pt x="8190" y="972"/>
                    <a:pt x="8190" y="2625"/>
                  </a:cubicBezTo>
                  <a:cubicBezTo>
                    <a:pt x="8190" y="4253"/>
                    <a:pt x="9844" y="5250"/>
                    <a:pt x="11471" y="5250"/>
                  </a:cubicBezTo>
                  <a:lnTo>
                    <a:pt x="3282" y="5250"/>
                  </a:lnTo>
                  <a:lnTo>
                    <a:pt x="3282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4735275" y="4710375"/>
              <a:ext cx="84675" cy="85325"/>
            </a:xfrm>
            <a:custGeom>
              <a:avLst/>
              <a:gdLst/>
              <a:ahLst/>
              <a:cxnLst/>
              <a:rect l="l" t="t" r="r" b="b"/>
              <a:pathLst>
                <a:path w="3387" h="3413" extrusionOk="0">
                  <a:moveTo>
                    <a:pt x="2048" y="1"/>
                  </a:moveTo>
                  <a:cubicBezTo>
                    <a:pt x="1392" y="1"/>
                    <a:pt x="893" y="158"/>
                    <a:pt x="552" y="473"/>
                  </a:cubicBezTo>
                  <a:cubicBezTo>
                    <a:pt x="185" y="762"/>
                    <a:pt x="1" y="1182"/>
                    <a:pt x="1" y="1707"/>
                  </a:cubicBezTo>
                  <a:cubicBezTo>
                    <a:pt x="1" y="2258"/>
                    <a:pt x="185" y="2652"/>
                    <a:pt x="526" y="2967"/>
                  </a:cubicBezTo>
                  <a:cubicBezTo>
                    <a:pt x="893" y="3255"/>
                    <a:pt x="1392" y="3413"/>
                    <a:pt x="2022" y="3413"/>
                  </a:cubicBezTo>
                  <a:cubicBezTo>
                    <a:pt x="2285" y="3413"/>
                    <a:pt x="2547" y="3387"/>
                    <a:pt x="2783" y="3334"/>
                  </a:cubicBezTo>
                  <a:cubicBezTo>
                    <a:pt x="2993" y="3255"/>
                    <a:pt x="3203" y="3177"/>
                    <a:pt x="3387" y="3072"/>
                  </a:cubicBezTo>
                  <a:lnTo>
                    <a:pt x="3387" y="1654"/>
                  </a:lnTo>
                  <a:lnTo>
                    <a:pt x="1996" y="1654"/>
                  </a:lnTo>
                  <a:lnTo>
                    <a:pt x="1996" y="2022"/>
                  </a:lnTo>
                  <a:lnTo>
                    <a:pt x="2731" y="2022"/>
                  </a:lnTo>
                  <a:lnTo>
                    <a:pt x="2731" y="2914"/>
                  </a:lnTo>
                  <a:cubicBezTo>
                    <a:pt x="2652" y="2967"/>
                    <a:pt x="2547" y="2993"/>
                    <a:pt x="2416" y="3019"/>
                  </a:cubicBezTo>
                  <a:cubicBezTo>
                    <a:pt x="2311" y="3046"/>
                    <a:pt x="2180" y="3046"/>
                    <a:pt x="2022" y="3046"/>
                  </a:cubicBezTo>
                  <a:cubicBezTo>
                    <a:pt x="1576" y="3046"/>
                    <a:pt x="1261" y="2941"/>
                    <a:pt x="1025" y="2731"/>
                  </a:cubicBezTo>
                  <a:cubicBezTo>
                    <a:pt x="815" y="2494"/>
                    <a:pt x="710" y="2153"/>
                    <a:pt x="710" y="1707"/>
                  </a:cubicBezTo>
                  <a:cubicBezTo>
                    <a:pt x="710" y="1261"/>
                    <a:pt x="815" y="919"/>
                    <a:pt x="1051" y="709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58" y="368"/>
                    <a:pt x="2468" y="394"/>
                    <a:pt x="2652" y="447"/>
                  </a:cubicBezTo>
                  <a:cubicBezTo>
                    <a:pt x="2836" y="499"/>
                    <a:pt x="3046" y="578"/>
                    <a:pt x="3229" y="709"/>
                  </a:cubicBezTo>
                  <a:lnTo>
                    <a:pt x="3229" y="237"/>
                  </a:lnTo>
                  <a:cubicBezTo>
                    <a:pt x="3046" y="158"/>
                    <a:pt x="2862" y="106"/>
                    <a:pt x="2652" y="79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198375" y="4595525"/>
              <a:ext cx="196900" cy="131275"/>
            </a:xfrm>
            <a:custGeom>
              <a:avLst/>
              <a:gdLst/>
              <a:ahLst/>
              <a:cxnLst/>
              <a:rect l="l" t="t" r="r" b="b"/>
              <a:pathLst>
                <a:path w="7876" h="5251" extrusionOk="0">
                  <a:moveTo>
                    <a:pt x="7875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cubicBezTo>
                    <a:pt x="1654" y="1"/>
                    <a:pt x="0" y="998"/>
                    <a:pt x="0" y="2626"/>
                  </a:cubicBezTo>
                  <a:cubicBezTo>
                    <a:pt x="0" y="4280"/>
                    <a:pt x="1654" y="5251"/>
                    <a:pt x="3282" y="5251"/>
                  </a:cubicBez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262025" y="4620475"/>
              <a:ext cx="78775" cy="84675"/>
            </a:xfrm>
            <a:custGeom>
              <a:avLst/>
              <a:gdLst/>
              <a:ahLst/>
              <a:cxnLst/>
              <a:rect l="l" t="t" r="r" b="b"/>
              <a:pathLst>
                <a:path w="3151" h="3387" extrusionOk="0">
                  <a:moveTo>
                    <a:pt x="2048" y="0"/>
                  </a:moveTo>
                  <a:cubicBezTo>
                    <a:pt x="1392" y="0"/>
                    <a:pt x="893" y="158"/>
                    <a:pt x="526" y="447"/>
                  </a:cubicBezTo>
                  <a:cubicBezTo>
                    <a:pt x="184" y="735"/>
                    <a:pt x="1" y="1155"/>
                    <a:pt x="1" y="1707"/>
                  </a:cubicBezTo>
                  <a:cubicBezTo>
                    <a:pt x="1" y="2232"/>
                    <a:pt x="184" y="2652"/>
                    <a:pt x="526" y="2940"/>
                  </a:cubicBezTo>
                  <a:cubicBezTo>
                    <a:pt x="893" y="3255"/>
                    <a:pt x="1392" y="3387"/>
                    <a:pt x="2048" y="3387"/>
                  </a:cubicBezTo>
                  <a:cubicBezTo>
                    <a:pt x="2232" y="3387"/>
                    <a:pt x="2442" y="3387"/>
                    <a:pt x="2626" y="3360"/>
                  </a:cubicBezTo>
                  <a:cubicBezTo>
                    <a:pt x="2809" y="3308"/>
                    <a:pt x="2967" y="3282"/>
                    <a:pt x="3151" y="3203"/>
                  </a:cubicBezTo>
                  <a:lnTo>
                    <a:pt x="3151" y="2757"/>
                  </a:lnTo>
                  <a:cubicBezTo>
                    <a:pt x="2993" y="2862"/>
                    <a:pt x="2809" y="2914"/>
                    <a:pt x="2626" y="2967"/>
                  </a:cubicBezTo>
                  <a:cubicBezTo>
                    <a:pt x="2442" y="3019"/>
                    <a:pt x="2232" y="3045"/>
                    <a:pt x="2048" y="3045"/>
                  </a:cubicBezTo>
                  <a:cubicBezTo>
                    <a:pt x="1602" y="3045"/>
                    <a:pt x="1261" y="2914"/>
                    <a:pt x="1051" y="2704"/>
                  </a:cubicBezTo>
                  <a:cubicBezTo>
                    <a:pt x="814" y="2468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1" y="683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68"/>
                    <a:pt x="2626" y="420"/>
                  </a:cubicBezTo>
                  <a:cubicBezTo>
                    <a:pt x="2809" y="473"/>
                    <a:pt x="2993" y="552"/>
                    <a:pt x="3151" y="630"/>
                  </a:cubicBezTo>
                  <a:lnTo>
                    <a:pt x="3151" y="184"/>
                  </a:lnTo>
                  <a:cubicBezTo>
                    <a:pt x="2967" y="105"/>
                    <a:pt x="2809" y="79"/>
                    <a:pt x="2626" y="53"/>
                  </a:cubicBezTo>
                  <a:cubicBezTo>
                    <a:pt x="2442" y="0"/>
                    <a:pt x="2232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2993625" y="4595525"/>
              <a:ext cx="286800" cy="131275"/>
            </a:xfrm>
            <a:custGeom>
              <a:avLst/>
              <a:gdLst/>
              <a:ahLst/>
              <a:cxnLst/>
              <a:rect l="l" t="t" r="r" b="b"/>
              <a:pathLst>
                <a:path w="11472" h="5251" extrusionOk="0">
                  <a:moveTo>
                    <a:pt x="1" y="2626"/>
                  </a:moveTo>
                  <a:lnTo>
                    <a:pt x="3282" y="2626"/>
                  </a:lnTo>
                  <a:lnTo>
                    <a:pt x="3282" y="1"/>
                  </a:lnTo>
                  <a:lnTo>
                    <a:pt x="11472" y="1"/>
                  </a:lnTo>
                  <a:cubicBezTo>
                    <a:pt x="9844" y="1"/>
                    <a:pt x="8190" y="998"/>
                    <a:pt x="8190" y="2626"/>
                  </a:cubicBezTo>
                  <a:cubicBezTo>
                    <a:pt x="8190" y="4280"/>
                    <a:pt x="9844" y="5251"/>
                    <a:pt x="11472" y="5251"/>
                  </a:cubicBezTo>
                  <a:lnTo>
                    <a:pt x="3282" y="5251"/>
                  </a:lnTo>
                  <a:lnTo>
                    <a:pt x="3282" y="2626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3094700" y="4620475"/>
              <a:ext cx="84675" cy="84675"/>
            </a:xfrm>
            <a:custGeom>
              <a:avLst/>
              <a:gdLst/>
              <a:ahLst/>
              <a:cxnLst/>
              <a:rect l="l" t="t" r="r" b="b"/>
              <a:pathLst>
                <a:path w="3387" h="3387" extrusionOk="0">
                  <a:moveTo>
                    <a:pt x="2048" y="0"/>
                  </a:moveTo>
                  <a:cubicBezTo>
                    <a:pt x="1391" y="0"/>
                    <a:pt x="893" y="158"/>
                    <a:pt x="551" y="447"/>
                  </a:cubicBezTo>
                  <a:cubicBezTo>
                    <a:pt x="184" y="735"/>
                    <a:pt x="0" y="1155"/>
                    <a:pt x="0" y="1707"/>
                  </a:cubicBezTo>
                  <a:cubicBezTo>
                    <a:pt x="0" y="2232"/>
                    <a:pt x="184" y="2652"/>
                    <a:pt x="525" y="2940"/>
                  </a:cubicBezTo>
                  <a:cubicBezTo>
                    <a:pt x="893" y="3255"/>
                    <a:pt x="1391" y="3387"/>
                    <a:pt x="2021" y="3387"/>
                  </a:cubicBezTo>
                  <a:cubicBezTo>
                    <a:pt x="2284" y="3387"/>
                    <a:pt x="2546" y="3360"/>
                    <a:pt x="2782" y="3308"/>
                  </a:cubicBezTo>
                  <a:cubicBezTo>
                    <a:pt x="2992" y="3255"/>
                    <a:pt x="3202" y="3177"/>
                    <a:pt x="3386" y="3072"/>
                  </a:cubicBezTo>
                  <a:lnTo>
                    <a:pt x="3386" y="1654"/>
                  </a:lnTo>
                  <a:lnTo>
                    <a:pt x="1995" y="1654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888"/>
                  </a:lnTo>
                  <a:cubicBezTo>
                    <a:pt x="2651" y="2940"/>
                    <a:pt x="2546" y="2967"/>
                    <a:pt x="2415" y="2993"/>
                  </a:cubicBezTo>
                  <a:cubicBezTo>
                    <a:pt x="2310" y="3019"/>
                    <a:pt x="2179" y="3045"/>
                    <a:pt x="2021" y="3045"/>
                  </a:cubicBezTo>
                  <a:cubicBezTo>
                    <a:pt x="1575" y="3045"/>
                    <a:pt x="1260" y="2914"/>
                    <a:pt x="1024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0"/>
                    <a:pt x="814" y="919"/>
                    <a:pt x="1050" y="683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4"/>
                    <a:pt x="2651" y="447"/>
                  </a:cubicBezTo>
                  <a:cubicBezTo>
                    <a:pt x="2835" y="499"/>
                    <a:pt x="3045" y="578"/>
                    <a:pt x="3229" y="683"/>
                  </a:cubicBezTo>
                  <a:lnTo>
                    <a:pt x="3229" y="237"/>
                  </a:lnTo>
                  <a:cubicBezTo>
                    <a:pt x="3045" y="158"/>
                    <a:pt x="2861" y="105"/>
                    <a:pt x="2651" y="53"/>
                  </a:cubicBezTo>
                  <a:cubicBezTo>
                    <a:pt x="2468" y="27"/>
                    <a:pt x="2258" y="0"/>
                    <a:pt x="2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4437350" y="4858025"/>
              <a:ext cx="368825" cy="131275"/>
            </a:xfrm>
            <a:custGeom>
              <a:avLst/>
              <a:gdLst/>
              <a:ahLst/>
              <a:cxnLst/>
              <a:rect l="l" t="t" r="r" b="b"/>
              <a:pathLst>
                <a:path w="14753" h="5251" extrusionOk="0">
                  <a:moveTo>
                    <a:pt x="1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14753" y="1"/>
                  </a:lnTo>
                  <a:lnTo>
                    <a:pt x="11472" y="2626"/>
                  </a:lnTo>
                  <a:lnTo>
                    <a:pt x="14753" y="5251"/>
                  </a:ln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4622400" y="4881650"/>
              <a:ext cx="97150" cy="86000"/>
            </a:xfrm>
            <a:custGeom>
              <a:avLst/>
              <a:gdLst/>
              <a:ahLst/>
              <a:cxnLst/>
              <a:rect l="l" t="t" r="r" b="b"/>
              <a:pathLst>
                <a:path w="3886" h="3440" extrusionOk="0">
                  <a:moveTo>
                    <a:pt x="1943" y="421"/>
                  </a:moveTo>
                  <a:lnTo>
                    <a:pt x="2652" y="2179"/>
                  </a:lnTo>
                  <a:lnTo>
                    <a:pt x="1235" y="2179"/>
                  </a:lnTo>
                  <a:lnTo>
                    <a:pt x="1943" y="421"/>
                  </a:lnTo>
                  <a:close/>
                  <a:moveTo>
                    <a:pt x="1523" y="1"/>
                  </a:moveTo>
                  <a:lnTo>
                    <a:pt x="1" y="3439"/>
                  </a:lnTo>
                  <a:lnTo>
                    <a:pt x="710" y="3439"/>
                  </a:lnTo>
                  <a:lnTo>
                    <a:pt x="1051" y="2547"/>
                  </a:lnTo>
                  <a:lnTo>
                    <a:pt x="2810" y="2547"/>
                  </a:lnTo>
                  <a:lnTo>
                    <a:pt x="3177" y="3439"/>
                  </a:lnTo>
                  <a:lnTo>
                    <a:pt x="3886" y="3439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4724125" y="4858025"/>
              <a:ext cx="278925" cy="131275"/>
            </a:xfrm>
            <a:custGeom>
              <a:avLst/>
              <a:gdLst/>
              <a:ahLst/>
              <a:cxnLst/>
              <a:rect l="l" t="t" r="r" b="b"/>
              <a:pathLst>
                <a:path w="11157" h="5251" extrusionOk="0">
                  <a:moveTo>
                    <a:pt x="11157" y="2626"/>
                  </a:moveTo>
                  <a:lnTo>
                    <a:pt x="6563" y="2626"/>
                  </a:lnTo>
                  <a:lnTo>
                    <a:pt x="6563" y="1"/>
                  </a:lnTo>
                  <a:lnTo>
                    <a:pt x="3282" y="1"/>
                  </a:lnTo>
                  <a:lnTo>
                    <a:pt x="1" y="2626"/>
                  </a:lnTo>
                  <a:lnTo>
                    <a:pt x="3282" y="5251"/>
                  </a:lnTo>
                  <a:lnTo>
                    <a:pt x="6563" y="5251"/>
                  </a:lnTo>
                  <a:lnTo>
                    <a:pt x="6563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4802225" y="48823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5"/>
                  </a:lnTo>
                  <a:lnTo>
                    <a:pt x="1076" y="395"/>
                  </a:lnTo>
                  <a:lnTo>
                    <a:pt x="1076" y="3466"/>
                  </a:lnTo>
                  <a:lnTo>
                    <a:pt x="1549" y="3466"/>
                  </a:lnTo>
                  <a:lnTo>
                    <a:pt x="1549" y="395"/>
                  </a:lnTo>
                  <a:lnTo>
                    <a:pt x="2625" y="395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2747550" y="4759600"/>
              <a:ext cx="385225" cy="131275"/>
            </a:xfrm>
            <a:custGeom>
              <a:avLst/>
              <a:gdLst/>
              <a:ahLst/>
              <a:cxnLst/>
              <a:rect l="l" t="t" r="r" b="b"/>
              <a:pathLst>
                <a:path w="15409" h="5251" extrusionOk="0">
                  <a:moveTo>
                    <a:pt x="0" y="2625"/>
                  </a:moveTo>
                  <a:lnTo>
                    <a:pt x="7219" y="2625"/>
                  </a:lnTo>
                  <a:lnTo>
                    <a:pt x="7219" y="0"/>
                  </a:lnTo>
                  <a:lnTo>
                    <a:pt x="15409" y="0"/>
                  </a:lnTo>
                  <a:lnTo>
                    <a:pt x="12127" y="2625"/>
                  </a:lnTo>
                  <a:lnTo>
                    <a:pt x="15409" y="5250"/>
                  </a:lnTo>
                  <a:lnTo>
                    <a:pt x="7219" y="5250"/>
                  </a:lnTo>
                  <a:lnTo>
                    <a:pt x="7219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2949000" y="4783225"/>
              <a:ext cx="97150" cy="85975"/>
            </a:xfrm>
            <a:custGeom>
              <a:avLst/>
              <a:gdLst/>
              <a:ahLst/>
              <a:cxnLst/>
              <a:rect l="l" t="t" r="r" b="b"/>
              <a:pathLst>
                <a:path w="3886" h="3439" extrusionOk="0">
                  <a:moveTo>
                    <a:pt x="1943" y="420"/>
                  </a:moveTo>
                  <a:lnTo>
                    <a:pt x="2652" y="2179"/>
                  </a:lnTo>
                  <a:lnTo>
                    <a:pt x="1234" y="2179"/>
                  </a:lnTo>
                  <a:lnTo>
                    <a:pt x="1943" y="420"/>
                  </a:lnTo>
                  <a:close/>
                  <a:moveTo>
                    <a:pt x="1523" y="0"/>
                  </a:moveTo>
                  <a:lnTo>
                    <a:pt x="1" y="3439"/>
                  </a:lnTo>
                  <a:lnTo>
                    <a:pt x="709" y="3439"/>
                  </a:lnTo>
                  <a:lnTo>
                    <a:pt x="1051" y="2546"/>
                  </a:lnTo>
                  <a:lnTo>
                    <a:pt x="2809" y="2546"/>
                  </a:lnTo>
                  <a:lnTo>
                    <a:pt x="3177" y="3439"/>
                  </a:lnTo>
                  <a:lnTo>
                    <a:pt x="3886" y="3439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050725" y="4759600"/>
              <a:ext cx="278925" cy="131275"/>
            </a:xfrm>
            <a:custGeom>
              <a:avLst/>
              <a:gdLst/>
              <a:ahLst/>
              <a:cxnLst/>
              <a:rect l="l" t="t" r="r" b="b"/>
              <a:pathLst>
                <a:path w="11157" h="5251" extrusionOk="0">
                  <a:moveTo>
                    <a:pt x="11156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lnTo>
                    <a:pt x="0" y="2625"/>
                  </a:lnTo>
                  <a:lnTo>
                    <a:pt x="3282" y="5250"/>
                  </a:ln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3128825" y="4783875"/>
              <a:ext cx="65625" cy="86650"/>
            </a:xfrm>
            <a:custGeom>
              <a:avLst/>
              <a:gdLst/>
              <a:ahLst/>
              <a:cxnLst/>
              <a:rect l="l" t="t" r="r" b="b"/>
              <a:pathLst>
                <a:path w="2625" h="3466" extrusionOk="0">
                  <a:moveTo>
                    <a:pt x="0" y="1"/>
                  </a:moveTo>
                  <a:lnTo>
                    <a:pt x="0" y="394"/>
                  </a:lnTo>
                  <a:lnTo>
                    <a:pt x="1076" y="394"/>
                  </a:lnTo>
                  <a:lnTo>
                    <a:pt x="1076" y="3465"/>
                  </a:lnTo>
                  <a:lnTo>
                    <a:pt x="1549" y="3465"/>
                  </a:lnTo>
                  <a:lnTo>
                    <a:pt x="1549" y="394"/>
                  </a:lnTo>
                  <a:lnTo>
                    <a:pt x="2625" y="394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4486575" y="5022100"/>
              <a:ext cx="336000" cy="131250"/>
            </a:xfrm>
            <a:custGeom>
              <a:avLst/>
              <a:gdLst/>
              <a:ahLst/>
              <a:cxnLst/>
              <a:rect l="l" t="t" r="r" b="b"/>
              <a:pathLst>
                <a:path w="13440" h="5250" extrusionOk="0">
                  <a:moveTo>
                    <a:pt x="13440" y="2625"/>
                  </a:moveTo>
                  <a:lnTo>
                    <a:pt x="8190" y="2625"/>
                  </a:lnTo>
                  <a:lnTo>
                    <a:pt x="8190" y="0"/>
                  </a:lnTo>
                  <a:lnTo>
                    <a:pt x="0" y="0"/>
                  </a:lnTo>
                  <a:lnTo>
                    <a:pt x="3281" y="2625"/>
                  </a:lnTo>
                  <a:lnTo>
                    <a:pt x="0" y="5250"/>
                  </a:lnTo>
                  <a:lnTo>
                    <a:pt x="8190" y="5250"/>
                  </a:lnTo>
                  <a:lnTo>
                    <a:pt x="8190" y="2625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4573200" y="5044400"/>
              <a:ext cx="97150" cy="90575"/>
            </a:xfrm>
            <a:custGeom>
              <a:avLst/>
              <a:gdLst/>
              <a:ahLst/>
              <a:cxnLst/>
              <a:rect l="l" t="t" r="r" b="b"/>
              <a:pathLst>
                <a:path w="3886" h="3623" extrusionOk="0">
                  <a:moveTo>
                    <a:pt x="1916" y="421"/>
                  </a:moveTo>
                  <a:lnTo>
                    <a:pt x="2651" y="2284"/>
                  </a:lnTo>
                  <a:lnTo>
                    <a:pt x="1208" y="2284"/>
                  </a:lnTo>
                  <a:lnTo>
                    <a:pt x="1916" y="421"/>
                  </a:lnTo>
                  <a:close/>
                  <a:moveTo>
                    <a:pt x="1523" y="1"/>
                  </a:moveTo>
                  <a:lnTo>
                    <a:pt x="0" y="3623"/>
                  </a:lnTo>
                  <a:lnTo>
                    <a:pt x="683" y="3623"/>
                  </a:lnTo>
                  <a:lnTo>
                    <a:pt x="1050" y="2678"/>
                  </a:lnTo>
                  <a:lnTo>
                    <a:pt x="2809" y="2678"/>
                  </a:lnTo>
                  <a:lnTo>
                    <a:pt x="3176" y="3623"/>
                  </a:lnTo>
                  <a:lnTo>
                    <a:pt x="3885" y="362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4273300" y="5022100"/>
              <a:ext cx="295325" cy="131250"/>
            </a:xfrm>
            <a:custGeom>
              <a:avLst/>
              <a:gdLst/>
              <a:ahLst/>
              <a:cxnLst/>
              <a:rect l="l" t="t" r="r" b="b"/>
              <a:pathLst>
                <a:path w="11813" h="5250" extrusionOk="0">
                  <a:moveTo>
                    <a:pt x="0" y="2625"/>
                  </a:moveTo>
                  <a:lnTo>
                    <a:pt x="5250" y="2625"/>
                  </a:lnTo>
                  <a:lnTo>
                    <a:pt x="5250" y="0"/>
                  </a:lnTo>
                  <a:lnTo>
                    <a:pt x="8531" y="0"/>
                  </a:lnTo>
                  <a:lnTo>
                    <a:pt x="11812" y="2625"/>
                  </a:lnTo>
                  <a:lnTo>
                    <a:pt x="8531" y="5250"/>
                  </a:lnTo>
                  <a:lnTo>
                    <a:pt x="5250" y="5250"/>
                  </a:lnTo>
                  <a:lnTo>
                    <a:pt x="5250" y="2625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4424875" y="5046375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1" y="0"/>
                  </a:moveTo>
                  <a:lnTo>
                    <a:pt x="1" y="394"/>
                  </a:lnTo>
                  <a:lnTo>
                    <a:pt x="1077" y="394"/>
                  </a:lnTo>
                  <a:lnTo>
                    <a:pt x="1077" y="3465"/>
                  </a:lnTo>
                  <a:lnTo>
                    <a:pt x="1550" y="3465"/>
                  </a:lnTo>
                  <a:lnTo>
                    <a:pt x="1550" y="394"/>
                  </a:lnTo>
                  <a:lnTo>
                    <a:pt x="2626" y="394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2796750" y="4932175"/>
              <a:ext cx="352425" cy="131275"/>
            </a:xfrm>
            <a:custGeom>
              <a:avLst/>
              <a:gdLst/>
              <a:ahLst/>
              <a:cxnLst/>
              <a:rect l="l" t="t" r="r" b="b"/>
              <a:pathLst>
                <a:path w="14097" h="5251" extrusionOk="0">
                  <a:moveTo>
                    <a:pt x="14097" y="2626"/>
                  </a:moveTo>
                  <a:lnTo>
                    <a:pt x="8191" y="2626"/>
                  </a:lnTo>
                  <a:lnTo>
                    <a:pt x="8191" y="1"/>
                  </a:lnTo>
                  <a:lnTo>
                    <a:pt x="1" y="1"/>
                  </a:lnTo>
                  <a:lnTo>
                    <a:pt x="3282" y="2626"/>
                  </a:lnTo>
                  <a:lnTo>
                    <a:pt x="1" y="5251"/>
                  </a:lnTo>
                  <a:lnTo>
                    <a:pt x="8191" y="5251"/>
                  </a:lnTo>
                  <a:lnTo>
                    <a:pt x="8191" y="2626"/>
                  </a:lnTo>
                  <a:close/>
                </a:path>
              </a:pathLst>
            </a:custGeom>
            <a:solidFill>
              <a:srgbClr val="E5FF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2883375" y="4953850"/>
              <a:ext cx="97150" cy="90575"/>
            </a:xfrm>
            <a:custGeom>
              <a:avLst/>
              <a:gdLst/>
              <a:ahLst/>
              <a:cxnLst/>
              <a:rect l="l" t="t" r="r" b="b"/>
              <a:pathLst>
                <a:path w="3886" h="3623" extrusionOk="0">
                  <a:moveTo>
                    <a:pt x="1917" y="446"/>
                  </a:moveTo>
                  <a:lnTo>
                    <a:pt x="2652" y="2284"/>
                  </a:lnTo>
                  <a:lnTo>
                    <a:pt x="1208" y="2284"/>
                  </a:lnTo>
                  <a:lnTo>
                    <a:pt x="1917" y="446"/>
                  </a:lnTo>
                  <a:close/>
                  <a:moveTo>
                    <a:pt x="1523" y="0"/>
                  </a:moveTo>
                  <a:lnTo>
                    <a:pt x="1" y="3623"/>
                  </a:lnTo>
                  <a:lnTo>
                    <a:pt x="683" y="3623"/>
                  </a:lnTo>
                  <a:lnTo>
                    <a:pt x="1051" y="2678"/>
                  </a:lnTo>
                  <a:lnTo>
                    <a:pt x="2809" y="2678"/>
                  </a:lnTo>
                  <a:lnTo>
                    <a:pt x="3177" y="3623"/>
                  </a:lnTo>
                  <a:lnTo>
                    <a:pt x="3886" y="3623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2583475" y="4932175"/>
              <a:ext cx="295325" cy="131275"/>
            </a:xfrm>
            <a:custGeom>
              <a:avLst/>
              <a:gdLst/>
              <a:ahLst/>
              <a:cxnLst/>
              <a:rect l="l" t="t" r="r" b="b"/>
              <a:pathLst>
                <a:path w="11813" h="5251" extrusionOk="0">
                  <a:moveTo>
                    <a:pt x="1" y="2626"/>
                  </a:moveTo>
                  <a:lnTo>
                    <a:pt x="5251" y="2626"/>
                  </a:lnTo>
                  <a:lnTo>
                    <a:pt x="5251" y="1"/>
                  </a:lnTo>
                  <a:lnTo>
                    <a:pt x="8532" y="1"/>
                  </a:lnTo>
                  <a:lnTo>
                    <a:pt x="11813" y="2626"/>
                  </a:lnTo>
                  <a:lnTo>
                    <a:pt x="8532" y="5251"/>
                  </a:lnTo>
                  <a:lnTo>
                    <a:pt x="5251" y="5251"/>
                  </a:lnTo>
                  <a:lnTo>
                    <a:pt x="5251" y="2626"/>
                  </a:lnTo>
                  <a:close/>
                </a:path>
              </a:pathLst>
            </a:custGeom>
            <a:solidFill>
              <a:srgbClr val="EED7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2735075" y="4955800"/>
              <a:ext cx="65650" cy="86650"/>
            </a:xfrm>
            <a:custGeom>
              <a:avLst/>
              <a:gdLst/>
              <a:ahLst/>
              <a:cxnLst/>
              <a:rect l="l" t="t" r="r" b="b"/>
              <a:pathLst>
                <a:path w="2626" h="3466" extrusionOk="0">
                  <a:moveTo>
                    <a:pt x="0" y="1"/>
                  </a:moveTo>
                  <a:lnTo>
                    <a:pt x="0" y="395"/>
                  </a:lnTo>
                  <a:lnTo>
                    <a:pt x="1077" y="395"/>
                  </a:lnTo>
                  <a:lnTo>
                    <a:pt x="1077" y="3466"/>
                  </a:lnTo>
                  <a:lnTo>
                    <a:pt x="1549" y="3466"/>
                  </a:lnTo>
                  <a:lnTo>
                    <a:pt x="1549" y="395"/>
                  </a:lnTo>
                  <a:lnTo>
                    <a:pt x="2625" y="395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2572325" y="4192600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1"/>
                  </a:moveTo>
                  <a:cubicBezTo>
                    <a:pt x="32812" y="6563"/>
                    <a:pt x="16406" y="16407"/>
                    <a:pt x="16406" y="16407"/>
                  </a:cubicBezTo>
                  <a:lnTo>
                    <a:pt x="16406" y="16407"/>
                  </a:lnTo>
                  <a:cubicBezTo>
                    <a:pt x="16406" y="16407"/>
                    <a:pt x="0" y="26250"/>
                    <a:pt x="0" y="32813"/>
                  </a:cubicBezTo>
                  <a:lnTo>
                    <a:pt x="0" y="36094"/>
                  </a:lnTo>
                  <a:cubicBezTo>
                    <a:pt x="0" y="29531"/>
                    <a:pt x="16406" y="19688"/>
                    <a:pt x="16406" y="19688"/>
                  </a:cubicBezTo>
                  <a:cubicBezTo>
                    <a:pt x="16406" y="19688"/>
                    <a:pt x="32812" y="9844"/>
                    <a:pt x="32812" y="3282"/>
                  </a:cubicBezTo>
                  <a:cubicBezTo>
                    <a:pt x="32812" y="3046"/>
                    <a:pt x="33049" y="1"/>
                    <a:pt x="32812" y="1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4379600" y="5186150"/>
              <a:ext cx="213300" cy="131275"/>
            </a:xfrm>
            <a:custGeom>
              <a:avLst/>
              <a:gdLst/>
              <a:ahLst/>
              <a:cxnLst/>
              <a:rect l="l" t="t" r="r" b="b"/>
              <a:pathLst>
                <a:path w="8532" h="5251" extrusionOk="0">
                  <a:moveTo>
                    <a:pt x="8532" y="2625"/>
                  </a:moveTo>
                  <a:lnTo>
                    <a:pt x="6563" y="2625"/>
                  </a:lnTo>
                  <a:lnTo>
                    <a:pt x="6563" y="0"/>
                  </a:lnTo>
                  <a:lnTo>
                    <a:pt x="3282" y="0"/>
                  </a:lnTo>
                  <a:cubicBezTo>
                    <a:pt x="1654" y="0"/>
                    <a:pt x="1" y="998"/>
                    <a:pt x="1" y="2625"/>
                  </a:cubicBezTo>
                  <a:cubicBezTo>
                    <a:pt x="1" y="4279"/>
                    <a:pt x="1654" y="5250"/>
                    <a:pt x="3282" y="5250"/>
                  </a:cubicBezTo>
                  <a:lnTo>
                    <a:pt x="6563" y="5250"/>
                  </a:lnTo>
                  <a:lnTo>
                    <a:pt x="6563" y="2625"/>
                  </a:lnTo>
                  <a:close/>
                </a:path>
              </a:pathLst>
            </a:custGeom>
            <a:solidFill>
              <a:srgbClr val="FFD5D5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443250" y="5211075"/>
              <a:ext cx="78775" cy="84700"/>
            </a:xfrm>
            <a:custGeom>
              <a:avLst/>
              <a:gdLst/>
              <a:ahLst/>
              <a:cxnLst/>
              <a:rect l="l" t="t" r="r" b="b"/>
              <a:pathLst>
                <a:path w="3151" h="3388" extrusionOk="0">
                  <a:moveTo>
                    <a:pt x="2048" y="1"/>
                  </a:moveTo>
                  <a:cubicBezTo>
                    <a:pt x="1392" y="1"/>
                    <a:pt x="893" y="158"/>
                    <a:pt x="526" y="447"/>
                  </a:cubicBezTo>
                  <a:cubicBezTo>
                    <a:pt x="185" y="736"/>
                    <a:pt x="1" y="1156"/>
                    <a:pt x="1" y="1707"/>
                  </a:cubicBezTo>
                  <a:cubicBezTo>
                    <a:pt x="1" y="2232"/>
                    <a:pt x="185" y="2652"/>
                    <a:pt x="526" y="2941"/>
                  </a:cubicBezTo>
                  <a:cubicBezTo>
                    <a:pt x="893" y="3256"/>
                    <a:pt x="1392" y="3387"/>
                    <a:pt x="2048" y="3387"/>
                  </a:cubicBezTo>
                  <a:cubicBezTo>
                    <a:pt x="2232" y="3387"/>
                    <a:pt x="2442" y="3387"/>
                    <a:pt x="2626" y="3361"/>
                  </a:cubicBezTo>
                  <a:cubicBezTo>
                    <a:pt x="2809" y="3308"/>
                    <a:pt x="2967" y="3282"/>
                    <a:pt x="3151" y="3203"/>
                  </a:cubicBezTo>
                  <a:lnTo>
                    <a:pt x="3151" y="2757"/>
                  </a:lnTo>
                  <a:cubicBezTo>
                    <a:pt x="2993" y="2862"/>
                    <a:pt x="2809" y="2915"/>
                    <a:pt x="2626" y="2967"/>
                  </a:cubicBezTo>
                  <a:cubicBezTo>
                    <a:pt x="2442" y="3020"/>
                    <a:pt x="2232" y="3046"/>
                    <a:pt x="2048" y="3046"/>
                  </a:cubicBezTo>
                  <a:cubicBezTo>
                    <a:pt x="1602" y="3046"/>
                    <a:pt x="1261" y="2915"/>
                    <a:pt x="1051" y="2705"/>
                  </a:cubicBezTo>
                  <a:cubicBezTo>
                    <a:pt x="815" y="2468"/>
                    <a:pt x="710" y="2153"/>
                    <a:pt x="710" y="1707"/>
                  </a:cubicBezTo>
                  <a:cubicBezTo>
                    <a:pt x="710" y="1261"/>
                    <a:pt x="815" y="920"/>
                    <a:pt x="1051" y="683"/>
                  </a:cubicBezTo>
                  <a:cubicBezTo>
                    <a:pt x="1261" y="473"/>
                    <a:pt x="1602" y="368"/>
                    <a:pt x="2048" y="368"/>
                  </a:cubicBezTo>
                  <a:cubicBezTo>
                    <a:pt x="2232" y="368"/>
                    <a:pt x="2416" y="368"/>
                    <a:pt x="2626" y="421"/>
                  </a:cubicBezTo>
                  <a:cubicBezTo>
                    <a:pt x="2809" y="473"/>
                    <a:pt x="2993" y="552"/>
                    <a:pt x="3151" y="631"/>
                  </a:cubicBezTo>
                  <a:lnTo>
                    <a:pt x="3151" y="185"/>
                  </a:lnTo>
                  <a:cubicBezTo>
                    <a:pt x="2967" y="106"/>
                    <a:pt x="2809" y="80"/>
                    <a:pt x="2626" y="53"/>
                  </a:cubicBezTo>
                  <a:cubicBezTo>
                    <a:pt x="2442" y="1"/>
                    <a:pt x="2232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224075" y="4323850"/>
              <a:ext cx="826225" cy="902350"/>
            </a:xfrm>
            <a:custGeom>
              <a:avLst/>
              <a:gdLst/>
              <a:ahLst/>
              <a:cxnLst/>
              <a:rect l="l" t="t" r="r" b="b"/>
              <a:pathLst>
                <a:path w="33049" h="36094" extrusionOk="0">
                  <a:moveTo>
                    <a:pt x="32812" y="1"/>
                  </a:moveTo>
                  <a:cubicBezTo>
                    <a:pt x="32812" y="6563"/>
                    <a:pt x="16406" y="16407"/>
                    <a:pt x="16406" y="16407"/>
                  </a:cubicBezTo>
                  <a:lnTo>
                    <a:pt x="16406" y="16407"/>
                  </a:lnTo>
                  <a:cubicBezTo>
                    <a:pt x="16406" y="16407"/>
                    <a:pt x="0" y="26250"/>
                    <a:pt x="0" y="32812"/>
                  </a:cubicBezTo>
                  <a:lnTo>
                    <a:pt x="0" y="36094"/>
                  </a:lnTo>
                  <a:cubicBezTo>
                    <a:pt x="0" y="29531"/>
                    <a:pt x="16406" y="19688"/>
                    <a:pt x="16406" y="19688"/>
                  </a:cubicBezTo>
                  <a:cubicBezTo>
                    <a:pt x="16406" y="19688"/>
                    <a:pt x="32812" y="9844"/>
                    <a:pt x="32812" y="3282"/>
                  </a:cubicBezTo>
                  <a:cubicBezTo>
                    <a:pt x="32812" y="3046"/>
                    <a:pt x="33049" y="1"/>
                    <a:pt x="32812" y="1"/>
                  </a:cubicBezTo>
                  <a:close/>
                </a:path>
              </a:pathLst>
            </a:custGeom>
            <a:solidFill>
              <a:srgbClr val="00FF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4385500" y="4799625"/>
              <a:ext cx="651025" cy="586700"/>
            </a:xfrm>
            <a:custGeom>
              <a:avLst/>
              <a:gdLst/>
              <a:ahLst/>
              <a:cxnLst/>
              <a:rect l="l" t="t" r="r" b="b"/>
              <a:pathLst>
                <a:path w="26041" h="23468" extrusionOk="0">
                  <a:moveTo>
                    <a:pt x="25909" y="0"/>
                  </a:moveTo>
                  <a:cubicBezTo>
                    <a:pt x="25909" y="3282"/>
                    <a:pt x="21814" y="7377"/>
                    <a:pt x="17719" y="10658"/>
                  </a:cubicBezTo>
                  <a:cubicBezTo>
                    <a:pt x="13624" y="13939"/>
                    <a:pt x="9503" y="16406"/>
                    <a:pt x="9503" y="16406"/>
                  </a:cubicBezTo>
                  <a:lnTo>
                    <a:pt x="9503" y="16406"/>
                  </a:lnTo>
                  <a:lnTo>
                    <a:pt x="9503" y="16406"/>
                  </a:lnTo>
                  <a:cubicBezTo>
                    <a:pt x="9503" y="16406"/>
                    <a:pt x="4096" y="20160"/>
                    <a:pt x="1" y="23441"/>
                  </a:cubicBezTo>
                  <a:cubicBezTo>
                    <a:pt x="2285" y="23468"/>
                    <a:pt x="1996" y="23468"/>
                    <a:pt x="3938" y="23441"/>
                  </a:cubicBezTo>
                  <a:cubicBezTo>
                    <a:pt x="8086" y="20134"/>
                    <a:pt x="13467" y="17115"/>
                    <a:pt x="17719" y="13939"/>
                  </a:cubicBezTo>
                  <a:cubicBezTo>
                    <a:pt x="21814" y="10658"/>
                    <a:pt x="25909" y="6563"/>
                    <a:pt x="25909" y="3282"/>
                  </a:cubicBezTo>
                  <a:cubicBezTo>
                    <a:pt x="25909" y="3150"/>
                    <a:pt x="25988" y="2337"/>
                    <a:pt x="26014" y="1549"/>
                  </a:cubicBezTo>
                  <a:cubicBezTo>
                    <a:pt x="26040" y="762"/>
                    <a:pt x="26040" y="0"/>
                    <a:pt x="25909" y="0"/>
                  </a:cubicBezTo>
                  <a:close/>
                </a:path>
              </a:pathLst>
            </a:custGeom>
            <a:solidFill>
              <a:srgbClr val="00FFFF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4224075" y="5186150"/>
              <a:ext cx="237575" cy="131275"/>
            </a:xfrm>
            <a:custGeom>
              <a:avLst/>
              <a:gdLst/>
              <a:ahLst/>
              <a:cxnLst/>
              <a:rect l="l" t="t" r="r" b="b"/>
              <a:pathLst>
                <a:path w="9503" h="5251" extrusionOk="0">
                  <a:moveTo>
                    <a:pt x="0" y="2625"/>
                  </a:moveTo>
                  <a:lnTo>
                    <a:pt x="1313" y="2625"/>
                  </a:lnTo>
                  <a:lnTo>
                    <a:pt x="1313" y="0"/>
                  </a:lnTo>
                  <a:lnTo>
                    <a:pt x="9503" y="0"/>
                  </a:lnTo>
                  <a:cubicBezTo>
                    <a:pt x="7875" y="0"/>
                    <a:pt x="6222" y="998"/>
                    <a:pt x="6222" y="2625"/>
                  </a:cubicBezTo>
                  <a:cubicBezTo>
                    <a:pt x="6222" y="4279"/>
                    <a:pt x="7875" y="5250"/>
                    <a:pt x="9503" y="5250"/>
                  </a:cubicBezTo>
                  <a:lnTo>
                    <a:pt x="1313" y="5250"/>
                  </a:lnTo>
                  <a:lnTo>
                    <a:pt x="1313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4275925" y="5211075"/>
              <a:ext cx="84675" cy="84700"/>
            </a:xfrm>
            <a:custGeom>
              <a:avLst/>
              <a:gdLst/>
              <a:ahLst/>
              <a:cxnLst/>
              <a:rect l="l" t="t" r="r" b="b"/>
              <a:pathLst>
                <a:path w="3387" h="3388" extrusionOk="0">
                  <a:moveTo>
                    <a:pt x="2048" y="1"/>
                  </a:moveTo>
                  <a:cubicBezTo>
                    <a:pt x="1391" y="1"/>
                    <a:pt x="893" y="158"/>
                    <a:pt x="551" y="447"/>
                  </a:cubicBezTo>
                  <a:cubicBezTo>
                    <a:pt x="184" y="736"/>
                    <a:pt x="0" y="1156"/>
                    <a:pt x="0" y="1707"/>
                  </a:cubicBezTo>
                  <a:cubicBezTo>
                    <a:pt x="0" y="2232"/>
                    <a:pt x="184" y="2652"/>
                    <a:pt x="525" y="2941"/>
                  </a:cubicBezTo>
                  <a:cubicBezTo>
                    <a:pt x="893" y="3256"/>
                    <a:pt x="1391" y="3387"/>
                    <a:pt x="2021" y="3387"/>
                  </a:cubicBezTo>
                  <a:cubicBezTo>
                    <a:pt x="2284" y="3387"/>
                    <a:pt x="2546" y="3361"/>
                    <a:pt x="2783" y="3308"/>
                  </a:cubicBezTo>
                  <a:cubicBezTo>
                    <a:pt x="2993" y="3256"/>
                    <a:pt x="3203" y="3177"/>
                    <a:pt x="3386" y="3072"/>
                  </a:cubicBezTo>
                  <a:lnTo>
                    <a:pt x="3386" y="1655"/>
                  </a:lnTo>
                  <a:lnTo>
                    <a:pt x="1995" y="1655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888"/>
                  </a:lnTo>
                  <a:cubicBezTo>
                    <a:pt x="2651" y="2941"/>
                    <a:pt x="2546" y="2967"/>
                    <a:pt x="2415" y="2993"/>
                  </a:cubicBezTo>
                  <a:cubicBezTo>
                    <a:pt x="2310" y="3020"/>
                    <a:pt x="2179" y="3046"/>
                    <a:pt x="2021" y="3046"/>
                  </a:cubicBezTo>
                  <a:cubicBezTo>
                    <a:pt x="1575" y="3046"/>
                    <a:pt x="1260" y="2915"/>
                    <a:pt x="1024" y="2705"/>
                  </a:cubicBezTo>
                  <a:cubicBezTo>
                    <a:pt x="814" y="2495"/>
                    <a:pt x="709" y="2153"/>
                    <a:pt x="709" y="1707"/>
                  </a:cubicBezTo>
                  <a:cubicBezTo>
                    <a:pt x="709" y="1261"/>
                    <a:pt x="814" y="920"/>
                    <a:pt x="1050" y="683"/>
                  </a:cubicBezTo>
                  <a:cubicBezTo>
                    <a:pt x="1260" y="473"/>
                    <a:pt x="1601" y="368"/>
                    <a:pt x="2048" y="368"/>
                  </a:cubicBezTo>
                  <a:cubicBezTo>
                    <a:pt x="2258" y="368"/>
                    <a:pt x="2468" y="395"/>
                    <a:pt x="2651" y="447"/>
                  </a:cubicBezTo>
                  <a:cubicBezTo>
                    <a:pt x="2835" y="500"/>
                    <a:pt x="3045" y="578"/>
                    <a:pt x="3229" y="683"/>
                  </a:cubicBezTo>
                  <a:lnTo>
                    <a:pt x="3229" y="237"/>
                  </a:lnTo>
                  <a:cubicBezTo>
                    <a:pt x="3045" y="158"/>
                    <a:pt x="2861" y="106"/>
                    <a:pt x="2651" y="53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583475" y="5104125"/>
              <a:ext cx="237600" cy="131275"/>
            </a:xfrm>
            <a:custGeom>
              <a:avLst/>
              <a:gdLst/>
              <a:ahLst/>
              <a:cxnLst/>
              <a:rect l="l" t="t" r="r" b="b"/>
              <a:pathLst>
                <a:path w="9504" h="5251" extrusionOk="0">
                  <a:moveTo>
                    <a:pt x="1" y="2625"/>
                  </a:moveTo>
                  <a:lnTo>
                    <a:pt x="1313" y="2625"/>
                  </a:lnTo>
                  <a:lnTo>
                    <a:pt x="1313" y="0"/>
                  </a:lnTo>
                  <a:lnTo>
                    <a:pt x="9503" y="0"/>
                  </a:lnTo>
                  <a:cubicBezTo>
                    <a:pt x="7876" y="0"/>
                    <a:pt x="6222" y="998"/>
                    <a:pt x="6222" y="2625"/>
                  </a:cubicBezTo>
                  <a:cubicBezTo>
                    <a:pt x="6222" y="4279"/>
                    <a:pt x="7876" y="5250"/>
                    <a:pt x="9503" y="5250"/>
                  </a:cubicBezTo>
                  <a:lnTo>
                    <a:pt x="1313" y="5250"/>
                  </a:lnTo>
                  <a:lnTo>
                    <a:pt x="1313" y="2625"/>
                  </a:lnTo>
                  <a:close/>
                </a:path>
              </a:pathLst>
            </a:custGeom>
            <a:solidFill>
              <a:srgbClr val="D7E3F4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2635325" y="5129050"/>
              <a:ext cx="84675" cy="84675"/>
            </a:xfrm>
            <a:custGeom>
              <a:avLst/>
              <a:gdLst/>
              <a:ahLst/>
              <a:cxnLst/>
              <a:rect l="l" t="t" r="r" b="b"/>
              <a:pathLst>
                <a:path w="3387" h="3387" extrusionOk="0">
                  <a:moveTo>
                    <a:pt x="2048" y="1"/>
                  </a:moveTo>
                  <a:cubicBezTo>
                    <a:pt x="1392" y="1"/>
                    <a:pt x="893" y="158"/>
                    <a:pt x="552" y="447"/>
                  </a:cubicBezTo>
                  <a:cubicBezTo>
                    <a:pt x="184" y="736"/>
                    <a:pt x="0" y="1156"/>
                    <a:pt x="0" y="1707"/>
                  </a:cubicBezTo>
                  <a:cubicBezTo>
                    <a:pt x="0" y="2232"/>
                    <a:pt x="184" y="2652"/>
                    <a:pt x="525" y="2941"/>
                  </a:cubicBezTo>
                  <a:cubicBezTo>
                    <a:pt x="893" y="3256"/>
                    <a:pt x="1392" y="3387"/>
                    <a:pt x="2022" y="3387"/>
                  </a:cubicBezTo>
                  <a:cubicBezTo>
                    <a:pt x="2284" y="3387"/>
                    <a:pt x="2547" y="3361"/>
                    <a:pt x="2783" y="3308"/>
                  </a:cubicBezTo>
                  <a:cubicBezTo>
                    <a:pt x="2993" y="3256"/>
                    <a:pt x="3203" y="3177"/>
                    <a:pt x="3387" y="3072"/>
                  </a:cubicBezTo>
                  <a:lnTo>
                    <a:pt x="3387" y="1654"/>
                  </a:lnTo>
                  <a:lnTo>
                    <a:pt x="1995" y="1654"/>
                  </a:lnTo>
                  <a:lnTo>
                    <a:pt x="1995" y="2022"/>
                  </a:lnTo>
                  <a:lnTo>
                    <a:pt x="2730" y="2022"/>
                  </a:lnTo>
                  <a:lnTo>
                    <a:pt x="2730" y="2888"/>
                  </a:lnTo>
                  <a:cubicBezTo>
                    <a:pt x="2652" y="2941"/>
                    <a:pt x="2547" y="2967"/>
                    <a:pt x="2415" y="2993"/>
                  </a:cubicBezTo>
                  <a:cubicBezTo>
                    <a:pt x="2310" y="3019"/>
                    <a:pt x="2179" y="3046"/>
                    <a:pt x="2022" y="3046"/>
                  </a:cubicBezTo>
                  <a:cubicBezTo>
                    <a:pt x="1575" y="3046"/>
                    <a:pt x="1260" y="2914"/>
                    <a:pt x="1024" y="2704"/>
                  </a:cubicBezTo>
                  <a:cubicBezTo>
                    <a:pt x="814" y="2494"/>
                    <a:pt x="709" y="2153"/>
                    <a:pt x="709" y="1707"/>
                  </a:cubicBezTo>
                  <a:cubicBezTo>
                    <a:pt x="709" y="1261"/>
                    <a:pt x="814" y="919"/>
                    <a:pt x="1050" y="683"/>
                  </a:cubicBezTo>
                  <a:cubicBezTo>
                    <a:pt x="1260" y="473"/>
                    <a:pt x="1602" y="368"/>
                    <a:pt x="2048" y="368"/>
                  </a:cubicBezTo>
                  <a:cubicBezTo>
                    <a:pt x="2258" y="368"/>
                    <a:pt x="2468" y="394"/>
                    <a:pt x="2652" y="447"/>
                  </a:cubicBezTo>
                  <a:cubicBezTo>
                    <a:pt x="2835" y="499"/>
                    <a:pt x="3045" y="578"/>
                    <a:pt x="3229" y="683"/>
                  </a:cubicBezTo>
                  <a:lnTo>
                    <a:pt x="3229" y="237"/>
                  </a:lnTo>
                  <a:cubicBezTo>
                    <a:pt x="3045" y="158"/>
                    <a:pt x="2862" y="106"/>
                    <a:pt x="2652" y="53"/>
                  </a:cubicBezTo>
                  <a:cubicBezTo>
                    <a:pt x="2468" y="27"/>
                    <a:pt x="2258" y="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3019875" y="4684775"/>
              <a:ext cx="376050" cy="448250"/>
            </a:xfrm>
            <a:custGeom>
              <a:avLst/>
              <a:gdLst/>
              <a:ahLst/>
              <a:cxnLst/>
              <a:rect l="l" t="t" r="r" b="b"/>
              <a:pathLst>
                <a:path w="15042" h="17930" extrusionOk="0">
                  <a:moveTo>
                    <a:pt x="4752" y="15252"/>
                  </a:moveTo>
                  <a:cubicBezTo>
                    <a:pt x="8847" y="11971"/>
                    <a:pt x="14910" y="6563"/>
                    <a:pt x="14910" y="3282"/>
                  </a:cubicBezTo>
                  <a:cubicBezTo>
                    <a:pt x="14910" y="3151"/>
                    <a:pt x="14989" y="2337"/>
                    <a:pt x="15015" y="1550"/>
                  </a:cubicBezTo>
                  <a:cubicBezTo>
                    <a:pt x="15042" y="762"/>
                    <a:pt x="15042" y="1"/>
                    <a:pt x="14910" y="1"/>
                  </a:cubicBezTo>
                  <a:cubicBezTo>
                    <a:pt x="14910" y="3282"/>
                    <a:pt x="8847" y="8689"/>
                    <a:pt x="4752" y="11971"/>
                  </a:cubicBezTo>
                  <a:lnTo>
                    <a:pt x="4909" y="9713"/>
                  </a:lnTo>
                  <a:lnTo>
                    <a:pt x="1" y="16276"/>
                  </a:lnTo>
                  <a:lnTo>
                    <a:pt x="4909" y="17929"/>
                  </a:lnTo>
                  <a:close/>
                </a:path>
              </a:pathLst>
            </a:custGeom>
            <a:solidFill>
              <a:srgbClr val="00FF00"/>
            </a:solidFill>
            <a:ln w="8525" cap="flat" cmpd="sng">
              <a:solidFill>
                <a:srgbClr val="000000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Polymerase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2" name="Google Shape;86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Each end of the DNA polymer is </a:t>
            </a:r>
            <a:r>
              <a:rPr lang="en" b="1">
                <a:solidFill>
                  <a:srgbClr val="CCCCCC"/>
                </a:solidFill>
              </a:rPr>
              <a:t>slightly different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5’ </a:t>
            </a:r>
            <a:r>
              <a:rPr lang="en">
                <a:solidFill>
                  <a:srgbClr val="CCCCCC"/>
                </a:solidFill>
              </a:rPr>
              <a:t>end - this refers to the </a:t>
            </a:r>
            <a:r>
              <a:rPr lang="en" b="1">
                <a:solidFill>
                  <a:srgbClr val="CCCCCC"/>
                </a:solidFill>
              </a:rPr>
              <a:t>5th </a:t>
            </a:r>
            <a:r>
              <a:rPr lang="en">
                <a:solidFill>
                  <a:srgbClr val="CCCCCC"/>
                </a:solidFill>
              </a:rPr>
              <a:t>carbon on the deoxyribose sugar which has a </a:t>
            </a:r>
            <a:r>
              <a:rPr lang="en" b="1">
                <a:solidFill>
                  <a:srgbClr val="CCCCCC"/>
                </a:solidFill>
              </a:rPr>
              <a:t>phosphate </a:t>
            </a:r>
            <a:r>
              <a:rPr lang="en">
                <a:solidFill>
                  <a:srgbClr val="CCCCCC"/>
                </a:solidFill>
              </a:rPr>
              <a:t>group attached to it. 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3’ </a:t>
            </a:r>
            <a:r>
              <a:rPr lang="en">
                <a:solidFill>
                  <a:srgbClr val="CCCCCC"/>
                </a:solidFill>
              </a:rPr>
              <a:t>end - this refers to the </a:t>
            </a:r>
            <a:r>
              <a:rPr lang="en" b="1">
                <a:solidFill>
                  <a:srgbClr val="CCCCCC"/>
                </a:solidFill>
              </a:rPr>
              <a:t>3rd </a:t>
            </a:r>
            <a:r>
              <a:rPr lang="en">
                <a:solidFill>
                  <a:srgbClr val="CCCCCC"/>
                </a:solidFill>
              </a:rPr>
              <a:t>carbon on the deoxyribose sugar which has a </a:t>
            </a:r>
            <a:r>
              <a:rPr lang="en" b="1">
                <a:solidFill>
                  <a:srgbClr val="CCCCCC"/>
                </a:solidFill>
              </a:rPr>
              <a:t>hydroxyl </a:t>
            </a:r>
            <a:r>
              <a:rPr lang="en">
                <a:solidFill>
                  <a:srgbClr val="CCCCCC"/>
                </a:solidFill>
              </a:rPr>
              <a:t>group attached to it.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DNA replication, DNA polymerase is only complementary to the </a:t>
            </a:r>
            <a:r>
              <a:rPr lang="en" b="1">
                <a:solidFill>
                  <a:srgbClr val="CCCCCC"/>
                </a:solidFill>
              </a:rPr>
              <a:t>3’ end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means that the polymerase moves down the DNA template in a 3’ to 5’ direction.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new </a:t>
            </a:r>
            <a:r>
              <a:rPr lang="en">
                <a:solidFill>
                  <a:srgbClr val="CCCCCC"/>
                </a:solidFill>
              </a:rPr>
              <a:t>strand is synthesised in a 5’ to 3’ direction.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863" name="Google Shape;86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69" name="Google Shape;869;p25"/>
          <p:cNvSpPr txBox="1"/>
          <p:nvPr/>
        </p:nvSpPr>
        <p:spPr>
          <a:xfrm>
            <a:off x="6249100" y="1783675"/>
            <a:ext cx="2194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The strands in DNA are </a:t>
            </a:r>
            <a:r>
              <a:rPr lang="en" sz="1100" b="1">
                <a:latin typeface="Cambria"/>
                <a:ea typeface="Cambria"/>
                <a:cs typeface="Cambria"/>
                <a:sym typeface="Cambria"/>
              </a:rPr>
              <a:t>antiparallel</a:t>
            </a: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This means the DNA polymerase molecule working on one side of the template strand is moving in the </a:t>
            </a:r>
            <a:r>
              <a:rPr lang="en" sz="1100" b="1">
                <a:latin typeface="Cambria"/>
                <a:ea typeface="Cambria"/>
                <a:cs typeface="Cambria"/>
                <a:sym typeface="Cambria"/>
              </a:rPr>
              <a:t>opposite direction </a:t>
            </a: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to the other DNA polymerase molecule.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0" name="Google Shape;870;p25"/>
          <p:cNvSpPr txBox="1"/>
          <p:nvPr/>
        </p:nvSpPr>
        <p:spPr>
          <a:xfrm>
            <a:off x="1396095" y="2628683"/>
            <a:ext cx="363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5’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71" name="Google Shape;871;p25"/>
          <p:cNvSpPr txBox="1"/>
          <p:nvPr/>
        </p:nvSpPr>
        <p:spPr>
          <a:xfrm>
            <a:off x="1396095" y="3056283"/>
            <a:ext cx="363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3’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872" name="Google Shape;872;p25"/>
          <p:cNvGrpSpPr/>
          <p:nvPr/>
        </p:nvGrpSpPr>
        <p:grpSpPr>
          <a:xfrm>
            <a:off x="404000" y="1376137"/>
            <a:ext cx="5659135" cy="2349890"/>
            <a:chOff x="889864" y="442667"/>
            <a:chExt cx="7349526" cy="3051805"/>
          </a:xfrm>
        </p:grpSpPr>
        <p:sp>
          <p:nvSpPr>
            <p:cNvPr id="873" name="Google Shape;873;p25"/>
            <p:cNvSpPr txBox="1"/>
            <p:nvPr/>
          </p:nvSpPr>
          <p:spPr>
            <a:xfrm>
              <a:off x="3806517" y="3201972"/>
              <a:ext cx="1182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latin typeface="Kalam"/>
                  <a:ea typeface="Kalam"/>
                  <a:cs typeface="Kalam"/>
                  <a:sym typeface="Kalam"/>
                </a:rPr>
                <a:t>HELICASE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4" name="Google Shape;874;p25"/>
            <p:cNvSpPr txBox="1"/>
            <p:nvPr/>
          </p:nvSpPr>
          <p:spPr>
            <a:xfrm>
              <a:off x="3028771" y="2985229"/>
              <a:ext cx="1458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latin typeface="Kalam"/>
                  <a:ea typeface="Kalam"/>
                  <a:cs typeface="Kalam"/>
                  <a:sym typeface="Kalam"/>
                </a:rPr>
                <a:t>DNA POLYMERASE</a:t>
              </a:r>
              <a:endParaRPr sz="7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5" name="Google Shape;875;p25"/>
            <p:cNvSpPr txBox="1"/>
            <p:nvPr/>
          </p:nvSpPr>
          <p:spPr>
            <a:xfrm>
              <a:off x="1316604" y="663506"/>
              <a:ext cx="1458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latin typeface="Kalam"/>
                  <a:ea typeface="Kalam"/>
                  <a:cs typeface="Kalam"/>
                  <a:sym typeface="Kalam"/>
                </a:rPr>
                <a:t>DNA POLYMERASE</a:t>
              </a:r>
              <a:endParaRPr sz="7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6" name="Google Shape;876;p25"/>
            <p:cNvSpPr txBox="1"/>
            <p:nvPr/>
          </p:nvSpPr>
          <p:spPr>
            <a:xfrm>
              <a:off x="2424591" y="442667"/>
              <a:ext cx="1458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latin typeface="Kalam"/>
                  <a:ea typeface="Kalam"/>
                  <a:cs typeface="Kalam"/>
                  <a:sym typeface="Kalam"/>
                </a:rPr>
                <a:t>LIGASE</a:t>
              </a:r>
              <a:endParaRPr sz="7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7" name="Google Shape;877;p25"/>
            <p:cNvSpPr txBox="1"/>
            <p:nvPr/>
          </p:nvSpPr>
          <p:spPr>
            <a:xfrm>
              <a:off x="889864" y="1150529"/>
              <a:ext cx="46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3’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8" name="Google Shape;878;p25"/>
            <p:cNvSpPr txBox="1"/>
            <p:nvPr/>
          </p:nvSpPr>
          <p:spPr>
            <a:xfrm>
              <a:off x="1030000" y="1594275"/>
              <a:ext cx="46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5’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9" name="Google Shape;879;p25"/>
            <p:cNvSpPr txBox="1"/>
            <p:nvPr/>
          </p:nvSpPr>
          <p:spPr>
            <a:xfrm>
              <a:off x="7773190" y="1594275"/>
              <a:ext cx="46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3’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0" name="Google Shape;880;p25"/>
            <p:cNvSpPr txBox="1"/>
            <p:nvPr/>
          </p:nvSpPr>
          <p:spPr>
            <a:xfrm>
              <a:off x="7685300" y="2102763"/>
              <a:ext cx="46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5’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881" name="Google Shape;881;p25"/>
            <p:cNvGrpSpPr/>
            <p:nvPr/>
          </p:nvGrpSpPr>
          <p:grpSpPr>
            <a:xfrm>
              <a:off x="1211463" y="719764"/>
              <a:ext cx="6721083" cy="2588112"/>
              <a:chOff x="941325" y="1674175"/>
              <a:chExt cx="6223225" cy="2396400"/>
            </a:xfrm>
          </p:grpSpPr>
          <p:sp>
            <p:nvSpPr>
              <p:cNvPr id="882" name="Google Shape;882;p25"/>
              <p:cNvSpPr/>
              <p:nvPr/>
            </p:nvSpPr>
            <p:spPr>
              <a:xfrm>
                <a:off x="2279175" y="3087175"/>
                <a:ext cx="632200" cy="559775"/>
              </a:xfrm>
              <a:custGeom>
                <a:avLst/>
                <a:gdLst/>
                <a:ahLst/>
                <a:cxnLst/>
                <a:rect l="l" t="t" r="r" b="b"/>
                <a:pathLst>
                  <a:path w="25288" h="22391" extrusionOk="0">
                    <a:moveTo>
                      <a:pt x="21368" y="0"/>
                    </a:moveTo>
                    <a:cubicBezTo>
                      <a:pt x="19189" y="0"/>
                      <a:pt x="16224" y="832"/>
                      <a:pt x="12793" y="3968"/>
                    </a:cubicBezTo>
                    <a:cubicBezTo>
                      <a:pt x="8363" y="8034"/>
                      <a:pt x="5752" y="18479"/>
                      <a:pt x="1852" y="20925"/>
                    </a:cubicBezTo>
                    <a:cubicBezTo>
                      <a:pt x="1" y="22115"/>
                      <a:pt x="2315" y="22313"/>
                      <a:pt x="3141" y="22346"/>
                    </a:cubicBezTo>
                    <a:cubicBezTo>
                      <a:pt x="3324" y="22362"/>
                      <a:pt x="3551" y="22391"/>
                      <a:pt x="3812" y="22391"/>
                    </a:cubicBezTo>
                    <a:cubicBezTo>
                      <a:pt x="4685" y="22391"/>
                      <a:pt x="5943" y="22065"/>
                      <a:pt x="7240" y="19801"/>
                    </a:cubicBezTo>
                    <a:cubicBezTo>
                      <a:pt x="9190" y="16331"/>
                      <a:pt x="14545" y="7142"/>
                      <a:pt x="14545" y="7142"/>
                    </a:cubicBezTo>
                    <a:cubicBezTo>
                      <a:pt x="14545" y="7142"/>
                      <a:pt x="18273" y="1030"/>
                      <a:pt x="24525" y="1030"/>
                    </a:cubicBezTo>
                    <a:cubicBezTo>
                      <a:pt x="24775" y="1030"/>
                      <a:pt x="25029" y="1039"/>
                      <a:pt x="25287" y="1060"/>
                    </a:cubicBezTo>
                    <a:cubicBezTo>
                      <a:pt x="25287" y="1060"/>
                      <a:pt x="23828" y="0"/>
                      <a:pt x="21368" y="0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2784900" y="3095775"/>
                <a:ext cx="46300" cy="3038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2153" extrusionOk="0">
                    <a:moveTo>
                      <a:pt x="1253" y="0"/>
                    </a:moveTo>
                    <a:cubicBezTo>
                      <a:pt x="928" y="0"/>
                      <a:pt x="515" y="161"/>
                      <a:pt x="133" y="782"/>
                    </a:cubicBezTo>
                    <a:lnTo>
                      <a:pt x="133" y="11590"/>
                    </a:lnTo>
                    <a:cubicBezTo>
                      <a:pt x="133" y="11590"/>
                      <a:pt x="1" y="12152"/>
                      <a:pt x="695" y="12152"/>
                    </a:cubicBezTo>
                    <a:cubicBezTo>
                      <a:pt x="1389" y="12152"/>
                      <a:pt x="1852" y="11690"/>
                      <a:pt x="1852" y="11690"/>
                    </a:cubicBezTo>
                    <a:lnTo>
                      <a:pt x="1852" y="187"/>
                    </a:lnTo>
                    <a:cubicBezTo>
                      <a:pt x="1852" y="187"/>
                      <a:pt x="1603" y="0"/>
                      <a:pt x="1253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2641125" y="3181275"/>
                <a:ext cx="87625" cy="20592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8237" extrusionOk="0">
                    <a:moveTo>
                      <a:pt x="1107" y="0"/>
                    </a:moveTo>
                    <a:cubicBezTo>
                      <a:pt x="927" y="0"/>
                      <a:pt x="754" y="55"/>
                      <a:pt x="628" y="138"/>
                    </a:cubicBezTo>
                    <a:cubicBezTo>
                      <a:pt x="0" y="502"/>
                      <a:pt x="397" y="1328"/>
                      <a:pt x="529" y="1857"/>
                    </a:cubicBezTo>
                    <a:cubicBezTo>
                      <a:pt x="661" y="2617"/>
                      <a:pt x="827" y="3411"/>
                      <a:pt x="992" y="4204"/>
                    </a:cubicBezTo>
                    <a:cubicBezTo>
                      <a:pt x="1190" y="5063"/>
                      <a:pt x="1389" y="5890"/>
                      <a:pt x="1587" y="6749"/>
                    </a:cubicBezTo>
                    <a:cubicBezTo>
                      <a:pt x="1587" y="6881"/>
                      <a:pt x="1752" y="7873"/>
                      <a:pt x="1851" y="7906"/>
                    </a:cubicBezTo>
                    <a:cubicBezTo>
                      <a:pt x="1851" y="7906"/>
                      <a:pt x="2909" y="8236"/>
                      <a:pt x="2909" y="8236"/>
                    </a:cubicBezTo>
                    <a:lnTo>
                      <a:pt x="3504" y="8071"/>
                    </a:lnTo>
                    <a:cubicBezTo>
                      <a:pt x="3339" y="7146"/>
                      <a:pt x="1785" y="370"/>
                      <a:pt x="1785" y="370"/>
                    </a:cubicBezTo>
                    <a:cubicBezTo>
                      <a:pt x="1613" y="102"/>
                      <a:pt x="1353" y="0"/>
                      <a:pt x="1107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2389925" y="3318600"/>
                <a:ext cx="54550" cy="27767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1107" extrusionOk="0">
                    <a:moveTo>
                      <a:pt x="2182" y="0"/>
                    </a:moveTo>
                    <a:lnTo>
                      <a:pt x="430" y="496"/>
                    </a:lnTo>
                    <a:cubicBezTo>
                      <a:pt x="430" y="496"/>
                      <a:pt x="33" y="9718"/>
                      <a:pt x="33" y="9751"/>
                    </a:cubicBezTo>
                    <a:cubicBezTo>
                      <a:pt x="0" y="10214"/>
                      <a:pt x="264" y="11106"/>
                      <a:pt x="859" y="11106"/>
                    </a:cubicBezTo>
                    <a:cubicBezTo>
                      <a:pt x="868" y="11106"/>
                      <a:pt x="877" y="11106"/>
                      <a:pt x="885" y="11106"/>
                    </a:cubicBezTo>
                    <a:cubicBezTo>
                      <a:pt x="2013" y="11106"/>
                      <a:pt x="1785" y="8920"/>
                      <a:pt x="1818" y="8263"/>
                    </a:cubicBezTo>
                    <a:cubicBezTo>
                      <a:pt x="1884" y="7040"/>
                      <a:pt x="1917" y="5817"/>
                      <a:pt x="1983" y="4594"/>
                    </a:cubicBezTo>
                    <a:cubicBezTo>
                      <a:pt x="1983" y="4264"/>
                      <a:pt x="1950" y="66"/>
                      <a:pt x="2182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1990800" y="3078900"/>
                <a:ext cx="493350" cy="417600"/>
              </a:xfrm>
              <a:custGeom>
                <a:avLst/>
                <a:gdLst/>
                <a:ahLst/>
                <a:cxnLst/>
                <a:rect l="l" t="t" r="r" b="b"/>
                <a:pathLst>
                  <a:path w="19734" h="16704" extrusionOk="0">
                    <a:moveTo>
                      <a:pt x="15819" y="1"/>
                    </a:moveTo>
                    <a:cubicBezTo>
                      <a:pt x="13645" y="1"/>
                      <a:pt x="10688" y="832"/>
                      <a:pt x="7272" y="3969"/>
                    </a:cubicBezTo>
                    <a:cubicBezTo>
                      <a:pt x="5388" y="5655"/>
                      <a:pt x="4132" y="8034"/>
                      <a:pt x="2975" y="10249"/>
                    </a:cubicBezTo>
                    <a:cubicBezTo>
                      <a:pt x="2512" y="11142"/>
                      <a:pt x="0" y="15339"/>
                      <a:pt x="959" y="16430"/>
                    </a:cubicBezTo>
                    <a:cubicBezTo>
                      <a:pt x="1118" y="16605"/>
                      <a:pt x="1345" y="16703"/>
                      <a:pt x="1671" y="16703"/>
                    </a:cubicBezTo>
                    <a:cubicBezTo>
                      <a:pt x="2023" y="16703"/>
                      <a:pt x="2489" y="16588"/>
                      <a:pt x="3107" y="16331"/>
                    </a:cubicBezTo>
                    <a:cubicBezTo>
                      <a:pt x="4826" y="15637"/>
                      <a:pt x="5818" y="12629"/>
                      <a:pt x="6677" y="11108"/>
                    </a:cubicBezTo>
                    <a:cubicBezTo>
                      <a:pt x="7437" y="9786"/>
                      <a:pt x="8230" y="8464"/>
                      <a:pt x="8991" y="7142"/>
                    </a:cubicBezTo>
                    <a:cubicBezTo>
                      <a:pt x="8991" y="7142"/>
                      <a:pt x="12750" y="1030"/>
                      <a:pt x="18974" y="1030"/>
                    </a:cubicBezTo>
                    <a:cubicBezTo>
                      <a:pt x="19223" y="1030"/>
                      <a:pt x="19476" y="1040"/>
                      <a:pt x="19733" y="1060"/>
                    </a:cubicBezTo>
                    <a:cubicBezTo>
                      <a:pt x="19733" y="1060"/>
                      <a:pt x="18274" y="1"/>
                      <a:pt x="15819" y="1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2779950" y="3364025"/>
                <a:ext cx="51250" cy="2312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9248" extrusionOk="0">
                    <a:moveTo>
                      <a:pt x="2050" y="1"/>
                    </a:moveTo>
                    <a:lnTo>
                      <a:pt x="331" y="464"/>
                    </a:lnTo>
                    <a:lnTo>
                      <a:pt x="331" y="8066"/>
                    </a:lnTo>
                    <a:lnTo>
                      <a:pt x="331" y="8661"/>
                    </a:lnTo>
                    <a:cubicBezTo>
                      <a:pt x="331" y="8661"/>
                      <a:pt x="0" y="8892"/>
                      <a:pt x="893" y="9124"/>
                    </a:cubicBezTo>
                    <a:cubicBezTo>
                      <a:pt x="1260" y="9219"/>
                      <a:pt x="1521" y="9247"/>
                      <a:pt x="1701" y="9247"/>
                    </a:cubicBezTo>
                    <a:cubicBezTo>
                      <a:pt x="1958" y="9247"/>
                      <a:pt x="2050" y="9190"/>
                      <a:pt x="2050" y="919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7DF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2687400" y="3357425"/>
                <a:ext cx="74400" cy="223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8936" extrusionOk="0">
                    <a:moveTo>
                      <a:pt x="728" y="1"/>
                    </a:moveTo>
                    <a:lnTo>
                      <a:pt x="0" y="860"/>
                    </a:lnTo>
                    <a:lnTo>
                      <a:pt x="1091" y="7867"/>
                    </a:lnTo>
                    <a:cubicBezTo>
                      <a:pt x="1091" y="7867"/>
                      <a:pt x="794" y="8165"/>
                      <a:pt x="1455" y="8793"/>
                    </a:cubicBezTo>
                    <a:cubicBezTo>
                      <a:pt x="1560" y="8893"/>
                      <a:pt x="1671" y="8935"/>
                      <a:pt x="1782" y="8935"/>
                    </a:cubicBezTo>
                    <a:cubicBezTo>
                      <a:pt x="2368" y="8935"/>
                      <a:pt x="2975" y="7768"/>
                      <a:pt x="2975" y="7768"/>
                    </a:cubicBezTo>
                    <a:lnTo>
                      <a:pt x="1653" y="893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2396525" y="3095675"/>
                <a:ext cx="5787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9977" extrusionOk="0">
                    <a:moveTo>
                      <a:pt x="1643" y="0"/>
                    </a:moveTo>
                    <a:cubicBezTo>
                      <a:pt x="1325" y="0"/>
                      <a:pt x="934" y="127"/>
                      <a:pt x="562" y="587"/>
                    </a:cubicBezTo>
                    <a:lnTo>
                      <a:pt x="166" y="9512"/>
                    </a:lnTo>
                    <a:cubicBezTo>
                      <a:pt x="166" y="9512"/>
                      <a:pt x="0" y="9942"/>
                      <a:pt x="695" y="9975"/>
                    </a:cubicBezTo>
                    <a:cubicBezTo>
                      <a:pt x="725" y="9976"/>
                      <a:pt x="755" y="9977"/>
                      <a:pt x="784" y="9977"/>
                    </a:cubicBezTo>
                    <a:cubicBezTo>
                      <a:pt x="1431" y="9977"/>
                      <a:pt x="1885" y="9644"/>
                      <a:pt x="1885" y="9644"/>
                    </a:cubicBezTo>
                    <a:lnTo>
                      <a:pt x="2314" y="191"/>
                    </a:lnTo>
                    <a:cubicBezTo>
                      <a:pt x="2314" y="191"/>
                      <a:pt x="2034" y="0"/>
                      <a:pt x="1643" y="0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2275875" y="3352475"/>
                <a:ext cx="446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1173" extrusionOk="0">
                    <a:moveTo>
                      <a:pt x="860" y="0"/>
                    </a:moveTo>
                    <a:cubicBezTo>
                      <a:pt x="1" y="0"/>
                      <a:pt x="133" y="694"/>
                      <a:pt x="133" y="694"/>
                    </a:cubicBezTo>
                    <a:lnTo>
                      <a:pt x="364" y="10478"/>
                    </a:lnTo>
                    <a:lnTo>
                      <a:pt x="1091" y="11172"/>
                    </a:lnTo>
                    <a:lnTo>
                      <a:pt x="1786" y="10511"/>
                    </a:lnTo>
                    <a:lnTo>
                      <a:pt x="1752" y="496"/>
                    </a:lnTo>
                    <a:cubicBezTo>
                      <a:pt x="1752" y="496"/>
                      <a:pt x="1752" y="0"/>
                      <a:pt x="860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2265975" y="3120500"/>
                <a:ext cx="54550" cy="2832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1329" extrusionOk="0">
                    <a:moveTo>
                      <a:pt x="1088" y="1"/>
                    </a:moveTo>
                    <a:cubicBezTo>
                      <a:pt x="1020" y="1"/>
                      <a:pt x="944" y="8"/>
                      <a:pt x="859" y="24"/>
                    </a:cubicBezTo>
                    <a:cubicBezTo>
                      <a:pt x="0" y="222"/>
                      <a:pt x="264" y="1247"/>
                      <a:pt x="264" y="1247"/>
                    </a:cubicBezTo>
                    <a:lnTo>
                      <a:pt x="529" y="10535"/>
                    </a:lnTo>
                    <a:lnTo>
                      <a:pt x="1355" y="11329"/>
                    </a:lnTo>
                    <a:lnTo>
                      <a:pt x="2182" y="10535"/>
                    </a:lnTo>
                    <a:lnTo>
                      <a:pt x="1719" y="619"/>
                    </a:lnTo>
                    <a:cubicBezTo>
                      <a:pt x="1719" y="619"/>
                      <a:pt x="1719" y="1"/>
                      <a:pt x="1088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2180025" y="3357350"/>
                <a:ext cx="5787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152" extrusionOk="0">
                    <a:moveTo>
                      <a:pt x="843" y="1"/>
                    </a:moveTo>
                    <a:cubicBezTo>
                      <a:pt x="489" y="1"/>
                      <a:pt x="0" y="433"/>
                      <a:pt x="0" y="433"/>
                    </a:cubicBezTo>
                    <a:lnTo>
                      <a:pt x="298" y="4499"/>
                    </a:lnTo>
                    <a:lnTo>
                      <a:pt x="1091" y="5755"/>
                    </a:lnTo>
                    <a:lnTo>
                      <a:pt x="2314" y="6152"/>
                    </a:lnTo>
                    <a:lnTo>
                      <a:pt x="1124" y="169"/>
                    </a:lnTo>
                    <a:cubicBezTo>
                      <a:pt x="1059" y="47"/>
                      <a:pt x="958" y="1"/>
                      <a:pt x="843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2519650" y="3235475"/>
                <a:ext cx="76700" cy="134875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5395" extrusionOk="0">
                    <a:moveTo>
                      <a:pt x="2315" y="0"/>
                    </a:moveTo>
                    <a:cubicBezTo>
                      <a:pt x="2205" y="0"/>
                      <a:pt x="2092" y="28"/>
                      <a:pt x="1984" y="86"/>
                    </a:cubicBezTo>
                    <a:cubicBezTo>
                      <a:pt x="1818" y="152"/>
                      <a:pt x="1686" y="284"/>
                      <a:pt x="1587" y="449"/>
                    </a:cubicBezTo>
                    <a:cubicBezTo>
                      <a:pt x="1058" y="1243"/>
                      <a:pt x="860" y="2135"/>
                      <a:pt x="463" y="2961"/>
                    </a:cubicBezTo>
                    <a:cubicBezTo>
                      <a:pt x="199" y="3523"/>
                      <a:pt x="1" y="3887"/>
                      <a:pt x="133" y="4482"/>
                    </a:cubicBezTo>
                    <a:cubicBezTo>
                      <a:pt x="161" y="4594"/>
                      <a:pt x="711" y="5395"/>
                      <a:pt x="939" y="5395"/>
                    </a:cubicBezTo>
                    <a:cubicBezTo>
                      <a:pt x="980" y="5395"/>
                      <a:pt x="1010" y="5369"/>
                      <a:pt x="1025" y="5308"/>
                    </a:cubicBezTo>
                    <a:cubicBezTo>
                      <a:pt x="1422" y="3788"/>
                      <a:pt x="2942" y="2565"/>
                      <a:pt x="3041" y="978"/>
                    </a:cubicBezTo>
                    <a:cubicBezTo>
                      <a:pt x="3067" y="358"/>
                      <a:pt x="2709" y="0"/>
                      <a:pt x="2315" y="0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2460975" y="3341725"/>
                <a:ext cx="892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4741" extrusionOk="0">
                    <a:moveTo>
                      <a:pt x="2281" y="1"/>
                    </a:moveTo>
                    <a:cubicBezTo>
                      <a:pt x="2050" y="364"/>
                      <a:pt x="1918" y="827"/>
                      <a:pt x="1719" y="1223"/>
                    </a:cubicBezTo>
                    <a:cubicBezTo>
                      <a:pt x="1422" y="1951"/>
                      <a:pt x="1" y="3967"/>
                      <a:pt x="959" y="4595"/>
                    </a:cubicBezTo>
                    <a:cubicBezTo>
                      <a:pt x="1110" y="4695"/>
                      <a:pt x="1250" y="4740"/>
                      <a:pt x="1382" y="4740"/>
                    </a:cubicBezTo>
                    <a:cubicBezTo>
                      <a:pt x="2467" y="4740"/>
                      <a:pt x="2949" y="1674"/>
                      <a:pt x="3273" y="1025"/>
                    </a:cubicBezTo>
                    <a:cubicBezTo>
                      <a:pt x="3339" y="827"/>
                      <a:pt x="3438" y="629"/>
                      <a:pt x="3571" y="430"/>
                    </a:cubicBezTo>
                    <a:lnTo>
                      <a:pt x="3571" y="430"/>
                    </a:lnTo>
                    <a:cubicBezTo>
                      <a:pt x="3429" y="517"/>
                      <a:pt x="3252" y="561"/>
                      <a:pt x="3075" y="561"/>
                    </a:cubicBezTo>
                    <a:cubicBezTo>
                      <a:pt x="2712" y="561"/>
                      <a:pt x="2348" y="378"/>
                      <a:pt x="2281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2022200" y="3184950"/>
                <a:ext cx="443775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17751" h="19262" extrusionOk="0">
                    <a:moveTo>
                      <a:pt x="1630" y="1"/>
                    </a:moveTo>
                    <a:cubicBezTo>
                      <a:pt x="1228" y="1"/>
                      <a:pt x="864" y="130"/>
                      <a:pt x="595" y="388"/>
                    </a:cubicBezTo>
                    <a:cubicBezTo>
                      <a:pt x="165" y="818"/>
                      <a:pt x="0" y="1644"/>
                      <a:pt x="364" y="2801"/>
                    </a:cubicBezTo>
                    <a:cubicBezTo>
                      <a:pt x="1752" y="7329"/>
                      <a:pt x="4595" y="12089"/>
                      <a:pt x="7206" y="16055"/>
                    </a:cubicBezTo>
                    <a:cubicBezTo>
                      <a:pt x="7206" y="16055"/>
                      <a:pt x="8892" y="18601"/>
                      <a:pt x="10544" y="19262"/>
                    </a:cubicBezTo>
                    <a:cubicBezTo>
                      <a:pt x="10544" y="19262"/>
                      <a:pt x="11720" y="19041"/>
                      <a:pt x="12954" y="19041"/>
                    </a:cubicBezTo>
                    <a:cubicBezTo>
                      <a:pt x="13571" y="19041"/>
                      <a:pt x="14202" y="19096"/>
                      <a:pt x="14709" y="19262"/>
                    </a:cubicBezTo>
                    <a:cubicBezTo>
                      <a:pt x="14709" y="19262"/>
                      <a:pt x="16031" y="18468"/>
                      <a:pt x="17750" y="15494"/>
                    </a:cubicBezTo>
                    <a:lnTo>
                      <a:pt x="17750" y="15494"/>
                    </a:lnTo>
                    <a:cubicBezTo>
                      <a:pt x="17750" y="15494"/>
                      <a:pt x="16196" y="17840"/>
                      <a:pt x="14709" y="17840"/>
                    </a:cubicBezTo>
                    <a:cubicBezTo>
                      <a:pt x="13189" y="17840"/>
                      <a:pt x="10776" y="15427"/>
                      <a:pt x="10776" y="14667"/>
                    </a:cubicBezTo>
                    <a:cubicBezTo>
                      <a:pt x="9222" y="11659"/>
                      <a:pt x="7669" y="8618"/>
                      <a:pt x="6148" y="5610"/>
                    </a:cubicBezTo>
                    <a:cubicBezTo>
                      <a:pt x="5454" y="4288"/>
                      <a:pt x="4859" y="2933"/>
                      <a:pt x="4099" y="1644"/>
                    </a:cubicBezTo>
                    <a:cubicBezTo>
                      <a:pt x="3453" y="552"/>
                      <a:pt x="2461" y="1"/>
                      <a:pt x="163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1077675" y="2121175"/>
                <a:ext cx="632175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25287" h="23368" extrusionOk="0">
                    <a:moveTo>
                      <a:pt x="21388" y="1"/>
                    </a:moveTo>
                    <a:cubicBezTo>
                      <a:pt x="19212" y="1"/>
                      <a:pt x="16249" y="866"/>
                      <a:pt x="12826" y="4134"/>
                    </a:cubicBezTo>
                    <a:cubicBezTo>
                      <a:pt x="8363" y="8398"/>
                      <a:pt x="5785" y="19272"/>
                      <a:pt x="1885" y="21818"/>
                    </a:cubicBezTo>
                    <a:cubicBezTo>
                      <a:pt x="1" y="23074"/>
                      <a:pt x="2314" y="23272"/>
                      <a:pt x="3141" y="23338"/>
                    </a:cubicBezTo>
                    <a:cubicBezTo>
                      <a:pt x="3312" y="23345"/>
                      <a:pt x="3524" y="23368"/>
                      <a:pt x="3767" y="23368"/>
                    </a:cubicBezTo>
                    <a:cubicBezTo>
                      <a:pt x="4648" y="23368"/>
                      <a:pt x="5944" y="23071"/>
                      <a:pt x="7239" y="20661"/>
                    </a:cubicBezTo>
                    <a:cubicBezTo>
                      <a:pt x="9190" y="17058"/>
                      <a:pt x="14544" y="7439"/>
                      <a:pt x="14544" y="7439"/>
                    </a:cubicBezTo>
                    <a:cubicBezTo>
                      <a:pt x="14544" y="7439"/>
                      <a:pt x="18314" y="1064"/>
                      <a:pt x="24556" y="1064"/>
                    </a:cubicBezTo>
                    <a:cubicBezTo>
                      <a:pt x="24796" y="1064"/>
                      <a:pt x="25040" y="1073"/>
                      <a:pt x="25287" y="1093"/>
                    </a:cubicBezTo>
                    <a:cubicBezTo>
                      <a:pt x="25287" y="1093"/>
                      <a:pt x="23834" y="1"/>
                      <a:pt x="21388" y="1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1583400" y="2130275"/>
                <a:ext cx="471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2662" extrusionOk="0">
                    <a:moveTo>
                      <a:pt x="1257" y="0"/>
                    </a:moveTo>
                    <a:cubicBezTo>
                      <a:pt x="926" y="0"/>
                      <a:pt x="511" y="165"/>
                      <a:pt x="133" y="795"/>
                    </a:cubicBezTo>
                    <a:lnTo>
                      <a:pt x="133" y="12099"/>
                    </a:lnTo>
                    <a:cubicBezTo>
                      <a:pt x="133" y="12099"/>
                      <a:pt x="1" y="12661"/>
                      <a:pt x="695" y="12661"/>
                    </a:cubicBezTo>
                    <a:cubicBezTo>
                      <a:pt x="1389" y="12661"/>
                      <a:pt x="1885" y="12165"/>
                      <a:pt x="1885" y="12165"/>
                    </a:cubicBezTo>
                    <a:lnTo>
                      <a:pt x="1885" y="200"/>
                    </a:lnTo>
                    <a:cubicBezTo>
                      <a:pt x="1885" y="200"/>
                      <a:pt x="1622" y="0"/>
                      <a:pt x="1257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1440450" y="2219475"/>
                <a:ext cx="87600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8598" extrusionOk="0">
                    <a:moveTo>
                      <a:pt x="1076" y="0"/>
                    </a:moveTo>
                    <a:cubicBezTo>
                      <a:pt x="902" y="0"/>
                      <a:pt x="732" y="54"/>
                      <a:pt x="595" y="136"/>
                    </a:cubicBezTo>
                    <a:cubicBezTo>
                      <a:pt x="0" y="532"/>
                      <a:pt x="397" y="1392"/>
                      <a:pt x="496" y="1921"/>
                    </a:cubicBezTo>
                    <a:cubicBezTo>
                      <a:pt x="661" y="2747"/>
                      <a:pt x="794" y="3540"/>
                      <a:pt x="992" y="4367"/>
                    </a:cubicBezTo>
                    <a:cubicBezTo>
                      <a:pt x="1157" y="5259"/>
                      <a:pt x="1355" y="6152"/>
                      <a:pt x="1554" y="7044"/>
                    </a:cubicBezTo>
                    <a:cubicBezTo>
                      <a:pt x="1587" y="7143"/>
                      <a:pt x="1719" y="8234"/>
                      <a:pt x="1818" y="8267"/>
                    </a:cubicBezTo>
                    <a:cubicBezTo>
                      <a:pt x="1818" y="8267"/>
                      <a:pt x="2876" y="8597"/>
                      <a:pt x="2876" y="8597"/>
                    </a:cubicBezTo>
                    <a:lnTo>
                      <a:pt x="3504" y="8432"/>
                    </a:lnTo>
                    <a:cubicBezTo>
                      <a:pt x="3306" y="7441"/>
                      <a:pt x="1752" y="400"/>
                      <a:pt x="1752" y="400"/>
                    </a:cubicBezTo>
                    <a:cubicBezTo>
                      <a:pt x="1577" y="109"/>
                      <a:pt x="1323" y="0"/>
                      <a:pt x="1076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1189225" y="2362500"/>
                <a:ext cx="54575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603" extrusionOk="0">
                    <a:moveTo>
                      <a:pt x="2182" y="1"/>
                    </a:moveTo>
                    <a:lnTo>
                      <a:pt x="2182" y="1"/>
                    </a:lnTo>
                    <a:cubicBezTo>
                      <a:pt x="2182" y="1"/>
                      <a:pt x="2181" y="1"/>
                      <a:pt x="2180" y="2"/>
                    </a:cubicBezTo>
                    <a:lnTo>
                      <a:pt x="2180" y="2"/>
                    </a:lnTo>
                    <a:lnTo>
                      <a:pt x="2182" y="1"/>
                    </a:lnTo>
                    <a:close/>
                    <a:moveTo>
                      <a:pt x="2180" y="2"/>
                    </a:moveTo>
                    <a:lnTo>
                      <a:pt x="431" y="530"/>
                    </a:lnTo>
                    <a:cubicBezTo>
                      <a:pt x="431" y="530"/>
                      <a:pt x="1" y="10148"/>
                      <a:pt x="1" y="10148"/>
                    </a:cubicBezTo>
                    <a:cubicBezTo>
                      <a:pt x="1" y="10644"/>
                      <a:pt x="232" y="11570"/>
                      <a:pt x="860" y="11603"/>
                    </a:cubicBezTo>
                    <a:cubicBezTo>
                      <a:pt x="1984" y="11603"/>
                      <a:pt x="1753" y="9322"/>
                      <a:pt x="1786" y="8595"/>
                    </a:cubicBezTo>
                    <a:cubicBezTo>
                      <a:pt x="1852" y="7339"/>
                      <a:pt x="1918" y="6083"/>
                      <a:pt x="1951" y="4827"/>
                    </a:cubicBezTo>
                    <a:cubicBezTo>
                      <a:pt x="1984" y="4464"/>
                      <a:pt x="1918" y="94"/>
                      <a:pt x="2180" y="2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941325" y="2112600"/>
                <a:ext cx="342150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13686" h="5799" extrusionOk="0">
                    <a:moveTo>
                      <a:pt x="9768" y="0"/>
                    </a:moveTo>
                    <a:cubicBezTo>
                      <a:pt x="9609" y="0"/>
                      <a:pt x="9449" y="5"/>
                      <a:pt x="9289" y="15"/>
                    </a:cubicBezTo>
                    <a:cubicBezTo>
                      <a:pt x="7537" y="114"/>
                      <a:pt x="5884" y="742"/>
                      <a:pt x="4397" y="1634"/>
                    </a:cubicBezTo>
                    <a:cubicBezTo>
                      <a:pt x="2910" y="2527"/>
                      <a:pt x="563" y="3981"/>
                      <a:pt x="1" y="5700"/>
                    </a:cubicBezTo>
                    <a:cubicBezTo>
                      <a:pt x="495" y="5301"/>
                      <a:pt x="1665" y="4848"/>
                      <a:pt x="2653" y="4848"/>
                    </a:cubicBezTo>
                    <a:cubicBezTo>
                      <a:pt x="3384" y="4848"/>
                      <a:pt x="4016" y="5096"/>
                      <a:pt x="4199" y="5799"/>
                    </a:cubicBezTo>
                    <a:cubicBezTo>
                      <a:pt x="6241" y="3076"/>
                      <a:pt x="9529" y="1077"/>
                      <a:pt x="12978" y="1077"/>
                    </a:cubicBezTo>
                    <a:cubicBezTo>
                      <a:pt x="13213" y="1077"/>
                      <a:pt x="13449" y="1086"/>
                      <a:pt x="13685" y="1105"/>
                    </a:cubicBezTo>
                    <a:cubicBezTo>
                      <a:pt x="13355" y="1072"/>
                      <a:pt x="12826" y="610"/>
                      <a:pt x="12528" y="510"/>
                    </a:cubicBezTo>
                    <a:cubicBezTo>
                      <a:pt x="11650" y="170"/>
                      <a:pt x="10723" y="0"/>
                      <a:pt x="9768" y="0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1578450" y="2409600"/>
                <a:ext cx="52075" cy="2941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1767" extrusionOk="0">
                    <a:moveTo>
                      <a:pt x="2083" y="1"/>
                    </a:moveTo>
                    <a:lnTo>
                      <a:pt x="331" y="596"/>
                    </a:lnTo>
                    <a:lnTo>
                      <a:pt x="331" y="10248"/>
                    </a:lnTo>
                    <a:lnTo>
                      <a:pt x="331" y="11041"/>
                    </a:lnTo>
                    <a:cubicBezTo>
                      <a:pt x="331" y="11041"/>
                      <a:pt x="0" y="11305"/>
                      <a:pt x="893" y="11603"/>
                    </a:cubicBezTo>
                    <a:cubicBezTo>
                      <a:pt x="1275" y="11730"/>
                      <a:pt x="1542" y="11767"/>
                      <a:pt x="1723" y="11767"/>
                    </a:cubicBezTo>
                    <a:cubicBezTo>
                      <a:pt x="1963" y="11767"/>
                      <a:pt x="2050" y="11702"/>
                      <a:pt x="2050" y="11702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1485900" y="2403000"/>
                <a:ext cx="74400" cy="233525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9341" extrusionOk="0">
                    <a:moveTo>
                      <a:pt x="727" y="0"/>
                    </a:moveTo>
                    <a:lnTo>
                      <a:pt x="0" y="926"/>
                    </a:lnTo>
                    <a:lnTo>
                      <a:pt x="1091" y="8231"/>
                    </a:lnTo>
                    <a:cubicBezTo>
                      <a:pt x="1091" y="8231"/>
                      <a:pt x="794" y="8528"/>
                      <a:pt x="1455" y="9189"/>
                    </a:cubicBezTo>
                    <a:cubicBezTo>
                      <a:pt x="1561" y="9296"/>
                      <a:pt x="1673" y="9341"/>
                      <a:pt x="1786" y="9341"/>
                    </a:cubicBezTo>
                    <a:cubicBezTo>
                      <a:pt x="2371" y="9341"/>
                      <a:pt x="2975" y="8132"/>
                      <a:pt x="2975" y="8132"/>
                    </a:cubicBezTo>
                    <a:lnTo>
                      <a:pt x="1653" y="926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1195850" y="2130150"/>
                <a:ext cx="57050" cy="2605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0421" extrusionOk="0">
                    <a:moveTo>
                      <a:pt x="1600" y="1"/>
                    </a:moveTo>
                    <a:cubicBezTo>
                      <a:pt x="1283" y="1"/>
                      <a:pt x="896" y="132"/>
                      <a:pt x="529" y="602"/>
                    </a:cubicBezTo>
                    <a:lnTo>
                      <a:pt x="133" y="9923"/>
                    </a:lnTo>
                    <a:cubicBezTo>
                      <a:pt x="133" y="9923"/>
                      <a:pt x="0" y="10386"/>
                      <a:pt x="661" y="10419"/>
                    </a:cubicBezTo>
                    <a:cubicBezTo>
                      <a:pt x="689" y="10420"/>
                      <a:pt x="717" y="10421"/>
                      <a:pt x="744" y="10421"/>
                    </a:cubicBezTo>
                    <a:cubicBezTo>
                      <a:pt x="1394" y="10421"/>
                      <a:pt x="1851" y="10055"/>
                      <a:pt x="1851" y="10055"/>
                    </a:cubicBezTo>
                    <a:lnTo>
                      <a:pt x="2281" y="205"/>
                    </a:lnTo>
                    <a:cubicBezTo>
                      <a:pt x="2281" y="205"/>
                      <a:pt x="1995" y="1"/>
                      <a:pt x="1600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1075200" y="2398050"/>
                <a:ext cx="44650" cy="2917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1669" extrusionOk="0">
                    <a:moveTo>
                      <a:pt x="860" y="0"/>
                    </a:moveTo>
                    <a:cubicBezTo>
                      <a:pt x="0" y="0"/>
                      <a:pt x="133" y="727"/>
                      <a:pt x="133" y="727"/>
                    </a:cubicBezTo>
                    <a:lnTo>
                      <a:pt x="364" y="10941"/>
                    </a:lnTo>
                    <a:lnTo>
                      <a:pt x="1091" y="11668"/>
                    </a:lnTo>
                    <a:lnTo>
                      <a:pt x="1785" y="10941"/>
                    </a:lnTo>
                    <a:lnTo>
                      <a:pt x="1752" y="529"/>
                    </a:lnTo>
                    <a:cubicBezTo>
                      <a:pt x="1752" y="529"/>
                      <a:pt x="1719" y="0"/>
                      <a:pt x="860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1065275" y="2155950"/>
                <a:ext cx="54575" cy="2958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833" extrusionOk="0">
                    <a:moveTo>
                      <a:pt x="1116" y="1"/>
                    </a:moveTo>
                    <a:cubicBezTo>
                      <a:pt x="1041" y="1"/>
                      <a:pt x="956" y="10"/>
                      <a:pt x="860" y="32"/>
                    </a:cubicBezTo>
                    <a:cubicBezTo>
                      <a:pt x="1" y="231"/>
                      <a:pt x="265" y="1288"/>
                      <a:pt x="265" y="1288"/>
                    </a:cubicBezTo>
                    <a:lnTo>
                      <a:pt x="530" y="11006"/>
                    </a:lnTo>
                    <a:lnTo>
                      <a:pt x="1356" y="11833"/>
                    </a:lnTo>
                    <a:lnTo>
                      <a:pt x="2182" y="11006"/>
                    </a:lnTo>
                    <a:lnTo>
                      <a:pt x="1720" y="627"/>
                    </a:lnTo>
                    <a:cubicBezTo>
                      <a:pt x="1720" y="627"/>
                      <a:pt x="1720" y="1"/>
                      <a:pt x="1116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1318150" y="2276100"/>
                <a:ext cx="76700" cy="140550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5622" extrusionOk="0">
                    <a:moveTo>
                      <a:pt x="2326" y="0"/>
                    </a:moveTo>
                    <a:cubicBezTo>
                      <a:pt x="2214" y="0"/>
                      <a:pt x="2098" y="28"/>
                      <a:pt x="1984" y="85"/>
                    </a:cubicBezTo>
                    <a:cubicBezTo>
                      <a:pt x="1851" y="151"/>
                      <a:pt x="1719" y="284"/>
                      <a:pt x="1587" y="482"/>
                    </a:cubicBezTo>
                    <a:cubicBezTo>
                      <a:pt x="1091" y="1275"/>
                      <a:pt x="893" y="2234"/>
                      <a:pt x="496" y="3093"/>
                    </a:cubicBezTo>
                    <a:cubicBezTo>
                      <a:pt x="199" y="3655"/>
                      <a:pt x="0" y="4052"/>
                      <a:pt x="166" y="4680"/>
                    </a:cubicBezTo>
                    <a:cubicBezTo>
                      <a:pt x="194" y="4765"/>
                      <a:pt x="753" y="5622"/>
                      <a:pt x="977" y="5622"/>
                    </a:cubicBezTo>
                    <a:cubicBezTo>
                      <a:pt x="1015" y="5622"/>
                      <a:pt x="1044" y="5597"/>
                      <a:pt x="1058" y="5539"/>
                    </a:cubicBezTo>
                    <a:cubicBezTo>
                      <a:pt x="1422" y="3920"/>
                      <a:pt x="2942" y="2664"/>
                      <a:pt x="3041" y="1011"/>
                    </a:cubicBezTo>
                    <a:cubicBezTo>
                      <a:pt x="3067" y="364"/>
                      <a:pt x="2728" y="0"/>
                      <a:pt x="2326" y="0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1259475" y="2387300"/>
                <a:ext cx="8927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4910" extrusionOk="0">
                    <a:moveTo>
                      <a:pt x="2281" y="0"/>
                    </a:moveTo>
                    <a:cubicBezTo>
                      <a:pt x="2050" y="364"/>
                      <a:pt x="1918" y="860"/>
                      <a:pt x="1752" y="1256"/>
                    </a:cubicBezTo>
                    <a:cubicBezTo>
                      <a:pt x="1422" y="2017"/>
                      <a:pt x="0" y="4132"/>
                      <a:pt x="959" y="4760"/>
                    </a:cubicBezTo>
                    <a:cubicBezTo>
                      <a:pt x="1108" y="4863"/>
                      <a:pt x="1248" y="4910"/>
                      <a:pt x="1380" y="4910"/>
                    </a:cubicBezTo>
                    <a:cubicBezTo>
                      <a:pt x="2472" y="4910"/>
                      <a:pt x="2978" y="1707"/>
                      <a:pt x="3273" y="1058"/>
                    </a:cubicBezTo>
                    <a:cubicBezTo>
                      <a:pt x="3372" y="827"/>
                      <a:pt x="3471" y="628"/>
                      <a:pt x="3570" y="430"/>
                    </a:cubicBezTo>
                    <a:lnTo>
                      <a:pt x="3570" y="430"/>
                    </a:lnTo>
                    <a:cubicBezTo>
                      <a:pt x="3429" y="517"/>
                      <a:pt x="3252" y="561"/>
                      <a:pt x="3074" y="561"/>
                    </a:cubicBezTo>
                    <a:cubicBezTo>
                      <a:pt x="2712" y="561"/>
                      <a:pt x="2348" y="378"/>
                      <a:pt x="2281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2296525" y="2028675"/>
                <a:ext cx="185975" cy="7404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9617" extrusionOk="0">
                    <a:moveTo>
                      <a:pt x="1" y="0"/>
                    </a:moveTo>
                    <a:lnTo>
                      <a:pt x="1" y="29616"/>
                    </a:lnTo>
                    <a:lnTo>
                      <a:pt x="7438" y="29616"/>
                    </a:lnTo>
                    <a:lnTo>
                      <a:pt x="7438" y="0"/>
                    </a:lnTo>
                    <a:close/>
                  </a:path>
                </a:pathLst>
              </a:custGeom>
              <a:solidFill>
                <a:srgbClr val="C9930A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2824575" y="2555875"/>
                <a:ext cx="203300" cy="317350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12694" extrusionOk="0">
                    <a:moveTo>
                      <a:pt x="4066" y="0"/>
                    </a:moveTo>
                    <a:cubicBezTo>
                      <a:pt x="1818" y="0"/>
                      <a:pt x="0" y="2843"/>
                      <a:pt x="0" y="6347"/>
                    </a:cubicBezTo>
                    <a:cubicBezTo>
                      <a:pt x="0" y="9850"/>
                      <a:pt x="1818" y="12693"/>
                      <a:pt x="4066" y="12693"/>
                    </a:cubicBezTo>
                    <a:cubicBezTo>
                      <a:pt x="6314" y="12693"/>
                      <a:pt x="8132" y="9850"/>
                      <a:pt x="8132" y="6347"/>
                    </a:cubicBezTo>
                    <a:cubicBezTo>
                      <a:pt x="8132" y="2843"/>
                      <a:pt x="6314" y="0"/>
                      <a:pt x="4066" y="0"/>
                    </a:cubicBezTo>
                    <a:close/>
                  </a:path>
                </a:pathLst>
              </a:custGeom>
              <a:solidFill>
                <a:srgbClr val="0060B6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2612200" y="2135850"/>
                <a:ext cx="46300" cy="3332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331" extrusionOk="0">
                    <a:moveTo>
                      <a:pt x="1244" y="1"/>
                    </a:moveTo>
                    <a:cubicBezTo>
                      <a:pt x="920" y="1"/>
                      <a:pt x="511" y="174"/>
                      <a:pt x="133" y="836"/>
                    </a:cubicBezTo>
                    <a:lnTo>
                      <a:pt x="133" y="12736"/>
                    </a:lnTo>
                    <a:cubicBezTo>
                      <a:pt x="133" y="12736"/>
                      <a:pt x="1" y="13331"/>
                      <a:pt x="695" y="13331"/>
                    </a:cubicBezTo>
                    <a:cubicBezTo>
                      <a:pt x="1389" y="13331"/>
                      <a:pt x="1852" y="12835"/>
                      <a:pt x="1852" y="12835"/>
                    </a:cubicBezTo>
                    <a:lnTo>
                      <a:pt x="1852" y="208"/>
                    </a:lnTo>
                    <a:cubicBezTo>
                      <a:pt x="1852" y="208"/>
                      <a:pt x="1599" y="1"/>
                      <a:pt x="1244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2481650" y="2134700"/>
                <a:ext cx="46300" cy="3410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642" extrusionOk="0">
                    <a:moveTo>
                      <a:pt x="1234" y="1"/>
                    </a:moveTo>
                    <a:cubicBezTo>
                      <a:pt x="911" y="1"/>
                      <a:pt x="507" y="178"/>
                      <a:pt x="132" y="849"/>
                    </a:cubicBezTo>
                    <a:lnTo>
                      <a:pt x="132" y="13013"/>
                    </a:lnTo>
                    <a:cubicBezTo>
                      <a:pt x="132" y="13013"/>
                      <a:pt x="0" y="13641"/>
                      <a:pt x="694" y="13641"/>
                    </a:cubicBezTo>
                    <a:cubicBezTo>
                      <a:pt x="1388" y="13641"/>
                      <a:pt x="1851" y="13112"/>
                      <a:pt x="1851" y="13112"/>
                    </a:cubicBezTo>
                    <a:lnTo>
                      <a:pt x="1851" y="221"/>
                    </a:lnTo>
                    <a:cubicBezTo>
                      <a:pt x="1851" y="221"/>
                      <a:pt x="1594" y="1"/>
                      <a:pt x="1234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2327950" y="2128325"/>
                <a:ext cx="47125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1748" extrusionOk="0">
                    <a:moveTo>
                      <a:pt x="1266" y="0"/>
                    </a:moveTo>
                    <a:cubicBezTo>
                      <a:pt x="933" y="0"/>
                      <a:pt x="513" y="153"/>
                      <a:pt x="132" y="741"/>
                    </a:cubicBezTo>
                    <a:lnTo>
                      <a:pt x="132" y="11252"/>
                    </a:lnTo>
                    <a:cubicBezTo>
                      <a:pt x="132" y="11252"/>
                      <a:pt x="0" y="11748"/>
                      <a:pt x="694" y="11748"/>
                    </a:cubicBezTo>
                    <a:cubicBezTo>
                      <a:pt x="1388" y="11748"/>
                      <a:pt x="1884" y="11318"/>
                      <a:pt x="1884" y="11318"/>
                    </a:cubicBezTo>
                    <a:lnTo>
                      <a:pt x="1884" y="179"/>
                    </a:lnTo>
                    <a:cubicBezTo>
                      <a:pt x="1884" y="179"/>
                      <a:pt x="1625" y="0"/>
                      <a:pt x="1266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2850200" y="2135875"/>
                <a:ext cx="46300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9463" extrusionOk="0">
                    <a:moveTo>
                      <a:pt x="1257" y="0"/>
                    </a:moveTo>
                    <a:cubicBezTo>
                      <a:pt x="931" y="0"/>
                      <a:pt x="516" y="124"/>
                      <a:pt x="132" y="604"/>
                    </a:cubicBezTo>
                    <a:lnTo>
                      <a:pt x="132" y="9033"/>
                    </a:lnTo>
                    <a:cubicBezTo>
                      <a:pt x="132" y="9033"/>
                      <a:pt x="0" y="9462"/>
                      <a:pt x="694" y="9462"/>
                    </a:cubicBezTo>
                    <a:cubicBezTo>
                      <a:pt x="1388" y="9462"/>
                      <a:pt x="1851" y="9099"/>
                      <a:pt x="1851" y="9099"/>
                    </a:cubicBezTo>
                    <a:lnTo>
                      <a:pt x="1851" y="141"/>
                    </a:lnTo>
                    <a:cubicBezTo>
                      <a:pt x="1851" y="141"/>
                      <a:pt x="1604" y="0"/>
                      <a:pt x="1257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2724575" y="2132750"/>
                <a:ext cx="46300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0018" extrusionOk="0">
                    <a:moveTo>
                      <a:pt x="1231" y="0"/>
                    </a:moveTo>
                    <a:cubicBezTo>
                      <a:pt x="909" y="0"/>
                      <a:pt x="506" y="132"/>
                      <a:pt x="133" y="630"/>
                    </a:cubicBezTo>
                    <a:lnTo>
                      <a:pt x="133" y="9554"/>
                    </a:lnTo>
                    <a:cubicBezTo>
                      <a:pt x="133" y="9554"/>
                      <a:pt x="1" y="10017"/>
                      <a:pt x="695" y="10017"/>
                    </a:cubicBezTo>
                    <a:cubicBezTo>
                      <a:pt x="1389" y="10017"/>
                      <a:pt x="1852" y="9621"/>
                      <a:pt x="1852" y="9621"/>
                    </a:cubicBezTo>
                    <a:lnTo>
                      <a:pt x="1852" y="167"/>
                    </a:lnTo>
                    <a:cubicBezTo>
                      <a:pt x="1852" y="167"/>
                      <a:pt x="1592" y="0"/>
                      <a:pt x="1231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2213075" y="2147925"/>
                <a:ext cx="46300" cy="3410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642" extrusionOk="0">
                    <a:moveTo>
                      <a:pt x="1234" y="0"/>
                    </a:moveTo>
                    <a:cubicBezTo>
                      <a:pt x="912" y="0"/>
                      <a:pt x="508" y="178"/>
                      <a:pt x="133" y="849"/>
                    </a:cubicBezTo>
                    <a:lnTo>
                      <a:pt x="133" y="13013"/>
                    </a:lnTo>
                    <a:cubicBezTo>
                      <a:pt x="133" y="13013"/>
                      <a:pt x="1" y="13641"/>
                      <a:pt x="695" y="13641"/>
                    </a:cubicBezTo>
                    <a:cubicBezTo>
                      <a:pt x="1389" y="13641"/>
                      <a:pt x="1852" y="13112"/>
                      <a:pt x="1852" y="13112"/>
                    </a:cubicBezTo>
                    <a:lnTo>
                      <a:pt x="1852" y="221"/>
                    </a:lnTo>
                    <a:cubicBezTo>
                      <a:pt x="1852" y="221"/>
                      <a:pt x="1594" y="0"/>
                      <a:pt x="1234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2085825" y="2146375"/>
                <a:ext cx="47125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1158" extrusionOk="0">
                    <a:moveTo>
                      <a:pt x="1252" y="1"/>
                    </a:moveTo>
                    <a:cubicBezTo>
                      <a:pt x="921" y="1"/>
                      <a:pt x="508" y="149"/>
                      <a:pt x="132" y="713"/>
                    </a:cubicBezTo>
                    <a:lnTo>
                      <a:pt x="132" y="10662"/>
                    </a:lnTo>
                    <a:cubicBezTo>
                      <a:pt x="132" y="10662"/>
                      <a:pt x="0" y="11158"/>
                      <a:pt x="694" y="11158"/>
                    </a:cubicBezTo>
                    <a:cubicBezTo>
                      <a:pt x="1389" y="11158"/>
                      <a:pt x="1884" y="10761"/>
                      <a:pt x="1884" y="10761"/>
                    </a:cubicBezTo>
                    <a:lnTo>
                      <a:pt x="1884" y="184"/>
                    </a:lnTo>
                    <a:cubicBezTo>
                      <a:pt x="1884" y="184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3829400" y="3005400"/>
                <a:ext cx="247100" cy="66522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26609" extrusionOk="0">
                    <a:moveTo>
                      <a:pt x="1" y="1"/>
                    </a:moveTo>
                    <a:lnTo>
                      <a:pt x="1" y="26609"/>
                    </a:lnTo>
                    <a:lnTo>
                      <a:pt x="9884" y="26609"/>
                    </a:lnTo>
                    <a:lnTo>
                      <a:pt x="9884" y="1"/>
                    </a:lnTo>
                    <a:close/>
                  </a:path>
                </a:pathLst>
              </a:custGeom>
              <a:solidFill>
                <a:srgbClr val="C9930A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2965050" y="2664125"/>
                <a:ext cx="2776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107" h="3339" extrusionOk="0">
                    <a:moveTo>
                      <a:pt x="232" y="0"/>
                    </a:moveTo>
                    <a:lnTo>
                      <a:pt x="1" y="3339"/>
                    </a:lnTo>
                    <a:lnTo>
                      <a:pt x="11107" y="3273"/>
                    </a:lnTo>
                    <a:cubicBezTo>
                      <a:pt x="10644" y="2612"/>
                      <a:pt x="10578" y="628"/>
                      <a:pt x="11074" y="0"/>
                    </a:cubicBezTo>
                    <a:close/>
                  </a:path>
                </a:pathLst>
              </a:custGeom>
              <a:solidFill>
                <a:srgbClr val="BF0000"/>
              </a:solidFill>
              <a:ln w="41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3855025" y="2517850"/>
                <a:ext cx="52075" cy="1784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7137" extrusionOk="0">
                    <a:moveTo>
                      <a:pt x="2083" y="1"/>
                    </a:moveTo>
                    <a:lnTo>
                      <a:pt x="331" y="365"/>
                    </a:lnTo>
                    <a:lnTo>
                      <a:pt x="331" y="6215"/>
                    </a:lnTo>
                    <a:lnTo>
                      <a:pt x="331" y="6711"/>
                    </a:lnTo>
                    <a:cubicBezTo>
                      <a:pt x="331" y="6711"/>
                      <a:pt x="0" y="6876"/>
                      <a:pt x="893" y="7041"/>
                    </a:cubicBezTo>
                    <a:cubicBezTo>
                      <a:pt x="1299" y="7116"/>
                      <a:pt x="1574" y="7137"/>
                      <a:pt x="1755" y="7137"/>
                    </a:cubicBezTo>
                    <a:cubicBezTo>
                      <a:pt x="1971" y="7137"/>
                      <a:pt x="2050" y="7107"/>
                      <a:pt x="2050" y="7107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3379875" y="2666600"/>
                <a:ext cx="4793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19172" h="3340" extrusionOk="0">
                    <a:moveTo>
                      <a:pt x="397" y="1"/>
                    </a:moveTo>
                    <a:lnTo>
                      <a:pt x="1" y="3339"/>
                    </a:lnTo>
                    <a:lnTo>
                      <a:pt x="19172" y="3273"/>
                    </a:lnTo>
                    <a:cubicBezTo>
                      <a:pt x="18478" y="2579"/>
                      <a:pt x="18345" y="629"/>
                      <a:pt x="19106" y="1"/>
                    </a:cubicBezTo>
                    <a:close/>
                  </a:path>
                </a:pathLst>
              </a:custGeom>
              <a:solidFill>
                <a:srgbClr val="BF00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2754325" y="3563625"/>
                <a:ext cx="21336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85346" h="2680" extrusionOk="0">
                    <a:moveTo>
                      <a:pt x="464" y="0"/>
                    </a:moveTo>
                    <a:cubicBezTo>
                      <a:pt x="311" y="0"/>
                      <a:pt x="157" y="15"/>
                      <a:pt x="1" y="49"/>
                    </a:cubicBezTo>
                    <a:cubicBezTo>
                      <a:pt x="1170" y="2231"/>
                      <a:pt x="4383" y="2679"/>
                      <a:pt x="7549" y="2679"/>
                    </a:cubicBezTo>
                    <a:cubicBezTo>
                      <a:pt x="9754" y="2679"/>
                      <a:pt x="11936" y="2462"/>
                      <a:pt x="13388" y="2462"/>
                    </a:cubicBezTo>
                    <a:lnTo>
                      <a:pt x="78470" y="2462"/>
                    </a:lnTo>
                    <a:cubicBezTo>
                      <a:pt x="78977" y="2462"/>
                      <a:pt x="80160" y="2653"/>
                      <a:pt x="81098" y="2653"/>
                    </a:cubicBezTo>
                    <a:cubicBezTo>
                      <a:pt x="81567" y="2653"/>
                      <a:pt x="81974" y="2605"/>
                      <a:pt x="82206" y="2462"/>
                    </a:cubicBezTo>
                    <a:cubicBezTo>
                      <a:pt x="82206" y="2462"/>
                      <a:pt x="85346" y="512"/>
                      <a:pt x="85346" y="512"/>
                    </a:cubicBezTo>
                    <a:lnTo>
                      <a:pt x="82801" y="148"/>
                    </a:lnTo>
                    <a:lnTo>
                      <a:pt x="8165" y="148"/>
                    </a:lnTo>
                    <a:cubicBezTo>
                      <a:pt x="7548" y="148"/>
                      <a:pt x="6902" y="89"/>
                      <a:pt x="6275" y="89"/>
                    </a:cubicBezTo>
                    <a:cubicBezTo>
                      <a:pt x="5961" y="89"/>
                      <a:pt x="5653" y="104"/>
                      <a:pt x="5356" y="148"/>
                    </a:cubicBezTo>
                    <a:cubicBezTo>
                      <a:pt x="4573" y="269"/>
                      <a:pt x="4064" y="553"/>
                      <a:pt x="3306" y="553"/>
                    </a:cubicBezTo>
                    <a:cubicBezTo>
                      <a:pt x="3231" y="553"/>
                      <a:pt x="3155" y="551"/>
                      <a:pt x="3075" y="545"/>
                    </a:cubicBezTo>
                    <a:cubicBezTo>
                      <a:pt x="2173" y="488"/>
                      <a:pt x="1344" y="0"/>
                      <a:pt x="464" y="0"/>
                    </a:cubicBezTo>
                    <a:close/>
                  </a:path>
                </a:pathLst>
              </a:custGeom>
              <a:solidFill>
                <a:srgbClr val="B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5037525" y="3012025"/>
                <a:ext cx="210750" cy="234400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9376" extrusionOk="0">
                    <a:moveTo>
                      <a:pt x="926" y="0"/>
                    </a:moveTo>
                    <a:lnTo>
                      <a:pt x="0" y="1587"/>
                    </a:lnTo>
                    <a:lnTo>
                      <a:pt x="6215" y="8594"/>
                    </a:lnTo>
                    <a:lnTo>
                      <a:pt x="6743" y="9189"/>
                    </a:lnTo>
                    <a:cubicBezTo>
                      <a:pt x="6743" y="9189"/>
                      <a:pt x="6697" y="9376"/>
                      <a:pt x="6945" y="9376"/>
                    </a:cubicBezTo>
                    <a:cubicBezTo>
                      <a:pt x="7058" y="9376"/>
                      <a:pt x="7234" y="9336"/>
                      <a:pt x="7504" y="9222"/>
                    </a:cubicBezTo>
                    <a:cubicBezTo>
                      <a:pt x="8363" y="8825"/>
                      <a:pt x="8429" y="8528"/>
                      <a:pt x="8429" y="8528"/>
                    </a:cubicBez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5006950" y="3177275"/>
                <a:ext cx="12397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5398" extrusionOk="0">
                    <a:moveTo>
                      <a:pt x="1091" y="1"/>
                    </a:moveTo>
                    <a:lnTo>
                      <a:pt x="0" y="1389"/>
                    </a:lnTo>
                    <a:lnTo>
                      <a:pt x="3207" y="4992"/>
                    </a:lnTo>
                    <a:lnTo>
                      <a:pt x="3471" y="5289"/>
                    </a:lnTo>
                    <a:cubicBezTo>
                      <a:pt x="3471" y="5289"/>
                      <a:pt x="3417" y="5397"/>
                      <a:pt x="3513" y="5397"/>
                    </a:cubicBezTo>
                    <a:cubicBezTo>
                      <a:pt x="3584" y="5397"/>
                      <a:pt x="3740" y="5337"/>
                      <a:pt x="4066" y="5124"/>
                    </a:cubicBezTo>
                    <a:cubicBezTo>
                      <a:pt x="4826" y="4661"/>
                      <a:pt x="4958" y="4397"/>
                      <a:pt x="4958" y="4397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4909450" y="3264050"/>
                <a:ext cx="12727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5530" extrusionOk="0">
                    <a:moveTo>
                      <a:pt x="1091" y="0"/>
                    </a:moveTo>
                    <a:lnTo>
                      <a:pt x="0" y="1389"/>
                    </a:lnTo>
                    <a:lnTo>
                      <a:pt x="3305" y="5124"/>
                    </a:lnTo>
                    <a:lnTo>
                      <a:pt x="3570" y="5421"/>
                    </a:lnTo>
                    <a:cubicBezTo>
                      <a:pt x="3570" y="5421"/>
                      <a:pt x="3527" y="5529"/>
                      <a:pt x="3632" y="5529"/>
                    </a:cubicBezTo>
                    <a:cubicBezTo>
                      <a:pt x="3710" y="5529"/>
                      <a:pt x="3872" y="5468"/>
                      <a:pt x="4198" y="5256"/>
                    </a:cubicBezTo>
                    <a:cubicBezTo>
                      <a:pt x="4958" y="4793"/>
                      <a:pt x="5090" y="4529"/>
                      <a:pt x="5090" y="4529"/>
                    </a:cubicBez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4737550" y="3257450"/>
                <a:ext cx="202500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8100" h="8969" extrusionOk="0">
                    <a:moveTo>
                      <a:pt x="926" y="0"/>
                    </a:moveTo>
                    <a:lnTo>
                      <a:pt x="1" y="1554"/>
                    </a:lnTo>
                    <a:lnTo>
                      <a:pt x="5918" y="8230"/>
                    </a:lnTo>
                    <a:lnTo>
                      <a:pt x="6413" y="8792"/>
                    </a:lnTo>
                    <a:cubicBezTo>
                      <a:pt x="6413" y="8792"/>
                      <a:pt x="6384" y="8969"/>
                      <a:pt x="6609" y="8969"/>
                    </a:cubicBezTo>
                    <a:cubicBezTo>
                      <a:pt x="6722" y="8969"/>
                      <a:pt x="6898" y="8925"/>
                      <a:pt x="7174" y="8792"/>
                    </a:cubicBezTo>
                    <a:cubicBezTo>
                      <a:pt x="8033" y="8429"/>
                      <a:pt x="8099" y="8098"/>
                      <a:pt x="8099" y="8098"/>
                    </a:cubicBez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4741700" y="3434275"/>
                <a:ext cx="942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756" extrusionOk="0">
                    <a:moveTo>
                      <a:pt x="1455" y="1"/>
                    </a:moveTo>
                    <a:lnTo>
                      <a:pt x="0" y="959"/>
                    </a:lnTo>
                    <a:lnTo>
                      <a:pt x="1884" y="5289"/>
                    </a:lnTo>
                    <a:lnTo>
                      <a:pt x="2049" y="5653"/>
                    </a:lnTo>
                    <a:cubicBezTo>
                      <a:pt x="2049" y="5653"/>
                      <a:pt x="1947" y="5756"/>
                      <a:pt x="2133" y="5756"/>
                    </a:cubicBezTo>
                    <a:cubicBezTo>
                      <a:pt x="2226" y="5756"/>
                      <a:pt x="2391" y="5730"/>
                      <a:pt x="2678" y="5653"/>
                    </a:cubicBezTo>
                    <a:cubicBezTo>
                      <a:pt x="3570" y="5454"/>
                      <a:pt x="3768" y="5256"/>
                      <a:pt x="3768" y="5256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>
                <a:off x="6441475" y="2572875"/>
                <a:ext cx="632175" cy="584125"/>
              </a:xfrm>
              <a:custGeom>
                <a:avLst/>
                <a:gdLst/>
                <a:ahLst/>
                <a:cxnLst/>
                <a:rect l="l" t="t" r="r" b="b"/>
                <a:pathLst>
                  <a:path w="25287" h="23365" extrusionOk="0">
                    <a:moveTo>
                      <a:pt x="21375" y="0"/>
                    </a:moveTo>
                    <a:cubicBezTo>
                      <a:pt x="19200" y="0"/>
                      <a:pt x="16243" y="869"/>
                      <a:pt x="12826" y="4146"/>
                    </a:cubicBezTo>
                    <a:cubicBezTo>
                      <a:pt x="8363" y="8377"/>
                      <a:pt x="5785" y="19252"/>
                      <a:pt x="1885" y="21830"/>
                    </a:cubicBezTo>
                    <a:cubicBezTo>
                      <a:pt x="1" y="23086"/>
                      <a:pt x="2348" y="23284"/>
                      <a:pt x="3141" y="23317"/>
                    </a:cubicBezTo>
                    <a:cubicBezTo>
                      <a:pt x="3327" y="23333"/>
                      <a:pt x="3561" y="23365"/>
                      <a:pt x="3830" y="23365"/>
                    </a:cubicBezTo>
                    <a:cubicBezTo>
                      <a:pt x="4710" y="23365"/>
                      <a:pt x="5975" y="23026"/>
                      <a:pt x="7240" y="20673"/>
                    </a:cubicBezTo>
                    <a:cubicBezTo>
                      <a:pt x="9190" y="17070"/>
                      <a:pt x="14544" y="7452"/>
                      <a:pt x="14544" y="7452"/>
                    </a:cubicBezTo>
                    <a:cubicBezTo>
                      <a:pt x="14544" y="7452"/>
                      <a:pt x="18315" y="1076"/>
                      <a:pt x="24556" y="1076"/>
                    </a:cubicBezTo>
                    <a:cubicBezTo>
                      <a:pt x="24796" y="1076"/>
                      <a:pt x="25040" y="1086"/>
                      <a:pt x="25287" y="1105"/>
                    </a:cubicBezTo>
                    <a:cubicBezTo>
                      <a:pt x="25287" y="1105"/>
                      <a:pt x="23829" y="0"/>
                      <a:pt x="21375" y="0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>
                <a:off x="6947200" y="2582275"/>
                <a:ext cx="471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2662" extrusionOk="0">
                    <a:moveTo>
                      <a:pt x="1257" y="1"/>
                    </a:moveTo>
                    <a:cubicBezTo>
                      <a:pt x="926" y="1"/>
                      <a:pt x="511" y="166"/>
                      <a:pt x="133" y="795"/>
                    </a:cubicBezTo>
                    <a:lnTo>
                      <a:pt x="133" y="12100"/>
                    </a:lnTo>
                    <a:cubicBezTo>
                      <a:pt x="133" y="12100"/>
                      <a:pt x="1" y="12662"/>
                      <a:pt x="695" y="12662"/>
                    </a:cubicBezTo>
                    <a:cubicBezTo>
                      <a:pt x="1389" y="12662"/>
                      <a:pt x="1885" y="12166"/>
                      <a:pt x="1885" y="12166"/>
                    </a:cubicBezTo>
                    <a:lnTo>
                      <a:pt x="1885" y="200"/>
                    </a:lnTo>
                    <a:cubicBezTo>
                      <a:pt x="1885" y="200"/>
                      <a:pt x="1622" y="1"/>
                      <a:pt x="1257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>
                <a:off x="6804250" y="2671475"/>
                <a:ext cx="8762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8598" extrusionOk="0">
                    <a:moveTo>
                      <a:pt x="1076" y="1"/>
                    </a:moveTo>
                    <a:cubicBezTo>
                      <a:pt x="902" y="1"/>
                      <a:pt x="732" y="54"/>
                      <a:pt x="595" y="136"/>
                    </a:cubicBezTo>
                    <a:cubicBezTo>
                      <a:pt x="0" y="533"/>
                      <a:pt x="397" y="1392"/>
                      <a:pt x="496" y="1921"/>
                    </a:cubicBezTo>
                    <a:cubicBezTo>
                      <a:pt x="661" y="2747"/>
                      <a:pt x="794" y="3541"/>
                      <a:pt x="992" y="4367"/>
                    </a:cubicBezTo>
                    <a:cubicBezTo>
                      <a:pt x="1190" y="5259"/>
                      <a:pt x="1356" y="6152"/>
                      <a:pt x="1554" y="7044"/>
                    </a:cubicBezTo>
                    <a:cubicBezTo>
                      <a:pt x="1587" y="7144"/>
                      <a:pt x="1719" y="8234"/>
                      <a:pt x="1818" y="8267"/>
                    </a:cubicBezTo>
                    <a:cubicBezTo>
                      <a:pt x="1818" y="8267"/>
                      <a:pt x="2876" y="8598"/>
                      <a:pt x="2876" y="8598"/>
                    </a:cubicBezTo>
                    <a:lnTo>
                      <a:pt x="3504" y="8400"/>
                    </a:lnTo>
                    <a:cubicBezTo>
                      <a:pt x="3306" y="7441"/>
                      <a:pt x="1752" y="401"/>
                      <a:pt x="1752" y="401"/>
                    </a:cubicBezTo>
                    <a:cubicBezTo>
                      <a:pt x="1578" y="109"/>
                      <a:pt x="1323" y="1"/>
                      <a:pt x="1076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>
                <a:off x="6553050" y="2814525"/>
                <a:ext cx="54550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1603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2181" y="0"/>
                      <a:pt x="2180" y="1"/>
                      <a:pt x="2179" y="1"/>
                    </a:cubicBezTo>
                    <a:lnTo>
                      <a:pt x="2179" y="1"/>
                    </a:lnTo>
                    <a:lnTo>
                      <a:pt x="2182" y="0"/>
                    </a:lnTo>
                    <a:close/>
                    <a:moveTo>
                      <a:pt x="2179" y="1"/>
                    </a:moveTo>
                    <a:lnTo>
                      <a:pt x="430" y="529"/>
                    </a:lnTo>
                    <a:cubicBezTo>
                      <a:pt x="430" y="529"/>
                      <a:pt x="0" y="10115"/>
                      <a:pt x="0" y="10148"/>
                    </a:cubicBezTo>
                    <a:cubicBezTo>
                      <a:pt x="0" y="10644"/>
                      <a:pt x="231" y="11569"/>
                      <a:pt x="859" y="11602"/>
                    </a:cubicBezTo>
                    <a:cubicBezTo>
                      <a:pt x="1983" y="11602"/>
                      <a:pt x="1752" y="9321"/>
                      <a:pt x="1785" y="8594"/>
                    </a:cubicBezTo>
                    <a:cubicBezTo>
                      <a:pt x="1851" y="7338"/>
                      <a:pt x="1917" y="6082"/>
                      <a:pt x="1950" y="4793"/>
                    </a:cubicBezTo>
                    <a:cubicBezTo>
                      <a:pt x="1983" y="4463"/>
                      <a:pt x="1918" y="94"/>
                      <a:pt x="2179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1" name="Google Shape;931;p25"/>
              <p:cNvSpPr/>
              <p:nvPr/>
            </p:nvSpPr>
            <p:spPr>
              <a:xfrm>
                <a:off x="4918525" y="2155925"/>
                <a:ext cx="1250300" cy="482650"/>
              </a:xfrm>
              <a:custGeom>
                <a:avLst/>
                <a:gdLst/>
                <a:ahLst/>
                <a:cxnLst/>
                <a:rect l="l" t="t" r="r" b="b"/>
                <a:pathLst>
                  <a:path w="50012" h="19306" extrusionOk="0">
                    <a:moveTo>
                      <a:pt x="1" y="0"/>
                    </a:moveTo>
                    <a:cubicBezTo>
                      <a:pt x="1852" y="1620"/>
                      <a:pt x="2678" y="4132"/>
                      <a:pt x="3604" y="6314"/>
                    </a:cubicBezTo>
                    <a:cubicBezTo>
                      <a:pt x="4628" y="8760"/>
                      <a:pt x="6248" y="10776"/>
                      <a:pt x="7669" y="12990"/>
                    </a:cubicBezTo>
                    <a:cubicBezTo>
                      <a:pt x="9124" y="15271"/>
                      <a:pt x="12198" y="17651"/>
                      <a:pt x="14842" y="18345"/>
                    </a:cubicBezTo>
                    <a:cubicBezTo>
                      <a:pt x="16967" y="18935"/>
                      <a:pt x="22734" y="19020"/>
                      <a:pt x="26483" y="19020"/>
                    </a:cubicBezTo>
                    <a:cubicBezTo>
                      <a:pt x="27982" y="19020"/>
                      <a:pt x="29159" y="19006"/>
                      <a:pt x="29650" y="19006"/>
                    </a:cubicBezTo>
                    <a:cubicBezTo>
                      <a:pt x="31667" y="19034"/>
                      <a:pt x="38143" y="19154"/>
                      <a:pt x="41391" y="19154"/>
                    </a:cubicBezTo>
                    <a:cubicBezTo>
                      <a:pt x="42028" y="19154"/>
                      <a:pt x="42541" y="19149"/>
                      <a:pt x="42871" y="19138"/>
                    </a:cubicBezTo>
                    <a:cubicBezTo>
                      <a:pt x="43093" y="19134"/>
                      <a:pt x="43314" y="19132"/>
                      <a:pt x="43534" y="19132"/>
                    </a:cubicBezTo>
                    <a:cubicBezTo>
                      <a:pt x="44959" y="19132"/>
                      <a:pt x="46365" y="19218"/>
                      <a:pt x="47796" y="19304"/>
                    </a:cubicBezTo>
                    <a:cubicBezTo>
                      <a:pt x="47807" y="19305"/>
                      <a:pt x="47818" y="19305"/>
                      <a:pt x="47829" y="19305"/>
                    </a:cubicBezTo>
                    <a:cubicBezTo>
                      <a:pt x="48174" y="19305"/>
                      <a:pt x="48397" y="18806"/>
                      <a:pt x="48590" y="18742"/>
                    </a:cubicBezTo>
                    <a:cubicBezTo>
                      <a:pt x="50011" y="18279"/>
                      <a:pt x="48127" y="17221"/>
                      <a:pt x="47631" y="17056"/>
                    </a:cubicBezTo>
                    <a:cubicBezTo>
                      <a:pt x="46805" y="16825"/>
                      <a:pt x="45879" y="16659"/>
                      <a:pt x="45020" y="16659"/>
                    </a:cubicBezTo>
                    <a:cubicBezTo>
                      <a:pt x="44993" y="16660"/>
                      <a:pt x="44968" y="16661"/>
                      <a:pt x="44943" y="16661"/>
                    </a:cubicBezTo>
                    <a:cubicBezTo>
                      <a:pt x="44209" y="16661"/>
                      <a:pt x="44191" y="16299"/>
                      <a:pt x="43749" y="16299"/>
                    </a:cubicBezTo>
                    <a:cubicBezTo>
                      <a:pt x="43628" y="16299"/>
                      <a:pt x="43476" y="16326"/>
                      <a:pt x="43268" y="16395"/>
                    </a:cubicBezTo>
                    <a:cubicBezTo>
                      <a:pt x="42620" y="16611"/>
                      <a:pt x="41857" y="16669"/>
                      <a:pt x="41080" y="16669"/>
                    </a:cubicBezTo>
                    <a:cubicBezTo>
                      <a:pt x="40191" y="16669"/>
                      <a:pt x="39284" y="16593"/>
                      <a:pt x="38508" y="16593"/>
                    </a:cubicBezTo>
                    <a:cubicBezTo>
                      <a:pt x="35335" y="16593"/>
                      <a:pt x="32129" y="16527"/>
                      <a:pt x="28956" y="16461"/>
                    </a:cubicBezTo>
                    <a:cubicBezTo>
                      <a:pt x="22378" y="16329"/>
                      <a:pt x="15900" y="16296"/>
                      <a:pt x="13553" y="14610"/>
                    </a:cubicBezTo>
                    <a:cubicBezTo>
                      <a:pt x="11867" y="13387"/>
                      <a:pt x="10181" y="11768"/>
                      <a:pt x="9024" y="10049"/>
                    </a:cubicBezTo>
                    <a:cubicBezTo>
                      <a:pt x="7537" y="7867"/>
                      <a:pt x="7008" y="4595"/>
                      <a:pt x="5091" y="2810"/>
                    </a:cubicBezTo>
                    <a:cubicBezTo>
                      <a:pt x="4430" y="2182"/>
                      <a:pt x="3471" y="1719"/>
                      <a:pt x="2711" y="1190"/>
                    </a:cubicBezTo>
                    <a:cubicBezTo>
                      <a:pt x="1984" y="661"/>
                      <a:pt x="496" y="430"/>
                      <a:pt x="1" y="0"/>
                    </a:cubicBezTo>
                    <a:close/>
                  </a:path>
                </a:pathLst>
              </a:custGeom>
              <a:solidFill>
                <a:srgbClr val="B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2" name="Google Shape;932;p25"/>
              <p:cNvSpPr/>
              <p:nvPr/>
            </p:nvSpPr>
            <p:spPr>
              <a:xfrm>
                <a:off x="6015100" y="2564475"/>
                <a:ext cx="632175" cy="583825"/>
              </a:xfrm>
              <a:custGeom>
                <a:avLst/>
                <a:gdLst/>
                <a:ahLst/>
                <a:cxnLst/>
                <a:rect l="l" t="t" r="r" b="b"/>
                <a:pathLst>
                  <a:path w="25287" h="23353" extrusionOk="0">
                    <a:moveTo>
                      <a:pt x="21353" y="1"/>
                    </a:moveTo>
                    <a:cubicBezTo>
                      <a:pt x="19175" y="1"/>
                      <a:pt x="16216" y="865"/>
                      <a:pt x="12792" y="4119"/>
                    </a:cubicBezTo>
                    <a:cubicBezTo>
                      <a:pt x="8330" y="8383"/>
                      <a:pt x="5751" y="19257"/>
                      <a:pt x="1851" y="21835"/>
                    </a:cubicBezTo>
                    <a:cubicBezTo>
                      <a:pt x="0" y="23058"/>
                      <a:pt x="2314" y="23257"/>
                      <a:pt x="3107" y="23323"/>
                    </a:cubicBezTo>
                    <a:cubicBezTo>
                      <a:pt x="3278" y="23330"/>
                      <a:pt x="3490" y="23353"/>
                      <a:pt x="3733" y="23353"/>
                    </a:cubicBezTo>
                    <a:cubicBezTo>
                      <a:pt x="4616" y="23353"/>
                      <a:pt x="5917" y="23055"/>
                      <a:pt x="7239" y="20646"/>
                    </a:cubicBezTo>
                    <a:cubicBezTo>
                      <a:pt x="9189" y="17043"/>
                      <a:pt x="14544" y="7424"/>
                      <a:pt x="14544" y="7424"/>
                    </a:cubicBezTo>
                    <a:cubicBezTo>
                      <a:pt x="14544" y="7424"/>
                      <a:pt x="18282" y="1082"/>
                      <a:pt x="24548" y="1082"/>
                    </a:cubicBezTo>
                    <a:cubicBezTo>
                      <a:pt x="24791" y="1082"/>
                      <a:pt x="25037" y="1091"/>
                      <a:pt x="25286" y="1111"/>
                    </a:cubicBezTo>
                    <a:cubicBezTo>
                      <a:pt x="25286" y="1111"/>
                      <a:pt x="23822" y="1"/>
                      <a:pt x="21353" y="1"/>
                    </a:cubicBezTo>
                    <a:close/>
                  </a:path>
                </a:pathLst>
              </a:custGeom>
              <a:solidFill>
                <a:srgbClr val="8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>
                <a:off x="6942250" y="2861625"/>
                <a:ext cx="52075" cy="2933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1733" extrusionOk="0">
                    <a:moveTo>
                      <a:pt x="2083" y="0"/>
                    </a:moveTo>
                    <a:lnTo>
                      <a:pt x="331" y="595"/>
                    </a:lnTo>
                    <a:lnTo>
                      <a:pt x="331" y="10214"/>
                    </a:lnTo>
                    <a:lnTo>
                      <a:pt x="331" y="11007"/>
                    </a:lnTo>
                    <a:cubicBezTo>
                      <a:pt x="331" y="11007"/>
                      <a:pt x="0" y="11272"/>
                      <a:pt x="893" y="11569"/>
                    </a:cubicBezTo>
                    <a:cubicBezTo>
                      <a:pt x="1275" y="11697"/>
                      <a:pt x="1542" y="11733"/>
                      <a:pt x="1723" y="11733"/>
                    </a:cubicBezTo>
                    <a:cubicBezTo>
                      <a:pt x="1963" y="11733"/>
                      <a:pt x="2050" y="11668"/>
                      <a:pt x="2050" y="11668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>
                <a:off x="6849700" y="2855000"/>
                <a:ext cx="74400" cy="23325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9330" extrusionOk="0">
                    <a:moveTo>
                      <a:pt x="728" y="1"/>
                    </a:moveTo>
                    <a:lnTo>
                      <a:pt x="0" y="926"/>
                    </a:lnTo>
                    <a:lnTo>
                      <a:pt x="1091" y="8231"/>
                    </a:lnTo>
                    <a:cubicBezTo>
                      <a:pt x="1091" y="8231"/>
                      <a:pt x="794" y="8529"/>
                      <a:pt x="1455" y="9190"/>
                    </a:cubicBezTo>
                    <a:cubicBezTo>
                      <a:pt x="1559" y="9288"/>
                      <a:pt x="1667" y="9330"/>
                      <a:pt x="1777" y="9330"/>
                    </a:cubicBezTo>
                    <a:cubicBezTo>
                      <a:pt x="2365" y="9330"/>
                      <a:pt x="2975" y="8132"/>
                      <a:pt x="2975" y="8132"/>
                    </a:cubicBezTo>
                    <a:lnTo>
                      <a:pt x="1653" y="926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5" name="Google Shape;935;p25"/>
              <p:cNvSpPr/>
              <p:nvPr/>
            </p:nvSpPr>
            <p:spPr>
              <a:xfrm>
                <a:off x="6754675" y="2572400"/>
                <a:ext cx="409875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16395" h="4463" extrusionOk="0">
                    <a:moveTo>
                      <a:pt x="7669" y="0"/>
                    </a:moveTo>
                    <a:cubicBezTo>
                      <a:pt x="3339" y="529"/>
                      <a:pt x="0" y="4463"/>
                      <a:pt x="0" y="4463"/>
                    </a:cubicBezTo>
                    <a:cubicBezTo>
                      <a:pt x="0" y="4463"/>
                      <a:pt x="3967" y="1587"/>
                      <a:pt x="6446" y="959"/>
                    </a:cubicBezTo>
                    <a:cubicBezTo>
                      <a:pt x="6814" y="863"/>
                      <a:pt x="7186" y="820"/>
                      <a:pt x="7558" y="820"/>
                    </a:cubicBezTo>
                    <a:cubicBezTo>
                      <a:pt x="10890" y="820"/>
                      <a:pt x="14180" y="4297"/>
                      <a:pt x="14180" y="4297"/>
                    </a:cubicBezTo>
                    <a:cubicBezTo>
                      <a:pt x="14180" y="3603"/>
                      <a:pt x="16395" y="2116"/>
                      <a:pt x="16395" y="2116"/>
                    </a:cubicBezTo>
                    <a:cubicBezTo>
                      <a:pt x="15535" y="430"/>
                      <a:pt x="11900" y="0"/>
                      <a:pt x="119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6559650" y="2581825"/>
                <a:ext cx="57050" cy="2600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0402" extrusionOk="0">
                    <a:moveTo>
                      <a:pt x="1640" y="0"/>
                    </a:moveTo>
                    <a:cubicBezTo>
                      <a:pt x="1322" y="0"/>
                      <a:pt x="922" y="132"/>
                      <a:pt x="529" y="615"/>
                    </a:cubicBezTo>
                    <a:lnTo>
                      <a:pt x="133" y="9936"/>
                    </a:lnTo>
                    <a:cubicBezTo>
                      <a:pt x="133" y="9936"/>
                      <a:pt x="0" y="10399"/>
                      <a:pt x="695" y="10399"/>
                    </a:cubicBezTo>
                    <a:cubicBezTo>
                      <a:pt x="725" y="10400"/>
                      <a:pt x="755" y="10401"/>
                      <a:pt x="784" y="10401"/>
                    </a:cubicBezTo>
                    <a:cubicBezTo>
                      <a:pt x="1431" y="10401"/>
                      <a:pt x="1885" y="10068"/>
                      <a:pt x="1885" y="10068"/>
                    </a:cubicBezTo>
                    <a:lnTo>
                      <a:pt x="2281" y="185"/>
                    </a:lnTo>
                    <a:cubicBezTo>
                      <a:pt x="2281" y="185"/>
                      <a:pt x="2018" y="0"/>
                      <a:pt x="1640" y="0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6439000" y="2850050"/>
                <a:ext cx="4465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1636" extrusionOk="0">
                    <a:moveTo>
                      <a:pt x="860" y="1"/>
                    </a:moveTo>
                    <a:cubicBezTo>
                      <a:pt x="1" y="1"/>
                      <a:pt x="133" y="728"/>
                      <a:pt x="133" y="728"/>
                    </a:cubicBezTo>
                    <a:lnTo>
                      <a:pt x="364" y="10908"/>
                    </a:lnTo>
                    <a:lnTo>
                      <a:pt x="1091" y="11635"/>
                    </a:lnTo>
                    <a:lnTo>
                      <a:pt x="1786" y="10941"/>
                    </a:lnTo>
                    <a:lnTo>
                      <a:pt x="1752" y="529"/>
                    </a:lnTo>
                    <a:cubicBezTo>
                      <a:pt x="1752" y="529"/>
                      <a:pt x="1719" y="1"/>
                      <a:pt x="860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6429075" y="2607950"/>
                <a:ext cx="54575" cy="2958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834" extrusionOk="0">
                    <a:moveTo>
                      <a:pt x="1116" y="1"/>
                    </a:moveTo>
                    <a:cubicBezTo>
                      <a:pt x="1041" y="1"/>
                      <a:pt x="956" y="11"/>
                      <a:pt x="860" y="33"/>
                    </a:cubicBezTo>
                    <a:cubicBezTo>
                      <a:pt x="1" y="231"/>
                      <a:pt x="265" y="1289"/>
                      <a:pt x="265" y="1289"/>
                    </a:cubicBezTo>
                    <a:lnTo>
                      <a:pt x="530" y="11007"/>
                    </a:lnTo>
                    <a:lnTo>
                      <a:pt x="1356" y="11833"/>
                    </a:lnTo>
                    <a:lnTo>
                      <a:pt x="2183" y="11007"/>
                    </a:lnTo>
                    <a:lnTo>
                      <a:pt x="1720" y="628"/>
                    </a:lnTo>
                    <a:cubicBezTo>
                      <a:pt x="1720" y="628"/>
                      <a:pt x="1720" y="1"/>
                      <a:pt x="1116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6311750" y="2729400"/>
                <a:ext cx="63650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7174" extrusionOk="0">
                    <a:moveTo>
                      <a:pt x="1124" y="1"/>
                    </a:moveTo>
                    <a:cubicBezTo>
                      <a:pt x="0" y="1"/>
                      <a:pt x="331" y="794"/>
                      <a:pt x="331" y="794"/>
                    </a:cubicBezTo>
                    <a:lnTo>
                      <a:pt x="1422" y="6512"/>
                    </a:lnTo>
                    <a:lnTo>
                      <a:pt x="2083" y="7173"/>
                    </a:lnTo>
                    <a:lnTo>
                      <a:pt x="2545" y="6711"/>
                    </a:lnTo>
                    <a:lnTo>
                      <a:pt x="1818" y="430"/>
                    </a:lnTo>
                    <a:cubicBezTo>
                      <a:pt x="1818" y="430"/>
                      <a:pt x="2248" y="1"/>
                      <a:pt x="1124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6342325" y="2855075"/>
                <a:ext cx="58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6411" extrusionOk="0">
                    <a:moveTo>
                      <a:pt x="868" y="0"/>
                    </a:moveTo>
                    <a:cubicBezTo>
                      <a:pt x="499" y="0"/>
                      <a:pt x="0" y="461"/>
                      <a:pt x="0" y="461"/>
                    </a:cubicBezTo>
                    <a:lnTo>
                      <a:pt x="298" y="4691"/>
                    </a:lnTo>
                    <a:lnTo>
                      <a:pt x="1091" y="6014"/>
                    </a:lnTo>
                    <a:lnTo>
                      <a:pt x="2347" y="6410"/>
                    </a:lnTo>
                    <a:lnTo>
                      <a:pt x="1157" y="163"/>
                    </a:lnTo>
                    <a:cubicBezTo>
                      <a:pt x="1086" y="45"/>
                      <a:pt x="984" y="0"/>
                      <a:pt x="868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>
                <a:off x="6681950" y="2727750"/>
                <a:ext cx="76675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5637" extrusionOk="0">
                    <a:moveTo>
                      <a:pt x="2339" y="1"/>
                    </a:moveTo>
                    <a:cubicBezTo>
                      <a:pt x="2224" y="1"/>
                      <a:pt x="2103" y="33"/>
                      <a:pt x="1984" y="100"/>
                    </a:cubicBezTo>
                    <a:cubicBezTo>
                      <a:pt x="1851" y="166"/>
                      <a:pt x="1719" y="298"/>
                      <a:pt x="1587" y="496"/>
                    </a:cubicBezTo>
                    <a:cubicBezTo>
                      <a:pt x="1091" y="1290"/>
                      <a:pt x="893" y="2248"/>
                      <a:pt x="496" y="3108"/>
                    </a:cubicBezTo>
                    <a:cubicBezTo>
                      <a:pt x="199" y="3670"/>
                      <a:pt x="0" y="4033"/>
                      <a:pt x="166" y="4694"/>
                    </a:cubicBezTo>
                    <a:cubicBezTo>
                      <a:pt x="194" y="4779"/>
                      <a:pt x="753" y="5636"/>
                      <a:pt x="977" y="5636"/>
                    </a:cubicBezTo>
                    <a:cubicBezTo>
                      <a:pt x="1015" y="5636"/>
                      <a:pt x="1044" y="5611"/>
                      <a:pt x="1058" y="5554"/>
                    </a:cubicBezTo>
                    <a:cubicBezTo>
                      <a:pt x="1422" y="3934"/>
                      <a:pt x="2942" y="2678"/>
                      <a:pt x="3041" y="992"/>
                    </a:cubicBezTo>
                    <a:cubicBezTo>
                      <a:pt x="3067" y="377"/>
                      <a:pt x="2735" y="1"/>
                      <a:pt x="2339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2" name="Google Shape;942;p25"/>
              <p:cNvSpPr/>
              <p:nvPr/>
            </p:nvSpPr>
            <p:spPr>
              <a:xfrm>
                <a:off x="6623275" y="2839300"/>
                <a:ext cx="90100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911" extrusionOk="0">
                    <a:moveTo>
                      <a:pt x="2281" y="1"/>
                    </a:moveTo>
                    <a:cubicBezTo>
                      <a:pt x="2050" y="364"/>
                      <a:pt x="1918" y="860"/>
                      <a:pt x="1752" y="1257"/>
                    </a:cubicBezTo>
                    <a:cubicBezTo>
                      <a:pt x="1422" y="1984"/>
                      <a:pt x="1" y="4099"/>
                      <a:pt x="959" y="4761"/>
                    </a:cubicBezTo>
                    <a:cubicBezTo>
                      <a:pt x="1112" y="4864"/>
                      <a:pt x="1255" y="4910"/>
                      <a:pt x="1389" y="4910"/>
                    </a:cubicBezTo>
                    <a:cubicBezTo>
                      <a:pt x="2499" y="4910"/>
                      <a:pt x="2978" y="1704"/>
                      <a:pt x="3273" y="1025"/>
                    </a:cubicBezTo>
                    <a:cubicBezTo>
                      <a:pt x="3372" y="827"/>
                      <a:pt x="3471" y="629"/>
                      <a:pt x="3604" y="431"/>
                    </a:cubicBezTo>
                    <a:lnTo>
                      <a:pt x="3604" y="431"/>
                    </a:lnTo>
                    <a:cubicBezTo>
                      <a:pt x="3451" y="517"/>
                      <a:pt x="3271" y="562"/>
                      <a:pt x="3092" y="562"/>
                    </a:cubicBezTo>
                    <a:cubicBezTo>
                      <a:pt x="2727" y="562"/>
                      <a:pt x="2370" y="378"/>
                      <a:pt x="2281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3" name="Google Shape;943;p25"/>
              <p:cNvSpPr/>
              <p:nvPr/>
            </p:nvSpPr>
            <p:spPr>
              <a:xfrm>
                <a:off x="6334875" y="2562475"/>
                <a:ext cx="734650" cy="617150"/>
              </a:xfrm>
              <a:custGeom>
                <a:avLst/>
                <a:gdLst/>
                <a:ahLst/>
                <a:cxnLst/>
                <a:rect l="l" t="t" r="r" b="b"/>
                <a:pathLst>
                  <a:path w="29386" h="24686" extrusionOk="0">
                    <a:moveTo>
                      <a:pt x="6182" y="1"/>
                    </a:moveTo>
                    <a:cubicBezTo>
                      <a:pt x="6182" y="1"/>
                      <a:pt x="1951" y="596"/>
                      <a:pt x="1" y="4199"/>
                    </a:cubicBezTo>
                    <a:cubicBezTo>
                      <a:pt x="1" y="4199"/>
                      <a:pt x="2784" y="1072"/>
                      <a:pt x="5516" y="1072"/>
                    </a:cubicBezTo>
                    <a:cubicBezTo>
                      <a:pt x="5717" y="1072"/>
                      <a:pt x="5917" y="1088"/>
                      <a:pt x="6116" y="1125"/>
                    </a:cubicBezTo>
                    <a:cubicBezTo>
                      <a:pt x="6116" y="1125"/>
                      <a:pt x="6134" y="1122"/>
                      <a:pt x="6171" y="1122"/>
                    </a:cubicBezTo>
                    <a:cubicBezTo>
                      <a:pt x="6479" y="1122"/>
                      <a:pt x="8090" y="1281"/>
                      <a:pt x="11074" y="4265"/>
                    </a:cubicBezTo>
                    <a:cubicBezTo>
                      <a:pt x="14776" y="7967"/>
                      <a:pt x="19536" y="18610"/>
                      <a:pt x="19998" y="20064"/>
                    </a:cubicBezTo>
                    <a:cubicBezTo>
                      <a:pt x="21287" y="23929"/>
                      <a:pt x="22162" y="24686"/>
                      <a:pt x="23132" y="24686"/>
                    </a:cubicBezTo>
                    <a:cubicBezTo>
                      <a:pt x="23757" y="24686"/>
                      <a:pt x="24420" y="24373"/>
                      <a:pt x="25257" y="24373"/>
                    </a:cubicBezTo>
                    <a:cubicBezTo>
                      <a:pt x="25589" y="24373"/>
                      <a:pt x="25949" y="24422"/>
                      <a:pt x="26345" y="24560"/>
                    </a:cubicBezTo>
                    <a:cubicBezTo>
                      <a:pt x="26345" y="24560"/>
                      <a:pt x="26412" y="24593"/>
                      <a:pt x="26536" y="24593"/>
                    </a:cubicBezTo>
                    <a:cubicBezTo>
                      <a:pt x="26967" y="24593"/>
                      <a:pt x="28077" y="24194"/>
                      <a:pt x="29386" y="20626"/>
                    </a:cubicBezTo>
                    <a:lnTo>
                      <a:pt x="29386" y="20626"/>
                    </a:lnTo>
                    <a:cubicBezTo>
                      <a:pt x="29385" y="20628"/>
                      <a:pt x="28294" y="23389"/>
                      <a:pt x="27066" y="23389"/>
                    </a:cubicBezTo>
                    <a:cubicBezTo>
                      <a:pt x="26828" y="23389"/>
                      <a:pt x="26586" y="23286"/>
                      <a:pt x="26345" y="23039"/>
                    </a:cubicBezTo>
                    <a:cubicBezTo>
                      <a:pt x="25618" y="22312"/>
                      <a:pt x="24824" y="20626"/>
                      <a:pt x="23767" y="18445"/>
                    </a:cubicBezTo>
                    <a:cubicBezTo>
                      <a:pt x="22676" y="16230"/>
                      <a:pt x="17817" y="5884"/>
                      <a:pt x="15701" y="3769"/>
                    </a:cubicBezTo>
                    <a:cubicBezTo>
                      <a:pt x="13586" y="1654"/>
                      <a:pt x="12627" y="794"/>
                      <a:pt x="9620" y="1"/>
                    </a:cubicBezTo>
                    <a:cubicBezTo>
                      <a:pt x="9620" y="1"/>
                      <a:pt x="8826" y="45"/>
                      <a:pt x="7808" y="45"/>
                    </a:cubicBezTo>
                    <a:cubicBezTo>
                      <a:pt x="7298" y="45"/>
                      <a:pt x="6733" y="34"/>
                      <a:pt x="6182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4" name="Google Shape;944;p25"/>
              <p:cNvSpPr/>
              <p:nvPr/>
            </p:nvSpPr>
            <p:spPr>
              <a:xfrm>
                <a:off x="6123350" y="2832700"/>
                <a:ext cx="55375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0314" extrusionOk="0">
                    <a:moveTo>
                      <a:pt x="2215" y="0"/>
                    </a:moveTo>
                    <a:cubicBezTo>
                      <a:pt x="2215" y="0"/>
                      <a:pt x="2214" y="0"/>
                      <a:pt x="2214" y="1"/>
                    </a:cubicBezTo>
                    <a:lnTo>
                      <a:pt x="2214" y="1"/>
                    </a:lnTo>
                    <a:lnTo>
                      <a:pt x="2215" y="0"/>
                    </a:lnTo>
                    <a:close/>
                    <a:moveTo>
                      <a:pt x="2214" y="1"/>
                    </a:moveTo>
                    <a:lnTo>
                      <a:pt x="430" y="463"/>
                    </a:lnTo>
                    <a:cubicBezTo>
                      <a:pt x="430" y="463"/>
                      <a:pt x="33" y="8991"/>
                      <a:pt x="33" y="9024"/>
                    </a:cubicBezTo>
                    <a:cubicBezTo>
                      <a:pt x="0" y="9454"/>
                      <a:pt x="265" y="10280"/>
                      <a:pt x="859" y="10313"/>
                    </a:cubicBezTo>
                    <a:cubicBezTo>
                      <a:pt x="2016" y="10313"/>
                      <a:pt x="1785" y="8264"/>
                      <a:pt x="1818" y="7636"/>
                    </a:cubicBezTo>
                    <a:cubicBezTo>
                      <a:pt x="1884" y="6512"/>
                      <a:pt x="1917" y="5388"/>
                      <a:pt x="1983" y="4264"/>
                    </a:cubicBezTo>
                    <a:cubicBezTo>
                      <a:pt x="2016" y="3967"/>
                      <a:pt x="1950" y="71"/>
                      <a:pt x="2214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5" name="Google Shape;945;p25"/>
              <p:cNvSpPr/>
              <p:nvPr/>
            </p:nvSpPr>
            <p:spPr>
              <a:xfrm>
                <a:off x="6129950" y="2626025"/>
                <a:ext cx="57875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9259" extrusionOk="0">
                    <a:moveTo>
                      <a:pt x="1648" y="0"/>
                    </a:moveTo>
                    <a:cubicBezTo>
                      <a:pt x="1329" y="0"/>
                      <a:pt x="936" y="115"/>
                      <a:pt x="562" y="533"/>
                    </a:cubicBezTo>
                    <a:lnTo>
                      <a:pt x="166" y="8829"/>
                    </a:lnTo>
                    <a:cubicBezTo>
                      <a:pt x="166" y="8829"/>
                      <a:pt x="1" y="9226"/>
                      <a:pt x="695" y="9259"/>
                    </a:cubicBezTo>
                    <a:cubicBezTo>
                      <a:pt x="1389" y="9259"/>
                      <a:pt x="1885" y="8928"/>
                      <a:pt x="1885" y="8928"/>
                    </a:cubicBezTo>
                    <a:lnTo>
                      <a:pt x="2314" y="169"/>
                    </a:lnTo>
                    <a:cubicBezTo>
                      <a:pt x="2314" y="169"/>
                      <a:pt x="2036" y="0"/>
                      <a:pt x="1648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6" name="Google Shape;946;p25"/>
              <p:cNvSpPr/>
              <p:nvPr/>
            </p:nvSpPr>
            <p:spPr>
              <a:xfrm>
                <a:off x="6029975" y="2590425"/>
                <a:ext cx="46300" cy="307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2303" extrusionOk="0">
                    <a:moveTo>
                      <a:pt x="1215" y="1"/>
                    </a:moveTo>
                    <a:cubicBezTo>
                      <a:pt x="890" y="1"/>
                      <a:pt x="489" y="161"/>
                      <a:pt x="132" y="767"/>
                    </a:cubicBezTo>
                    <a:lnTo>
                      <a:pt x="132" y="11741"/>
                    </a:lnTo>
                    <a:cubicBezTo>
                      <a:pt x="132" y="11741"/>
                      <a:pt x="0" y="12303"/>
                      <a:pt x="694" y="12303"/>
                    </a:cubicBezTo>
                    <a:cubicBezTo>
                      <a:pt x="1388" y="12303"/>
                      <a:pt x="1851" y="11807"/>
                      <a:pt x="1851" y="11807"/>
                    </a:cubicBezTo>
                    <a:lnTo>
                      <a:pt x="1851" y="205"/>
                    </a:lnTo>
                    <a:cubicBezTo>
                      <a:pt x="1851" y="205"/>
                      <a:pt x="1582" y="1"/>
                      <a:pt x="1215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7" name="Google Shape;947;p25"/>
              <p:cNvSpPr/>
              <p:nvPr/>
            </p:nvSpPr>
            <p:spPr>
              <a:xfrm>
                <a:off x="6025000" y="2861625"/>
                <a:ext cx="5127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410" extrusionOk="0">
                    <a:moveTo>
                      <a:pt x="2050" y="0"/>
                    </a:moveTo>
                    <a:lnTo>
                      <a:pt x="331" y="562"/>
                    </a:lnTo>
                    <a:lnTo>
                      <a:pt x="331" y="9949"/>
                    </a:lnTo>
                    <a:lnTo>
                      <a:pt x="331" y="10710"/>
                    </a:lnTo>
                    <a:cubicBezTo>
                      <a:pt x="331" y="10710"/>
                      <a:pt x="1" y="10974"/>
                      <a:pt x="893" y="11272"/>
                    </a:cubicBezTo>
                    <a:cubicBezTo>
                      <a:pt x="1237" y="11377"/>
                      <a:pt x="1485" y="11409"/>
                      <a:pt x="1660" y="11409"/>
                    </a:cubicBezTo>
                    <a:cubicBezTo>
                      <a:pt x="1922" y="11409"/>
                      <a:pt x="2017" y="11338"/>
                      <a:pt x="2017" y="11338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8" name="Google Shape;948;p25"/>
              <p:cNvSpPr/>
              <p:nvPr/>
            </p:nvSpPr>
            <p:spPr>
              <a:xfrm>
                <a:off x="5900225" y="2597450"/>
                <a:ext cx="47125" cy="4005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6022" extrusionOk="0">
                    <a:moveTo>
                      <a:pt x="1258" y="1"/>
                    </a:moveTo>
                    <a:cubicBezTo>
                      <a:pt x="927" y="1"/>
                      <a:pt x="511" y="211"/>
                      <a:pt x="133" y="1015"/>
                    </a:cubicBezTo>
                    <a:lnTo>
                      <a:pt x="133" y="15327"/>
                    </a:lnTo>
                    <a:cubicBezTo>
                      <a:pt x="133" y="15327"/>
                      <a:pt x="1" y="16021"/>
                      <a:pt x="695" y="16021"/>
                    </a:cubicBezTo>
                    <a:cubicBezTo>
                      <a:pt x="1389" y="16021"/>
                      <a:pt x="1885" y="15426"/>
                      <a:pt x="1885" y="15426"/>
                    </a:cubicBezTo>
                    <a:lnTo>
                      <a:pt x="1885" y="255"/>
                    </a:lnTo>
                    <a:cubicBezTo>
                      <a:pt x="1885" y="255"/>
                      <a:pt x="1622" y="1"/>
                      <a:pt x="1258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49" name="Google Shape;949;p25"/>
              <p:cNvSpPr/>
              <p:nvPr/>
            </p:nvSpPr>
            <p:spPr>
              <a:xfrm>
                <a:off x="5895275" y="2968225"/>
                <a:ext cx="52075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5881" extrusionOk="0">
                    <a:moveTo>
                      <a:pt x="2083" y="0"/>
                    </a:moveTo>
                    <a:lnTo>
                      <a:pt x="331" y="298"/>
                    </a:lnTo>
                    <a:lnTo>
                      <a:pt x="331" y="5124"/>
                    </a:lnTo>
                    <a:lnTo>
                      <a:pt x="331" y="5520"/>
                    </a:lnTo>
                    <a:cubicBezTo>
                      <a:pt x="331" y="5520"/>
                      <a:pt x="0" y="5652"/>
                      <a:pt x="893" y="5785"/>
                    </a:cubicBezTo>
                    <a:cubicBezTo>
                      <a:pt x="1298" y="5860"/>
                      <a:pt x="1574" y="5880"/>
                      <a:pt x="1755" y="5880"/>
                    </a:cubicBezTo>
                    <a:cubicBezTo>
                      <a:pt x="1971" y="5880"/>
                      <a:pt x="2050" y="5851"/>
                      <a:pt x="2050" y="5851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0" name="Google Shape;950;p25"/>
              <p:cNvSpPr/>
              <p:nvPr/>
            </p:nvSpPr>
            <p:spPr>
              <a:xfrm>
                <a:off x="5769675" y="2595475"/>
                <a:ext cx="47125" cy="4107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6431" extrusionOk="0">
                    <a:moveTo>
                      <a:pt x="1249" y="1"/>
                    </a:moveTo>
                    <a:cubicBezTo>
                      <a:pt x="919" y="1"/>
                      <a:pt x="507" y="215"/>
                      <a:pt x="132" y="1028"/>
                    </a:cubicBezTo>
                    <a:lnTo>
                      <a:pt x="132" y="15703"/>
                    </a:lnTo>
                    <a:cubicBezTo>
                      <a:pt x="132" y="15703"/>
                      <a:pt x="0" y="16431"/>
                      <a:pt x="694" y="16431"/>
                    </a:cubicBezTo>
                    <a:cubicBezTo>
                      <a:pt x="1388" y="16431"/>
                      <a:pt x="1884" y="15803"/>
                      <a:pt x="1884" y="15803"/>
                    </a:cubicBezTo>
                    <a:lnTo>
                      <a:pt x="1884" y="267"/>
                    </a:lnTo>
                    <a:cubicBezTo>
                      <a:pt x="1884" y="267"/>
                      <a:pt x="1618" y="1"/>
                      <a:pt x="1249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1" name="Google Shape;951;p25"/>
              <p:cNvSpPr/>
              <p:nvPr/>
            </p:nvSpPr>
            <p:spPr>
              <a:xfrm>
                <a:off x="5764700" y="2967400"/>
                <a:ext cx="52100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085" extrusionOk="0">
                    <a:moveTo>
                      <a:pt x="2083" y="0"/>
                    </a:moveTo>
                    <a:lnTo>
                      <a:pt x="331" y="298"/>
                    </a:lnTo>
                    <a:lnTo>
                      <a:pt x="331" y="5322"/>
                    </a:lnTo>
                    <a:lnTo>
                      <a:pt x="331" y="5718"/>
                    </a:lnTo>
                    <a:cubicBezTo>
                      <a:pt x="331" y="5718"/>
                      <a:pt x="1" y="5851"/>
                      <a:pt x="893" y="6016"/>
                    </a:cubicBezTo>
                    <a:cubicBezTo>
                      <a:pt x="1250" y="6069"/>
                      <a:pt x="1507" y="6085"/>
                      <a:pt x="1686" y="6085"/>
                    </a:cubicBezTo>
                    <a:cubicBezTo>
                      <a:pt x="1955" y="6085"/>
                      <a:pt x="2050" y="6049"/>
                      <a:pt x="2050" y="6049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2" name="Google Shape;952;p25"/>
              <p:cNvSpPr/>
              <p:nvPr/>
            </p:nvSpPr>
            <p:spPr>
              <a:xfrm>
                <a:off x="5643225" y="2593550"/>
                <a:ext cx="46300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715" extrusionOk="0">
                    <a:moveTo>
                      <a:pt x="1251" y="1"/>
                    </a:moveTo>
                    <a:cubicBezTo>
                      <a:pt x="926" y="1"/>
                      <a:pt x="514" y="153"/>
                      <a:pt x="133" y="741"/>
                    </a:cubicBezTo>
                    <a:lnTo>
                      <a:pt x="133" y="11219"/>
                    </a:lnTo>
                    <a:cubicBezTo>
                      <a:pt x="133" y="11219"/>
                      <a:pt x="1" y="11715"/>
                      <a:pt x="695" y="11715"/>
                    </a:cubicBezTo>
                    <a:cubicBezTo>
                      <a:pt x="1389" y="11715"/>
                      <a:pt x="1852" y="11285"/>
                      <a:pt x="1852" y="11285"/>
                    </a:cubicBezTo>
                    <a:lnTo>
                      <a:pt x="1852" y="179"/>
                    </a:lnTo>
                    <a:cubicBezTo>
                      <a:pt x="1852" y="179"/>
                      <a:pt x="1602" y="1"/>
                      <a:pt x="1251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3" name="Google Shape;953;p25"/>
              <p:cNvSpPr/>
              <p:nvPr/>
            </p:nvSpPr>
            <p:spPr>
              <a:xfrm>
                <a:off x="5638275" y="2845925"/>
                <a:ext cx="51250" cy="2723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0893" extrusionOk="0">
                    <a:moveTo>
                      <a:pt x="2050" y="0"/>
                    </a:moveTo>
                    <a:lnTo>
                      <a:pt x="331" y="529"/>
                    </a:lnTo>
                    <a:lnTo>
                      <a:pt x="331" y="9487"/>
                    </a:lnTo>
                    <a:lnTo>
                      <a:pt x="331" y="10214"/>
                    </a:lnTo>
                    <a:cubicBezTo>
                      <a:pt x="331" y="10214"/>
                      <a:pt x="1" y="10445"/>
                      <a:pt x="893" y="10743"/>
                    </a:cubicBezTo>
                    <a:cubicBezTo>
                      <a:pt x="1290" y="10860"/>
                      <a:pt x="1562" y="10893"/>
                      <a:pt x="1743" y="10893"/>
                    </a:cubicBezTo>
                    <a:cubicBezTo>
                      <a:pt x="1968" y="10893"/>
                      <a:pt x="2050" y="10842"/>
                      <a:pt x="2050" y="10842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4" name="Google Shape;954;p25"/>
              <p:cNvSpPr/>
              <p:nvPr/>
            </p:nvSpPr>
            <p:spPr>
              <a:xfrm>
                <a:off x="5517625" y="2590650"/>
                <a:ext cx="46300" cy="4156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624" extrusionOk="0">
                    <a:moveTo>
                      <a:pt x="1245" y="0"/>
                    </a:moveTo>
                    <a:cubicBezTo>
                      <a:pt x="921" y="0"/>
                      <a:pt x="512" y="219"/>
                      <a:pt x="133" y="1055"/>
                    </a:cubicBezTo>
                    <a:lnTo>
                      <a:pt x="133" y="15863"/>
                    </a:lnTo>
                    <a:cubicBezTo>
                      <a:pt x="133" y="15863"/>
                      <a:pt x="1" y="16624"/>
                      <a:pt x="695" y="16624"/>
                    </a:cubicBezTo>
                    <a:cubicBezTo>
                      <a:pt x="1389" y="16624"/>
                      <a:pt x="1852" y="15996"/>
                      <a:pt x="1852" y="15996"/>
                    </a:cubicBezTo>
                    <a:lnTo>
                      <a:pt x="1852" y="262"/>
                    </a:lnTo>
                    <a:cubicBezTo>
                      <a:pt x="1852" y="262"/>
                      <a:pt x="1599" y="0"/>
                      <a:pt x="1245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5" name="Google Shape;955;p25"/>
              <p:cNvSpPr/>
              <p:nvPr/>
            </p:nvSpPr>
            <p:spPr>
              <a:xfrm>
                <a:off x="5512675" y="2979775"/>
                <a:ext cx="51250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5749" extrusionOk="0">
                    <a:moveTo>
                      <a:pt x="2050" y="1"/>
                    </a:moveTo>
                    <a:lnTo>
                      <a:pt x="331" y="298"/>
                    </a:lnTo>
                    <a:lnTo>
                      <a:pt x="331" y="4992"/>
                    </a:lnTo>
                    <a:lnTo>
                      <a:pt x="331" y="5389"/>
                    </a:lnTo>
                    <a:cubicBezTo>
                      <a:pt x="331" y="5389"/>
                      <a:pt x="0" y="5521"/>
                      <a:pt x="893" y="5653"/>
                    </a:cubicBezTo>
                    <a:cubicBezTo>
                      <a:pt x="1298" y="5728"/>
                      <a:pt x="1574" y="5749"/>
                      <a:pt x="1755" y="5749"/>
                    </a:cubicBezTo>
                    <a:cubicBezTo>
                      <a:pt x="1971" y="5749"/>
                      <a:pt x="2050" y="5719"/>
                      <a:pt x="2050" y="5719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6" name="Google Shape;956;p25"/>
              <p:cNvSpPr/>
              <p:nvPr/>
            </p:nvSpPr>
            <p:spPr>
              <a:xfrm>
                <a:off x="5310225" y="2592100"/>
                <a:ext cx="104950" cy="3000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2001" extrusionOk="0">
                    <a:moveTo>
                      <a:pt x="3432" y="0"/>
                    </a:moveTo>
                    <a:cubicBezTo>
                      <a:pt x="3137" y="0"/>
                      <a:pt x="2776" y="133"/>
                      <a:pt x="2380" y="568"/>
                    </a:cubicBezTo>
                    <a:lnTo>
                      <a:pt x="232" y="11310"/>
                    </a:lnTo>
                    <a:cubicBezTo>
                      <a:pt x="232" y="11310"/>
                      <a:pt x="0" y="11839"/>
                      <a:pt x="694" y="11971"/>
                    </a:cubicBezTo>
                    <a:cubicBezTo>
                      <a:pt x="796" y="11992"/>
                      <a:pt x="895" y="12000"/>
                      <a:pt x="991" y="12000"/>
                    </a:cubicBezTo>
                    <a:cubicBezTo>
                      <a:pt x="1515" y="12000"/>
                      <a:pt x="1917" y="11740"/>
                      <a:pt x="1917" y="11740"/>
                    </a:cubicBezTo>
                    <a:lnTo>
                      <a:pt x="4198" y="336"/>
                    </a:lnTo>
                    <a:cubicBezTo>
                      <a:pt x="4198" y="336"/>
                      <a:pt x="3899" y="0"/>
                      <a:pt x="3432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7" name="Google Shape;957;p25"/>
              <p:cNvSpPr/>
              <p:nvPr/>
            </p:nvSpPr>
            <p:spPr>
              <a:xfrm>
                <a:off x="5331700" y="2897975"/>
                <a:ext cx="114900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0052" extrusionOk="0">
                    <a:moveTo>
                      <a:pt x="1488" y="1"/>
                    </a:moveTo>
                    <a:lnTo>
                      <a:pt x="1" y="1025"/>
                    </a:lnTo>
                    <a:lnTo>
                      <a:pt x="2579" y="9090"/>
                    </a:lnTo>
                    <a:lnTo>
                      <a:pt x="2777" y="9751"/>
                    </a:lnTo>
                    <a:cubicBezTo>
                      <a:pt x="2777" y="9751"/>
                      <a:pt x="2567" y="10051"/>
                      <a:pt x="3347" y="10051"/>
                    </a:cubicBezTo>
                    <a:cubicBezTo>
                      <a:pt x="3386" y="10051"/>
                      <a:pt x="3427" y="10051"/>
                      <a:pt x="3471" y="10049"/>
                    </a:cubicBezTo>
                    <a:cubicBezTo>
                      <a:pt x="4397" y="10049"/>
                      <a:pt x="4595" y="9785"/>
                      <a:pt x="4595" y="9785"/>
                    </a:cubicBezTo>
                    <a:lnTo>
                      <a:pt x="1488" y="1"/>
                    </a:lnTo>
                    <a:close/>
                  </a:path>
                </a:pathLst>
              </a:custGeom>
              <a:solidFill>
                <a:srgbClr val="7DF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8" name="Google Shape;958;p25"/>
              <p:cNvSpPr/>
              <p:nvPr/>
            </p:nvSpPr>
            <p:spPr>
              <a:xfrm>
                <a:off x="5140825" y="2565200"/>
                <a:ext cx="152900" cy="286150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1446" extrusionOk="0">
                    <a:moveTo>
                      <a:pt x="5243" y="1"/>
                    </a:moveTo>
                    <a:cubicBezTo>
                      <a:pt x="4983" y="1"/>
                      <a:pt x="4667" y="100"/>
                      <a:pt x="4297" y="388"/>
                    </a:cubicBezTo>
                    <a:lnTo>
                      <a:pt x="331" y="10634"/>
                    </a:lnTo>
                    <a:cubicBezTo>
                      <a:pt x="331" y="10634"/>
                      <a:pt x="0" y="11097"/>
                      <a:pt x="661" y="11328"/>
                    </a:cubicBezTo>
                    <a:cubicBezTo>
                      <a:pt x="871" y="11417"/>
                      <a:pt x="1080" y="11446"/>
                      <a:pt x="1266" y="11446"/>
                    </a:cubicBezTo>
                    <a:cubicBezTo>
                      <a:pt x="1638" y="11446"/>
                      <a:pt x="1917" y="11328"/>
                      <a:pt x="1917" y="11328"/>
                    </a:cubicBezTo>
                    <a:lnTo>
                      <a:pt x="6115" y="487"/>
                    </a:lnTo>
                    <a:cubicBezTo>
                      <a:pt x="6115" y="487"/>
                      <a:pt x="5817" y="1"/>
                      <a:pt x="5243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59" name="Google Shape;959;p25"/>
              <p:cNvSpPr/>
              <p:nvPr/>
            </p:nvSpPr>
            <p:spPr>
              <a:xfrm>
                <a:off x="5163950" y="2937900"/>
                <a:ext cx="173550" cy="259250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10370" extrusionOk="0">
                    <a:moveTo>
                      <a:pt x="1493" y="1"/>
                    </a:moveTo>
                    <a:cubicBezTo>
                      <a:pt x="1385" y="1"/>
                      <a:pt x="1243" y="17"/>
                      <a:pt x="1058" y="56"/>
                    </a:cubicBezTo>
                    <a:cubicBezTo>
                      <a:pt x="133" y="288"/>
                      <a:pt x="1" y="585"/>
                      <a:pt x="1" y="585"/>
                    </a:cubicBezTo>
                    <a:lnTo>
                      <a:pt x="5752" y="10369"/>
                    </a:lnTo>
                    <a:lnTo>
                      <a:pt x="6942" y="9014"/>
                    </a:lnTo>
                    <a:lnTo>
                      <a:pt x="2215" y="916"/>
                    </a:lnTo>
                    <a:lnTo>
                      <a:pt x="1819" y="255"/>
                    </a:lnTo>
                    <a:cubicBezTo>
                      <a:pt x="1819" y="255"/>
                      <a:pt x="1924" y="1"/>
                      <a:pt x="1493" y="1"/>
                    </a:cubicBez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4520225" y="3010350"/>
                <a:ext cx="1718000" cy="629075"/>
              </a:xfrm>
              <a:custGeom>
                <a:avLst/>
                <a:gdLst/>
                <a:ahLst/>
                <a:cxnLst/>
                <a:rect l="l" t="t" r="r" b="b"/>
                <a:pathLst>
                  <a:path w="68720" h="25163" extrusionOk="0">
                    <a:moveTo>
                      <a:pt x="68687" y="1"/>
                    </a:moveTo>
                    <a:lnTo>
                      <a:pt x="68687" y="1"/>
                    </a:lnTo>
                    <a:cubicBezTo>
                      <a:pt x="66406" y="3604"/>
                      <a:pt x="64588" y="5124"/>
                      <a:pt x="63629" y="5256"/>
                    </a:cubicBezTo>
                    <a:cubicBezTo>
                      <a:pt x="63577" y="5262"/>
                      <a:pt x="63526" y="5265"/>
                      <a:pt x="63474" y="5265"/>
                    </a:cubicBezTo>
                    <a:cubicBezTo>
                      <a:pt x="62608" y="5265"/>
                      <a:pt x="61798" y="4513"/>
                      <a:pt x="61018" y="4232"/>
                    </a:cubicBezTo>
                    <a:cubicBezTo>
                      <a:pt x="60704" y="4121"/>
                      <a:pt x="60328" y="4103"/>
                      <a:pt x="59959" y="4103"/>
                    </a:cubicBezTo>
                    <a:cubicBezTo>
                      <a:pt x="59783" y="4103"/>
                      <a:pt x="59609" y="4107"/>
                      <a:pt x="59444" y="4107"/>
                    </a:cubicBezTo>
                    <a:cubicBezTo>
                      <a:pt x="59336" y="4107"/>
                      <a:pt x="59232" y="4105"/>
                      <a:pt x="59134" y="4100"/>
                    </a:cubicBezTo>
                    <a:cubicBezTo>
                      <a:pt x="55523" y="3999"/>
                      <a:pt x="51912" y="3955"/>
                      <a:pt x="48301" y="3955"/>
                    </a:cubicBezTo>
                    <a:cubicBezTo>
                      <a:pt x="47186" y="3955"/>
                      <a:pt x="46070" y="3960"/>
                      <a:pt x="44954" y="3967"/>
                    </a:cubicBezTo>
                    <a:cubicBezTo>
                      <a:pt x="43182" y="3967"/>
                      <a:pt x="41389" y="3925"/>
                      <a:pt x="39592" y="3925"/>
                    </a:cubicBezTo>
                    <a:cubicBezTo>
                      <a:pt x="39143" y="3925"/>
                      <a:pt x="38694" y="3928"/>
                      <a:pt x="38244" y="3934"/>
                    </a:cubicBezTo>
                    <a:cubicBezTo>
                      <a:pt x="36162" y="3934"/>
                      <a:pt x="34013" y="4794"/>
                      <a:pt x="32129" y="5620"/>
                    </a:cubicBezTo>
                    <a:cubicBezTo>
                      <a:pt x="28063" y="7405"/>
                      <a:pt x="24427" y="10148"/>
                      <a:pt x="21155" y="13090"/>
                    </a:cubicBezTo>
                    <a:cubicBezTo>
                      <a:pt x="19238" y="14809"/>
                      <a:pt x="17585" y="16792"/>
                      <a:pt x="15635" y="18445"/>
                    </a:cubicBezTo>
                    <a:cubicBezTo>
                      <a:pt x="14809" y="19172"/>
                      <a:pt x="13949" y="19899"/>
                      <a:pt x="13090" y="20626"/>
                    </a:cubicBezTo>
                    <a:cubicBezTo>
                      <a:pt x="11702" y="21783"/>
                      <a:pt x="10247" y="22874"/>
                      <a:pt x="8562" y="23568"/>
                    </a:cubicBezTo>
                    <a:cubicBezTo>
                      <a:pt x="6942" y="24262"/>
                      <a:pt x="5355" y="24262"/>
                      <a:pt x="3637" y="24362"/>
                    </a:cubicBezTo>
                    <a:cubicBezTo>
                      <a:pt x="3581" y="24366"/>
                      <a:pt x="3522" y="24368"/>
                      <a:pt x="3460" y="24368"/>
                    </a:cubicBezTo>
                    <a:cubicBezTo>
                      <a:pt x="2975" y="24368"/>
                      <a:pt x="2293" y="24245"/>
                      <a:pt x="1693" y="24245"/>
                    </a:cubicBezTo>
                    <a:cubicBezTo>
                      <a:pt x="1262" y="24245"/>
                      <a:pt x="873" y="24308"/>
                      <a:pt x="629" y="24527"/>
                    </a:cubicBezTo>
                    <a:cubicBezTo>
                      <a:pt x="1" y="25089"/>
                      <a:pt x="2116" y="25155"/>
                      <a:pt x="2381" y="25155"/>
                    </a:cubicBezTo>
                    <a:cubicBezTo>
                      <a:pt x="2503" y="25160"/>
                      <a:pt x="2624" y="25162"/>
                      <a:pt x="2746" y="25162"/>
                    </a:cubicBezTo>
                    <a:cubicBezTo>
                      <a:pt x="4202" y="25162"/>
                      <a:pt x="5610" y="24824"/>
                      <a:pt x="7074" y="24824"/>
                    </a:cubicBezTo>
                    <a:cubicBezTo>
                      <a:pt x="7901" y="24824"/>
                      <a:pt x="8760" y="24725"/>
                      <a:pt x="9553" y="24725"/>
                    </a:cubicBezTo>
                    <a:cubicBezTo>
                      <a:pt x="10132" y="24725"/>
                      <a:pt x="10664" y="24840"/>
                      <a:pt x="11227" y="24840"/>
                    </a:cubicBezTo>
                    <a:cubicBezTo>
                      <a:pt x="11340" y="24840"/>
                      <a:pt x="11454" y="24835"/>
                      <a:pt x="11570" y="24824"/>
                    </a:cubicBezTo>
                    <a:cubicBezTo>
                      <a:pt x="11966" y="24758"/>
                      <a:pt x="12330" y="24725"/>
                      <a:pt x="12760" y="24560"/>
                    </a:cubicBezTo>
                    <a:cubicBezTo>
                      <a:pt x="13751" y="24229"/>
                      <a:pt x="14478" y="23370"/>
                      <a:pt x="15305" y="22742"/>
                    </a:cubicBezTo>
                    <a:cubicBezTo>
                      <a:pt x="16197" y="22048"/>
                      <a:pt x="17090" y="21420"/>
                      <a:pt x="17949" y="20726"/>
                    </a:cubicBezTo>
                    <a:cubicBezTo>
                      <a:pt x="19502" y="19470"/>
                      <a:pt x="20990" y="18114"/>
                      <a:pt x="22444" y="16726"/>
                    </a:cubicBezTo>
                    <a:cubicBezTo>
                      <a:pt x="25022" y="14346"/>
                      <a:pt x="27501" y="11801"/>
                      <a:pt x="30509" y="9950"/>
                    </a:cubicBezTo>
                    <a:cubicBezTo>
                      <a:pt x="34443" y="7438"/>
                      <a:pt x="38971" y="6513"/>
                      <a:pt x="43599" y="6513"/>
                    </a:cubicBezTo>
                    <a:cubicBezTo>
                      <a:pt x="54110" y="6513"/>
                      <a:pt x="56820" y="6314"/>
                      <a:pt x="61316" y="6314"/>
                    </a:cubicBezTo>
                    <a:cubicBezTo>
                      <a:pt x="61913" y="6314"/>
                      <a:pt x="62449" y="6361"/>
                      <a:pt x="62955" y="6361"/>
                    </a:cubicBezTo>
                    <a:cubicBezTo>
                      <a:pt x="63570" y="6361"/>
                      <a:pt x="64140" y="6292"/>
                      <a:pt x="64720" y="5984"/>
                    </a:cubicBezTo>
                    <a:cubicBezTo>
                      <a:pt x="64951" y="5885"/>
                      <a:pt x="65183" y="5719"/>
                      <a:pt x="65414" y="5521"/>
                    </a:cubicBezTo>
                    <a:cubicBezTo>
                      <a:pt x="66307" y="4761"/>
                      <a:pt x="68720" y="960"/>
                      <a:pt x="6868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5261450" y="2523475"/>
                <a:ext cx="1366800" cy="653825"/>
              </a:xfrm>
              <a:custGeom>
                <a:avLst/>
                <a:gdLst/>
                <a:ahLst/>
                <a:cxnLst/>
                <a:rect l="l" t="t" r="r" b="b"/>
                <a:pathLst>
                  <a:path w="54672" h="26153" extrusionOk="0">
                    <a:moveTo>
                      <a:pt x="62" y="1"/>
                    </a:moveTo>
                    <a:cubicBezTo>
                      <a:pt x="40" y="1"/>
                      <a:pt x="19" y="3"/>
                      <a:pt x="1" y="7"/>
                    </a:cubicBezTo>
                    <a:cubicBezTo>
                      <a:pt x="530" y="602"/>
                      <a:pt x="1257" y="834"/>
                      <a:pt x="1918" y="1164"/>
                    </a:cubicBezTo>
                    <a:cubicBezTo>
                      <a:pt x="2844" y="1627"/>
                      <a:pt x="3802" y="1957"/>
                      <a:pt x="4827" y="2024"/>
                    </a:cubicBezTo>
                    <a:cubicBezTo>
                      <a:pt x="5026" y="2041"/>
                      <a:pt x="5227" y="2047"/>
                      <a:pt x="5430" y="2047"/>
                    </a:cubicBezTo>
                    <a:cubicBezTo>
                      <a:pt x="5885" y="2047"/>
                      <a:pt x="6350" y="2017"/>
                      <a:pt x="6816" y="2017"/>
                    </a:cubicBezTo>
                    <a:cubicBezTo>
                      <a:pt x="6935" y="2017"/>
                      <a:pt x="7054" y="2019"/>
                      <a:pt x="7174" y="2024"/>
                    </a:cubicBezTo>
                    <a:cubicBezTo>
                      <a:pt x="8992" y="2057"/>
                      <a:pt x="10810" y="2090"/>
                      <a:pt x="12628" y="2123"/>
                    </a:cubicBezTo>
                    <a:cubicBezTo>
                      <a:pt x="16263" y="2156"/>
                      <a:pt x="9058" y="2156"/>
                      <a:pt x="12694" y="2189"/>
                    </a:cubicBezTo>
                    <a:lnTo>
                      <a:pt x="16858" y="2189"/>
                    </a:lnTo>
                    <a:cubicBezTo>
                      <a:pt x="20032" y="2222"/>
                      <a:pt x="23205" y="2255"/>
                      <a:pt x="26378" y="2387"/>
                    </a:cubicBezTo>
                    <a:cubicBezTo>
                      <a:pt x="26689" y="2394"/>
                      <a:pt x="27015" y="2394"/>
                      <a:pt x="27350" y="2394"/>
                    </a:cubicBezTo>
                    <a:cubicBezTo>
                      <a:pt x="28692" y="2394"/>
                      <a:pt x="30172" y="2394"/>
                      <a:pt x="31336" y="2817"/>
                    </a:cubicBezTo>
                    <a:cubicBezTo>
                      <a:pt x="31832" y="3015"/>
                      <a:pt x="32295" y="3214"/>
                      <a:pt x="32724" y="3511"/>
                    </a:cubicBezTo>
                    <a:cubicBezTo>
                      <a:pt x="33418" y="3908"/>
                      <a:pt x="34013" y="4470"/>
                      <a:pt x="34575" y="5031"/>
                    </a:cubicBezTo>
                    <a:cubicBezTo>
                      <a:pt x="36459" y="6949"/>
                      <a:pt x="37815" y="9328"/>
                      <a:pt x="38773" y="11807"/>
                    </a:cubicBezTo>
                    <a:cubicBezTo>
                      <a:pt x="41583" y="19112"/>
                      <a:pt x="44161" y="22814"/>
                      <a:pt x="44161" y="22814"/>
                    </a:cubicBezTo>
                    <a:cubicBezTo>
                      <a:pt x="44161" y="22814"/>
                      <a:pt x="45814" y="25459"/>
                      <a:pt x="47499" y="26153"/>
                    </a:cubicBezTo>
                    <a:cubicBezTo>
                      <a:pt x="47499" y="26153"/>
                      <a:pt x="48675" y="25918"/>
                      <a:pt x="49899" y="25918"/>
                    </a:cubicBezTo>
                    <a:cubicBezTo>
                      <a:pt x="50511" y="25918"/>
                      <a:pt x="51135" y="25977"/>
                      <a:pt x="51631" y="26153"/>
                    </a:cubicBezTo>
                    <a:cubicBezTo>
                      <a:pt x="51631" y="26153"/>
                      <a:pt x="52986" y="25326"/>
                      <a:pt x="54672" y="22219"/>
                    </a:cubicBezTo>
                    <a:lnTo>
                      <a:pt x="54672" y="22219"/>
                    </a:lnTo>
                    <a:cubicBezTo>
                      <a:pt x="54671" y="22220"/>
                      <a:pt x="53118" y="24665"/>
                      <a:pt x="51631" y="24665"/>
                    </a:cubicBezTo>
                    <a:cubicBezTo>
                      <a:pt x="50144" y="24665"/>
                      <a:pt x="47731" y="22153"/>
                      <a:pt x="47731" y="21360"/>
                    </a:cubicBezTo>
                    <a:cubicBezTo>
                      <a:pt x="47731" y="21360"/>
                      <a:pt x="40988" y="7676"/>
                      <a:pt x="40988" y="7676"/>
                    </a:cubicBezTo>
                    <a:cubicBezTo>
                      <a:pt x="40558" y="6783"/>
                      <a:pt x="39732" y="6188"/>
                      <a:pt x="39071" y="5428"/>
                    </a:cubicBezTo>
                    <a:cubicBezTo>
                      <a:pt x="38443" y="4734"/>
                      <a:pt x="37848" y="4040"/>
                      <a:pt x="37021" y="3544"/>
                    </a:cubicBezTo>
                    <a:cubicBezTo>
                      <a:pt x="35997" y="2949"/>
                      <a:pt x="34939" y="2321"/>
                      <a:pt x="33815" y="1924"/>
                    </a:cubicBezTo>
                    <a:cubicBezTo>
                      <a:pt x="32790" y="1594"/>
                      <a:pt x="31667" y="1594"/>
                      <a:pt x="30576" y="1561"/>
                    </a:cubicBezTo>
                    <a:cubicBezTo>
                      <a:pt x="29150" y="1514"/>
                      <a:pt x="27724" y="1467"/>
                      <a:pt x="26299" y="1467"/>
                    </a:cubicBezTo>
                    <a:cubicBezTo>
                      <a:pt x="25708" y="1467"/>
                      <a:pt x="25117" y="1475"/>
                      <a:pt x="24527" y="1495"/>
                    </a:cubicBezTo>
                    <a:lnTo>
                      <a:pt x="24163" y="1495"/>
                    </a:lnTo>
                    <a:cubicBezTo>
                      <a:pt x="23448" y="1499"/>
                      <a:pt x="22943" y="1501"/>
                      <a:pt x="22591" y="1501"/>
                    </a:cubicBezTo>
                    <a:cubicBezTo>
                      <a:pt x="20417" y="1501"/>
                      <a:pt x="24010" y="1424"/>
                      <a:pt x="19602" y="1396"/>
                    </a:cubicBezTo>
                    <a:cubicBezTo>
                      <a:pt x="16164" y="1362"/>
                      <a:pt x="12727" y="1329"/>
                      <a:pt x="9289" y="1296"/>
                    </a:cubicBezTo>
                    <a:cubicBezTo>
                      <a:pt x="8264" y="1296"/>
                      <a:pt x="7240" y="1362"/>
                      <a:pt x="6182" y="1396"/>
                    </a:cubicBezTo>
                    <a:cubicBezTo>
                      <a:pt x="5771" y="1396"/>
                      <a:pt x="5354" y="1414"/>
                      <a:pt x="4937" y="1414"/>
                    </a:cubicBezTo>
                    <a:cubicBezTo>
                      <a:pt x="4380" y="1414"/>
                      <a:pt x="3821" y="1381"/>
                      <a:pt x="3273" y="1230"/>
                    </a:cubicBezTo>
                    <a:cubicBezTo>
                      <a:pt x="2976" y="1131"/>
                      <a:pt x="2678" y="1065"/>
                      <a:pt x="2381" y="966"/>
                    </a:cubicBezTo>
                    <a:cubicBezTo>
                      <a:pt x="1753" y="701"/>
                      <a:pt x="1191" y="338"/>
                      <a:pt x="530" y="140"/>
                    </a:cubicBezTo>
                    <a:cubicBezTo>
                      <a:pt x="416" y="82"/>
                      <a:pt x="203" y="1"/>
                      <a:pt x="62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4885475" y="2783950"/>
                <a:ext cx="452850" cy="257825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10313" extrusionOk="0">
                    <a:moveTo>
                      <a:pt x="1" y="0"/>
                    </a:moveTo>
                    <a:lnTo>
                      <a:pt x="1" y="10313"/>
                    </a:lnTo>
                    <a:lnTo>
                      <a:pt x="18114" y="46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3CFF"/>
              </a:solidFill>
              <a:ln w="33050" cap="flat" cmpd="sng">
                <a:solidFill>
                  <a:srgbClr val="2210D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3" name="Google Shape;963;p25"/>
              <p:cNvSpPr/>
              <p:nvPr/>
            </p:nvSpPr>
            <p:spPr>
              <a:xfrm>
                <a:off x="4622700" y="3310325"/>
                <a:ext cx="5125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1436" extrusionOk="0">
                    <a:moveTo>
                      <a:pt x="2050" y="0"/>
                    </a:moveTo>
                    <a:lnTo>
                      <a:pt x="331" y="595"/>
                    </a:lnTo>
                    <a:lnTo>
                      <a:pt x="331" y="9950"/>
                    </a:lnTo>
                    <a:lnTo>
                      <a:pt x="331" y="10710"/>
                    </a:lnTo>
                    <a:cubicBezTo>
                      <a:pt x="331" y="10710"/>
                      <a:pt x="0" y="10974"/>
                      <a:pt x="893" y="11272"/>
                    </a:cubicBezTo>
                    <a:cubicBezTo>
                      <a:pt x="1275" y="11399"/>
                      <a:pt x="1542" y="11436"/>
                      <a:pt x="1723" y="11436"/>
                    </a:cubicBezTo>
                    <a:cubicBezTo>
                      <a:pt x="1963" y="11436"/>
                      <a:pt x="2050" y="11371"/>
                      <a:pt x="2050" y="11371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4478075" y="3443375"/>
                <a:ext cx="52100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5881" extrusionOk="0">
                    <a:moveTo>
                      <a:pt x="2083" y="0"/>
                    </a:moveTo>
                    <a:lnTo>
                      <a:pt x="332" y="298"/>
                    </a:lnTo>
                    <a:lnTo>
                      <a:pt x="332" y="5123"/>
                    </a:lnTo>
                    <a:lnTo>
                      <a:pt x="332" y="5520"/>
                    </a:lnTo>
                    <a:cubicBezTo>
                      <a:pt x="332" y="5520"/>
                      <a:pt x="1" y="5652"/>
                      <a:pt x="893" y="5785"/>
                    </a:cubicBezTo>
                    <a:cubicBezTo>
                      <a:pt x="1299" y="5860"/>
                      <a:pt x="1575" y="5880"/>
                      <a:pt x="1755" y="5880"/>
                    </a:cubicBezTo>
                    <a:cubicBezTo>
                      <a:pt x="1972" y="5880"/>
                      <a:pt x="2050" y="5851"/>
                      <a:pt x="2050" y="5851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4347525" y="3442550"/>
                <a:ext cx="52075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112" extrusionOk="0">
                    <a:moveTo>
                      <a:pt x="2083" y="0"/>
                    </a:moveTo>
                    <a:lnTo>
                      <a:pt x="331" y="331"/>
                    </a:lnTo>
                    <a:lnTo>
                      <a:pt x="331" y="5322"/>
                    </a:lnTo>
                    <a:lnTo>
                      <a:pt x="331" y="5718"/>
                    </a:lnTo>
                    <a:cubicBezTo>
                      <a:pt x="331" y="5718"/>
                      <a:pt x="0" y="5851"/>
                      <a:pt x="893" y="6016"/>
                    </a:cubicBezTo>
                    <a:cubicBezTo>
                      <a:pt x="1299" y="6091"/>
                      <a:pt x="1575" y="6111"/>
                      <a:pt x="1755" y="6111"/>
                    </a:cubicBezTo>
                    <a:cubicBezTo>
                      <a:pt x="1971" y="6111"/>
                      <a:pt x="2050" y="6082"/>
                      <a:pt x="2050" y="6082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4221100" y="3321075"/>
                <a:ext cx="51250" cy="2723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0893" extrusionOk="0">
                    <a:moveTo>
                      <a:pt x="2050" y="0"/>
                    </a:moveTo>
                    <a:lnTo>
                      <a:pt x="331" y="562"/>
                    </a:lnTo>
                    <a:lnTo>
                      <a:pt x="331" y="9487"/>
                    </a:lnTo>
                    <a:lnTo>
                      <a:pt x="331" y="10214"/>
                    </a:lnTo>
                    <a:cubicBezTo>
                      <a:pt x="331" y="10214"/>
                      <a:pt x="0" y="10478"/>
                      <a:pt x="893" y="10743"/>
                    </a:cubicBezTo>
                    <a:cubicBezTo>
                      <a:pt x="1289" y="10860"/>
                      <a:pt x="1562" y="10893"/>
                      <a:pt x="1742" y="10893"/>
                    </a:cubicBezTo>
                    <a:cubicBezTo>
                      <a:pt x="1968" y="10893"/>
                      <a:pt x="2050" y="10842"/>
                      <a:pt x="2050" y="10842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4079800" y="3450800"/>
                <a:ext cx="520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5749" extrusionOk="0">
                    <a:moveTo>
                      <a:pt x="2082" y="1"/>
                    </a:moveTo>
                    <a:lnTo>
                      <a:pt x="331" y="298"/>
                    </a:lnTo>
                    <a:lnTo>
                      <a:pt x="331" y="4992"/>
                    </a:lnTo>
                    <a:lnTo>
                      <a:pt x="331" y="5388"/>
                    </a:lnTo>
                    <a:cubicBezTo>
                      <a:pt x="331" y="5388"/>
                      <a:pt x="0" y="5521"/>
                      <a:pt x="893" y="5653"/>
                    </a:cubicBezTo>
                    <a:cubicBezTo>
                      <a:pt x="1298" y="5728"/>
                      <a:pt x="1574" y="5748"/>
                      <a:pt x="1754" y="5748"/>
                    </a:cubicBezTo>
                    <a:cubicBezTo>
                      <a:pt x="1971" y="5748"/>
                      <a:pt x="2049" y="5719"/>
                      <a:pt x="2049" y="5719"/>
                    </a:cubicBezTo>
                    <a:lnTo>
                      <a:pt x="2082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8" name="Google Shape;968;p25"/>
              <p:cNvSpPr/>
              <p:nvPr/>
            </p:nvSpPr>
            <p:spPr>
              <a:xfrm>
                <a:off x="3831050" y="3339250"/>
                <a:ext cx="52100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0305" extrusionOk="0">
                    <a:moveTo>
                      <a:pt x="1918" y="0"/>
                    </a:moveTo>
                    <a:lnTo>
                      <a:pt x="199" y="529"/>
                    </a:lnTo>
                    <a:lnTo>
                      <a:pt x="331" y="8991"/>
                    </a:lnTo>
                    <a:lnTo>
                      <a:pt x="331" y="9685"/>
                    </a:lnTo>
                    <a:cubicBezTo>
                      <a:pt x="331" y="9685"/>
                      <a:pt x="1" y="9916"/>
                      <a:pt x="926" y="10181"/>
                    </a:cubicBezTo>
                    <a:cubicBezTo>
                      <a:pt x="1294" y="10276"/>
                      <a:pt x="1555" y="10304"/>
                      <a:pt x="1735" y="10304"/>
                    </a:cubicBezTo>
                    <a:cubicBezTo>
                      <a:pt x="1992" y="10304"/>
                      <a:pt x="2083" y="10247"/>
                      <a:pt x="2083" y="10247"/>
                    </a:cubicBezTo>
                    <a:lnTo>
                      <a:pt x="1918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69" name="Google Shape;969;p25"/>
              <p:cNvSpPr/>
              <p:nvPr/>
            </p:nvSpPr>
            <p:spPr>
              <a:xfrm>
                <a:off x="3950050" y="3318600"/>
                <a:ext cx="51250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0907" extrusionOk="0">
                    <a:moveTo>
                      <a:pt x="2050" y="0"/>
                    </a:moveTo>
                    <a:lnTo>
                      <a:pt x="331" y="562"/>
                    </a:lnTo>
                    <a:lnTo>
                      <a:pt x="331" y="9486"/>
                    </a:lnTo>
                    <a:lnTo>
                      <a:pt x="331" y="10247"/>
                    </a:lnTo>
                    <a:cubicBezTo>
                      <a:pt x="331" y="10247"/>
                      <a:pt x="1" y="10478"/>
                      <a:pt x="893" y="10742"/>
                    </a:cubicBezTo>
                    <a:cubicBezTo>
                      <a:pt x="1276" y="10870"/>
                      <a:pt x="1543" y="10906"/>
                      <a:pt x="1723" y="10906"/>
                    </a:cubicBezTo>
                    <a:cubicBezTo>
                      <a:pt x="1964" y="10906"/>
                      <a:pt x="2050" y="10842"/>
                      <a:pt x="2050" y="10842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0" name="Google Shape;970;p25"/>
              <p:cNvSpPr/>
              <p:nvPr/>
            </p:nvSpPr>
            <p:spPr>
              <a:xfrm>
                <a:off x="3694725" y="3323550"/>
                <a:ext cx="51250" cy="2723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0893" extrusionOk="0">
                    <a:moveTo>
                      <a:pt x="2049" y="0"/>
                    </a:moveTo>
                    <a:lnTo>
                      <a:pt x="331" y="529"/>
                    </a:lnTo>
                    <a:lnTo>
                      <a:pt x="331" y="9487"/>
                    </a:lnTo>
                    <a:lnTo>
                      <a:pt x="331" y="10214"/>
                    </a:lnTo>
                    <a:cubicBezTo>
                      <a:pt x="331" y="10214"/>
                      <a:pt x="0" y="10445"/>
                      <a:pt x="892" y="10743"/>
                    </a:cubicBezTo>
                    <a:cubicBezTo>
                      <a:pt x="1289" y="10860"/>
                      <a:pt x="1562" y="10893"/>
                      <a:pt x="1742" y="10893"/>
                    </a:cubicBezTo>
                    <a:cubicBezTo>
                      <a:pt x="1968" y="10893"/>
                      <a:pt x="2049" y="10842"/>
                      <a:pt x="2049" y="10842"/>
                    </a:cubicBezTo>
                    <a:lnTo>
                      <a:pt x="2049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1" name="Google Shape;971;p25"/>
              <p:cNvSpPr/>
              <p:nvPr/>
            </p:nvSpPr>
            <p:spPr>
              <a:xfrm>
                <a:off x="3186500" y="3336775"/>
                <a:ext cx="51275" cy="25797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0319" extrusionOk="0">
                    <a:moveTo>
                      <a:pt x="1918" y="0"/>
                    </a:moveTo>
                    <a:lnTo>
                      <a:pt x="199" y="562"/>
                    </a:lnTo>
                    <a:lnTo>
                      <a:pt x="331" y="9024"/>
                    </a:lnTo>
                    <a:lnTo>
                      <a:pt x="331" y="9718"/>
                    </a:lnTo>
                    <a:cubicBezTo>
                      <a:pt x="331" y="9718"/>
                      <a:pt x="1" y="9949"/>
                      <a:pt x="893" y="10181"/>
                    </a:cubicBezTo>
                    <a:cubicBezTo>
                      <a:pt x="1250" y="10287"/>
                      <a:pt x="1507" y="10318"/>
                      <a:pt x="1686" y="10318"/>
                    </a:cubicBezTo>
                    <a:cubicBezTo>
                      <a:pt x="1955" y="10318"/>
                      <a:pt x="2050" y="10247"/>
                      <a:pt x="2050" y="10247"/>
                    </a:cubicBezTo>
                    <a:lnTo>
                      <a:pt x="1918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2" name="Google Shape;972;p25"/>
              <p:cNvSpPr/>
              <p:nvPr/>
            </p:nvSpPr>
            <p:spPr>
              <a:xfrm>
                <a:off x="3312125" y="3316925"/>
                <a:ext cx="51250" cy="2723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0894" extrusionOk="0">
                    <a:moveTo>
                      <a:pt x="2049" y="1"/>
                    </a:moveTo>
                    <a:lnTo>
                      <a:pt x="331" y="530"/>
                    </a:lnTo>
                    <a:lnTo>
                      <a:pt x="331" y="9487"/>
                    </a:lnTo>
                    <a:lnTo>
                      <a:pt x="331" y="10215"/>
                    </a:lnTo>
                    <a:cubicBezTo>
                      <a:pt x="331" y="10215"/>
                      <a:pt x="0" y="10446"/>
                      <a:pt x="893" y="10743"/>
                    </a:cubicBezTo>
                    <a:cubicBezTo>
                      <a:pt x="1289" y="10861"/>
                      <a:pt x="1555" y="10894"/>
                      <a:pt x="1728" y="10894"/>
                    </a:cubicBezTo>
                    <a:cubicBezTo>
                      <a:pt x="1945" y="10894"/>
                      <a:pt x="2016" y="10843"/>
                      <a:pt x="2016" y="10843"/>
                    </a:cubicBezTo>
                    <a:lnTo>
                      <a:pt x="2049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3" name="Google Shape;973;p25"/>
              <p:cNvSpPr/>
              <p:nvPr/>
            </p:nvSpPr>
            <p:spPr>
              <a:xfrm>
                <a:off x="3569100" y="3443375"/>
                <a:ext cx="52100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5881" extrusionOk="0">
                    <a:moveTo>
                      <a:pt x="2083" y="0"/>
                    </a:moveTo>
                    <a:lnTo>
                      <a:pt x="331" y="298"/>
                    </a:lnTo>
                    <a:lnTo>
                      <a:pt x="331" y="5123"/>
                    </a:lnTo>
                    <a:lnTo>
                      <a:pt x="331" y="5520"/>
                    </a:lnTo>
                    <a:cubicBezTo>
                      <a:pt x="331" y="5520"/>
                      <a:pt x="1" y="5652"/>
                      <a:pt x="893" y="5785"/>
                    </a:cubicBezTo>
                    <a:cubicBezTo>
                      <a:pt x="1299" y="5860"/>
                      <a:pt x="1575" y="5880"/>
                      <a:pt x="1755" y="5880"/>
                    </a:cubicBezTo>
                    <a:cubicBezTo>
                      <a:pt x="1971" y="5880"/>
                      <a:pt x="2050" y="5851"/>
                      <a:pt x="2050" y="5851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4" name="Google Shape;974;p25"/>
              <p:cNvSpPr/>
              <p:nvPr/>
            </p:nvSpPr>
            <p:spPr>
              <a:xfrm>
                <a:off x="3438550" y="3442550"/>
                <a:ext cx="52075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112" extrusionOk="0">
                    <a:moveTo>
                      <a:pt x="2083" y="0"/>
                    </a:moveTo>
                    <a:lnTo>
                      <a:pt x="331" y="331"/>
                    </a:lnTo>
                    <a:lnTo>
                      <a:pt x="331" y="5322"/>
                    </a:lnTo>
                    <a:lnTo>
                      <a:pt x="331" y="5718"/>
                    </a:lnTo>
                    <a:cubicBezTo>
                      <a:pt x="331" y="5718"/>
                      <a:pt x="0" y="5851"/>
                      <a:pt x="893" y="6016"/>
                    </a:cubicBezTo>
                    <a:cubicBezTo>
                      <a:pt x="1298" y="6091"/>
                      <a:pt x="1574" y="6111"/>
                      <a:pt x="1755" y="6111"/>
                    </a:cubicBezTo>
                    <a:cubicBezTo>
                      <a:pt x="1971" y="6111"/>
                      <a:pt x="2050" y="6082"/>
                      <a:pt x="2050" y="6082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369125" y="2142475"/>
                <a:ext cx="46300" cy="3332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331" extrusionOk="0">
                    <a:moveTo>
                      <a:pt x="1244" y="0"/>
                    </a:moveTo>
                    <a:cubicBezTo>
                      <a:pt x="920" y="0"/>
                      <a:pt x="512" y="173"/>
                      <a:pt x="133" y="836"/>
                    </a:cubicBezTo>
                    <a:lnTo>
                      <a:pt x="133" y="12735"/>
                    </a:lnTo>
                    <a:cubicBezTo>
                      <a:pt x="133" y="12735"/>
                      <a:pt x="1" y="13330"/>
                      <a:pt x="695" y="13330"/>
                    </a:cubicBezTo>
                    <a:cubicBezTo>
                      <a:pt x="1389" y="13330"/>
                      <a:pt x="1852" y="12834"/>
                      <a:pt x="1852" y="12834"/>
                    </a:cubicBezTo>
                    <a:lnTo>
                      <a:pt x="1852" y="208"/>
                    </a:lnTo>
                    <a:cubicBezTo>
                      <a:pt x="1852" y="208"/>
                      <a:pt x="1599" y="0"/>
                      <a:pt x="1244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238575" y="2141325"/>
                <a:ext cx="47125" cy="3410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3641" extrusionOk="0">
                    <a:moveTo>
                      <a:pt x="1249" y="0"/>
                    </a:moveTo>
                    <a:cubicBezTo>
                      <a:pt x="919" y="0"/>
                      <a:pt x="507" y="177"/>
                      <a:pt x="133" y="849"/>
                    </a:cubicBezTo>
                    <a:lnTo>
                      <a:pt x="133" y="13013"/>
                    </a:lnTo>
                    <a:cubicBezTo>
                      <a:pt x="133" y="13013"/>
                      <a:pt x="0" y="13641"/>
                      <a:pt x="694" y="13641"/>
                    </a:cubicBezTo>
                    <a:cubicBezTo>
                      <a:pt x="1389" y="13641"/>
                      <a:pt x="1884" y="13112"/>
                      <a:pt x="1884" y="13112"/>
                    </a:cubicBezTo>
                    <a:lnTo>
                      <a:pt x="1884" y="221"/>
                    </a:lnTo>
                    <a:cubicBezTo>
                      <a:pt x="1884" y="221"/>
                      <a:pt x="1618" y="0"/>
                      <a:pt x="1249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111325" y="2139800"/>
                <a:ext cx="47125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7885" extrusionOk="0">
                    <a:moveTo>
                      <a:pt x="1265" y="0"/>
                    </a:moveTo>
                    <a:cubicBezTo>
                      <a:pt x="932" y="0"/>
                      <a:pt x="513" y="99"/>
                      <a:pt x="132" y="480"/>
                    </a:cubicBezTo>
                    <a:lnTo>
                      <a:pt x="132" y="7521"/>
                    </a:lnTo>
                    <a:cubicBezTo>
                      <a:pt x="132" y="7521"/>
                      <a:pt x="0" y="7884"/>
                      <a:pt x="694" y="7884"/>
                    </a:cubicBezTo>
                    <a:cubicBezTo>
                      <a:pt x="1388" y="7884"/>
                      <a:pt x="1884" y="7587"/>
                      <a:pt x="1884" y="7587"/>
                    </a:cubicBezTo>
                    <a:lnTo>
                      <a:pt x="1884" y="117"/>
                    </a:lnTo>
                    <a:cubicBezTo>
                      <a:pt x="1884" y="117"/>
                      <a:pt x="1625" y="0"/>
                      <a:pt x="1265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8" name="Google Shape;978;p25"/>
              <p:cNvSpPr/>
              <p:nvPr/>
            </p:nvSpPr>
            <p:spPr>
              <a:xfrm>
                <a:off x="2986525" y="2137100"/>
                <a:ext cx="463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8323" extrusionOk="0">
                    <a:moveTo>
                      <a:pt x="1253" y="1"/>
                    </a:moveTo>
                    <a:cubicBezTo>
                      <a:pt x="928" y="1"/>
                      <a:pt x="515" y="108"/>
                      <a:pt x="133" y="522"/>
                    </a:cubicBezTo>
                    <a:lnTo>
                      <a:pt x="133" y="7959"/>
                    </a:lnTo>
                    <a:cubicBezTo>
                      <a:pt x="133" y="7959"/>
                      <a:pt x="1" y="8323"/>
                      <a:pt x="695" y="8323"/>
                    </a:cubicBezTo>
                    <a:cubicBezTo>
                      <a:pt x="1389" y="8323"/>
                      <a:pt x="1852" y="8025"/>
                      <a:pt x="1852" y="8025"/>
                    </a:cubicBezTo>
                    <a:lnTo>
                      <a:pt x="1852" y="125"/>
                    </a:lnTo>
                    <a:cubicBezTo>
                      <a:pt x="1852" y="125"/>
                      <a:pt x="1603" y="1"/>
                      <a:pt x="1253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79" name="Google Shape;979;p25"/>
              <p:cNvSpPr/>
              <p:nvPr/>
            </p:nvSpPr>
            <p:spPr>
              <a:xfrm>
                <a:off x="4646650" y="2137950"/>
                <a:ext cx="147125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5885" h="15412" extrusionOk="0">
                    <a:moveTo>
                      <a:pt x="5171" y="0"/>
                    </a:moveTo>
                    <a:cubicBezTo>
                      <a:pt x="4876" y="0"/>
                      <a:pt x="4494" y="169"/>
                      <a:pt x="4034" y="719"/>
                    </a:cubicBezTo>
                    <a:lnTo>
                      <a:pt x="332" y="14536"/>
                    </a:lnTo>
                    <a:cubicBezTo>
                      <a:pt x="332" y="14536"/>
                      <a:pt x="1" y="15197"/>
                      <a:pt x="695" y="15362"/>
                    </a:cubicBezTo>
                    <a:cubicBezTo>
                      <a:pt x="812" y="15397"/>
                      <a:pt x="927" y="15412"/>
                      <a:pt x="1039" y="15412"/>
                    </a:cubicBezTo>
                    <a:cubicBezTo>
                      <a:pt x="1558" y="15412"/>
                      <a:pt x="1984" y="15098"/>
                      <a:pt x="1984" y="15098"/>
                    </a:cubicBezTo>
                    <a:lnTo>
                      <a:pt x="5885" y="422"/>
                    </a:lnTo>
                    <a:cubicBezTo>
                      <a:pt x="5885" y="422"/>
                      <a:pt x="5636" y="0"/>
                      <a:pt x="5171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4766475" y="2431050"/>
                <a:ext cx="3714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9489" extrusionOk="0">
                    <a:moveTo>
                      <a:pt x="13486" y="0"/>
                    </a:moveTo>
                    <a:cubicBezTo>
                      <a:pt x="13348" y="0"/>
                      <a:pt x="13195" y="11"/>
                      <a:pt x="13024" y="35"/>
                    </a:cubicBezTo>
                    <a:lnTo>
                      <a:pt x="695" y="7968"/>
                    </a:lnTo>
                    <a:cubicBezTo>
                      <a:pt x="695" y="7968"/>
                      <a:pt x="1" y="8266"/>
                      <a:pt x="364" y="8828"/>
                    </a:cubicBezTo>
                    <a:cubicBezTo>
                      <a:pt x="761" y="9423"/>
                      <a:pt x="1521" y="9489"/>
                      <a:pt x="1521" y="9489"/>
                    </a:cubicBezTo>
                    <a:lnTo>
                      <a:pt x="14611" y="1093"/>
                    </a:lnTo>
                    <a:cubicBezTo>
                      <a:pt x="14611" y="1093"/>
                      <a:pt x="14856" y="0"/>
                      <a:pt x="13486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1" name="Google Shape;981;p25"/>
              <p:cNvSpPr/>
              <p:nvPr/>
            </p:nvSpPr>
            <p:spPr>
              <a:xfrm>
                <a:off x="4993725" y="2521325"/>
                <a:ext cx="212400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9551" extrusionOk="0">
                    <a:moveTo>
                      <a:pt x="7430" y="0"/>
                    </a:moveTo>
                    <a:cubicBezTo>
                      <a:pt x="7244" y="0"/>
                      <a:pt x="7027" y="37"/>
                      <a:pt x="6777" y="126"/>
                    </a:cubicBezTo>
                    <a:lnTo>
                      <a:pt x="397" y="8423"/>
                    </a:lnTo>
                    <a:cubicBezTo>
                      <a:pt x="397" y="8423"/>
                      <a:pt x="1" y="8753"/>
                      <a:pt x="529" y="9183"/>
                    </a:cubicBezTo>
                    <a:cubicBezTo>
                      <a:pt x="959" y="9512"/>
                      <a:pt x="1447" y="9550"/>
                      <a:pt x="1653" y="9550"/>
                    </a:cubicBezTo>
                    <a:cubicBezTo>
                      <a:pt x="1716" y="9550"/>
                      <a:pt x="1752" y="9547"/>
                      <a:pt x="1752" y="9547"/>
                    </a:cubicBezTo>
                    <a:lnTo>
                      <a:pt x="8495" y="754"/>
                    </a:lnTo>
                    <a:cubicBezTo>
                      <a:pt x="8495" y="754"/>
                      <a:pt x="8274" y="0"/>
                      <a:pt x="7430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2" name="Google Shape;982;p25"/>
              <p:cNvSpPr/>
              <p:nvPr/>
            </p:nvSpPr>
            <p:spPr>
              <a:xfrm>
                <a:off x="3861625" y="2137100"/>
                <a:ext cx="46300" cy="3609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4438" extrusionOk="0">
                    <a:moveTo>
                      <a:pt x="1248" y="0"/>
                    </a:moveTo>
                    <a:cubicBezTo>
                      <a:pt x="924" y="0"/>
                      <a:pt x="513" y="190"/>
                      <a:pt x="133" y="919"/>
                    </a:cubicBezTo>
                    <a:lnTo>
                      <a:pt x="133" y="13810"/>
                    </a:lnTo>
                    <a:cubicBezTo>
                      <a:pt x="133" y="13810"/>
                      <a:pt x="1" y="14438"/>
                      <a:pt x="695" y="14438"/>
                    </a:cubicBezTo>
                    <a:cubicBezTo>
                      <a:pt x="1389" y="14438"/>
                      <a:pt x="1852" y="13909"/>
                      <a:pt x="1852" y="13909"/>
                    </a:cubicBezTo>
                    <a:lnTo>
                      <a:pt x="1852" y="225"/>
                    </a:lnTo>
                    <a:cubicBezTo>
                      <a:pt x="1852" y="225"/>
                      <a:pt x="1601" y="0"/>
                      <a:pt x="1248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3" name="Google Shape;983;p25"/>
              <p:cNvSpPr/>
              <p:nvPr/>
            </p:nvSpPr>
            <p:spPr>
              <a:xfrm>
                <a:off x="3607125" y="2142475"/>
                <a:ext cx="46300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9463" extrusionOk="0">
                    <a:moveTo>
                      <a:pt x="1257" y="1"/>
                    </a:moveTo>
                    <a:cubicBezTo>
                      <a:pt x="931" y="1"/>
                      <a:pt x="516" y="125"/>
                      <a:pt x="133" y="604"/>
                    </a:cubicBezTo>
                    <a:lnTo>
                      <a:pt x="133" y="9033"/>
                    </a:lnTo>
                    <a:cubicBezTo>
                      <a:pt x="133" y="9033"/>
                      <a:pt x="0" y="9463"/>
                      <a:pt x="694" y="9463"/>
                    </a:cubicBezTo>
                    <a:cubicBezTo>
                      <a:pt x="1389" y="9463"/>
                      <a:pt x="1851" y="9099"/>
                      <a:pt x="1851" y="9099"/>
                    </a:cubicBezTo>
                    <a:lnTo>
                      <a:pt x="1851" y="142"/>
                    </a:lnTo>
                    <a:cubicBezTo>
                      <a:pt x="1851" y="142"/>
                      <a:pt x="1605" y="1"/>
                      <a:pt x="1257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4" name="Google Shape;984;p25"/>
              <p:cNvSpPr/>
              <p:nvPr/>
            </p:nvSpPr>
            <p:spPr>
              <a:xfrm>
                <a:off x="3481525" y="2139350"/>
                <a:ext cx="46300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0018" extrusionOk="0">
                    <a:moveTo>
                      <a:pt x="1230" y="1"/>
                    </a:moveTo>
                    <a:cubicBezTo>
                      <a:pt x="908" y="1"/>
                      <a:pt x="506" y="133"/>
                      <a:pt x="132" y="630"/>
                    </a:cubicBezTo>
                    <a:lnTo>
                      <a:pt x="132" y="9555"/>
                    </a:lnTo>
                    <a:cubicBezTo>
                      <a:pt x="132" y="9555"/>
                      <a:pt x="0" y="10018"/>
                      <a:pt x="694" y="10018"/>
                    </a:cubicBezTo>
                    <a:cubicBezTo>
                      <a:pt x="1388" y="10018"/>
                      <a:pt x="1851" y="9621"/>
                      <a:pt x="1851" y="9621"/>
                    </a:cubicBezTo>
                    <a:lnTo>
                      <a:pt x="1851" y="168"/>
                    </a:lnTo>
                    <a:cubicBezTo>
                      <a:pt x="1851" y="168"/>
                      <a:pt x="1592" y="1"/>
                      <a:pt x="1230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5" name="Google Shape;985;p25"/>
              <p:cNvSpPr/>
              <p:nvPr/>
            </p:nvSpPr>
            <p:spPr>
              <a:xfrm>
                <a:off x="4013675" y="2137825"/>
                <a:ext cx="47125" cy="1966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7864" extrusionOk="0">
                    <a:moveTo>
                      <a:pt x="1248" y="0"/>
                    </a:moveTo>
                    <a:cubicBezTo>
                      <a:pt x="918" y="0"/>
                      <a:pt x="507" y="103"/>
                      <a:pt x="133" y="493"/>
                    </a:cubicBezTo>
                    <a:lnTo>
                      <a:pt x="133" y="7500"/>
                    </a:lnTo>
                    <a:cubicBezTo>
                      <a:pt x="133" y="7500"/>
                      <a:pt x="1" y="7864"/>
                      <a:pt x="695" y="7864"/>
                    </a:cubicBezTo>
                    <a:cubicBezTo>
                      <a:pt x="1389" y="7864"/>
                      <a:pt x="1885" y="7566"/>
                      <a:pt x="1885" y="7566"/>
                    </a:cubicBezTo>
                    <a:lnTo>
                      <a:pt x="1885" y="129"/>
                    </a:lnTo>
                    <a:cubicBezTo>
                      <a:pt x="1885" y="129"/>
                      <a:pt x="1617" y="0"/>
                      <a:pt x="1248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6" name="Google Shape;986;p25"/>
              <p:cNvSpPr/>
              <p:nvPr/>
            </p:nvSpPr>
            <p:spPr>
              <a:xfrm>
                <a:off x="3729425" y="2139350"/>
                <a:ext cx="47125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0018" extrusionOk="0">
                    <a:moveTo>
                      <a:pt x="1245" y="1"/>
                    </a:moveTo>
                    <a:cubicBezTo>
                      <a:pt x="916" y="1"/>
                      <a:pt x="506" y="133"/>
                      <a:pt x="132" y="630"/>
                    </a:cubicBezTo>
                    <a:lnTo>
                      <a:pt x="132" y="9555"/>
                    </a:lnTo>
                    <a:cubicBezTo>
                      <a:pt x="132" y="9555"/>
                      <a:pt x="0" y="10018"/>
                      <a:pt x="694" y="10018"/>
                    </a:cubicBezTo>
                    <a:cubicBezTo>
                      <a:pt x="1389" y="10018"/>
                      <a:pt x="1884" y="9621"/>
                      <a:pt x="1884" y="9621"/>
                    </a:cubicBezTo>
                    <a:lnTo>
                      <a:pt x="1884" y="168"/>
                    </a:lnTo>
                    <a:cubicBezTo>
                      <a:pt x="1884" y="168"/>
                      <a:pt x="1616" y="1"/>
                      <a:pt x="1245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7" name="Google Shape;987;p25"/>
              <p:cNvSpPr/>
              <p:nvPr/>
            </p:nvSpPr>
            <p:spPr>
              <a:xfrm>
                <a:off x="4484700" y="2138325"/>
                <a:ext cx="47125" cy="3332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3331" extrusionOk="0">
                    <a:moveTo>
                      <a:pt x="1259" y="1"/>
                    </a:moveTo>
                    <a:cubicBezTo>
                      <a:pt x="928" y="1"/>
                      <a:pt x="511" y="174"/>
                      <a:pt x="133" y="837"/>
                    </a:cubicBezTo>
                    <a:lnTo>
                      <a:pt x="133" y="12736"/>
                    </a:lnTo>
                    <a:cubicBezTo>
                      <a:pt x="133" y="12736"/>
                      <a:pt x="0" y="13331"/>
                      <a:pt x="695" y="13331"/>
                    </a:cubicBezTo>
                    <a:cubicBezTo>
                      <a:pt x="1389" y="13331"/>
                      <a:pt x="1884" y="12802"/>
                      <a:pt x="1884" y="12802"/>
                    </a:cubicBezTo>
                    <a:lnTo>
                      <a:pt x="1884" y="209"/>
                    </a:lnTo>
                    <a:cubicBezTo>
                      <a:pt x="1884" y="209"/>
                      <a:pt x="1623" y="1"/>
                      <a:pt x="1259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4354950" y="2136800"/>
                <a:ext cx="46300" cy="3406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624" extrusionOk="0">
                    <a:moveTo>
                      <a:pt x="1256" y="0"/>
                    </a:moveTo>
                    <a:cubicBezTo>
                      <a:pt x="931" y="0"/>
                      <a:pt x="516" y="178"/>
                      <a:pt x="133" y="865"/>
                    </a:cubicBezTo>
                    <a:lnTo>
                      <a:pt x="133" y="13028"/>
                    </a:lnTo>
                    <a:cubicBezTo>
                      <a:pt x="133" y="13028"/>
                      <a:pt x="1" y="13623"/>
                      <a:pt x="695" y="13623"/>
                    </a:cubicBezTo>
                    <a:cubicBezTo>
                      <a:pt x="1389" y="13623"/>
                      <a:pt x="1852" y="13127"/>
                      <a:pt x="1852" y="13127"/>
                    </a:cubicBezTo>
                    <a:lnTo>
                      <a:pt x="1852" y="203"/>
                    </a:lnTo>
                    <a:cubicBezTo>
                      <a:pt x="1852" y="203"/>
                      <a:pt x="1605" y="0"/>
                      <a:pt x="1256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4606175" y="2139800"/>
                <a:ext cx="47125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7885" extrusionOk="0">
                    <a:moveTo>
                      <a:pt x="1265" y="0"/>
                    </a:moveTo>
                    <a:cubicBezTo>
                      <a:pt x="932" y="0"/>
                      <a:pt x="513" y="99"/>
                      <a:pt x="133" y="480"/>
                    </a:cubicBezTo>
                    <a:lnTo>
                      <a:pt x="133" y="7521"/>
                    </a:lnTo>
                    <a:cubicBezTo>
                      <a:pt x="133" y="7521"/>
                      <a:pt x="0" y="7884"/>
                      <a:pt x="694" y="7884"/>
                    </a:cubicBezTo>
                    <a:cubicBezTo>
                      <a:pt x="1389" y="7884"/>
                      <a:pt x="1884" y="7587"/>
                      <a:pt x="1884" y="7587"/>
                    </a:cubicBezTo>
                    <a:lnTo>
                      <a:pt x="1884" y="117"/>
                    </a:lnTo>
                    <a:cubicBezTo>
                      <a:pt x="1884" y="117"/>
                      <a:pt x="1625" y="0"/>
                      <a:pt x="1265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4814400" y="2160200"/>
                <a:ext cx="104975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7508" extrusionOk="0">
                    <a:moveTo>
                      <a:pt x="3181" y="0"/>
                    </a:moveTo>
                    <a:cubicBezTo>
                      <a:pt x="2959" y="0"/>
                      <a:pt x="2711" y="52"/>
                      <a:pt x="2447" y="193"/>
                    </a:cubicBezTo>
                    <a:lnTo>
                      <a:pt x="265" y="6870"/>
                    </a:lnTo>
                    <a:cubicBezTo>
                      <a:pt x="265" y="6870"/>
                      <a:pt x="1" y="7167"/>
                      <a:pt x="662" y="7399"/>
                    </a:cubicBezTo>
                    <a:cubicBezTo>
                      <a:pt x="945" y="7484"/>
                      <a:pt x="1210" y="7508"/>
                      <a:pt x="1421" y="7508"/>
                    </a:cubicBezTo>
                    <a:cubicBezTo>
                      <a:pt x="1701" y="7508"/>
                      <a:pt x="1885" y="7465"/>
                      <a:pt x="1885" y="7465"/>
                    </a:cubicBezTo>
                    <a:lnTo>
                      <a:pt x="4199" y="391"/>
                    </a:lnTo>
                    <a:cubicBezTo>
                      <a:pt x="4199" y="391"/>
                      <a:pt x="3790" y="0"/>
                      <a:pt x="3181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4728475" y="2285025"/>
                <a:ext cx="329800" cy="272525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10901" extrusionOk="0">
                    <a:moveTo>
                      <a:pt x="12182" y="0"/>
                    </a:moveTo>
                    <a:cubicBezTo>
                      <a:pt x="11980" y="0"/>
                      <a:pt x="11734" y="37"/>
                      <a:pt x="11437" y="125"/>
                    </a:cubicBezTo>
                    <a:lnTo>
                      <a:pt x="628" y="9512"/>
                    </a:lnTo>
                    <a:cubicBezTo>
                      <a:pt x="628" y="9512"/>
                      <a:pt x="0" y="9909"/>
                      <a:pt x="463" y="10405"/>
                    </a:cubicBezTo>
                    <a:cubicBezTo>
                      <a:pt x="874" y="10875"/>
                      <a:pt x="1521" y="10901"/>
                      <a:pt x="1659" y="10901"/>
                    </a:cubicBezTo>
                    <a:cubicBezTo>
                      <a:pt x="1677" y="10901"/>
                      <a:pt x="1686" y="10900"/>
                      <a:pt x="1686" y="10900"/>
                    </a:cubicBezTo>
                    <a:lnTo>
                      <a:pt x="13123" y="918"/>
                    </a:lnTo>
                    <a:cubicBezTo>
                      <a:pt x="13123" y="918"/>
                      <a:pt x="13192" y="0"/>
                      <a:pt x="12182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5041650" y="2253925"/>
                <a:ext cx="237550" cy="159600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6384" extrusionOk="0">
                    <a:moveTo>
                      <a:pt x="6185" y="1"/>
                    </a:moveTo>
                    <a:cubicBezTo>
                      <a:pt x="4952" y="1"/>
                      <a:pt x="3648" y="619"/>
                      <a:pt x="3240" y="1666"/>
                    </a:cubicBezTo>
                    <a:cubicBezTo>
                      <a:pt x="2954" y="2439"/>
                      <a:pt x="3386" y="4795"/>
                      <a:pt x="4449" y="4795"/>
                    </a:cubicBezTo>
                    <a:cubicBezTo>
                      <a:pt x="4615" y="4795"/>
                      <a:pt x="4796" y="4737"/>
                      <a:pt x="4992" y="4608"/>
                    </a:cubicBezTo>
                    <a:lnTo>
                      <a:pt x="4992" y="4608"/>
                    </a:lnTo>
                    <a:cubicBezTo>
                      <a:pt x="4446" y="4972"/>
                      <a:pt x="3841" y="5146"/>
                      <a:pt x="3230" y="5146"/>
                    </a:cubicBezTo>
                    <a:cubicBezTo>
                      <a:pt x="2731" y="5146"/>
                      <a:pt x="2228" y="5030"/>
                      <a:pt x="1753" y="4807"/>
                    </a:cubicBezTo>
                    <a:cubicBezTo>
                      <a:pt x="1470" y="4689"/>
                      <a:pt x="1171" y="4320"/>
                      <a:pt x="831" y="4320"/>
                    </a:cubicBezTo>
                    <a:cubicBezTo>
                      <a:pt x="694" y="4320"/>
                      <a:pt x="550" y="4380"/>
                      <a:pt x="397" y="4542"/>
                    </a:cubicBezTo>
                    <a:cubicBezTo>
                      <a:pt x="1" y="4972"/>
                      <a:pt x="463" y="5435"/>
                      <a:pt x="827" y="5732"/>
                    </a:cubicBezTo>
                    <a:cubicBezTo>
                      <a:pt x="1425" y="6180"/>
                      <a:pt x="2245" y="6383"/>
                      <a:pt x="3131" y="6383"/>
                    </a:cubicBezTo>
                    <a:cubicBezTo>
                      <a:pt x="5973" y="6383"/>
                      <a:pt x="9502" y="4297"/>
                      <a:pt x="8595" y="1501"/>
                    </a:cubicBezTo>
                    <a:cubicBezTo>
                      <a:pt x="8258" y="461"/>
                      <a:pt x="7248" y="1"/>
                      <a:pt x="6185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5112750" y="2273350"/>
                <a:ext cx="1347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493" extrusionOk="0">
                    <a:moveTo>
                      <a:pt x="4132" y="0"/>
                    </a:moveTo>
                    <a:cubicBezTo>
                      <a:pt x="4029" y="0"/>
                      <a:pt x="3919" y="10"/>
                      <a:pt x="3800" y="30"/>
                    </a:cubicBezTo>
                    <a:cubicBezTo>
                      <a:pt x="3966" y="526"/>
                      <a:pt x="3966" y="889"/>
                      <a:pt x="3867" y="1187"/>
                    </a:cubicBezTo>
                    <a:cubicBezTo>
                      <a:pt x="3610" y="1958"/>
                      <a:pt x="2978" y="2307"/>
                      <a:pt x="2324" y="2307"/>
                    </a:cubicBezTo>
                    <a:cubicBezTo>
                      <a:pt x="1633" y="2307"/>
                      <a:pt x="917" y="1917"/>
                      <a:pt x="594" y="1220"/>
                    </a:cubicBezTo>
                    <a:lnTo>
                      <a:pt x="594" y="1220"/>
                    </a:lnTo>
                    <a:cubicBezTo>
                      <a:pt x="0" y="2033"/>
                      <a:pt x="914" y="3850"/>
                      <a:pt x="2077" y="3850"/>
                    </a:cubicBezTo>
                    <a:cubicBezTo>
                      <a:pt x="2144" y="3850"/>
                      <a:pt x="2212" y="3844"/>
                      <a:pt x="2280" y="3831"/>
                    </a:cubicBezTo>
                    <a:lnTo>
                      <a:pt x="2280" y="3831"/>
                    </a:lnTo>
                    <a:cubicBezTo>
                      <a:pt x="2016" y="3997"/>
                      <a:pt x="1751" y="4294"/>
                      <a:pt x="1553" y="4492"/>
                    </a:cubicBezTo>
                    <a:cubicBezTo>
                      <a:pt x="2776" y="4195"/>
                      <a:pt x="4660" y="3269"/>
                      <a:pt x="5057" y="1980"/>
                    </a:cubicBezTo>
                    <a:cubicBezTo>
                      <a:pt x="5388" y="1045"/>
                      <a:pt x="5197" y="0"/>
                      <a:pt x="4132" y="0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5002825" y="3298175"/>
                <a:ext cx="19835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595" extrusionOk="0">
                    <a:moveTo>
                      <a:pt x="1170" y="1"/>
                    </a:moveTo>
                    <a:cubicBezTo>
                      <a:pt x="1056" y="1"/>
                      <a:pt x="931" y="47"/>
                      <a:pt x="793" y="156"/>
                    </a:cubicBezTo>
                    <a:cubicBezTo>
                      <a:pt x="0" y="784"/>
                      <a:pt x="1851" y="2040"/>
                      <a:pt x="1983" y="2602"/>
                    </a:cubicBezTo>
                    <a:cubicBezTo>
                      <a:pt x="2049" y="2932"/>
                      <a:pt x="1851" y="3065"/>
                      <a:pt x="1818" y="3428"/>
                    </a:cubicBezTo>
                    <a:cubicBezTo>
                      <a:pt x="1686" y="4222"/>
                      <a:pt x="1388" y="4717"/>
                      <a:pt x="1719" y="5544"/>
                    </a:cubicBezTo>
                    <a:cubicBezTo>
                      <a:pt x="2192" y="6798"/>
                      <a:pt x="3427" y="7594"/>
                      <a:pt x="4649" y="7594"/>
                    </a:cubicBezTo>
                    <a:cubicBezTo>
                      <a:pt x="5134" y="7594"/>
                      <a:pt x="5617" y="7469"/>
                      <a:pt x="6049" y="7196"/>
                    </a:cubicBezTo>
                    <a:cubicBezTo>
                      <a:pt x="7603" y="6205"/>
                      <a:pt x="7933" y="3759"/>
                      <a:pt x="6413" y="2470"/>
                    </a:cubicBezTo>
                    <a:cubicBezTo>
                      <a:pt x="5769" y="1933"/>
                      <a:pt x="5124" y="1788"/>
                      <a:pt x="4410" y="1788"/>
                    </a:cubicBezTo>
                    <a:cubicBezTo>
                      <a:pt x="4244" y="1788"/>
                      <a:pt x="4075" y="1796"/>
                      <a:pt x="3900" y="1809"/>
                    </a:cubicBezTo>
                    <a:cubicBezTo>
                      <a:pt x="3690" y="1832"/>
                      <a:pt x="3513" y="1855"/>
                      <a:pt x="3345" y="1855"/>
                    </a:cubicBezTo>
                    <a:cubicBezTo>
                      <a:pt x="3276" y="1855"/>
                      <a:pt x="3208" y="1851"/>
                      <a:pt x="3140" y="1842"/>
                    </a:cubicBezTo>
                    <a:cubicBezTo>
                      <a:pt x="2843" y="1809"/>
                      <a:pt x="2611" y="1676"/>
                      <a:pt x="2281" y="1346"/>
                    </a:cubicBezTo>
                    <a:cubicBezTo>
                      <a:pt x="2008" y="1045"/>
                      <a:pt x="1712" y="1"/>
                      <a:pt x="1170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5" name="Google Shape;995;p25"/>
              <p:cNvSpPr/>
              <p:nvPr/>
            </p:nvSpPr>
            <p:spPr>
              <a:xfrm>
                <a:off x="5047450" y="3333450"/>
                <a:ext cx="78525" cy="130575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52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2" y="629"/>
                      <a:pt x="430" y="1059"/>
                      <a:pt x="364" y="1753"/>
                    </a:cubicBezTo>
                    <a:cubicBezTo>
                      <a:pt x="331" y="2315"/>
                      <a:pt x="33" y="2777"/>
                      <a:pt x="99" y="3339"/>
                    </a:cubicBezTo>
                    <a:cubicBezTo>
                      <a:pt x="175" y="4319"/>
                      <a:pt x="1014" y="5222"/>
                      <a:pt x="1949" y="5222"/>
                    </a:cubicBezTo>
                    <a:cubicBezTo>
                      <a:pt x="2244" y="5222"/>
                      <a:pt x="2549" y="5132"/>
                      <a:pt x="2843" y="4926"/>
                    </a:cubicBezTo>
                    <a:cubicBezTo>
                      <a:pt x="1851" y="4728"/>
                      <a:pt x="926" y="3637"/>
                      <a:pt x="1653" y="2579"/>
                    </a:cubicBezTo>
                    <a:cubicBezTo>
                      <a:pt x="1322" y="2282"/>
                      <a:pt x="859" y="1455"/>
                      <a:pt x="1653" y="1422"/>
                    </a:cubicBezTo>
                    <a:cubicBezTo>
                      <a:pt x="1660" y="1422"/>
                      <a:pt x="1668" y="1422"/>
                      <a:pt x="1675" y="1422"/>
                    </a:cubicBezTo>
                    <a:cubicBezTo>
                      <a:pt x="2169" y="1422"/>
                      <a:pt x="2847" y="2485"/>
                      <a:pt x="3140" y="2811"/>
                    </a:cubicBezTo>
                    <a:cubicBezTo>
                      <a:pt x="2942" y="2414"/>
                      <a:pt x="2810" y="1951"/>
                      <a:pt x="2710" y="1521"/>
                    </a:cubicBezTo>
                    <a:cubicBezTo>
                      <a:pt x="2735" y="1447"/>
                      <a:pt x="2797" y="1410"/>
                      <a:pt x="2869" y="1410"/>
                    </a:cubicBezTo>
                    <a:cubicBezTo>
                      <a:pt x="2892" y="1410"/>
                      <a:pt x="2917" y="1414"/>
                      <a:pt x="2942" y="1422"/>
                    </a:cubicBezTo>
                    <a:lnTo>
                      <a:pt x="2777" y="1224"/>
                    </a:lnTo>
                    <a:cubicBezTo>
                      <a:pt x="2843" y="1125"/>
                      <a:pt x="2876" y="993"/>
                      <a:pt x="2942" y="860"/>
                    </a:cubicBezTo>
                    <a:cubicBezTo>
                      <a:pt x="2182" y="232"/>
                      <a:pt x="926" y="563"/>
                      <a:pt x="0" y="1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6" name="Google Shape;996;p25"/>
              <p:cNvSpPr/>
              <p:nvPr/>
            </p:nvSpPr>
            <p:spPr>
              <a:xfrm>
                <a:off x="5120975" y="3205925"/>
                <a:ext cx="2041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7271" extrusionOk="0">
                    <a:moveTo>
                      <a:pt x="1127" y="1"/>
                    </a:moveTo>
                    <a:cubicBezTo>
                      <a:pt x="1004" y="1"/>
                      <a:pt x="871" y="53"/>
                      <a:pt x="728" y="177"/>
                    </a:cubicBezTo>
                    <a:cubicBezTo>
                      <a:pt x="1" y="871"/>
                      <a:pt x="1951" y="1962"/>
                      <a:pt x="2116" y="2524"/>
                    </a:cubicBezTo>
                    <a:cubicBezTo>
                      <a:pt x="2215" y="2854"/>
                      <a:pt x="2050" y="3020"/>
                      <a:pt x="2017" y="3350"/>
                    </a:cubicBezTo>
                    <a:cubicBezTo>
                      <a:pt x="1984" y="4143"/>
                      <a:pt x="1720" y="4672"/>
                      <a:pt x="2116" y="5466"/>
                    </a:cubicBezTo>
                    <a:cubicBezTo>
                      <a:pt x="2666" y="6587"/>
                      <a:pt x="3816" y="7270"/>
                      <a:pt x="4953" y="7270"/>
                    </a:cubicBezTo>
                    <a:cubicBezTo>
                      <a:pt x="5524" y="7270"/>
                      <a:pt x="6092" y="7098"/>
                      <a:pt x="6579" y="6722"/>
                    </a:cubicBezTo>
                    <a:cubicBezTo>
                      <a:pt x="8033" y="5631"/>
                      <a:pt x="8165" y="3152"/>
                      <a:pt x="6512" y="1995"/>
                    </a:cubicBezTo>
                    <a:cubicBezTo>
                      <a:pt x="5971" y="1605"/>
                      <a:pt x="5444" y="1471"/>
                      <a:pt x="4894" y="1471"/>
                    </a:cubicBezTo>
                    <a:cubicBezTo>
                      <a:pt x="4605" y="1471"/>
                      <a:pt x="4308" y="1508"/>
                      <a:pt x="4000" y="1565"/>
                    </a:cubicBezTo>
                    <a:cubicBezTo>
                      <a:pt x="3670" y="1631"/>
                      <a:pt x="3438" y="1664"/>
                      <a:pt x="3240" y="1664"/>
                    </a:cubicBezTo>
                    <a:cubicBezTo>
                      <a:pt x="2943" y="1631"/>
                      <a:pt x="2678" y="1532"/>
                      <a:pt x="2348" y="1235"/>
                    </a:cubicBezTo>
                    <a:cubicBezTo>
                      <a:pt x="2026" y="966"/>
                      <a:pt x="1660" y="1"/>
                      <a:pt x="1127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7" name="Google Shape;997;p25"/>
              <p:cNvSpPr/>
              <p:nvPr/>
            </p:nvSpPr>
            <p:spPr>
              <a:xfrm>
                <a:off x="5163950" y="3237475"/>
                <a:ext cx="111750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5541" extrusionOk="0">
                    <a:moveTo>
                      <a:pt x="105" y="1"/>
                    </a:moveTo>
                    <a:cubicBezTo>
                      <a:pt x="70" y="1"/>
                      <a:pt x="35" y="2"/>
                      <a:pt x="1" y="6"/>
                    </a:cubicBezTo>
                    <a:cubicBezTo>
                      <a:pt x="100" y="468"/>
                      <a:pt x="430" y="766"/>
                      <a:pt x="728" y="1097"/>
                    </a:cubicBezTo>
                    <a:cubicBezTo>
                      <a:pt x="269" y="2149"/>
                      <a:pt x="1177" y="5540"/>
                      <a:pt x="2444" y="5540"/>
                    </a:cubicBezTo>
                    <a:cubicBezTo>
                      <a:pt x="2728" y="5540"/>
                      <a:pt x="3030" y="5369"/>
                      <a:pt x="3339" y="4964"/>
                    </a:cubicBezTo>
                    <a:cubicBezTo>
                      <a:pt x="2215" y="4633"/>
                      <a:pt x="1025" y="4005"/>
                      <a:pt x="2050" y="2551"/>
                    </a:cubicBezTo>
                    <a:cubicBezTo>
                      <a:pt x="1473" y="2044"/>
                      <a:pt x="1621" y="1391"/>
                      <a:pt x="1976" y="1391"/>
                    </a:cubicBezTo>
                    <a:cubicBezTo>
                      <a:pt x="2130" y="1391"/>
                      <a:pt x="2323" y="1514"/>
                      <a:pt x="2513" y="1824"/>
                    </a:cubicBezTo>
                    <a:cubicBezTo>
                      <a:pt x="2513" y="1295"/>
                      <a:pt x="3394" y="1251"/>
                      <a:pt x="3972" y="1251"/>
                    </a:cubicBezTo>
                    <a:cubicBezTo>
                      <a:pt x="4088" y="1251"/>
                      <a:pt x="4191" y="1253"/>
                      <a:pt x="4273" y="1253"/>
                    </a:cubicBezTo>
                    <a:cubicBezTo>
                      <a:pt x="4395" y="1253"/>
                      <a:pt x="4470" y="1249"/>
                      <a:pt x="4463" y="1229"/>
                    </a:cubicBezTo>
                    <a:cubicBezTo>
                      <a:pt x="4425" y="611"/>
                      <a:pt x="3901" y="470"/>
                      <a:pt x="3351" y="470"/>
                    </a:cubicBezTo>
                    <a:cubicBezTo>
                      <a:pt x="2929" y="470"/>
                      <a:pt x="2492" y="553"/>
                      <a:pt x="2248" y="568"/>
                    </a:cubicBezTo>
                    <a:cubicBezTo>
                      <a:pt x="1495" y="568"/>
                      <a:pt x="771" y="1"/>
                      <a:pt x="105" y="1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8" name="Google Shape;998;p25"/>
              <p:cNvSpPr/>
              <p:nvPr/>
            </p:nvSpPr>
            <p:spPr>
              <a:xfrm>
                <a:off x="4033525" y="2388125"/>
                <a:ext cx="52075" cy="3502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4009" extrusionOk="0">
                    <a:moveTo>
                      <a:pt x="2082" y="0"/>
                    </a:moveTo>
                    <a:lnTo>
                      <a:pt x="331" y="695"/>
                    </a:lnTo>
                    <a:lnTo>
                      <a:pt x="331" y="12197"/>
                    </a:lnTo>
                    <a:lnTo>
                      <a:pt x="331" y="13156"/>
                    </a:lnTo>
                    <a:cubicBezTo>
                      <a:pt x="331" y="13156"/>
                      <a:pt x="0" y="13453"/>
                      <a:pt x="893" y="13817"/>
                    </a:cubicBezTo>
                    <a:cubicBezTo>
                      <a:pt x="1256" y="13965"/>
                      <a:pt x="1515" y="14009"/>
                      <a:pt x="1695" y="14009"/>
                    </a:cubicBezTo>
                    <a:cubicBezTo>
                      <a:pt x="1957" y="14009"/>
                      <a:pt x="2049" y="13916"/>
                      <a:pt x="2049" y="13916"/>
                    </a:cubicBezTo>
                    <a:lnTo>
                      <a:pt x="2082" y="0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>
                <a:off x="3607125" y="2394725"/>
                <a:ext cx="51250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230" extrusionOk="0">
                    <a:moveTo>
                      <a:pt x="1851" y="1"/>
                    </a:moveTo>
                    <a:lnTo>
                      <a:pt x="133" y="629"/>
                    </a:lnTo>
                    <a:lnTo>
                      <a:pt x="298" y="10677"/>
                    </a:lnTo>
                    <a:lnTo>
                      <a:pt x="331" y="11504"/>
                    </a:lnTo>
                    <a:cubicBezTo>
                      <a:pt x="331" y="11504"/>
                      <a:pt x="0" y="11768"/>
                      <a:pt x="893" y="12066"/>
                    </a:cubicBezTo>
                    <a:cubicBezTo>
                      <a:pt x="1275" y="12193"/>
                      <a:pt x="1542" y="12229"/>
                      <a:pt x="1723" y="12229"/>
                    </a:cubicBezTo>
                    <a:cubicBezTo>
                      <a:pt x="1963" y="12229"/>
                      <a:pt x="2050" y="12165"/>
                      <a:pt x="2050" y="12165"/>
                    </a:cubicBezTo>
                    <a:lnTo>
                      <a:pt x="1851" y="1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>
                <a:off x="3725275" y="2399700"/>
                <a:ext cx="5210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2130" extrusionOk="0">
                    <a:moveTo>
                      <a:pt x="2083" y="0"/>
                    </a:moveTo>
                    <a:lnTo>
                      <a:pt x="332" y="595"/>
                    </a:lnTo>
                    <a:lnTo>
                      <a:pt x="332" y="10577"/>
                    </a:lnTo>
                    <a:lnTo>
                      <a:pt x="332" y="11404"/>
                    </a:lnTo>
                    <a:cubicBezTo>
                      <a:pt x="332" y="11404"/>
                      <a:pt x="1" y="11668"/>
                      <a:pt x="893" y="11966"/>
                    </a:cubicBezTo>
                    <a:cubicBezTo>
                      <a:pt x="1276" y="12093"/>
                      <a:pt x="1543" y="12130"/>
                      <a:pt x="1723" y="12130"/>
                    </a:cubicBezTo>
                    <a:cubicBezTo>
                      <a:pt x="1964" y="12130"/>
                      <a:pt x="2050" y="12065"/>
                      <a:pt x="2050" y="12065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>
                <a:off x="3476550" y="2398875"/>
                <a:ext cx="52100" cy="2991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965" extrusionOk="0">
                    <a:moveTo>
                      <a:pt x="2083" y="0"/>
                    </a:moveTo>
                    <a:lnTo>
                      <a:pt x="331" y="595"/>
                    </a:lnTo>
                    <a:lnTo>
                      <a:pt x="331" y="10445"/>
                    </a:lnTo>
                    <a:lnTo>
                      <a:pt x="331" y="11238"/>
                    </a:lnTo>
                    <a:cubicBezTo>
                      <a:pt x="331" y="11238"/>
                      <a:pt x="1" y="11503"/>
                      <a:pt x="893" y="11800"/>
                    </a:cubicBezTo>
                    <a:cubicBezTo>
                      <a:pt x="1276" y="11928"/>
                      <a:pt x="1543" y="11964"/>
                      <a:pt x="1723" y="11964"/>
                    </a:cubicBezTo>
                    <a:cubicBezTo>
                      <a:pt x="1964" y="11964"/>
                      <a:pt x="2050" y="11900"/>
                      <a:pt x="2050" y="11900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3809575" y="2658350"/>
                <a:ext cx="1239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3835" extrusionOk="0">
                    <a:moveTo>
                      <a:pt x="992" y="2677"/>
                    </a:moveTo>
                    <a:lnTo>
                      <a:pt x="0" y="1917"/>
                    </a:lnTo>
                    <a:lnTo>
                      <a:pt x="992" y="1190"/>
                    </a:lnTo>
                    <a:lnTo>
                      <a:pt x="992" y="0"/>
                    </a:lnTo>
                    <a:lnTo>
                      <a:pt x="4959" y="0"/>
                    </a:lnTo>
                    <a:lnTo>
                      <a:pt x="4959" y="1058"/>
                    </a:lnTo>
                    <a:lnTo>
                      <a:pt x="4959" y="1058"/>
                    </a:lnTo>
                    <a:lnTo>
                      <a:pt x="3934" y="1851"/>
                    </a:lnTo>
                    <a:lnTo>
                      <a:pt x="4959" y="2777"/>
                    </a:lnTo>
                    <a:lnTo>
                      <a:pt x="4959" y="3834"/>
                    </a:lnTo>
                    <a:lnTo>
                      <a:pt x="992" y="3834"/>
                    </a:lnTo>
                    <a:close/>
                  </a:path>
                </a:pathLst>
              </a:custGeom>
              <a:solidFill>
                <a:srgbClr val="C73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3991375" y="2706275"/>
                <a:ext cx="1231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3802" extrusionOk="0">
                    <a:moveTo>
                      <a:pt x="992" y="2644"/>
                    </a:moveTo>
                    <a:lnTo>
                      <a:pt x="0" y="1884"/>
                    </a:lnTo>
                    <a:lnTo>
                      <a:pt x="992" y="1157"/>
                    </a:lnTo>
                    <a:lnTo>
                      <a:pt x="992" y="0"/>
                    </a:lnTo>
                    <a:lnTo>
                      <a:pt x="4925" y="0"/>
                    </a:lnTo>
                    <a:lnTo>
                      <a:pt x="4925" y="1058"/>
                    </a:lnTo>
                    <a:lnTo>
                      <a:pt x="4925" y="1058"/>
                    </a:lnTo>
                    <a:lnTo>
                      <a:pt x="3934" y="1851"/>
                    </a:lnTo>
                    <a:lnTo>
                      <a:pt x="4925" y="2744"/>
                    </a:lnTo>
                    <a:lnTo>
                      <a:pt x="4925" y="3801"/>
                    </a:lnTo>
                    <a:lnTo>
                      <a:pt x="992" y="3801"/>
                    </a:lnTo>
                    <a:close/>
                  </a:path>
                </a:pathLst>
              </a:custGeom>
              <a:solidFill>
                <a:srgbClr val="C73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3112150" y="2355075"/>
                <a:ext cx="52075" cy="3408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632" extrusionOk="0">
                    <a:moveTo>
                      <a:pt x="1884" y="0"/>
                    </a:moveTo>
                    <a:lnTo>
                      <a:pt x="165" y="728"/>
                    </a:lnTo>
                    <a:lnTo>
                      <a:pt x="331" y="11900"/>
                    </a:lnTo>
                    <a:lnTo>
                      <a:pt x="331" y="12825"/>
                    </a:lnTo>
                    <a:cubicBezTo>
                      <a:pt x="331" y="12825"/>
                      <a:pt x="0" y="13123"/>
                      <a:pt x="926" y="13453"/>
                    </a:cubicBezTo>
                    <a:cubicBezTo>
                      <a:pt x="1297" y="13591"/>
                      <a:pt x="1560" y="13631"/>
                      <a:pt x="1740" y="13631"/>
                    </a:cubicBezTo>
                    <a:cubicBezTo>
                      <a:pt x="1992" y="13631"/>
                      <a:pt x="2082" y="13552"/>
                      <a:pt x="2082" y="13552"/>
                    </a:cubicBezTo>
                    <a:lnTo>
                      <a:pt x="1884" y="0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3234450" y="2508775"/>
                <a:ext cx="51250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7038" extrusionOk="0">
                    <a:moveTo>
                      <a:pt x="2049" y="0"/>
                    </a:moveTo>
                    <a:lnTo>
                      <a:pt x="331" y="364"/>
                    </a:lnTo>
                    <a:lnTo>
                      <a:pt x="331" y="6148"/>
                    </a:lnTo>
                    <a:lnTo>
                      <a:pt x="331" y="6611"/>
                    </a:lnTo>
                    <a:cubicBezTo>
                      <a:pt x="331" y="6611"/>
                      <a:pt x="0" y="6776"/>
                      <a:pt x="892" y="6942"/>
                    </a:cubicBezTo>
                    <a:cubicBezTo>
                      <a:pt x="1298" y="7017"/>
                      <a:pt x="1574" y="7037"/>
                      <a:pt x="1754" y="7037"/>
                    </a:cubicBezTo>
                    <a:cubicBezTo>
                      <a:pt x="1971" y="7037"/>
                      <a:pt x="2049" y="7008"/>
                      <a:pt x="2049" y="7008"/>
                    </a:cubicBezTo>
                    <a:lnTo>
                      <a:pt x="2049" y="0"/>
                    </a:lnTo>
                    <a:close/>
                  </a:path>
                </a:pathLst>
              </a:custGeom>
              <a:solidFill>
                <a:srgbClr val="7DFF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6" name="Google Shape;1006;p25"/>
              <p:cNvSpPr/>
              <p:nvPr/>
            </p:nvSpPr>
            <p:spPr>
              <a:xfrm>
                <a:off x="2983225" y="2352600"/>
                <a:ext cx="521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3268" extrusionOk="0">
                    <a:moveTo>
                      <a:pt x="2083" y="0"/>
                    </a:moveTo>
                    <a:lnTo>
                      <a:pt x="331" y="694"/>
                    </a:lnTo>
                    <a:lnTo>
                      <a:pt x="331" y="11536"/>
                    </a:lnTo>
                    <a:lnTo>
                      <a:pt x="331" y="12428"/>
                    </a:lnTo>
                    <a:cubicBezTo>
                      <a:pt x="331" y="12428"/>
                      <a:pt x="1" y="12726"/>
                      <a:pt x="893" y="13089"/>
                    </a:cubicBezTo>
                    <a:cubicBezTo>
                      <a:pt x="1265" y="13227"/>
                      <a:pt x="1528" y="13267"/>
                      <a:pt x="1708" y="13267"/>
                    </a:cubicBezTo>
                    <a:cubicBezTo>
                      <a:pt x="1960" y="13267"/>
                      <a:pt x="2050" y="13189"/>
                      <a:pt x="2050" y="13189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7" name="Google Shape;1007;p25"/>
              <p:cNvSpPr/>
              <p:nvPr/>
            </p:nvSpPr>
            <p:spPr>
              <a:xfrm>
                <a:off x="3188175" y="2657500"/>
                <a:ext cx="1231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3836" extrusionOk="0">
                    <a:moveTo>
                      <a:pt x="959" y="2645"/>
                    </a:moveTo>
                    <a:lnTo>
                      <a:pt x="0" y="1918"/>
                    </a:lnTo>
                    <a:lnTo>
                      <a:pt x="959" y="1158"/>
                    </a:lnTo>
                    <a:lnTo>
                      <a:pt x="959" y="1"/>
                    </a:lnTo>
                    <a:lnTo>
                      <a:pt x="4925" y="1"/>
                    </a:lnTo>
                    <a:lnTo>
                      <a:pt x="4925" y="1059"/>
                    </a:lnTo>
                    <a:lnTo>
                      <a:pt x="4925" y="1059"/>
                    </a:lnTo>
                    <a:lnTo>
                      <a:pt x="3933" y="1852"/>
                    </a:lnTo>
                    <a:lnTo>
                      <a:pt x="4925" y="2778"/>
                    </a:lnTo>
                    <a:lnTo>
                      <a:pt x="4925" y="3835"/>
                    </a:lnTo>
                    <a:lnTo>
                      <a:pt x="959" y="3835"/>
                    </a:lnTo>
                    <a:close/>
                  </a:path>
                </a:pathLst>
              </a:custGeom>
              <a:solidFill>
                <a:srgbClr val="C73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>
                <a:off x="3574075" y="3120025"/>
                <a:ext cx="46300" cy="3332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331" extrusionOk="0">
                    <a:moveTo>
                      <a:pt x="1244" y="1"/>
                    </a:moveTo>
                    <a:cubicBezTo>
                      <a:pt x="920" y="1"/>
                      <a:pt x="511" y="174"/>
                      <a:pt x="132" y="836"/>
                    </a:cubicBezTo>
                    <a:lnTo>
                      <a:pt x="132" y="12736"/>
                    </a:lnTo>
                    <a:cubicBezTo>
                      <a:pt x="132" y="12736"/>
                      <a:pt x="0" y="13331"/>
                      <a:pt x="694" y="13331"/>
                    </a:cubicBezTo>
                    <a:cubicBezTo>
                      <a:pt x="1388" y="13331"/>
                      <a:pt x="1851" y="12802"/>
                      <a:pt x="1851" y="12802"/>
                    </a:cubicBezTo>
                    <a:lnTo>
                      <a:pt x="1851" y="208"/>
                    </a:lnTo>
                    <a:cubicBezTo>
                      <a:pt x="1851" y="208"/>
                      <a:pt x="1598" y="1"/>
                      <a:pt x="1244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09" name="Google Shape;1009;p25"/>
              <p:cNvSpPr/>
              <p:nvPr/>
            </p:nvSpPr>
            <p:spPr>
              <a:xfrm>
                <a:off x="3443500" y="3118175"/>
                <a:ext cx="46300" cy="3409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637" extrusionOk="0">
                    <a:moveTo>
                      <a:pt x="1246" y="0"/>
                    </a:moveTo>
                    <a:cubicBezTo>
                      <a:pt x="922" y="0"/>
                      <a:pt x="512" y="182"/>
                      <a:pt x="133" y="877"/>
                    </a:cubicBezTo>
                    <a:lnTo>
                      <a:pt x="133" y="13041"/>
                    </a:lnTo>
                    <a:cubicBezTo>
                      <a:pt x="133" y="13041"/>
                      <a:pt x="1" y="13636"/>
                      <a:pt x="695" y="13636"/>
                    </a:cubicBezTo>
                    <a:cubicBezTo>
                      <a:pt x="1389" y="13636"/>
                      <a:pt x="1852" y="13140"/>
                      <a:pt x="1852" y="13140"/>
                    </a:cubicBezTo>
                    <a:lnTo>
                      <a:pt x="1852" y="216"/>
                    </a:lnTo>
                    <a:cubicBezTo>
                      <a:pt x="1852" y="216"/>
                      <a:pt x="1600" y="0"/>
                      <a:pt x="1246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3316250" y="3116925"/>
                <a:ext cx="47125" cy="2496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9985" extrusionOk="0">
                    <a:moveTo>
                      <a:pt x="1245" y="0"/>
                    </a:moveTo>
                    <a:cubicBezTo>
                      <a:pt x="916" y="0"/>
                      <a:pt x="506" y="132"/>
                      <a:pt x="133" y="630"/>
                    </a:cubicBezTo>
                    <a:lnTo>
                      <a:pt x="133" y="9554"/>
                    </a:lnTo>
                    <a:cubicBezTo>
                      <a:pt x="133" y="9554"/>
                      <a:pt x="0" y="9984"/>
                      <a:pt x="694" y="9984"/>
                    </a:cubicBezTo>
                    <a:cubicBezTo>
                      <a:pt x="1389" y="9984"/>
                      <a:pt x="1884" y="9621"/>
                      <a:pt x="1884" y="9621"/>
                    </a:cubicBezTo>
                    <a:lnTo>
                      <a:pt x="1884" y="167"/>
                    </a:lnTo>
                    <a:cubicBezTo>
                      <a:pt x="1884" y="167"/>
                      <a:pt x="1616" y="0"/>
                      <a:pt x="1245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1" name="Google Shape;1011;p25"/>
              <p:cNvSpPr/>
              <p:nvPr/>
            </p:nvSpPr>
            <p:spPr>
              <a:xfrm>
                <a:off x="3190650" y="3114575"/>
                <a:ext cx="47125" cy="2610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0442" extrusionOk="0">
                    <a:moveTo>
                      <a:pt x="1261" y="0"/>
                    </a:moveTo>
                    <a:cubicBezTo>
                      <a:pt x="929" y="0"/>
                      <a:pt x="512" y="136"/>
                      <a:pt x="132" y="658"/>
                    </a:cubicBezTo>
                    <a:lnTo>
                      <a:pt x="132" y="9979"/>
                    </a:lnTo>
                    <a:cubicBezTo>
                      <a:pt x="132" y="9979"/>
                      <a:pt x="0" y="10442"/>
                      <a:pt x="694" y="10442"/>
                    </a:cubicBezTo>
                    <a:cubicBezTo>
                      <a:pt x="1388" y="10442"/>
                      <a:pt x="1884" y="10045"/>
                      <a:pt x="1884" y="10045"/>
                    </a:cubicBezTo>
                    <a:lnTo>
                      <a:pt x="1884" y="162"/>
                    </a:lnTo>
                    <a:cubicBezTo>
                      <a:pt x="1884" y="162"/>
                      <a:pt x="1623" y="0"/>
                      <a:pt x="1261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2" name="Google Shape;1012;p25"/>
              <p:cNvSpPr/>
              <p:nvPr/>
            </p:nvSpPr>
            <p:spPr>
              <a:xfrm>
                <a:off x="3831875" y="3119600"/>
                <a:ext cx="463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9481" extrusionOk="0">
                    <a:moveTo>
                      <a:pt x="1214" y="1"/>
                    </a:moveTo>
                    <a:cubicBezTo>
                      <a:pt x="889" y="1"/>
                      <a:pt x="490" y="124"/>
                      <a:pt x="133" y="589"/>
                    </a:cubicBezTo>
                    <a:lnTo>
                      <a:pt x="133" y="9051"/>
                    </a:lnTo>
                    <a:cubicBezTo>
                      <a:pt x="133" y="9051"/>
                      <a:pt x="1" y="9480"/>
                      <a:pt x="695" y="9480"/>
                    </a:cubicBezTo>
                    <a:cubicBezTo>
                      <a:pt x="1356" y="9480"/>
                      <a:pt x="1852" y="9117"/>
                      <a:pt x="1852" y="9117"/>
                    </a:cubicBezTo>
                    <a:lnTo>
                      <a:pt x="1852" y="159"/>
                    </a:lnTo>
                    <a:cubicBezTo>
                      <a:pt x="1852" y="159"/>
                      <a:pt x="1581" y="1"/>
                      <a:pt x="1214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3" name="Google Shape;1013;p25"/>
              <p:cNvSpPr/>
              <p:nvPr/>
            </p:nvSpPr>
            <p:spPr>
              <a:xfrm>
                <a:off x="3699675" y="3116525"/>
                <a:ext cx="46300" cy="2500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0001" extrusionOk="0">
                    <a:moveTo>
                      <a:pt x="1259" y="1"/>
                    </a:moveTo>
                    <a:cubicBezTo>
                      <a:pt x="933" y="1"/>
                      <a:pt x="517" y="133"/>
                      <a:pt x="133" y="646"/>
                    </a:cubicBezTo>
                    <a:lnTo>
                      <a:pt x="133" y="9570"/>
                    </a:lnTo>
                    <a:cubicBezTo>
                      <a:pt x="133" y="9570"/>
                      <a:pt x="0" y="10000"/>
                      <a:pt x="694" y="10000"/>
                    </a:cubicBezTo>
                    <a:cubicBezTo>
                      <a:pt x="1389" y="10000"/>
                      <a:pt x="1851" y="9637"/>
                      <a:pt x="1851" y="9637"/>
                    </a:cubicBezTo>
                    <a:lnTo>
                      <a:pt x="1851" y="150"/>
                    </a:lnTo>
                    <a:cubicBezTo>
                      <a:pt x="1851" y="150"/>
                      <a:pt x="1606" y="1"/>
                      <a:pt x="1259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4" name="Google Shape;1014;p25"/>
              <p:cNvSpPr/>
              <p:nvPr/>
            </p:nvSpPr>
            <p:spPr>
              <a:xfrm>
                <a:off x="3817000" y="3005400"/>
                <a:ext cx="320650" cy="7024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28097" extrusionOk="0">
                    <a:moveTo>
                      <a:pt x="497" y="1"/>
                    </a:moveTo>
                    <a:cubicBezTo>
                      <a:pt x="497" y="1"/>
                      <a:pt x="497" y="1819"/>
                      <a:pt x="497" y="1918"/>
                    </a:cubicBezTo>
                    <a:cubicBezTo>
                      <a:pt x="497" y="2380"/>
                      <a:pt x="431" y="2777"/>
                      <a:pt x="662" y="3174"/>
                    </a:cubicBezTo>
                    <a:cubicBezTo>
                      <a:pt x="860" y="3570"/>
                      <a:pt x="1389" y="3670"/>
                      <a:pt x="1488" y="4132"/>
                    </a:cubicBezTo>
                    <a:cubicBezTo>
                      <a:pt x="1588" y="4760"/>
                      <a:pt x="1224" y="4992"/>
                      <a:pt x="893" y="5388"/>
                    </a:cubicBezTo>
                    <a:cubicBezTo>
                      <a:pt x="530" y="5818"/>
                      <a:pt x="497" y="5818"/>
                      <a:pt x="497" y="6479"/>
                    </a:cubicBezTo>
                    <a:cubicBezTo>
                      <a:pt x="497" y="7438"/>
                      <a:pt x="497" y="8396"/>
                      <a:pt x="497" y="9355"/>
                    </a:cubicBezTo>
                    <a:cubicBezTo>
                      <a:pt x="497" y="10743"/>
                      <a:pt x="497" y="12131"/>
                      <a:pt x="497" y="13487"/>
                    </a:cubicBezTo>
                    <a:cubicBezTo>
                      <a:pt x="497" y="14412"/>
                      <a:pt x="431" y="15767"/>
                      <a:pt x="695" y="16660"/>
                    </a:cubicBezTo>
                    <a:cubicBezTo>
                      <a:pt x="860" y="17222"/>
                      <a:pt x="1257" y="17750"/>
                      <a:pt x="1488" y="18312"/>
                    </a:cubicBezTo>
                    <a:cubicBezTo>
                      <a:pt x="1819" y="19304"/>
                      <a:pt x="1687" y="20527"/>
                      <a:pt x="1654" y="21552"/>
                    </a:cubicBezTo>
                    <a:cubicBezTo>
                      <a:pt x="1654" y="22081"/>
                      <a:pt x="1455" y="22642"/>
                      <a:pt x="1554" y="23171"/>
                    </a:cubicBezTo>
                    <a:cubicBezTo>
                      <a:pt x="1654" y="23535"/>
                      <a:pt x="1918" y="23766"/>
                      <a:pt x="2017" y="24130"/>
                    </a:cubicBezTo>
                    <a:cubicBezTo>
                      <a:pt x="2183" y="25022"/>
                      <a:pt x="1455" y="24725"/>
                      <a:pt x="960" y="24956"/>
                    </a:cubicBezTo>
                    <a:cubicBezTo>
                      <a:pt x="563" y="25121"/>
                      <a:pt x="1" y="26278"/>
                      <a:pt x="497" y="26609"/>
                    </a:cubicBezTo>
                    <a:cubicBezTo>
                      <a:pt x="497" y="26609"/>
                      <a:pt x="2976" y="28096"/>
                      <a:pt x="2976" y="28096"/>
                    </a:cubicBezTo>
                    <a:lnTo>
                      <a:pt x="2976" y="1521"/>
                    </a:lnTo>
                    <a:lnTo>
                      <a:pt x="12826" y="1521"/>
                    </a:lnTo>
                    <a:lnTo>
                      <a:pt x="103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5" name="Google Shape;1015;p25"/>
              <p:cNvSpPr/>
              <p:nvPr/>
            </p:nvSpPr>
            <p:spPr>
              <a:xfrm>
                <a:off x="3829400" y="3005400"/>
                <a:ext cx="3082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1522" extrusionOk="0">
                    <a:moveTo>
                      <a:pt x="1" y="1"/>
                    </a:moveTo>
                    <a:lnTo>
                      <a:pt x="2480" y="1521"/>
                    </a:lnTo>
                    <a:lnTo>
                      <a:pt x="12330" y="1521"/>
                    </a:lnTo>
                    <a:lnTo>
                      <a:pt x="988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6" name="Google Shape;1016;p25"/>
              <p:cNvSpPr/>
              <p:nvPr/>
            </p:nvSpPr>
            <p:spPr>
              <a:xfrm>
                <a:off x="3051825" y="3443375"/>
                <a:ext cx="52075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5881" extrusionOk="0">
                    <a:moveTo>
                      <a:pt x="2083" y="0"/>
                    </a:moveTo>
                    <a:lnTo>
                      <a:pt x="331" y="298"/>
                    </a:lnTo>
                    <a:lnTo>
                      <a:pt x="331" y="5123"/>
                    </a:lnTo>
                    <a:lnTo>
                      <a:pt x="331" y="5520"/>
                    </a:lnTo>
                    <a:cubicBezTo>
                      <a:pt x="331" y="5520"/>
                      <a:pt x="0" y="5652"/>
                      <a:pt x="893" y="5785"/>
                    </a:cubicBezTo>
                    <a:cubicBezTo>
                      <a:pt x="1298" y="5860"/>
                      <a:pt x="1574" y="5880"/>
                      <a:pt x="1754" y="5880"/>
                    </a:cubicBezTo>
                    <a:cubicBezTo>
                      <a:pt x="1971" y="5880"/>
                      <a:pt x="2049" y="5851"/>
                      <a:pt x="2049" y="5851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7" name="Google Shape;1017;p25"/>
              <p:cNvSpPr/>
              <p:nvPr/>
            </p:nvSpPr>
            <p:spPr>
              <a:xfrm>
                <a:off x="2922075" y="3442550"/>
                <a:ext cx="51275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6112" extrusionOk="0">
                    <a:moveTo>
                      <a:pt x="2050" y="0"/>
                    </a:moveTo>
                    <a:lnTo>
                      <a:pt x="331" y="331"/>
                    </a:lnTo>
                    <a:lnTo>
                      <a:pt x="331" y="5322"/>
                    </a:lnTo>
                    <a:lnTo>
                      <a:pt x="331" y="5718"/>
                    </a:lnTo>
                    <a:cubicBezTo>
                      <a:pt x="331" y="5718"/>
                      <a:pt x="1" y="5851"/>
                      <a:pt x="893" y="6016"/>
                    </a:cubicBezTo>
                    <a:cubicBezTo>
                      <a:pt x="1299" y="6091"/>
                      <a:pt x="1575" y="6111"/>
                      <a:pt x="1755" y="6111"/>
                    </a:cubicBezTo>
                    <a:cubicBezTo>
                      <a:pt x="1971" y="6111"/>
                      <a:pt x="2050" y="6082"/>
                      <a:pt x="2050" y="6082"/>
                    </a:cubicBez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8" name="Google Shape;1018;p25"/>
              <p:cNvSpPr/>
              <p:nvPr/>
            </p:nvSpPr>
            <p:spPr>
              <a:xfrm>
                <a:off x="3056775" y="3120025"/>
                <a:ext cx="46300" cy="3332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3331" extrusionOk="0">
                    <a:moveTo>
                      <a:pt x="1244" y="1"/>
                    </a:moveTo>
                    <a:cubicBezTo>
                      <a:pt x="920" y="1"/>
                      <a:pt x="511" y="174"/>
                      <a:pt x="133" y="836"/>
                    </a:cubicBezTo>
                    <a:lnTo>
                      <a:pt x="133" y="12736"/>
                    </a:lnTo>
                    <a:cubicBezTo>
                      <a:pt x="133" y="12736"/>
                      <a:pt x="0" y="13331"/>
                      <a:pt x="695" y="13331"/>
                    </a:cubicBezTo>
                    <a:cubicBezTo>
                      <a:pt x="1389" y="13331"/>
                      <a:pt x="1851" y="12802"/>
                      <a:pt x="1851" y="12802"/>
                    </a:cubicBezTo>
                    <a:lnTo>
                      <a:pt x="1851" y="208"/>
                    </a:lnTo>
                    <a:cubicBezTo>
                      <a:pt x="1851" y="208"/>
                      <a:pt x="1599" y="1"/>
                      <a:pt x="1244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19" name="Google Shape;1019;p25"/>
              <p:cNvSpPr/>
              <p:nvPr/>
            </p:nvSpPr>
            <p:spPr>
              <a:xfrm>
                <a:off x="2926200" y="3118175"/>
                <a:ext cx="47150" cy="3409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637" extrusionOk="0">
                    <a:moveTo>
                      <a:pt x="1262" y="0"/>
                    </a:moveTo>
                    <a:cubicBezTo>
                      <a:pt x="930" y="0"/>
                      <a:pt x="513" y="182"/>
                      <a:pt x="133" y="877"/>
                    </a:cubicBezTo>
                    <a:lnTo>
                      <a:pt x="133" y="13041"/>
                    </a:lnTo>
                    <a:cubicBezTo>
                      <a:pt x="133" y="13041"/>
                      <a:pt x="1" y="13636"/>
                      <a:pt x="695" y="13636"/>
                    </a:cubicBezTo>
                    <a:cubicBezTo>
                      <a:pt x="1389" y="13636"/>
                      <a:pt x="1885" y="13140"/>
                      <a:pt x="1885" y="13140"/>
                    </a:cubicBezTo>
                    <a:lnTo>
                      <a:pt x="1885" y="216"/>
                    </a:lnTo>
                    <a:cubicBezTo>
                      <a:pt x="1885" y="216"/>
                      <a:pt x="1624" y="0"/>
                      <a:pt x="1262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0" name="Google Shape;1020;p25"/>
              <p:cNvSpPr/>
              <p:nvPr/>
            </p:nvSpPr>
            <p:spPr>
              <a:xfrm>
                <a:off x="2641125" y="3049075"/>
                <a:ext cx="165520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66208" h="4997" extrusionOk="0">
                    <a:moveTo>
                      <a:pt x="62128" y="1"/>
                    </a:moveTo>
                    <a:cubicBezTo>
                      <a:pt x="62005" y="1"/>
                      <a:pt x="62383" y="1396"/>
                      <a:pt x="62219" y="1396"/>
                    </a:cubicBezTo>
                    <a:cubicBezTo>
                      <a:pt x="62216" y="1396"/>
                      <a:pt x="62212" y="1395"/>
                      <a:pt x="62208" y="1394"/>
                    </a:cubicBezTo>
                    <a:cubicBezTo>
                      <a:pt x="62208" y="1394"/>
                      <a:pt x="60786" y="1361"/>
                      <a:pt x="59696" y="1361"/>
                    </a:cubicBezTo>
                    <a:lnTo>
                      <a:pt x="18511" y="1361"/>
                    </a:lnTo>
                    <a:cubicBezTo>
                      <a:pt x="16245" y="1361"/>
                      <a:pt x="13142" y="1048"/>
                      <a:pt x="10048" y="1048"/>
                    </a:cubicBezTo>
                    <a:cubicBezTo>
                      <a:pt x="6102" y="1048"/>
                      <a:pt x="2168" y="1557"/>
                      <a:pt x="0" y="3873"/>
                    </a:cubicBezTo>
                    <a:cubicBezTo>
                      <a:pt x="1246" y="3372"/>
                      <a:pt x="2568" y="3214"/>
                      <a:pt x="3916" y="3214"/>
                    </a:cubicBezTo>
                    <a:cubicBezTo>
                      <a:pt x="6219" y="3214"/>
                      <a:pt x="8599" y="3674"/>
                      <a:pt x="10809" y="3674"/>
                    </a:cubicBezTo>
                    <a:lnTo>
                      <a:pt x="62108" y="3674"/>
                    </a:lnTo>
                    <a:cubicBezTo>
                      <a:pt x="62406" y="3674"/>
                      <a:pt x="61811" y="4964"/>
                      <a:pt x="62406" y="4997"/>
                    </a:cubicBezTo>
                    <a:cubicBezTo>
                      <a:pt x="62406" y="4997"/>
                      <a:pt x="66207" y="2980"/>
                      <a:pt x="66075" y="2749"/>
                    </a:cubicBezTo>
                    <a:cubicBezTo>
                      <a:pt x="65844" y="2286"/>
                      <a:pt x="62439" y="171"/>
                      <a:pt x="62142" y="5"/>
                    </a:cubicBezTo>
                    <a:cubicBezTo>
                      <a:pt x="62136" y="2"/>
                      <a:pt x="62132" y="1"/>
                      <a:pt x="621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1" name="Google Shape;1021;p25"/>
              <p:cNvSpPr/>
              <p:nvPr/>
            </p:nvSpPr>
            <p:spPr>
              <a:xfrm>
                <a:off x="3891375" y="3043425"/>
                <a:ext cx="246275" cy="66440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26576" extrusionOk="0">
                    <a:moveTo>
                      <a:pt x="1" y="0"/>
                    </a:moveTo>
                    <a:lnTo>
                      <a:pt x="1" y="26575"/>
                    </a:lnTo>
                    <a:lnTo>
                      <a:pt x="9851" y="26575"/>
                    </a:lnTo>
                    <a:lnTo>
                      <a:pt x="9851" y="0"/>
                    </a:lnTo>
                    <a:close/>
                  </a:path>
                </a:pathLst>
              </a:custGeom>
              <a:solidFill>
                <a:srgbClr val="FFB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2" name="Google Shape;1022;p25"/>
              <p:cNvSpPr/>
              <p:nvPr/>
            </p:nvSpPr>
            <p:spPr>
              <a:xfrm>
                <a:off x="2448575" y="2668250"/>
                <a:ext cx="46857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18743" h="3340" extrusionOk="0">
                    <a:moveTo>
                      <a:pt x="431" y="1"/>
                    </a:moveTo>
                    <a:lnTo>
                      <a:pt x="1" y="3339"/>
                    </a:lnTo>
                    <a:lnTo>
                      <a:pt x="18742" y="3273"/>
                    </a:lnTo>
                    <a:cubicBezTo>
                      <a:pt x="17982" y="2579"/>
                      <a:pt x="17817" y="596"/>
                      <a:pt x="18643" y="1"/>
                    </a:cubicBezTo>
                    <a:close/>
                  </a:path>
                </a:pathLst>
              </a:custGeom>
              <a:solidFill>
                <a:srgbClr val="BF0000"/>
              </a:solidFill>
              <a:ln w="495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3" name="Google Shape;1023;p25"/>
              <p:cNvSpPr/>
              <p:nvPr/>
            </p:nvSpPr>
            <p:spPr>
              <a:xfrm>
                <a:off x="2604775" y="2482325"/>
                <a:ext cx="5620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8818" extrusionOk="0">
                    <a:moveTo>
                      <a:pt x="2082" y="1"/>
                    </a:moveTo>
                    <a:lnTo>
                      <a:pt x="198" y="463"/>
                    </a:lnTo>
                    <a:lnTo>
                      <a:pt x="364" y="7669"/>
                    </a:lnTo>
                    <a:lnTo>
                      <a:pt x="364" y="8264"/>
                    </a:lnTo>
                    <a:cubicBezTo>
                      <a:pt x="364" y="8264"/>
                      <a:pt x="0" y="8462"/>
                      <a:pt x="992" y="8694"/>
                    </a:cubicBezTo>
                    <a:cubicBezTo>
                      <a:pt x="1386" y="8789"/>
                      <a:pt x="1669" y="8817"/>
                      <a:pt x="1865" y="8817"/>
                    </a:cubicBezTo>
                    <a:cubicBezTo>
                      <a:pt x="2145" y="8817"/>
                      <a:pt x="2248" y="8760"/>
                      <a:pt x="2248" y="8760"/>
                    </a:cubicBezTo>
                    <a:lnTo>
                      <a:pt x="2082" y="1"/>
                    </a:lnTo>
                    <a:close/>
                  </a:path>
                </a:pathLst>
              </a:custGeom>
              <a:solidFill>
                <a:srgbClr val="7DF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4" name="Google Shape;1024;p25"/>
              <p:cNvSpPr/>
              <p:nvPr/>
            </p:nvSpPr>
            <p:spPr>
              <a:xfrm>
                <a:off x="2721275" y="2390600"/>
                <a:ext cx="56225" cy="31400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560" extrusionOk="0">
                    <a:moveTo>
                      <a:pt x="2248" y="1"/>
                    </a:moveTo>
                    <a:lnTo>
                      <a:pt x="364" y="629"/>
                    </a:lnTo>
                    <a:lnTo>
                      <a:pt x="364" y="10941"/>
                    </a:lnTo>
                    <a:lnTo>
                      <a:pt x="364" y="11801"/>
                    </a:lnTo>
                    <a:cubicBezTo>
                      <a:pt x="364" y="11801"/>
                      <a:pt x="1" y="12065"/>
                      <a:pt x="959" y="12396"/>
                    </a:cubicBezTo>
                    <a:cubicBezTo>
                      <a:pt x="1384" y="12523"/>
                      <a:pt x="1682" y="12560"/>
                      <a:pt x="1883" y="12560"/>
                    </a:cubicBezTo>
                    <a:cubicBezTo>
                      <a:pt x="2151" y="12560"/>
                      <a:pt x="2248" y="12495"/>
                      <a:pt x="2248" y="12495"/>
                    </a:cubicBezTo>
                    <a:lnTo>
                      <a:pt x="2248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5" name="Google Shape;1025;p25"/>
              <p:cNvSpPr/>
              <p:nvPr/>
            </p:nvSpPr>
            <p:spPr>
              <a:xfrm>
                <a:off x="2475850" y="2504650"/>
                <a:ext cx="56225" cy="19610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7844" extrusionOk="0">
                    <a:moveTo>
                      <a:pt x="2248" y="0"/>
                    </a:moveTo>
                    <a:lnTo>
                      <a:pt x="364" y="397"/>
                    </a:lnTo>
                    <a:lnTo>
                      <a:pt x="364" y="6842"/>
                    </a:lnTo>
                    <a:lnTo>
                      <a:pt x="364" y="7371"/>
                    </a:lnTo>
                    <a:cubicBezTo>
                      <a:pt x="364" y="7371"/>
                      <a:pt x="1" y="7536"/>
                      <a:pt x="959" y="7735"/>
                    </a:cubicBezTo>
                    <a:cubicBezTo>
                      <a:pt x="1384" y="7820"/>
                      <a:pt x="1676" y="7844"/>
                      <a:pt x="1870" y="7844"/>
                    </a:cubicBezTo>
                    <a:cubicBezTo>
                      <a:pt x="2129" y="7844"/>
                      <a:pt x="2215" y="7801"/>
                      <a:pt x="2215" y="7801"/>
                    </a:cubicBezTo>
                    <a:lnTo>
                      <a:pt x="2248" y="0"/>
                    </a:lnTo>
                    <a:close/>
                  </a:path>
                </a:pathLst>
              </a:custGeom>
              <a:solidFill>
                <a:srgbClr val="7DF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6" name="Google Shape;1026;p25"/>
              <p:cNvSpPr/>
              <p:nvPr/>
            </p:nvSpPr>
            <p:spPr>
              <a:xfrm>
                <a:off x="2833650" y="2393075"/>
                <a:ext cx="56225" cy="314825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593" extrusionOk="0">
                    <a:moveTo>
                      <a:pt x="2249" y="1"/>
                    </a:moveTo>
                    <a:lnTo>
                      <a:pt x="365" y="662"/>
                    </a:lnTo>
                    <a:lnTo>
                      <a:pt x="365" y="10975"/>
                    </a:lnTo>
                    <a:lnTo>
                      <a:pt x="365" y="11834"/>
                    </a:lnTo>
                    <a:cubicBezTo>
                      <a:pt x="365" y="11834"/>
                      <a:pt x="1" y="12098"/>
                      <a:pt x="960" y="12429"/>
                    </a:cubicBezTo>
                    <a:cubicBezTo>
                      <a:pt x="1384" y="12556"/>
                      <a:pt x="1682" y="12593"/>
                      <a:pt x="1883" y="12593"/>
                    </a:cubicBezTo>
                    <a:cubicBezTo>
                      <a:pt x="2151" y="12593"/>
                      <a:pt x="2249" y="12528"/>
                      <a:pt x="2249" y="12528"/>
                    </a:cubicBez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7" name="Google Shape;1027;p25"/>
              <p:cNvSpPr/>
              <p:nvPr/>
            </p:nvSpPr>
            <p:spPr>
              <a:xfrm>
                <a:off x="1528875" y="2664775"/>
                <a:ext cx="91312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36525" h="3626" extrusionOk="0">
                    <a:moveTo>
                      <a:pt x="33264" y="0"/>
                    </a:moveTo>
                    <a:cubicBezTo>
                      <a:pt x="32121" y="0"/>
                      <a:pt x="30806" y="206"/>
                      <a:pt x="29947" y="206"/>
                    </a:cubicBezTo>
                    <a:lnTo>
                      <a:pt x="19601" y="206"/>
                    </a:lnTo>
                    <a:cubicBezTo>
                      <a:pt x="15370" y="206"/>
                      <a:pt x="11139" y="140"/>
                      <a:pt x="6941" y="107"/>
                    </a:cubicBezTo>
                    <a:cubicBezTo>
                      <a:pt x="5223" y="74"/>
                      <a:pt x="3504" y="74"/>
                      <a:pt x="1785" y="74"/>
                    </a:cubicBezTo>
                    <a:cubicBezTo>
                      <a:pt x="1473" y="74"/>
                      <a:pt x="1197" y="45"/>
                      <a:pt x="963" y="45"/>
                    </a:cubicBezTo>
                    <a:cubicBezTo>
                      <a:pt x="529" y="45"/>
                      <a:pt x="240" y="143"/>
                      <a:pt x="132" y="702"/>
                    </a:cubicBezTo>
                    <a:cubicBezTo>
                      <a:pt x="0" y="1363"/>
                      <a:pt x="231" y="2123"/>
                      <a:pt x="859" y="2354"/>
                    </a:cubicBezTo>
                    <a:cubicBezTo>
                      <a:pt x="1520" y="2586"/>
                      <a:pt x="2843" y="2487"/>
                      <a:pt x="3570" y="2553"/>
                    </a:cubicBezTo>
                    <a:cubicBezTo>
                      <a:pt x="5884" y="2784"/>
                      <a:pt x="8230" y="2982"/>
                      <a:pt x="10577" y="3081"/>
                    </a:cubicBezTo>
                    <a:cubicBezTo>
                      <a:pt x="13188" y="3181"/>
                      <a:pt x="15833" y="3214"/>
                      <a:pt x="18444" y="3379"/>
                    </a:cubicBezTo>
                    <a:cubicBezTo>
                      <a:pt x="18581" y="3385"/>
                      <a:pt x="18717" y="3388"/>
                      <a:pt x="18853" y="3388"/>
                    </a:cubicBezTo>
                    <a:cubicBezTo>
                      <a:pt x="20068" y="3388"/>
                      <a:pt x="21282" y="3172"/>
                      <a:pt x="22497" y="3172"/>
                    </a:cubicBezTo>
                    <a:cubicBezTo>
                      <a:pt x="22633" y="3172"/>
                      <a:pt x="22770" y="3175"/>
                      <a:pt x="22906" y="3181"/>
                    </a:cubicBezTo>
                    <a:cubicBezTo>
                      <a:pt x="23940" y="3212"/>
                      <a:pt x="24884" y="3481"/>
                      <a:pt x="25937" y="3481"/>
                    </a:cubicBezTo>
                    <a:cubicBezTo>
                      <a:pt x="25995" y="3481"/>
                      <a:pt x="26054" y="3480"/>
                      <a:pt x="26113" y="3478"/>
                    </a:cubicBezTo>
                    <a:lnTo>
                      <a:pt x="30575" y="3478"/>
                    </a:lnTo>
                    <a:cubicBezTo>
                      <a:pt x="31412" y="3478"/>
                      <a:pt x="32499" y="3625"/>
                      <a:pt x="33484" y="3625"/>
                    </a:cubicBezTo>
                    <a:cubicBezTo>
                      <a:pt x="33976" y="3625"/>
                      <a:pt x="34442" y="3588"/>
                      <a:pt x="34839" y="3478"/>
                    </a:cubicBezTo>
                    <a:cubicBezTo>
                      <a:pt x="36524" y="2982"/>
                      <a:pt x="36425" y="834"/>
                      <a:pt x="34773" y="206"/>
                    </a:cubicBezTo>
                    <a:cubicBezTo>
                      <a:pt x="34365" y="52"/>
                      <a:pt x="33836" y="0"/>
                      <a:pt x="33264" y="0"/>
                    </a:cubicBezTo>
                    <a:close/>
                  </a:path>
                </a:pathLst>
              </a:custGeom>
              <a:solidFill>
                <a:srgbClr val="BF00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8" name="Google Shape;1028;p25"/>
              <p:cNvSpPr/>
              <p:nvPr/>
            </p:nvSpPr>
            <p:spPr>
              <a:xfrm>
                <a:off x="2081700" y="2393900"/>
                <a:ext cx="56200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2428" extrusionOk="0">
                    <a:moveTo>
                      <a:pt x="2016" y="1"/>
                    </a:moveTo>
                    <a:lnTo>
                      <a:pt x="132" y="629"/>
                    </a:lnTo>
                    <a:lnTo>
                      <a:pt x="331" y="10809"/>
                    </a:lnTo>
                    <a:lnTo>
                      <a:pt x="331" y="11669"/>
                    </a:lnTo>
                    <a:cubicBezTo>
                      <a:pt x="331" y="11669"/>
                      <a:pt x="0" y="11933"/>
                      <a:pt x="959" y="12264"/>
                    </a:cubicBezTo>
                    <a:cubicBezTo>
                      <a:pt x="1384" y="12391"/>
                      <a:pt x="1681" y="12428"/>
                      <a:pt x="1882" y="12428"/>
                    </a:cubicBezTo>
                    <a:cubicBezTo>
                      <a:pt x="2151" y="12428"/>
                      <a:pt x="2248" y="12363"/>
                      <a:pt x="2248" y="12363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29" name="Google Shape;1029;p25"/>
              <p:cNvSpPr/>
              <p:nvPr/>
            </p:nvSpPr>
            <p:spPr>
              <a:xfrm>
                <a:off x="2204825" y="2392250"/>
                <a:ext cx="562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2574" extrusionOk="0">
                    <a:moveTo>
                      <a:pt x="2248" y="1"/>
                    </a:moveTo>
                    <a:lnTo>
                      <a:pt x="331" y="662"/>
                    </a:lnTo>
                    <a:lnTo>
                      <a:pt x="331" y="10942"/>
                    </a:lnTo>
                    <a:lnTo>
                      <a:pt x="331" y="11801"/>
                    </a:lnTo>
                    <a:cubicBezTo>
                      <a:pt x="331" y="11801"/>
                      <a:pt x="0" y="12065"/>
                      <a:pt x="959" y="12396"/>
                    </a:cubicBezTo>
                    <a:cubicBezTo>
                      <a:pt x="1372" y="12534"/>
                      <a:pt x="1659" y="12574"/>
                      <a:pt x="1853" y="12574"/>
                    </a:cubicBezTo>
                    <a:cubicBezTo>
                      <a:pt x="2125" y="12574"/>
                      <a:pt x="2215" y="12495"/>
                      <a:pt x="2215" y="12495"/>
                    </a:cubicBezTo>
                    <a:lnTo>
                      <a:pt x="2248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0" name="Google Shape;1030;p25"/>
              <p:cNvSpPr/>
              <p:nvPr/>
            </p:nvSpPr>
            <p:spPr>
              <a:xfrm>
                <a:off x="1951950" y="2401350"/>
                <a:ext cx="56225" cy="30160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064" extrusionOk="0">
                    <a:moveTo>
                      <a:pt x="2248" y="0"/>
                    </a:moveTo>
                    <a:lnTo>
                      <a:pt x="364" y="628"/>
                    </a:lnTo>
                    <a:lnTo>
                      <a:pt x="364" y="10511"/>
                    </a:lnTo>
                    <a:lnTo>
                      <a:pt x="364" y="11305"/>
                    </a:lnTo>
                    <a:cubicBezTo>
                      <a:pt x="364" y="11305"/>
                      <a:pt x="1" y="11602"/>
                      <a:pt x="992" y="11900"/>
                    </a:cubicBezTo>
                    <a:cubicBezTo>
                      <a:pt x="1403" y="12027"/>
                      <a:pt x="1692" y="12064"/>
                      <a:pt x="1889" y="12064"/>
                    </a:cubicBezTo>
                    <a:cubicBezTo>
                      <a:pt x="2151" y="12064"/>
                      <a:pt x="2248" y="11999"/>
                      <a:pt x="2248" y="11999"/>
                    </a:cubicBezTo>
                    <a:lnTo>
                      <a:pt x="2248" y="0"/>
                    </a:lnTo>
                    <a:close/>
                  </a:path>
                </a:pathLst>
              </a:custGeom>
              <a:solidFill>
                <a:srgbClr val="7DF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1" name="Google Shape;1031;p25"/>
              <p:cNvSpPr/>
              <p:nvPr/>
            </p:nvSpPr>
            <p:spPr>
              <a:xfrm>
                <a:off x="2316375" y="2395550"/>
                <a:ext cx="57025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2574" extrusionOk="0">
                    <a:moveTo>
                      <a:pt x="2281" y="1"/>
                    </a:moveTo>
                    <a:lnTo>
                      <a:pt x="364" y="629"/>
                    </a:lnTo>
                    <a:lnTo>
                      <a:pt x="364" y="10942"/>
                    </a:lnTo>
                    <a:lnTo>
                      <a:pt x="364" y="11801"/>
                    </a:lnTo>
                    <a:cubicBezTo>
                      <a:pt x="364" y="11801"/>
                      <a:pt x="0" y="12066"/>
                      <a:pt x="992" y="12396"/>
                    </a:cubicBezTo>
                    <a:cubicBezTo>
                      <a:pt x="1391" y="12534"/>
                      <a:pt x="1676" y="12574"/>
                      <a:pt x="1872" y="12574"/>
                    </a:cubicBezTo>
                    <a:cubicBezTo>
                      <a:pt x="2147" y="12574"/>
                      <a:pt x="2248" y="12495"/>
                      <a:pt x="2248" y="1249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7DF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2" name="Google Shape;1032;p25"/>
              <p:cNvSpPr/>
              <p:nvPr/>
            </p:nvSpPr>
            <p:spPr>
              <a:xfrm>
                <a:off x="1961875" y="2134925"/>
                <a:ext cx="46300" cy="2937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749" extrusionOk="0">
                    <a:moveTo>
                      <a:pt x="1250" y="1"/>
                    </a:moveTo>
                    <a:cubicBezTo>
                      <a:pt x="925" y="1"/>
                      <a:pt x="514" y="154"/>
                      <a:pt x="132" y="741"/>
                    </a:cubicBezTo>
                    <a:lnTo>
                      <a:pt x="132" y="11252"/>
                    </a:lnTo>
                    <a:cubicBezTo>
                      <a:pt x="132" y="11252"/>
                      <a:pt x="0" y="11748"/>
                      <a:pt x="694" y="11748"/>
                    </a:cubicBezTo>
                    <a:cubicBezTo>
                      <a:pt x="1388" y="11748"/>
                      <a:pt x="1851" y="11318"/>
                      <a:pt x="1851" y="11318"/>
                    </a:cubicBezTo>
                    <a:lnTo>
                      <a:pt x="1851" y="179"/>
                    </a:lnTo>
                    <a:cubicBezTo>
                      <a:pt x="1851" y="179"/>
                      <a:pt x="1601" y="1"/>
                      <a:pt x="1250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3" name="Google Shape;1033;p25"/>
              <p:cNvSpPr/>
              <p:nvPr/>
            </p:nvSpPr>
            <p:spPr>
              <a:xfrm>
                <a:off x="1847000" y="2134500"/>
                <a:ext cx="46300" cy="4131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525" extrusionOk="0">
                    <a:moveTo>
                      <a:pt x="1232" y="1"/>
                    </a:moveTo>
                    <a:cubicBezTo>
                      <a:pt x="904" y="1"/>
                      <a:pt x="496" y="219"/>
                      <a:pt x="133" y="1056"/>
                    </a:cubicBezTo>
                    <a:lnTo>
                      <a:pt x="133" y="15798"/>
                    </a:lnTo>
                    <a:cubicBezTo>
                      <a:pt x="133" y="15798"/>
                      <a:pt x="1" y="16525"/>
                      <a:pt x="695" y="16525"/>
                    </a:cubicBezTo>
                    <a:cubicBezTo>
                      <a:pt x="1389" y="16525"/>
                      <a:pt x="1852" y="15897"/>
                      <a:pt x="1852" y="15897"/>
                    </a:cubicBezTo>
                    <a:lnTo>
                      <a:pt x="1852" y="262"/>
                    </a:lnTo>
                    <a:cubicBezTo>
                      <a:pt x="1852" y="262"/>
                      <a:pt x="1590" y="1"/>
                      <a:pt x="1232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4" name="Google Shape;1034;p25"/>
              <p:cNvSpPr/>
              <p:nvPr/>
            </p:nvSpPr>
            <p:spPr>
              <a:xfrm>
                <a:off x="1719750" y="2133175"/>
                <a:ext cx="4630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158" extrusionOk="0">
                    <a:moveTo>
                      <a:pt x="1237" y="0"/>
                    </a:moveTo>
                    <a:cubicBezTo>
                      <a:pt x="914" y="0"/>
                      <a:pt x="508" y="148"/>
                      <a:pt x="133" y="712"/>
                    </a:cubicBezTo>
                    <a:lnTo>
                      <a:pt x="133" y="10661"/>
                    </a:lnTo>
                    <a:cubicBezTo>
                      <a:pt x="133" y="10661"/>
                      <a:pt x="0" y="11157"/>
                      <a:pt x="695" y="11157"/>
                    </a:cubicBezTo>
                    <a:cubicBezTo>
                      <a:pt x="1389" y="11157"/>
                      <a:pt x="1851" y="10760"/>
                      <a:pt x="1851" y="10760"/>
                    </a:cubicBezTo>
                    <a:lnTo>
                      <a:pt x="1851" y="183"/>
                    </a:lnTo>
                    <a:cubicBezTo>
                      <a:pt x="1851" y="183"/>
                      <a:pt x="1595" y="0"/>
                      <a:pt x="1237" y="0"/>
                    </a:cubicBezTo>
                    <a:close/>
                  </a:path>
                </a:pathLst>
              </a:custGeom>
              <a:solidFill>
                <a:srgbClr val="FFBF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5" name="Google Shape;1035;p25"/>
              <p:cNvSpPr/>
              <p:nvPr/>
            </p:nvSpPr>
            <p:spPr>
              <a:xfrm>
                <a:off x="1417300" y="2104775"/>
                <a:ext cx="3684700" cy="207350"/>
              </a:xfrm>
              <a:custGeom>
                <a:avLst/>
                <a:gdLst/>
                <a:ahLst/>
                <a:cxnLst/>
                <a:rect l="l" t="t" r="r" b="b"/>
                <a:pathLst>
                  <a:path w="147388" h="8294" extrusionOk="0">
                    <a:moveTo>
                      <a:pt x="12683" y="1"/>
                    </a:moveTo>
                    <a:cubicBezTo>
                      <a:pt x="11383" y="1"/>
                      <a:pt x="10088" y="38"/>
                      <a:pt x="8793" y="195"/>
                    </a:cubicBezTo>
                    <a:cubicBezTo>
                      <a:pt x="7669" y="361"/>
                      <a:pt x="6578" y="625"/>
                      <a:pt x="5488" y="923"/>
                    </a:cubicBezTo>
                    <a:cubicBezTo>
                      <a:pt x="4463" y="1187"/>
                      <a:pt x="3438" y="1551"/>
                      <a:pt x="2546" y="2146"/>
                    </a:cubicBezTo>
                    <a:cubicBezTo>
                      <a:pt x="1720" y="2641"/>
                      <a:pt x="364" y="3468"/>
                      <a:pt x="1" y="4393"/>
                    </a:cubicBezTo>
                    <a:cubicBezTo>
                      <a:pt x="992" y="3831"/>
                      <a:pt x="1951" y="3104"/>
                      <a:pt x="3009" y="2575"/>
                    </a:cubicBezTo>
                    <a:cubicBezTo>
                      <a:pt x="4166" y="2013"/>
                      <a:pt x="5389" y="1716"/>
                      <a:pt x="6678" y="1716"/>
                    </a:cubicBezTo>
                    <a:cubicBezTo>
                      <a:pt x="7868" y="1716"/>
                      <a:pt x="9057" y="1815"/>
                      <a:pt x="10214" y="2013"/>
                    </a:cubicBezTo>
                    <a:cubicBezTo>
                      <a:pt x="11140" y="2146"/>
                      <a:pt x="12065" y="2311"/>
                      <a:pt x="12991" y="2311"/>
                    </a:cubicBezTo>
                    <a:cubicBezTo>
                      <a:pt x="15040" y="2344"/>
                      <a:pt x="17123" y="2344"/>
                      <a:pt x="19205" y="2344"/>
                    </a:cubicBezTo>
                    <a:lnTo>
                      <a:pt x="130927" y="2344"/>
                    </a:lnTo>
                    <a:cubicBezTo>
                      <a:pt x="131000" y="2344"/>
                      <a:pt x="131073" y="2344"/>
                      <a:pt x="131146" y="2344"/>
                    </a:cubicBezTo>
                    <a:cubicBezTo>
                      <a:pt x="137090" y="2344"/>
                      <a:pt x="143071" y="2376"/>
                      <a:pt x="146826" y="7699"/>
                    </a:cubicBezTo>
                    <a:cubicBezTo>
                      <a:pt x="146892" y="7831"/>
                      <a:pt x="147355" y="8227"/>
                      <a:pt x="147388" y="8294"/>
                    </a:cubicBezTo>
                    <a:cubicBezTo>
                      <a:pt x="147255" y="7732"/>
                      <a:pt x="146859" y="7203"/>
                      <a:pt x="146594" y="6674"/>
                    </a:cubicBezTo>
                    <a:cubicBezTo>
                      <a:pt x="146297" y="6013"/>
                      <a:pt x="145966" y="5319"/>
                      <a:pt x="145636" y="4658"/>
                    </a:cubicBezTo>
                    <a:cubicBezTo>
                      <a:pt x="145570" y="4592"/>
                      <a:pt x="145537" y="4525"/>
                      <a:pt x="145504" y="4426"/>
                    </a:cubicBezTo>
                    <a:cubicBezTo>
                      <a:pt x="142921" y="241"/>
                      <a:pt x="138019" y="27"/>
                      <a:pt x="133575" y="27"/>
                    </a:cubicBezTo>
                    <a:cubicBezTo>
                      <a:pt x="133071" y="27"/>
                      <a:pt x="132572" y="30"/>
                      <a:pt x="132084" y="30"/>
                    </a:cubicBezTo>
                    <a:lnTo>
                      <a:pt x="16164" y="30"/>
                    </a:lnTo>
                    <a:cubicBezTo>
                      <a:pt x="14997" y="30"/>
                      <a:pt x="13838" y="1"/>
                      <a:pt x="1268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>
                <a:off x="1841225" y="2522000"/>
                <a:ext cx="562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7170" extrusionOk="0">
                    <a:moveTo>
                      <a:pt x="2116" y="0"/>
                    </a:moveTo>
                    <a:lnTo>
                      <a:pt x="232" y="364"/>
                    </a:lnTo>
                    <a:lnTo>
                      <a:pt x="364" y="6247"/>
                    </a:lnTo>
                    <a:lnTo>
                      <a:pt x="364" y="6743"/>
                    </a:lnTo>
                    <a:cubicBezTo>
                      <a:pt x="364" y="6743"/>
                      <a:pt x="0" y="6908"/>
                      <a:pt x="992" y="7074"/>
                    </a:cubicBezTo>
                    <a:cubicBezTo>
                      <a:pt x="1428" y="7149"/>
                      <a:pt x="1727" y="7169"/>
                      <a:pt x="1923" y="7169"/>
                    </a:cubicBezTo>
                    <a:cubicBezTo>
                      <a:pt x="2160" y="7169"/>
                      <a:pt x="2248" y="7140"/>
                      <a:pt x="2248" y="7140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rgbClr val="7DFF00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>
                <a:off x="1712300" y="2312925"/>
                <a:ext cx="56225" cy="386425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5457" extrusionOk="0">
                    <a:moveTo>
                      <a:pt x="2249" y="1"/>
                    </a:moveTo>
                    <a:lnTo>
                      <a:pt x="332" y="794"/>
                    </a:lnTo>
                    <a:lnTo>
                      <a:pt x="332" y="13487"/>
                    </a:lnTo>
                    <a:lnTo>
                      <a:pt x="332" y="14511"/>
                    </a:lnTo>
                    <a:cubicBezTo>
                      <a:pt x="332" y="14511"/>
                      <a:pt x="1" y="14875"/>
                      <a:pt x="960" y="15238"/>
                    </a:cubicBezTo>
                    <a:cubicBezTo>
                      <a:pt x="1384" y="15408"/>
                      <a:pt x="1676" y="15457"/>
                      <a:pt x="1870" y="15457"/>
                    </a:cubicBezTo>
                    <a:cubicBezTo>
                      <a:pt x="2129" y="15457"/>
                      <a:pt x="2216" y="15371"/>
                      <a:pt x="2216" y="15371"/>
                    </a:cubicBez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7DFF00"/>
              </a:solidFill>
              <a:ln w="82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>
                <a:off x="4954900" y="2081700"/>
                <a:ext cx="21652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8661" h="6770" extrusionOk="0">
                    <a:moveTo>
                      <a:pt x="5173" y="1"/>
                    </a:moveTo>
                    <a:cubicBezTo>
                      <a:pt x="4371" y="1"/>
                      <a:pt x="3562" y="311"/>
                      <a:pt x="2975" y="986"/>
                    </a:cubicBezTo>
                    <a:cubicBezTo>
                      <a:pt x="2314" y="1746"/>
                      <a:pt x="2248" y="2540"/>
                      <a:pt x="2314" y="3465"/>
                    </a:cubicBezTo>
                    <a:cubicBezTo>
                      <a:pt x="2347" y="3763"/>
                      <a:pt x="2347" y="4027"/>
                      <a:pt x="2314" y="4225"/>
                    </a:cubicBezTo>
                    <a:cubicBezTo>
                      <a:pt x="2281" y="4523"/>
                      <a:pt x="2149" y="4754"/>
                      <a:pt x="1818" y="5085"/>
                    </a:cubicBezTo>
                    <a:cubicBezTo>
                      <a:pt x="1454" y="5415"/>
                      <a:pt x="0" y="5779"/>
                      <a:pt x="628" y="6572"/>
                    </a:cubicBezTo>
                    <a:cubicBezTo>
                      <a:pt x="738" y="6712"/>
                      <a:pt x="868" y="6769"/>
                      <a:pt x="1010" y="6769"/>
                    </a:cubicBezTo>
                    <a:cubicBezTo>
                      <a:pt x="1676" y="6769"/>
                      <a:pt x="2611" y="5497"/>
                      <a:pt x="3074" y="5415"/>
                    </a:cubicBezTo>
                    <a:cubicBezTo>
                      <a:pt x="3138" y="5396"/>
                      <a:pt x="3196" y="5388"/>
                      <a:pt x="3250" y="5388"/>
                    </a:cubicBezTo>
                    <a:cubicBezTo>
                      <a:pt x="3475" y="5388"/>
                      <a:pt x="3634" y="5527"/>
                      <a:pt x="3900" y="5581"/>
                    </a:cubicBezTo>
                    <a:cubicBezTo>
                      <a:pt x="4442" y="5648"/>
                      <a:pt x="4845" y="5809"/>
                      <a:pt x="5310" y="5809"/>
                    </a:cubicBezTo>
                    <a:cubicBezTo>
                      <a:pt x="5525" y="5809"/>
                      <a:pt x="5754" y="5774"/>
                      <a:pt x="6016" y="5680"/>
                    </a:cubicBezTo>
                    <a:cubicBezTo>
                      <a:pt x="7768" y="5019"/>
                      <a:pt x="8660" y="2903"/>
                      <a:pt x="7702" y="1350"/>
                    </a:cubicBezTo>
                    <a:cubicBezTo>
                      <a:pt x="7169" y="486"/>
                      <a:pt x="6176" y="1"/>
                      <a:pt x="5173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>
                <a:off x="5032575" y="2155925"/>
                <a:ext cx="1091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524" extrusionOk="0">
                    <a:moveTo>
                      <a:pt x="4363" y="0"/>
                    </a:moveTo>
                    <a:lnTo>
                      <a:pt x="4363" y="0"/>
                    </a:lnTo>
                    <a:cubicBezTo>
                      <a:pt x="4109" y="669"/>
                      <a:pt x="3067" y="1403"/>
                      <a:pt x="2224" y="1403"/>
                    </a:cubicBezTo>
                    <a:cubicBezTo>
                      <a:pt x="1859" y="1403"/>
                      <a:pt x="1532" y="1265"/>
                      <a:pt x="1322" y="926"/>
                    </a:cubicBezTo>
                    <a:cubicBezTo>
                      <a:pt x="859" y="1223"/>
                      <a:pt x="463" y="1620"/>
                      <a:pt x="0" y="1951"/>
                    </a:cubicBezTo>
                    <a:lnTo>
                      <a:pt x="132" y="1951"/>
                    </a:lnTo>
                    <a:cubicBezTo>
                      <a:pt x="530" y="2348"/>
                      <a:pt x="1045" y="2524"/>
                      <a:pt x="1578" y="2524"/>
                    </a:cubicBezTo>
                    <a:cubicBezTo>
                      <a:pt x="2903" y="2524"/>
                      <a:pt x="4340" y="1439"/>
                      <a:pt x="4363" y="0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0" name="Google Shape;1040;p25"/>
              <p:cNvSpPr/>
              <p:nvPr/>
            </p:nvSpPr>
            <p:spPr>
              <a:xfrm>
                <a:off x="5014700" y="2125350"/>
                <a:ext cx="205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720" extrusionOk="0">
                    <a:moveTo>
                      <a:pt x="451" y="0"/>
                    </a:moveTo>
                    <a:lnTo>
                      <a:pt x="318" y="133"/>
                    </a:lnTo>
                    <a:cubicBezTo>
                      <a:pt x="330" y="157"/>
                      <a:pt x="342" y="180"/>
                      <a:pt x="354" y="204"/>
                    </a:cubicBezTo>
                    <a:lnTo>
                      <a:pt x="354" y="204"/>
                    </a:lnTo>
                    <a:cubicBezTo>
                      <a:pt x="385" y="135"/>
                      <a:pt x="417" y="67"/>
                      <a:pt x="451" y="0"/>
                    </a:cubicBezTo>
                    <a:close/>
                    <a:moveTo>
                      <a:pt x="354" y="204"/>
                    </a:moveTo>
                    <a:cubicBezTo>
                      <a:pt x="141" y="680"/>
                      <a:pt x="0" y="1199"/>
                      <a:pt x="87" y="1719"/>
                    </a:cubicBezTo>
                    <a:cubicBezTo>
                      <a:pt x="820" y="1337"/>
                      <a:pt x="662" y="832"/>
                      <a:pt x="354" y="204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1" name="Google Shape;1041;p25"/>
              <p:cNvSpPr/>
              <p:nvPr/>
            </p:nvSpPr>
            <p:spPr>
              <a:xfrm>
                <a:off x="4761275" y="1968925"/>
                <a:ext cx="161400" cy="21927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8771" extrusionOk="0">
                    <a:moveTo>
                      <a:pt x="3200" y="0"/>
                    </a:moveTo>
                    <a:cubicBezTo>
                      <a:pt x="1547" y="0"/>
                      <a:pt x="1" y="1507"/>
                      <a:pt x="242" y="3316"/>
                    </a:cubicBezTo>
                    <a:cubicBezTo>
                      <a:pt x="374" y="4340"/>
                      <a:pt x="936" y="4902"/>
                      <a:pt x="1663" y="5464"/>
                    </a:cubicBezTo>
                    <a:cubicBezTo>
                      <a:pt x="1928" y="5629"/>
                      <a:pt x="2093" y="5795"/>
                      <a:pt x="2258" y="5960"/>
                    </a:cubicBezTo>
                    <a:cubicBezTo>
                      <a:pt x="2456" y="6191"/>
                      <a:pt x="2523" y="6456"/>
                      <a:pt x="2556" y="6885"/>
                    </a:cubicBezTo>
                    <a:cubicBezTo>
                      <a:pt x="2556" y="7381"/>
                      <a:pt x="1861" y="8703"/>
                      <a:pt x="2853" y="8769"/>
                    </a:cubicBezTo>
                    <a:cubicBezTo>
                      <a:pt x="2868" y="8770"/>
                      <a:pt x="2883" y="8771"/>
                      <a:pt x="2898" y="8771"/>
                    </a:cubicBezTo>
                    <a:cubicBezTo>
                      <a:pt x="3862" y="8771"/>
                      <a:pt x="3353" y="6647"/>
                      <a:pt x="3613" y="6158"/>
                    </a:cubicBezTo>
                    <a:cubicBezTo>
                      <a:pt x="3812" y="5861"/>
                      <a:pt x="4043" y="5894"/>
                      <a:pt x="4307" y="5662"/>
                    </a:cubicBezTo>
                    <a:cubicBezTo>
                      <a:pt x="4902" y="5167"/>
                      <a:pt x="5464" y="5001"/>
                      <a:pt x="5795" y="4175"/>
                    </a:cubicBezTo>
                    <a:cubicBezTo>
                      <a:pt x="6456" y="2423"/>
                      <a:pt x="5464" y="341"/>
                      <a:pt x="3679" y="43"/>
                    </a:cubicBezTo>
                    <a:cubicBezTo>
                      <a:pt x="3520" y="14"/>
                      <a:pt x="3359" y="0"/>
                      <a:pt x="3200" y="0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2" name="Google Shape;1042;p25"/>
              <p:cNvSpPr/>
              <p:nvPr/>
            </p:nvSpPr>
            <p:spPr>
              <a:xfrm>
                <a:off x="4795400" y="2009650"/>
                <a:ext cx="1140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5554" extrusionOk="0">
                    <a:moveTo>
                      <a:pt x="2810" y="1"/>
                    </a:moveTo>
                    <a:lnTo>
                      <a:pt x="2810" y="1"/>
                    </a:lnTo>
                    <a:cubicBezTo>
                      <a:pt x="3405" y="794"/>
                      <a:pt x="3339" y="2249"/>
                      <a:pt x="2116" y="2546"/>
                    </a:cubicBezTo>
                    <a:cubicBezTo>
                      <a:pt x="2142" y="2889"/>
                      <a:pt x="2021" y="3548"/>
                      <a:pt x="1652" y="3548"/>
                    </a:cubicBezTo>
                    <a:cubicBezTo>
                      <a:pt x="1559" y="3548"/>
                      <a:pt x="1450" y="3505"/>
                      <a:pt x="1323" y="3405"/>
                    </a:cubicBezTo>
                    <a:cubicBezTo>
                      <a:pt x="926" y="3075"/>
                      <a:pt x="1158" y="1819"/>
                      <a:pt x="1158" y="1356"/>
                    </a:cubicBezTo>
                    <a:lnTo>
                      <a:pt x="1158" y="1356"/>
                    </a:lnTo>
                    <a:cubicBezTo>
                      <a:pt x="1025" y="1786"/>
                      <a:pt x="827" y="2215"/>
                      <a:pt x="596" y="2612"/>
                    </a:cubicBezTo>
                    <a:cubicBezTo>
                      <a:pt x="571" y="2620"/>
                      <a:pt x="548" y="2624"/>
                      <a:pt x="527" y="2624"/>
                    </a:cubicBezTo>
                    <a:cubicBezTo>
                      <a:pt x="463" y="2624"/>
                      <a:pt x="414" y="2587"/>
                      <a:pt x="364" y="2513"/>
                    </a:cubicBezTo>
                    <a:lnTo>
                      <a:pt x="364" y="2777"/>
                    </a:lnTo>
                    <a:cubicBezTo>
                      <a:pt x="232" y="2810"/>
                      <a:pt x="133" y="2910"/>
                      <a:pt x="1" y="2943"/>
                    </a:cubicBezTo>
                    <a:cubicBezTo>
                      <a:pt x="133" y="3901"/>
                      <a:pt x="1290" y="4496"/>
                      <a:pt x="1587" y="5554"/>
                    </a:cubicBezTo>
                    <a:cubicBezTo>
                      <a:pt x="1918" y="4992"/>
                      <a:pt x="1984" y="4463"/>
                      <a:pt x="2513" y="4000"/>
                    </a:cubicBezTo>
                    <a:cubicBezTo>
                      <a:pt x="2909" y="3604"/>
                      <a:pt x="3405" y="3471"/>
                      <a:pt x="3769" y="3009"/>
                    </a:cubicBezTo>
                    <a:cubicBezTo>
                      <a:pt x="4562" y="1984"/>
                      <a:pt x="4265" y="199"/>
                      <a:pt x="2810" y="1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3" name="Google Shape;1043;p25"/>
              <p:cNvSpPr/>
              <p:nvPr/>
            </p:nvSpPr>
            <p:spPr>
              <a:xfrm>
                <a:off x="4597550" y="1958150"/>
                <a:ext cx="163175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8804" extrusionOk="0">
                    <a:moveTo>
                      <a:pt x="3316" y="1"/>
                    </a:moveTo>
                    <a:cubicBezTo>
                      <a:pt x="1586" y="1"/>
                      <a:pt x="0" y="1715"/>
                      <a:pt x="411" y="3581"/>
                    </a:cubicBezTo>
                    <a:cubicBezTo>
                      <a:pt x="643" y="4573"/>
                      <a:pt x="1238" y="5102"/>
                      <a:pt x="1998" y="5598"/>
                    </a:cubicBezTo>
                    <a:cubicBezTo>
                      <a:pt x="2296" y="5763"/>
                      <a:pt x="2494" y="5895"/>
                      <a:pt x="2626" y="6027"/>
                    </a:cubicBezTo>
                    <a:cubicBezTo>
                      <a:pt x="2857" y="6259"/>
                      <a:pt x="2957" y="6490"/>
                      <a:pt x="3023" y="6953"/>
                    </a:cubicBezTo>
                    <a:cubicBezTo>
                      <a:pt x="3056" y="7449"/>
                      <a:pt x="2494" y="8804"/>
                      <a:pt x="3485" y="8804"/>
                    </a:cubicBezTo>
                    <a:cubicBezTo>
                      <a:pt x="4510" y="8771"/>
                      <a:pt x="3783" y="6655"/>
                      <a:pt x="4014" y="6126"/>
                    </a:cubicBezTo>
                    <a:cubicBezTo>
                      <a:pt x="4180" y="5829"/>
                      <a:pt x="4411" y="5829"/>
                      <a:pt x="4642" y="5598"/>
                    </a:cubicBezTo>
                    <a:cubicBezTo>
                      <a:pt x="5204" y="5003"/>
                      <a:pt x="5766" y="4804"/>
                      <a:pt x="5998" y="3945"/>
                    </a:cubicBezTo>
                    <a:cubicBezTo>
                      <a:pt x="6526" y="2160"/>
                      <a:pt x="5370" y="177"/>
                      <a:pt x="3552" y="12"/>
                    </a:cubicBezTo>
                    <a:cubicBezTo>
                      <a:pt x="3473" y="4"/>
                      <a:pt x="3395" y="1"/>
                      <a:pt x="3316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4" name="Google Shape;1044;p25"/>
              <p:cNvSpPr/>
              <p:nvPr/>
            </p:nvSpPr>
            <p:spPr>
              <a:xfrm>
                <a:off x="4605350" y="1992900"/>
                <a:ext cx="163700" cy="148175"/>
              </a:xfrm>
              <a:custGeom>
                <a:avLst/>
                <a:gdLst/>
                <a:ahLst/>
                <a:cxnLst/>
                <a:rect l="l" t="t" r="r" b="b"/>
                <a:pathLst>
                  <a:path w="6548" h="5927" extrusionOk="0">
                    <a:moveTo>
                      <a:pt x="4440" y="0"/>
                    </a:moveTo>
                    <a:cubicBezTo>
                      <a:pt x="4318" y="0"/>
                      <a:pt x="4183" y="14"/>
                      <a:pt x="4033" y="43"/>
                    </a:cubicBezTo>
                    <a:cubicBezTo>
                      <a:pt x="4628" y="1034"/>
                      <a:pt x="5091" y="2290"/>
                      <a:pt x="3372" y="2687"/>
                    </a:cubicBezTo>
                    <a:cubicBezTo>
                      <a:pt x="3446" y="3298"/>
                      <a:pt x="3105" y="3671"/>
                      <a:pt x="2831" y="3671"/>
                    </a:cubicBezTo>
                    <a:cubicBezTo>
                      <a:pt x="2617" y="3671"/>
                      <a:pt x="2444" y="3442"/>
                      <a:pt x="2545" y="2919"/>
                    </a:cubicBezTo>
                    <a:lnTo>
                      <a:pt x="2545" y="2919"/>
                    </a:lnTo>
                    <a:cubicBezTo>
                      <a:pt x="2455" y="3014"/>
                      <a:pt x="2347" y="3055"/>
                      <a:pt x="2229" y="3055"/>
                    </a:cubicBezTo>
                    <a:cubicBezTo>
                      <a:pt x="1634" y="3055"/>
                      <a:pt x="788" y="2024"/>
                      <a:pt x="669" y="2024"/>
                    </a:cubicBezTo>
                    <a:cubicBezTo>
                      <a:pt x="666" y="2024"/>
                      <a:pt x="663" y="2025"/>
                      <a:pt x="661" y="2026"/>
                    </a:cubicBezTo>
                    <a:cubicBezTo>
                      <a:pt x="0" y="2885"/>
                      <a:pt x="1455" y="3646"/>
                      <a:pt x="1884" y="4042"/>
                    </a:cubicBezTo>
                    <a:cubicBezTo>
                      <a:pt x="2479" y="4538"/>
                      <a:pt x="2612" y="5530"/>
                      <a:pt x="3206" y="5926"/>
                    </a:cubicBezTo>
                    <a:cubicBezTo>
                      <a:pt x="3405" y="5563"/>
                      <a:pt x="3372" y="5100"/>
                      <a:pt x="3372" y="4670"/>
                    </a:cubicBezTo>
                    <a:cubicBezTo>
                      <a:pt x="4590" y="4108"/>
                      <a:pt x="6548" y="0"/>
                      <a:pt x="4440" y="0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5" name="Google Shape;1045;p25"/>
              <p:cNvSpPr/>
              <p:nvPr/>
            </p:nvSpPr>
            <p:spPr>
              <a:xfrm>
                <a:off x="2276700" y="2028675"/>
                <a:ext cx="279325" cy="75447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30179" extrusionOk="0">
                    <a:moveTo>
                      <a:pt x="827" y="0"/>
                    </a:moveTo>
                    <a:cubicBezTo>
                      <a:pt x="794" y="364"/>
                      <a:pt x="860" y="694"/>
                      <a:pt x="827" y="1058"/>
                    </a:cubicBezTo>
                    <a:cubicBezTo>
                      <a:pt x="761" y="1587"/>
                      <a:pt x="794" y="2149"/>
                      <a:pt x="827" y="2677"/>
                    </a:cubicBezTo>
                    <a:cubicBezTo>
                      <a:pt x="860" y="3107"/>
                      <a:pt x="992" y="3272"/>
                      <a:pt x="1191" y="3636"/>
                    </a:cubicBezTo>
                    <a:cubicBezTo>
                      <a:pt x="1455" y="4165"/>
                      <a:pt x="1786" y="5454"/>
                      <a:pt x="827" y="5520"/>
                    </a:cubicBezTo>
                    <a:cubicBezTo>
                      <a:pt x="761" y="6545"/>
                      <a:pt x="893" y="10710"/>
                      <a:pt x="893" y="11767"/>
                    </a:cubicBezTo>
                    <a:cubicBezTo>
                      <a:pt x="860" y="13883"/>
                      <a:pt x="827" y="15932"/>
                      <a:pt x="695" y="18014"/>
                    </a:cubicBezTo>
                    <a:cubicBezTo>
                      <a:pt x="629" y="19270"/>
                      <a:pt x="827" y="25617"/>
                      <a:pt x="827" y="25617"/>
                    </a:cubicBezTo>
                    <a:cubicBezTo>
                      <a:pt x="1323" y="26443"/>
                      <a:pt x="1951" y="28559"/>
                      <a:pt x="992" y="28757"/>
                    </a:cubicBezTo>
                    <a:cubicBezTo>
                      <a:pt x="1" y="28922"/>
                      <a:pt x="695" y="29583"/>
                      <a:pt x="1389" y="29748"/>
                    </a:cubicBezTo>
                    <a:cubicBezTo>
                      <a:pt x="2116" y="29881"/>
                      <a:pt x="2843" y="30046"/>
                      <a:pt x="3571" y="30178"/>
                    </a:cubicBezTo>
                    <a:lnTo>
                      <a:pt x="3537" y="529"/>
                    </a:lnTo>
                    <a:lnTo>
                      <a:pt x="3537" y="529"/>
                    </a:lnTo>
                    <a:lnTo>
                      <a:pt x="11173" y="628"/>
                    </a:lnTo>
                    <a:lnTo>
                      <a:pt x="8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6" name="Google Shape;1046;p25"/>
              <p:cNvSpPr/>
              <p:nvPr/>
            </p:nvSpPr>
            <p:spPr>
              <a:xfrm>
                <a:off x="971075" y="2110475"/>
                <a:ext cx="1064350" cy="637000"/>
              </a:xfrm>
              <a:custGeom>
                <a:avLst/>
                <a:gdLst/>
                <a:ahLst/>
                <a:cxnLst/>
                <a:rect l="l" t="t" r="r" b="b"/>
                <a:pathLst>
                  <a:path w="42574" h="25480" extrusionOk="0">
                    <a:moveTo>
                      <a:pt x="6182" y="0"/>
                    </a:moveTo>
                    <a:cubicBezTo>
                      <a:pt x="6182" y="0"/>
                      <a:pt x="1951" y="595"/>
                      <a:pt x="1" y="4198"/>
                    </a:cubicBezTo>
                    <a:cubicBezTo>
                      <a:pt x="1" y="4198"/>
                      <a:pt x="2783" y="1071"/>
                      <a:pt x="5489" y="1071"/>
                    </a:cubicBezTo>
                    <a:cubicBezTo>
                      <a:pt x="5688" y="1071"/>
                      <a:pt x="5886" y="1088"/>
                      <a:pt x="6083" y="1124"/>
                    </a:cubicBezTo>
                    <a:cubicBezTo>
                      <a:pt x="6083" y="1124"/>
                      <a:pt x="6101" y="1122"/>
                      <a:pt x="6139" y="1122"/>
                    </a:cubicBezTo>
                    <a:cubicBezTo>
                      <a:pt x="6453" y="1122"/>
                      <a:pt x="8090" y="1280"/>
                      <a:pt x="11074" y="4264"/>
                    </a:cubicBezTo>
                    <a:cubicBezTo>
                      <a:pt x="13883" y="7074"/>
                      <a:pt x="15734" y="10941"/>
                      <a:pt x="17486" y="14445"/>
                    </a:cubicBezTo>
                    <a:cubicBezTo>
                      <a:pt x="18808" y="17155"/>
                      <a:pt x="19403" y="20229"/>
                      <a:pt x="21056" y="22774"/>
                    </a:cubicBezTo>
                    <a:cubicBezTo>
                      <a:pt x="22507" y="24951"/>
                      <a:pt x="24698" y="25268"/>
                      <a:pt x="27112" y="25268"/>
                    </a:cubicBezTo>
                    <a:cubicBezTo>
                      <a:pt x="27448" y="25268"/>
                      <a:pt x="27787" y="25262"/>
                      <a:pt x="28129" y="25253"/>
                    </a:cubicBezTo>
                    <a:cubicBezTo>
                      <a:pt x="28370" y="25248"/>
                      <a:pt x="28613" y="25245"/>
                      <a:pt x="28858" y="25245"/>
                    </a:cubicBezTo>
                    <a:cubicBezTo>
                      <a:pt x="29998" y="25245"/>
                      <a:pt x="31185" y="25304"/>
                      <a:pt x="32327" y="25386"/>
                    </a:cubicBezTo>
                    <a:cubicBezTo>
                      <a:pt x="32757" y="25386"/>
                      <a:pt x="33121" y="25419"/>
                      <a:pt x="33517" y="25452"/>
                    </a:cubicBezTo>
                    <a:cubicBezTo>
                      <a:pt x="34011" y="25471"/>
                      <a:pt x="34502" y="25479"/>
                      <a:pt x="34992" y="25479"/>
                    </a:cubicBezTo>
                    <a:cubicBezTo>
                      <a:pt x="36174" y="25479"/>
                      <a:pt x="37349" y="25432"/>
                      <a:pt x="38541" y="25386"/>
                    </a:cubicBezTo>
                    <a:cubicBezTo>
                      <a:pt x="38616" y="25384"/>
                      <a:pt x="38690" y="25383"/>
                      <a:pt x="38765" y="25383"/>
                    </a:cubicBezTo>
                    <a:cubicBezTo>
                      <a:pt x="39465" y="25383"/>
                      <a:pt x="40172" y="25455"/>
                      <a:pt x="40867" y="25455"/>
                    </a:cubicBezTo>
                    <a:cubicBezTo>
                      <a:pt x="41448" y="25455"/>
                      <a:pt x="42020" y="25405"/>
                      <a:pt x="42574" y="25220"/>
                    </a:cubicBezTo>
                    <a:cubicBezTo>
                      <a:pt x="42209" y="24931"/>
                      <a:pt x="41606" y="24859"/>
                      <a:pt x="40965" y="24859"/>
                    </a:cubicBezTo>
                    <a:cubicBezTo>
                      <a:pt x="40327" y="24859"/>
                      <a:pt x="39652" y="24931"/>
                      <a:pt x="39135" y="24931"/>
                    </a:cubicBezTo>
                    <a:cubicBezTo>
                      <a:pt x="39041" y="24931"/>
                      <a:pt x="38954" y="24928"/>
                      <a:pt x="38872" y="24923"/>
                    </a:cubicBezTo>
                    <a:cubicBezTo>
                      <a:pt x="37814" y="24857"/>
                      <a:pt x="36723" y="24857"/>
                      <a:pt x="35633" y="24824"/>
                    </a:cubicBezTo>
                    <a:cubicBezTo>
                      <a:pt x="33649" y="24758"/>
                      <a:pt x="31699" y="24526"/>
                      <a:pt x="29716" y="24295"/>
                    </a:cubicBezTo>
                    <a:cubicBezTo>
                      <a:pt x="27237" y="23997"/>
                      <a:pt x="25915" y="22741"/>
                      <a:pt x="24659" y="20626"/>
                    </a:cubicBezTo>
                    <a:cubicBezTo>
                      <a:pt x="23436" y="18577"/>
                      <a:pt x="22709" y="16263"/>
                      <a:pt x="21651" y="14147"/>
                    </a:cubicBezTo>
                    <a:cubicBezTo>
                      <a:pt x="19998" y="10776"/>
                      <a:pt x="18379" y="6479"/>
                      <a:pt x="15701" y="3769"/>
                    </a:cubicBezTo>
                    <a:cubicBezTo>
                      <a:pt x="13586" y="1653"/>
                      <a:pt x="12627" y="794"/>
                      <a:pt x="9619" y="0"/>
                    </a:cubicBezTo>
                    <a:cubicBezTo>
                      <a:pt x="9619" y="0"/>
                      <a:pt x="8826" y="44"/>
                      <a:pt x="7808" y="44"/>
                    </a:cubicBezTo>
                    <a:cubicBezTo>
                      <a:pt x="7298" y="44"/>
                      <a:pt x="6733" y="33"/>
                      <a:pt x="61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7" name="Google Shape;1047;p25"/>
              <p:cNvSpPr/>
              <p:nvPr/>
            </p:nvSpPr>
            <p:spPr>
              <a:xfrm>
                <a:off x="2172575" y="3076475"/>
                <a:ext cx="776800" cy="565675"/>
              </a:xfrm>
              <a:custGeom>
                <a:avLst/>
                <a:gdLst/>
                <a:ahLst/>
                <a:cxnLst/>
                <a:rect l="l" t="t" r="r" b="b"/>
                <a:pathLst>
                  <a:path w="31072" h="22627" extrusionOk="0">
                    <a:moveTo>
                      <a:pt x="6182" y="0"/>
                    </a:moveTo>
                    <a:cubicBezTo>
                      <a:pt x="6182" y="0"/>
                      <a:pt x="1918" y="595"/>
                      <a:pt x="1" y="4066"/>
                    </a:cubicBezTo>
                    <a:cubicBezTo>
                      <a:pt x="1" y="4066"/>
                      <a:pt x="2765" y="1043"/>
                      <a:pt x="5499" y="1043"/>
                    </a:cubicBezTo>
                    <a:cubicBezTo>
                      <a:pt x="5694" y="1043"/>
                      <a:pt x="5889" y="1058"/>
                      <a:pt x="6083" y="1091"/>
                    </a:cubicBezTo>
                    <a:cubicBezTo>
                      <a:pt x="6083" y="1091"/>
                      <a:pt x="6102" y="1089"/>
                      <a:pt x="6142" y="1089"/>
                    </a:cubicBezTo>
                    <a:cubicBezTo>
                      <a:pt x="6461" y="1089"/>
                      <a:pt x="8074" y="1246"/>
                      <a:pt x="11074" y="4099"/>
                    </a:cubicBezTo>
                    <a:cubicBezTo>
                      <a:pt x="13718" y="6644"/>
                      <a:pt x="15272" y="10049"/>
                      <a:pt x="17156" y="13189"/>
                    </a:cubicBezTo>
                    <a:cubicBezTo>
                      <a:pt x="18842" y="16064"/>
                      <a:pt x="19701" y="18643"/>
                      <a:pt x="22544" y="20725"/>
                    </a:cubicBezTo>
                    <a:cubicBezTo>
                      <a:pt x="23899" y="21717"/>
                      <a:pt x="25518" y="21783"/>
                      <a:pt x="27105" y="22080"/>
                    </a:cubicBezTo>
                    <a:cubicBezTo>
                      <a:pt x="27887" y="22232"/>
                      <a:pt x="28882" y="22626"/>
                      <a:pt x="29782" y="22626"/>
                    </a:cubicBezTo>
                    <a:cubicBezTo>
                      <a:pt x="30253" y="22626"/>
                      <a:pt x="30697" y="22519"/>
                      <a:pt x="31071" y="22212"/>
                    </a:cubicBezTo>
                    <a:cubicBezTo>
                      <a:pt x="28031" y="20262"/>
                      <a:pt x="24262" y="19667"/>
                      <a:pt x="22511" y="16130"/>
                    </a:cubicBezTo>
                    <a:cubicBezTo>
                      <a:pt x="21519" y="14114"/>
                      <a:pt x="20825" y="11966"/>
                      <a:pt x="19767" y="10049"/>
                    </a:cubicBezTo>
                    <a:cubicBezTo>
                      <a:pt x="18643" y="7900"/>
                      <a:pt x="17453" y="5322"/>
                      <a:pt x="15668" y="3636"/>
                    </a:cubicBezTo>
                    <a:cubicBezTo>
                      <a:pt x="13553" y="1620"/>
                      <a:pt x="12594" y="760"/>
                      <a:pt x="9620" y="0"/>
                    </a:cubicBezTo>
                    <a:cubicBezTo>
                      <a:pt x="9620" y="0"/>
                      <a:pt x="8812" y="59"/>
                      <a:pt x="7793" y="59"/>
                    </a:cubicBezTo>
                    <a:cubicBezTo>
                      <a:pt x="7284" y="59"/>
                      <a:pt x="6722" y="44"/>
                      <a:pt x="61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8" name="Google Shape;1048;p25"/>
              <p:cNvSpPr/>
              <p:nvPr/>
            </p:nvSpPr>
            <p:spPr>
              <a:xfrm>
                <a:off x="3824450" y="3626000"/>
                <a:ext cx="191725" cy="299975"/>
              </a:xfrm>
              <a:custGeom>
                <a:avLst/>
                <a:gdLst/>
                <a:ahLst/>
                <a:cxnLst/>
                <a:rect l="l" t="t" r="r" b="b"/>
                <a:pathLst>
                  <a:path w="7669" h="11999" extrusionOk="0">
                    <a:moveTo>
                      <a:pt x="7669" y="0"/>
                    </a:moveTo>
                    <a:lnTo>
                      <a:pt x="0" y="8098"/>
                    </a:lnTo>
                    <a:lnTo>
                      <a:pt x="0" y="11999"/>
                    </a:lnTo>
                    <a:lnTo>
                      <a:pt x="76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49" name="Google Shape;1049;p25"/>
              <p:cNvSpPr/>
              <p:nvPr/>
            </p:nvSpPr>
            <p:spPr>
              <a:xfrm>
                <a:off x="4160775" y="2913675"/>
                <a:ext cx="899900" cy="1156900"/>
              </a:xfrm>
              <a:custGeom>
                <a:avLst/>
                <a:gdLst/>
                <a:ahLst/>
                <a:cxnLst/>
                <a:rect l="l" t="t" r="r" b="b"/>
                <a:pathLst>
                  <a:path w="35996" h="46276" extrusionOk="0">
                    <a:moveTo>
                      <a:pt x="35996" y="1"/>
                    </a:moveTo>
                    <a:lnTo>
                      <a:pt x="0" y="43896"/>
                    </a:lnTo>
                    <a:lnTo>
                      <a:pt x="1653" y="46276"/>
                    </a:lnTo>
                    <a:lnTo>
                      <a:pt x="359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0" name="Google Shape;1050;p25"/>
              <p:cNvSpPr/>
              <p:nvPr/>
            </p:nvSpPr>
            <p:spPr>
              <a:xfrm>
                <a:off x="2858450" y="2553925"/>
                <a:ext cx="1471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5885" h="11350" extrusionOk="0">
                    <a:moveTo>
                      <a:pt x="2889" y="1"/>
                    </a:moveTo>
                    <a:cubicBezTo>
                      <a:pt x="1557" y="1"/>
                      <a:pt x="530" y="976"/>
                      <a:pt x="1" y="2128"/>
                    </a:cubicBezTo>
                    <a:cubicBezTo>
                      <a:pt x="22" y="2080"/>
                      <a:pt x="49" y="2059"/>
                      <a:pt x="80" y="2059"/>
                    </a:cubicBezTo>
                    <a:cubicBezTo>
                      <a:pt x="323" y="2059"/>
                      <a:pt x="794" y="3435"/>
                      <a:pt x="794" y="3582"/>
                    </a:cubicBezTo>
                    <a:cubicBezTo>
                      <a:pt x="761" y="4508"/>
                      <a:pt x="364" y="5433"/>
                      <a:pt x="364" y="6425"/>
                    </a:cubicBezTo>
                    <a:cubicBezTo>
                      <a:pt x="364" y="9135"/>
                      <a:pt x="1521" y="11350"/>
                      <a:pt x="2942" y="11350"/>
                    </a:cubicBezTo>
                    <a:cubicBezTo>
                      <a:pt x="4364" y="11350"/>
                      <a:pt x="5521" y="9135"/>
                      <a:pt x="5521" y="6425"/>
                    </a:cubicBezTo>
                    <a:cubicBezTo>
                      <a:pt x="5521" y="5334"/>
                      <a:pt x="4364" y="2557"/>
                      <a:pt x="5884" y="2095"/>
                    </a:cubicBezTo>
                    <a:cubicBezTo>
                      <a:pt x="5785" y="1070"/>
                      <a:pt x="4099" y="78"/>
                      <a:pt x="3141" y="12"/>
                    </a:cubicBezTo>
                    <a:cubicBezTo>
                      <a:pt x="3056" y="5"/>
                      <a:pt x="2971" y="1"/>
                      <a:pt x="2889" y="1"/>
                    </a:cubicBezTo>
                    <a:close/>
                  </a:path>
                </a:pathLst>
              </a:custGeom>
              <a:solidFill>
                <a:srgbClr val="00A0C6"/>
              </a:solidFill>
              <a:ln w="742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1" name="Google Shape;1051;p25"/>
              <p:cNvSpPr/>
              <p:nvPr/>
            </p:nvSpPr>
            <p:spPr>
              <a:xfrm>
                <a:off x="2369250" y="2042700"/>
                <a:ext cx="185950" cy="740450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29618" extrusionOk="0">
                    <a:moveTo>
                      <a:pt x="1" y="1"/>
                    </a:moveTo>
                    <a:lnTo>
                      <a:pt x="1" y="29617"/>
                    </a:lnTo>
                    <a:lnTo>
                      <a:pt x="7438" y="29617"/>
                    </a:lnTo>
                    <a:lnTo>
                      <a:pt x="7438" y="1"/>
                    </a:lnTo>
                    <a:close/>
                  </a:path>
                </a:pathLst>
              </a:custGeom>
              <a:solidFill>
                <a:srgbClr val="FF900B"/>
              </a:solidFill>
              <a:ln w="5775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2" name="Google Shape;1052;p25"/>
              <p:cNvSpPr/>
              <p:nvPr/>
            </p:nvSpPr>
            <p:spPr>
              <a:xfrm>
                <a:off x="2198200" y="1761750"/>
                <a:ext cx="239675" cy="5181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20726" extrusionOk="0">
                    <a:moveTo>
                      <a:pt x="629" y="1"/>
                    </a:moveTo>
                    <a:lnTo>
                      <a:pt x="1" y="2281"/>
                    </a:lnTo>
                    <a:lnTo>
                      <a:pt x="9586" y="20725"/>
                    </a:lnTo>
                    <a:lnTo>
                      <a:pt x="6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3" name="Google Shape;1053;p25"/>
              <p:cNvSpPr/>
              <p:nvPr/>
            </p:nvSpPr>
            <p:spPr>
              <a:xfrm>
                <a:off x="2725400" y="1674175"/>
                <a:ext cx="239675" cy="1073425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42937" extrusionOk="0">
                    <a:moveTo>
                      <a:pt x="1654" y="0"/>
                    </a:moveTo>
                    <a:lnTo>
                      <a:pt x="1" y="1091"/>
                    </a:lnTo>
                    <a:lnTo>
                      <a:pt x="9587" y="42937"/>
                    </a:lnTo>
                    <a:lnTo>
                      <a:pt x="16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4" name="Google Shape;1054;p25"/>
              <p:cNvSpPr/>
              <p:nvPr/>
            </p:nvSpPr>
            <p:spPr>
              <a:xfrm>
                <a:off x="4837550" y="3485750"/>
                <a:ext cx="203300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7342" extrusionOk="0">
                    <a:moveTo>
                      <a:pt x="1155" y="1"/>
                    </a:moveTo>
                    <a:cubicBezTo>
                      <a:pt x="1031" y="1"/>
                      <a:pt x="900" y="56"/>
                      <a:pt x="761" y="189"/>
                    </a:cubicBezTo>
                    <a:cubicBezTo>
                      <a:pt x="0" y="850"/>
                      <a:pt x="1951" y="1974"/>
                      <a:pt x="2116" y="2536"/>
                    </a:cubicBezTo>
                    <a:cubicBezTo>
                      <a:pt x="2215" y="2867"/>
                      <a:pt x="2017" y="3032"/>
                      <a:pt x="1984" y="3362"/>
                    </a:cubicBezTo>
                    <a:cubicBezTo>
                      <a:pt x="1951" y="4156"/>
                      <a:pt x="1686" y="4684"/>
                      <a:pt x="2050" y="5478"/>
                    </a:cubicBezTo>
                    <a:cubicBezTo>
                      <a:pt x="2589" y="6624"/>
                      <a:pt x="3770" y="7342"/>
                      <a:pt x="4938" y="7342"/>
                    </a:cubicBezTo>
                    <a:cubicBezTo>
                      <a:pt x="5488" y="7342"/>
                      <a:pt x="6036" y="7182"/>
                      <a:pt x="6512" y="6833"/>
                    </a:cubicBezTo>
                    <a:cubicBezTo>
                      <a:pt x="7966" y="5742"/>
                      <a:pt x="8132" y="3263"/>
                      <a:pt x="6512" y="2073"/>
                    </a:cubicBezTo>
                    <a:cubicBezTo>
                      <a:pt x="5950" y="1669"/>
                      <a:pt x="5404" y="1539"/>
                      <a:pt x="4821" y="1539"/>
                    </a:cubicBezTo>
                    <a:cubicBezTo>
                      <a:pt x="4546" y="1539"/>
                      <a:pt x="4263" y="1568"/>
                      <a:pt x="3967" y="1610"/>
                    </a:cubicBezTo>
                    <a:cubicBezTo>
                      <a:pt x="3669" y="1677"/>
                      <a:pt x="3438" y="1710"/>
                      <a:pt x="3240" y="1710"/>
                    </a:cubicBezTo>
                    <a:cubicBezTo>
                      <a:pt x="2909" y="1677"/>
                      <a:pt x="2678" y="1544"/>
                      <a:pt x="2347" y="1247"/>
                    </a:cubicBezTo>
                    <a:cubicBezTo>
                      <a:pt x="2053" y="980"/>
                      <a:pt x="1673" y="1"/>
                      <a:pt x="1155" y="1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5" name="Google Shape;1055;p25"/>
              <p:cNvSpPr/>
              <p:nvPr/>
            </p:nvSpPr>
            <p:spPr>
              <a:xfrm>
                <a:off x="4883825" y="3520225"/>
                <a:ext cx="8265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50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595"/>
                      <a:pt x="496" y="1025"/>
                      <a:pt x="463" y="1719"/>
                    </a:cubicBezTo>
                    <a:cubicBezTo>
                      <a:pt x="463" y="2281"/>
                      <a:pt x="232" y="2744"/>
                      <a:pt x="298" y="3305"/>
                    </a:cubicBezTo>
                    <a:cubicBezTo>
                      <a:pt x="443" y="4249"/>
                      <a:pt x="1296" y="5050"/>
                      <a:pt x="2196" y="5050"/>
                    </a:cubicBezTo>
                    <a:cubicBezTo>
                      <a:pt x="2526" y="5050"/>
                      <a:pt x="2863" y="4942"/>
                      <a:pt x="3174" y="4694"/>
                    </a:cubicBezTo>
                    <a:cubicBezTo>
                      <a:pt x="2182" y="4595"/>
                      <a:pt x="1157" y="3537"/>
                      <a:pt x="1818" y="2446"/>
                    </a:cubicBezTo>
                    <a:cubicBezTo>
                      <a:pt x="1455" y="2149"/>
                      <a:pt x="959" y="1355"/>
                      <a:pt x="1719" y="1256"/>
                    </a:cubicBezTo>
                    <a:cubicBezTo>
                      <a:pt x="1734" y="1254"/>
                      <a:pt x="1749" y="1253"/>
                      <a:pt x="1765" y="1253"/>
                    </a:cubicBezTo>
                    <a:cubicBezTo>
                      <a:pt x="2260" y="1253"/>
                      <a:pt x="2985" y="2258"/>
                      <a:pt x="3306" y="2578"/>
                    </a:cubicBezTo>
                    <a:cubicBezTo>
                      <a:pt x="3074" y="2182"/>
                      <a:pt x="2909" y="1719"/>
                      <a:pt x="2777" y="1289"/>
                    </a:cubicBezTo>
                    <a:cubicBezTo>
                      <a:pt x="2843" y="1223"/>
                      <a:pt x="2909" y="1190"/>
                      <a:pt x="3041" y="1190"/>
                    </a:cubicBezTo>
                    <a:lnTo>
                      <a:pt x="2843" y="1025"/>
                    </a:lnTo>
                    <a:cubicBezTo>
                      <a:pt x="2909" y="893"/>
                      <a:pt x="2909" y="793"/>
                      <a:pt x="2975" y="628"/>
                    </a:cubicBezTo>
                    <a:cubicBezTo>
                      <a:pt x="2182" y="66"/>
                      <a:pt x="959" y="496"/>
                      <a:pt x="0" y="0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6" name="Google Shape;1056;p25"/>
              <p:cNvSpPr/>
              <p:nvPr/>
            </p:nvSpPr>
            <p:spPr>
              <a:xfrm>
                <a:off x="4674750" y="3541275"/>
                <a:ext cx="1801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9118" extrusionOk="0">
                    <a:moveTo>
                      <a:pt x="1837" y="0"/>
                    </a:moveTo>
                    <a:cubicBezTo>
                      <a:pt x="1369" y="0"/>
                      <a:pt x="932" y="133"/>
                      <a:pt x="728" y="414"/>
                    </a:cubicBezTo>
                    <a:cubicBezTo>
                      <a:pt x="1" y="1439"/>
                      <a:pt x="1554" y="2662"/>
                      <a:pt x="1587" y="3653"/>
                    </a:cubicBezTo>
                    <a:cubicBezTo>
                      <a:pt x="1587" y="3984"/>
                      <a:pt x="1356" y="4083"/>
                      <a:pt x="1257" y="4414"/>
                    </a:cubicBezTo>
                    <a:cubicBezTo>
                      <a:pt x="992" y="5174"/>
                      <a:pt x="629" y="5604"/>
                      <a:pt x="761" y="6463"/>
                    </a:cubicBezTo>
                    <a:cubicBezTo>
                      <a:pt x="1032" y="7979"/>
                      <a:pt x="2366" y="9118"/>
                      <a:pt x="3766" y="9118"/>
                    </a:cubicBezTo>
                    <a:cubicBezTo>
                      <a:pt x="4076" y="9118"/>
                      <a:pt x="4389" y="9062"/>
                      <a:pt x="4694" y="8942"/>
                    </a:cubicBezTo>
                    <a:cubicBezTo>
                      <a:pt x="6413" y="8281"/>
                      <a:pt x="7207" y="5934"/>
                      <a:pt x="5950" y="4381"/>
                    </a:cubicBezTo>
                    <a:cubicBezTo>
                      <a:pt x="5322" y="3554"/>
                      <a:pt x="4562" y="3356"/>
                      <a:pt x="3637" y="3257"/>
                    </a:cubicBezTo>
                    <a:cubicBezTo>
                      <a:pt x="3306" y="3224"/>
                      <a:pt x="3075" y="3191"/>
                      <a:pt x="2876" y="3125"/>
                    </a:cubicBezTo>
                    <a:cubicBezTo>
                      <a:pt x="2282" y="2926"/>
                      <a:pt x="2017" y="2265"/>
                      <a:pt x="1885" y="1703"/>
                    </a:cubicBezTo>
                    <a:cubicBezTo>
                      <a:pt x="2020" y="1577"/>
                      <a:pt x="2218" y="1547"/>
                      <a:pt x="2429" y="1547"/>
                    </a:cubicBezTo>
                    <a:cubicBezTo>
                      <a:pt x="2621" y="1547"/>
                      <a:pt x="2825" y="1572"/>
                      <a:pt x="3004" y="1572"/>
                    </a:cubicBezTo>
                    <a:cubicBezTo>
                      <a:pt x="3347" y="1572"/>
                      <a:pt x="3599" y="1480"/>
                      <a:pt x="3504" y="943"/>
                    </a:cubicBezTo>
                    <a:cubicBezTo>
                      <a:pt x="3403" y="335"/>
                      <a:pt x="2580" y="0"/>
                      <a:pt x="1837" y="0"/>
                    </a:cubicBezTo>
                    <a:close/>
                  </a:path>
                </a:pathLst>
              </a:custGeom>
              <a:solidFill>
                <a:srgbClr val="8210D2"/>
              </a:solidFill>
              <a:ln w="6600" cap="flat" cmpd="sng">
                <a:solidFill>
                  <a:srgbClr val="000000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57" name="Google Shape;1057;p25"/>
              <p:cNvSpPr/>
              <p:nvPr/>
            </p:nvSpPr>
            <p:spPr>
              <a:xfrm>
                <a:off x="4702650" y="3599550"/>
                <a:ext cx="1151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029" extrusionOk="0">
                    <a:moveTo>
                      <a:pt x="405" y="0"/>
                    </a:moveTo>
                    <a:cubicBezTo>
                      <a:pt x="372" y="463"/>
                      <a:pt x="637" y="827"/>
                      <a:pt x="802" y="1256"/>
                    </a:cubicBezTo>
                    <a:cubicBezTo>
                      <a:pt x="36" y="2193"/>
                      <a:pt x="0" y="6028"/>
                      <a:pt x="1428" y="6028"/>
                    </a:cubicBezTo>
                    <a:cubicBezTo>
                      <a:pt x="1663" y="6028"/>
                      <a:pt x="1938" y="5924"/>
                      <a:pt x="2256" y="5686"/>
                    </a:cubicBezTo>
                    <a:cubicBezTo>
                      <a:pt x="1265" y="5058"/>
                      <a:pt x="273" y="4132"/>
                      <a:pt x="1694" y="3041"/>
                    </a:cubicBezTo>
                    <a:cubicBezTo>
                      <a:pt x="1286" y="2439"/>
                      <a:pt x="1534" y="1880"/>
                      <a:pt x="1849" y="1880"/>
                    </a:cubicBezTo>
                    <a:cubicBezTo>
                      <a:pt x="2018" y="1880"/>
                      <a:pt x="2207" y="2042"/>
                      <a:pt x="2322" y="2446"/>
                    </a:cubicBezTo>
                    <a:cubicBezTo>
                      <a:pt x="2397" y="2202"/>
                      <a:pt x="2635" y="2122"/>
                      <a:pt x="2924" y="2122"/>
                    </a:cubicBezTo>
                    <a:cubicBezTo>
                      <a:pt x="3482" y="2122"/>
                      <a:pt x="4230" y="2422"/>
                      <a:pt x="4354" y="2422"/>
                    </a:cubicBezTo>
                    <a:cubicBezTo>
                      <a:pt x="4366" y="2422"/>
                      <a:pt x="4372" y="2419"/>
                      <a:pt x="4372" y="2413"/>
                    </a:cubicBezTo>
                    <a:cubicBezTo>
                      <a:pt x="4603" y="1355"/>
                      <a:pt x="2983" y="1322"/>
                      <a:pt x="2422" y="1157"/>
                    </a:cubicBezTo>
                    <a:cubicBezTo>
                      <a:pt x="1661" y="959"/>
                      <a:pt x="1132" y="132"/>
                      <a:pt x="405" y="0"/>
                    </a:cubicBezTo>
                    <a:close/>
                  </a:path>
                </a:pathLst>
              </a:custGeom>
              <a:solidFill>
                <a:srgbClr val="521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 Conservative Replication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Watson and Crick’s theory about DNA replication was not confirmed until </a:t>
            </a:r>
            <a:r>
              <a:rPr lang="en" b="1">
                <a:solidFill>
                  <a:srgbClr val="CCCCCC"/>
                </a:solidFill>
              </a:rPr>
              <a:t>1958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Two scientists called Matthew Meselson and Franklin Stahl proved that DNA is replicated semi-conservatively.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During replication, half of the DNA polymer is </a:t>
            </a:r>
            <a:r>
              <a:rPr lang="en" b="1">
                <a:solidFill>
                  <a:srgbClr val="CCCCCC"/>
                </a:solidFill>
              </a:rPr>
              <a:t>conserved </a:t>
            </a:r>
            <a:r>
              <a:rPr lang="en">
                <a:solidFill>
                  <a:srgbClr val="CCCCCC"/>
                </a:solidFill>
              </a:rPr>
              <a:t>and half is </a:t>
            </a:r>
            <a:r>
              <a:rPr lang="en" b="1">
                <a:solidFill>
                  <a:srgbClr val="CCCCCC"/>
                </a:solidFill>
              </a:rPr>
              <a:t>new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experiments are now termed the </a:t>
            </a:r>
            <a:r>
              <a:rPr lang="en" b="1">
                <a:solidFill>
                  <a:srgbClr val="CCCCCC"/>
                </a:solidFill>
              </a:rPr>
              <a:t>Meselson-Stahl </a:t>
            </a:r>
            <a:r>
              <a:rPr lang="en">
                <a:solidFill>
                  <a:srgbClr val="CCCCCC"/>
                </a:solidFill>
              </a:rPr>
              <a:t>experiments.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Two groups of bacteria were grown for </a:t>
            </a:r>
            <a:r>
              <a:rPr lang="en" b="1">
                <a:solidFill>
                  <a:srgbClr val="CCCCCC"/>
                </a:solidFill>
              </a:rPr>
              <a:t>several generations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One group was grown in a broth containing the nitrogen isotope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 b="1" baseline="30000">
                <a:solidFill>
                  <a:srgbClr val="CCCCCC"/>
                </a:solidFill>
              </a:rPr>
              <a:t>14</a:t>
            </a:r>
            <a:r>
              <a:rPr lang="en" b="1">
                <a:solidFill>
                  <a:srgbClr val="CCCCCC"/>
                </a:solidFill>
              </a:rPr>
              <a:t>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 other group was grown in a broth containing </a:t>
            </a:r>
            <a:r>
              <a:rPr lang="en" b="1" baseline="30000">
                <a:solidFill>
                  <a:srgbClr val="CCCCCC"/>
                </a:solidFill>
              </a:rPr>
              <a:t>15</a:t>
            </a:r>
            <a:r>
              <a:rPr lang="en" b="1">
                <a:solidFill>
                  <a:srgbClr val="CCCCCC"/>
                </a:solidFill>
              </a:rPr>
              <a:t>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As the bacteria reproduced, they </a:t>
            </a:r>
            <a:r>
              <a:rPr lang="en" b="1">
                <a:solidFill>
                  <a:srgbClr val="CCCCCC"/>
                </a:solidFill>
              </a:rPr>
              <a:t>incorporated </a:t>
            </a:r>
            <a:r>
              <a:rPr lang="en">
                <a:solidFill>
                  <a:srgbClr val="CCCCCC"/>
                </a:solidFill>
              </a:rPr>
              <a:t>the nitrogen into their cells.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 sample of DNA was taken from each colony, and </a:t>
            </a:r>
            <a:r>
              <a:rPr lang="en" b="1">
                <a:solidFill>
                  <a:srgbClr val="CCCCCC"/>
                </a:solidFill>
              </a:rPr>
              <a:t>centrifuged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 DNA grown in the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 baseline="30000">
                <a:solidFill>
                  <a:srgbClr val="CCCCCC"/>
                </a:solidFill>
              </a:rPr>
              <a:t>15</a:t>
            </a:r>
            <a:r>
              <a:rPr lang="en">
                <a:solidFill>
                  <a:srgbClr val="CCCCCC"/>
                </a:solidFill>
              </a:rPr>
              <a:t>N settled </a:t>
            </a:r>
            <a:r>
              <a:rPr lang="en" b="1">
                <a:solidFill>
                  <a:srgbClr val="CCCCCC"/>
                </a:solidFill>
              </a:rPr>
              <a:t>lower </a:t>
            </a:r>
            <a:r>
              <a:rPr lang="en">
                <a:solidFill>
                  <a:srgbClr val="CCCCCC"/>
                </a:solidFill>
              </a:rPr>
              <a:t>down the test tube than the DNA grown in the </a:t>
            </a:r>
            <a:r>
              <a:rPr lang="en" baseline="30000">
                <a:solidFill>
                  <a:srgbClr val="CCCCCC"/>
                </a:solidFill>
              </a:rPr>
              <a:t>14</a:t>
            </a:r>
            <a:r>
              <a:rPr lang="en">
                <a:solidFill>
                  <a:srgbClr val="CCCCCC"/>
                </a:solidFill>
              </a:rPr>
              <a:t>N due to its </a:t>
            </a:r>
            <a:r>
              <a:rPr lang="en" b="1">
                <a:solidFill>
                  <a:srgbClr val="CCCCCC"/>
                </a:solidFill>
              </a:rPr>
              <a:t>higher density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4A86E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64" name="Google Shape;106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 Conservative Replication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0" name="Google Shape;107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The bacteria grown in the </a:t>
            </a:r>
            <a:r>
              <a:rPr lang="en" baseline="30000">
                <a:solidFill>
                  <a:srgbClr val="CCCCCC"/>
                </a:solidFill>
              </a:rPr>
              <a:t>15</a:t>
            </a:r>
            <a:r>
              <a:rPr lang="en">
                <a:solidFill>
                  <a:srgbClr val="CCCCCC"/>
                </a:solidFill>
              </a:rPr>
              <a:t>N was removed and transferred to a broth containing </a:t>
            </a:r>
            <a:r>
              <a:rPr lang="en" baseline="30000">
                <a:solidFill>
                  <a:srgbClr val="CCCCCC"/>
                </a:solidFill>
              </a:rPr>
              <a:t>14</a:t>
            </a:r>
            <a:r>
              <a:rPr lang="en">
                <a:solidFill>
                  <a:srgbClr val="CCCCCC"/>
                </a:solidFill>
              </a:rPr>
              <a:t>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As the bacteria replicated, they </a:t>
            </a:r>
            <a:r>
              <a:rPr lang="en" b="1">
                <a:solidFill>
                  <a:srgbClr val="CCCCCC"/>
                </a:solidFill>
              </a:rPr>
              <a:t>took up </a:t>
            </a:r>
            <a:r>
              <a:rPr lang="en">
                <a:solidFill>
                  <a:srgbClr val="CCCCCC"/>
                </a:solidFill>
              </a:rPr>
              <a:t>some of the </a:t>
            </a:r>
            <a:r>
              <a:rPr lang="en" baseline="30000">
                <a:solidFill>
                  <a:srgbClr val="CCCCCC"/>
                </a:solidFill>
              </a:rPr>
              <a:t>14</a:t>
            </a:r>
            <a:r>
              <a:rPr lang="en">
                <a:solidFill>
                  <a:srgbClr val="CCCCCC"/>
                </a:solidFill>
              </a:rPr>
              <a:t>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resulted in a </a:t>
            </a:r>
            <a:r>
              <a:rPr lang="en" b="1">
                <a:solidFill>
                  <a:srgbClr val="CCCCCC"/>
                </a:solidFill>
              </a:rPr>
              <a:t>hybrid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aseline="30000">
                <a:solidFill>
                  <a:srgbClr val="CCCCCC"/>
                </a:solidFill>
              </a:rPr>
              <a:t>14</a:t>
            </a:r>
            <a:r>
              <a:rPr lang="en">
                <a:solidFill>
                  <a:srgbClr val="CCCCCC"/>
                </a:solidFill>
              </a:rPr>
              <a:t>N and </a:t>
            </a:r>
            <a:r>
              <a:rPr lang="en" baseline="30000">
                <a:solidFill>
                  <a:srgbClr val="CCCCCC"/>
                </a:solidFill>
              </a:rPr>
              <a:t>15</a:t>
            </a:r>
            <a:r>
              <a:rPr lang="en">
                <a:solidFill>
                  <a:srgbClr val="CCCCCC"/>
                </a:solidFill>
              </a:rPr>
              <a:t>N DNA.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The DNA was extracted and </a:t>
            </a:r>
            <a:r>
              <a:rPr lang="en" b="1">
                <a:solidFill>
                  <a:srgbClr val="CCCCCC"/>
                </a:solidFill>
              </a:rPr>
              <a:t>spun </a:t>
            </a:r>
            <a:r>
              <a:rPr lang="en">
                <a:solidFill>
                  <a:srgbClr val="CCCCCC"/>
                </a:solidFill>
              </a:rPr>
              <a:t>again.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 DNA settled in the </a:t>
            </a:r>
            <a:r>
              <a:rPr lang="en" b="1">
                <a:solidFill>
                  <a:srgbClr val="CCCCCC"/>
                </a:solidFill>
              </a:rPr>
              <a:t>middle </a:t>
            </a:r>
            <a:r>
              <a:rPr lang="en">
                <a:solidFill>
                  <a:srgbClr val="CCCCCC"/>
                </a:solidFill>
              </a:rPr>
              <a:t>of the test tube, between the </a:t>
            </a:r>
            <a:r>
              <a:rPr lang="en" b="1">
                <a:solidFill>
                  <a:srgbClr val="CCCCCC"/>
                </a:solidFill>
              </a:rPr>
              <a:t>pure </a:t>
            </a:r>
            <a:r>
              <a:rPr lang="en" baseline="30000">
                <a:solidFill>
                  <a:srgbClr val="CCCCCC"/>
                </a:solidFill>
              </a:rPr>
              <a:t>14</a:t>
            </a:r>
            <a:r>
              <a:rPr lang="en">
                <a:solidFill>
                  <a:srgbClr val="CCCCCC"/>
                </a:solidFill>
              </a:rPr>
              <a:t>N and </a:t>
            </a:r>
            <a:r>
              <a:rPr lang="en" baseline="30000">
                <a:solidFill>
                  <a:srgbClr val="CCCCCC"/>
                </a:solidFill>
              </a:rPr>
              <a:t>15</a:t>
            </a:r>
            <a:r>
              <a:rPr lang="en">
                <a:solidFill>
                  <a:srgbClr val="CCCCCC"/>
                </a:solidFill>
              </a:rPr>
              <a:t>N values.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This confirmed that the bacteria was replicating </a:t>
            </a:r>
            <a:r>
              <a:rPr lang="en" b="1">
                <a:solidFill>
                  <a:srgbClr val="CCCCCC"/>
                </a:solidFill>
              </a:rPr>
              <a:t>semi-conservatively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71" name="Google Shape;10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8"/>
          <p:cNvSpPr/>
          <p:nvPr/>
        </p:nvSpPr>
        <p:spPr>
          <a:xfrm>
            <a:off x="4537825" y="4800"/>
            <a:ext cx="4606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78" name="Google Shape;1078;p28"/>
          <p:cNvSpPr txBox="1"/>
          <p:nvPr/>
        </p:nvSpPr>
        <p:spPr>
          <a:xfrm>
            <a:off x="395586" y="1779000"/>
            <a:ext cx="3678528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Meselson and Stahl confirmed the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semi-conservative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nature of DNA replication in an experiment taking place in 1958.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Because strands containing both </a:t>
            </a:r>
            <a:r>
              <a:rPr lang="en" sz="1300" b="1" baseline="30000" dirty="0">
                <a:solidFill>
                  <a:srgbClr val="BF0000"/>
                </a:solidFill>
                <a:latin typeface="Cambria"/>
                <a:ea typeface="Cambria"/>
                <a:cs typeface="Cambria"/>
                <a:sym typeface="Cambria"/>
              </a:rPr>
              <a:t>15</a:t>
            </a:r>
            <a:r>
              <a:rPr lang="en" sz="1300" b="1" dirty="0">
                <a:solidFill>
                  <a:srgbClr val="BF0000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300" b="1" baseline="30000" dirty="0">
                <a:solidFill>
                  <a:srgbClr val="FF7F00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r>
              <a:rPr lang="en" sz="1300" b="1" dirty="0">
                <a:solidFill>
                  <a:srgbClr val="FF7F00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 are incorporated into the DNA polymer, one strand must be conserved and the other must be new.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79" name="Google Shape;1079;p28"/>
          <p:cNvGrpSpPr/>
          <p:nvPr/>
        </p:nvGrpSpPr>
        <p:grpSpPr>
          <a:xfrm>
            <a:off x="4943400" y="792338"/>
            <a:ext cx="3795041" cy="3276929"/>
            <a:chOff x="796600" y="238125"/>
            <a:chExt cx="6023875" cy="5201475"/>
          </a:xfrm>
        </p:grpSpPr>
        <p:sp>
          <p:nvSpPr>
            <p:cNvPr id="1080" name="Google Shape;1080;p28"/>
            <p:cNvSpPr/>
            <p:nvPr/>
          </p:nvSpPr>
          <p:spPr>
            <a:xfrm>
              <a:off x="796600" y="238125"/>
              <a:ext cx="6023875" cy="5201475"/>
            </a:xfrm>
            <a:custGeom>
              <a:avLst/>
              <a:gdLst/>
              <a:ahLst/>
              <a:cxnLst/>
              <a:rect l="l" t="t" r="r" b="b"/>
              <a:pathLst>
                <a:path w="240955" h="208059" extrusionOk="0">
                  <a:moveTo>
                    <a:pt x="0" y="0"/>
                  </a:moveTo>
                  <a:lnTo>
                    <a:pt x="0" y="208058"/>
                  </a:lnTo>
                  <a:lnTo>
                    <a:pt x="240954" y="208058"/>
                  </a:lnTo>
                  <a:lnTo>
                    <a:pt x="240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1426650" y="5044050"/>
              <a:ext cx="4499750" cy="222825"/>
            </a:xfrm>
            <a:custGeom>
              <a:avLst/>
              <a:gdLst/>
              <a:ahLst/>
              <a:cxnLst/>
              <a:rect l="l" t="t" r="r" b="b"/>
              <a:pathLst>
                <a:path w="179990" h="8913" extrusionOk="0">
                  <a:moveTo>
                    <a:pt x="0" y="1"/>
                  </a:moveTo>
                  <a:lnTo>
                    <a:pt x="0" y="8912"/>
                  </a:lnTo>
                  <a:lnTo>
                    <a:pt x="179990" y="8912"/>
                  </a:lnTo>
                  <a:lnTo>
                    <a:pt x="179990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1834925" y="538425"/>
              <a:ext cx="1675275" cy="1593825"/>
            </a:xfrm>
            <a:custGeom>
              <a:avLst/>
              <a:gdLst/>
              <a:ahLst/>
              <a:cxnLst/>
              <a:rect l="l" t="t" r="r" b="b"/>
              <a:pathLst>
                <a:path w="67011" h="63753" extrusionOk="0">
                  <a:moveTo>
                    <a:pt x="0" y="0"/>
                  </a:moveTo>
                  <a:lnTo>
                    <a:pt x="65597" y="16645"/>
                  </a:lnTo>
                  <a:lnTo>
                    <a:pt x="67010" y="41180"/>
                  </a:lnTo>
                  <a:lnTo>
                    <a:pt x="28657" y="63753"/>
                  </a:lnTo>
                  <a:lnTo>
                    <a:pt x="0" y="32230"/>
                  </a:lnTo>
                  <a:close/>
                </a:path>
              </a:pathLst>
            </a:custGeom>
            <a:solidFill>
              <a:srgbClr val="F6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4005775" y="538425"/>
              <a:ext cx="1675275" cy="1593825"/>
            </a:xfrm>
            <a:custGeom>
              <a:avLst/>
              <a:gdLst/>
              <a:ahLst/>
              <a:cxnLst/>
              <a:rect l="l" t="t" r="r" b="b"/>
              <a:pathLst>
                <a:path w="67011" h="63753" extrusionOk="0">
                  <a:moveTo>
                    <a:pt x="67011" y="0"/>
                  </a:moveTo>
                  <a:lnTo>
                    <a:pt x="1414" y="16645"/>
                  </a:lnTo>
                  <a:lnTo>
                    <a:pt x="1" y="41180"/>
                  </a:lnTo>
                  <a:lnTo>
                    <a:pt x="38393" y="63753"/>
                  </a:lnTo>
                  <a:lnTo>
                    <a:pt x="67011" y="32230"/>
                  </a:lnTo>
                  <a:close/>
                </a:path>
              </a:pathLst>
            </a:custGeom>
            <a:solidFill>
              <a:srgbClr val="FFE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3923350" y="1834850"/>
              <a:ext cx="1195375" cy="926475"/>
            </a:xfrm>
            <a:custGeom>
              <a:avLst/>
              <a:gdLst/>
              <a:ahLst/>
              <a:cxnLst/>
              <a:rect l="l" t="t" r="r" b="b"/>
              <a:pathLst>
                <a:path w="47815" h="37059" extrusionOk="0">
                  <a:moveTo>
                    <a:pt x="42672" y="1"/>
                  </a:moveTo>
                  <a:lnTo>
                    <a:pt x="0" y="37059"/>
                  </a:lnTo>
                  <a:lnTo>
                    <a:pt x="47814" y="10011"/>
                  </a:lnTo>
                  <a:close/>
                </a:path>
              </a:pathLst>
            </a:custGeom>
            <a:solidFill>
              <a:srgbClr val="FFE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1464925" y="1683725"/>
              <a:ext cx="2530075" cy="1800900"/>
            </a:xfrm>
            <a:custGeom>
              <a:avLst/>
              <a:gdLst/>
              <a:ahLst/>
              <a:cxnLst/>
              <a:rect l="l" t="t" r="r" b="b"/>
              <a:pathLst>
                <a:path w="101203" h="72036" extrusionOk="0">
                  <a:moveTo>
                    <a:pt x="17980" y="0"/>
                  </a:moveTo>
                  <a:lnTo>
                    <a:pt x="30974" y="1335"/>
                  </a:lnTo>
                  <a:lnTo>
                    <a:pt x="101203" y="45381"/>
                  </a:lnTo>
                  <a:lnTo>
                    <a:pt x="32779" y="14800"/>
                  </a:lnTo>
                  <a:lnTo>
                    <a:pt x="31798" y="72036"/>
                  </a:lnTo>
                  <a:lnTo>
                    <a:pt x="13033" y="72036"/>
                  </a:lnTo>
                  <a:lnTo>
                    <a:pt x="0" y="72036"/>
                  </a:lnTo>
                  <a:lnTo>
                    <a:pt x="3730" y="57786"/>
                  </a:lnTo>
                  <a:close/>
                </a:path>
              </a:pathLst>
            </a:custGeom>
            <a:solidFill>
              <a:srgbClr val="F6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2259850" y="2818225"/>
              <a:ext cx="2849050" cy="867600"/>
            </a:xfrm>
            <a:custGeom>
              <a:avLst/>
              <a:gdLst/>
              <a:ahLst/>
              <a:cxnLst/>
              <a:rect l="l" t="t" r="r" b="b"/>
              <a:pathLst>
                <a:path w="113962" h="34704" extrusionOk="0">
                  <a:moveTo>
                    <a:pt x="1" y="32937"/>
                  </a:moveTo>
                  <a:lnTo>
                    <a:pt x="1" y="14526"/>
                  </a:lnTo>
                  <a:lnTo>
                    <a:pt x="66540" y="1"/>
                  </a:lnTo>
                  <a:lnTo>
                    <a:pt x="113962" y="14526"/>
                  </a:lnTo>
                  <a:lnTo>
                    <a:pt x="113962" y="34703"/>
                  </a:lnTo>
                  <a:close/>
                </a:path>
              </a:pathLst>
            </a:custGeom>
            <a:solidFill>
              <a:srgbClr val="EEF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4843900" y="606150"/>
              <a:ext cx="1439750" cy="1519225"/>
            </a:xfrm>
            <a:custGeom>
              <a:avLst/>
              <a:gdLst/>
              <a:ahLst/>
              <a:cxnLst/>
              <a:rect l="l" t="t" r="r" b="b"/>
              <a:pathLst>
                <a:path w="57590" h="60769" extrusionOk="0">
                  <a:moveTo>
                    <a:pt x="22180" y="0"/>
                  </a:moveTo>
                  <a:lnTo>
                    <a:pt x="22180" y="23907"/>
                  </a:lnTo>
                  <a:lnTo>
                    <a:pt x="0" y="57825"/>
                  </a:lnTo>
                  <a:lnTo>
                    <a:pt x="3298" y="60769"/>
                  </a:lnTo>
                  <a:lnTo>
                    <a:pt x="54645" y="60769"/>
                  </a:lnTo>
                  <a:lnTo>
                    <a:pt x="57589" y="57825"/>
                  </a:lnTo>
                  <a:lnTo>
                    <a:pt x="34899" y="23475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4831150" y="596325"/>
              <a:ext cx="1465250" cy="1538875"/>
            </a:xfrm>
            <a:custGeom>
              <a:avLst/>
              <a:gdLst/>
              <a:ahLst/>
              <a:cxnLst/>
              <a:rect l="l" t="t" r="r" b="b"/>
              <a:pathLst>
                <a:path w="58610" h="61555" extrusionOk="0">
                  <a:moveTo>
                    <a:pt x="22298" y="1"/>
                  </a:moveTo>
                  <a:lnTo>
                    <a:pt x="22298" y="24182"/>
                  </a:lnTo>
                  <a:cubicBezTo>
                    <a:pt x="22180" y="24379"/>
                    <a:pt x="0" y="58296"/>
                    <a:pt x="0" y="58296"/>
                  </a:cubicBezTo>
                  <a:lnTo>
                    <a:pt x="3651" y="61554"/>
                  </a:lnTo>
                  <a:lnTo>
                    <a:pt x="55312" y="61554"/>
                  </a:lnTo>
                  <a:lnTo>
                    <a:pt x="58609" y="58296"/>
                  </a:lnTo>
                  <a:cubicBezTo>
                    <a:pt x="58609" y="58296"/>
                    <a:pt x="35919" y="23947"/>
                    <a:pt x="35802" y="23790"/>
                  </a:cubicBezTo>
                  <a:lnTo>
                    <a:pt x="35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4855675" y="614975"/>
              <a:ext cx="1416200" cy="1500600"/>
            </a:xfrm>
            <a:custGeom>
              <a:avLst/>
              <a:gdLst/>
              <a:ahLst/>
              <a:cxnLst/>
              <a:rect l="l" t="t" r="r" b="b"/>
              <a:pathLst>
                <a:path w="56648" h="60024" extrusionOk="0">
                  <a:moveTo>
                    <a:pt x="22062" y="0"/>
                  </a:moveTo>
                  <a:lnTo>
                    <a:pt x="22062" y="23672"/>
                  </a:lnTo>
                  <a:cubicBezTo>
                    <a:pt x="22062" y="23672"/>
                    <a:pt x="393" y="56883"/>
                    <a:pt x="0" y="57432"/>
                  </a:cubicBezTo>
                  <a:cubicBezTo>
                    <a:pt x="432" y="57786"/>
                    <a:pt x="2788" y="59866"/>
                    <a:pt x="2984" y="60023"/>
                  </a:cubicBezTo>
                  <a:lnTo>
                    <a:pt x="54017" y="60023"/>
                  </a:lnTo>
                  <a:lnTo>
                    <a:pt x="56647" y="57432"/>
                  </a:lnTo>
                  <a:cubicBezTo>
                    <a:pt x="56294" y="56922"/>
                    <a:pt x="34036" y="23240"/>
                    <a:pt x="34036" y="23240"/>
                  </a:cubicBezTo>
                  <a:lnTo>
                    <a:pt x="340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5373850" y="530575"/>
              <a:ext cx="360200" cy="66750"/>
            </a:xfrm>
            <a:custGeom>
              <a:avLst/>
              <a:gdLst/>
              <a:ahLst/>
              <a:cxnLst/>
              <a:rect l="l" t="t" r="r" b="b"/>
              <a:pathLst>
                <a:path w="14408" h="2670" extrusionOk="0">
                  <a:moveTo>
                    <a:pt x="1335" y="0"/>
                  </a:moveTo>
                  <a:cubicBezTo>
                    <a:pt x="629" y="0"/>
                    <a:pt x="1" y="628"/>
                    <a:pt x="1" y="1335"/>
                  </a:cubicBezTo>
                  <a:cubicBezTo>
                    <a:pt x="1" y="2081"/>
                    <a:pt x="629" y="2670"/>
                    <a:pt x="1335" y="2670"/>
                  </a:cubicBezTo>
                  <a:lnTo>
                    <a:pt x="13073" y="2670"/>
                  </a:lnTo>
                  <a:cubicBezTo>
                    <a:pt x="13819" y="2670"/>
                    <a:pt x="14408" y="2081"/>
                    <a:pt x="14408" y="1335"/>
                  </a:cubicBezTo>
                  <a:cubicBezTo>
                    <a:pt x="14408" y="628"/>
                    <a:pt x="13819" y="0"/>
                    <a:pt x="13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5365025" y="521750"/>
              <a:ext cx="378850" cy="85400"/>
            </a:xfrm>
            <a:custGeom>
              <a:avLst/>
              <a:gdLst/>
              <a:ahLst/>
              <a:cxnLst/>
              <a:rect l="l" t="t" r="r" b="b"/>
              <a:pathLst>
                <a:path w="15154" h="3416" extrusionOk="0">
                  <a:moveTo>
                    <a:pt x="1688" y="0"/>
                  </a:moveTo>
                  <a:cubicBezTo>
                    <a:pt x="1257" y="0"/>
                    <a:pt x="825" y="157"/>
                    <a:pt x="471" y="471"/>
                  </a:cubicBezTo>
                  <a:cubicBezTo>
                    <a:pt x="157" y="824"/>
                    <a:pt x="0" y="1256"/>
                    <a:pt x="0" y="1688"/>
                  </a:cubicBezTo>
                  <a:cubicBezTo>
                    <a:pt x="0" y="2159"/>
                    <a:pt x="157" y="2591"/>
                    <a:pt x="471" y="2905"/>
                  </a:cubicBezTo>
                  <a:cubicBezTo>
                    <a:pt x="825" y="3258"/>
                    <a:pt x="1257" y="3415"/>
                    <a:pt x="1688" y="3415"/>
                  </a:cubicBezTo>
                  <a:lnTo>
                    <a:pt x="13426" y="3415"/>
                  </a:lnTo>
                  <a:cubicBezTo>
                    <a:pt x="14368" y="3415"/>
                    <a:pt x="15153" y="2669"/>
                    <a:pt x="15153" y="1688"/>
                  </a:cubicBezTo>
                  <a:cubicBezTo>
                    <a:pt x="15153" y="746"/>
                    <a:pt x="14368" y="0"/>
                    <a:pt x="13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5383675" y="540375"/>
              <a:ext cx="340575" cy="48125"/>
            </a:xfrm>
            <a:custGeom>
              <a:avLst/>
              <a:gdLst/>
              <a:ahLst/>
              <a:cxnLst/>
              <a:rect l="l" t="t" r="r" b="b"/>
              <a:pathLst>
                <a:path w="13623" h="1925" extrusionOk="0">
                  <a:moveTo>
                    <a:pt x="942" y="1"/>
                  </a:moveTo>
                  <a:cubicBezTo>
                    <a:pt x="707" y="1"/>
                    <a:pt x="471" y="119"/>
                    <a:pt x="275" y="276"/>
                  </a:cubicBezTo>
                  <a:cubicBezTo>
                    <a:pt x="118" y="472"/>
                    <a:pt x="0" y="708"/>
                    <a:pt x="0" y="943"/>
                  </a:cubicBezTo>
                  <a:cubicBezTo>
                    <a:pt x="0" y="1218"/>
                    <a:pt x="118" y="1453"/>
                    <a:pt x="275" y="1650"/>
                  </a:cubicBezTo>
                  <a:cubicBezTo>
                    <a:pt x="471" y="1807"/>
                    <a:pt x="707" y="1924"/>
                    <a:pt x="942" y="1924"/>
                  </a:cubicBezTo>
                  <a:lnTo>
                    <a:pt x="12680" y="1924"/>
                  </a:lnTo>
                  <a:cubicBezTo>
                    <a:pt x="13190" y="1924"/>
                    <a:pt x="13622" y="1493"/>
                    <a:pt x="13622" y="943"/>
                  </a:cubicBezTo>
                  <a:cubicBezTo>
                    <a:pt x="13622" y="433"/>
                    <a:pt x="13190" y="1"/>
                    <a:pt x="12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4855675" y="1443275"/>
              <a:ext cx="1416200" cy="672300"/>
            </a:xfrm>
            <a:custGeom>
              <a:avLst/>
              <a:gdLst/>
              <a:ahLst/>
              <a:cxnLst/>
              <a:rect l="l" t="t" r="r" b="b"/>
              <a:pathLst>
                <a:path w="56648" h="26892" extrusionOk="0">
                  <a:moveTo>
                    <a:pt x="15860" y="1"/>
                  </a:moveTo>
                  <a:cubicBezTo>
                    <a:pt x="9422" y="9893"/>
                    <a:pt x="236" y="23947"/>
                    <a:pt x="0" y="24300"/>
                  </a:cubicBezTo>
                  <a:cubicBezTo>
                    <a:pt x="432" y="24654"/>
                    <a:pt x="2788" y="26734"/>
                    <a:pt x="2984" y="26891"/>
                  </a:cubicBezTo>
                  <a:lnTo>
                    <a:pt x="54017" y="26891"/>
                  </a:lnTo>
                  <a:lnTo>
                    <a:pt x="56647" y="24300"/>
                  </a:lnTo>
                  <a:cubicBezTo>
                    <a:pt x="56412" y="23986"/>
                    <a:pt x="47186" y="10011"/>
                    <a:pt x="405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5167750" y="1576750"/>
              <a:ext cx="360200" cy="457350"/>
            </a:xfrm>
            <a:custGeom>
              <a:avLst/>
              <a:gdLst/>
              <a:ahLst/>
              <a:cxnLst/>
              <a:rect l="l" t="t" r="r" b="b"/>
              <a:pathLst>
                <a:path w="14408" h="18294" extrusionOk="0">
                  <a:moveTo>
                    <a:pt x="1" y="1"/>
                  </a:moveTo>
                  <a:lnTo>
                    <a:pt x="1" y="18294"/>
                  </a:lnTo>
                  <a:lnTo>
                    <a:pt x="2317" y="18294"/>
                  </a:lnTo>
                  <a:lnTo>
                    <a:pt x="2317" y="3926"/>
                  </a:lnTo>
                  <a:lnTo>
                    <a:pt x="11935" y="18294"/>
                  </a:lnTo>
                  <a:lnTo>
                    <a:pt x="14408" y="18294"/>
                  </a:lnTo>
                  <a:lnTo>
                    <a:pt x="14408" y="1"/>
                  </a:lnTo>
                  <a:lnTo>
                    <a:pt x="12092" y="1"/>
                  </a:lnTo>
                  <a:lnTo>
                    <a:pt x="12092" y="1436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5600550" y="1574800"/>
              <a:ext cx="102100" cy="278725"/>
            </a:xfrm>
            <a:custGeom>
              <a:avLst/>
              <a:gdLst/>
              <a:ahLst/>
              <a:cxnLst/>
              <a:rect l="l" t="t" r="r" b="b"/>
              <a:pathLst>
                <a:path w="4084" h="11149" extrusionOk="0">
                  <a:moveTo>
                    <a:pt x="3220" y="0"/>
                  </a:moveTo>
                  <a:cubicBezTo>
                    <a:pt x="2984" y="510"/>
                    <a:pt x="2552" y="981"/>
                    <a:pt x="2003" y="1492"/>
                  </a:cubicBezTo>
                  <a:cubicBezTo>
                    <a:pt x="1414" y="2002"/>
                    <a:pt x="747" y="2434"/>
                    <a:pt x="1" y="2787"/>
                  </a:cubicBezTo>
                  <a:lnTo>
                    <a:pt x="1" y="4122"/>
                  </a:lnTo>
                  <a:cubicBezTo>
                    <a:pt x="433" y="3965"/>
                    <a:pt x="904" y="3729"/>
                    <a:pt x="1453" y="3415"/>
                  </a:cubicBezTo>
                  <a:cubicBezTo>
                    <a:pt x="1964" y="3101"/>
                    <a:pt x="2395" y="2787"/>
                    <a:pt x="2710" y="2473"/>
                  </a:cubicBezTo>
                  <a:lnTo>
                    <a:pt x="2710" y="11149"/>
                  </a:lnTo>
                  <a:lnTo>
                    <a:pt x="4083" y="11149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5779175" y="1575775"/>
              <a:ext cx="191400" cy="277750"/>
            </a:xfrm>
            <a:custGeom>
              <a:avLst/>
              <a:gdLst/>
              <a:ahLst/>
              <a:cxnLst/>
              <a:rect l="l" t="t" r="r" b="b"/>
              <a:pathLst>
                <a:path w="7656" h="11110" extrusionOk="0">
                  <a:moveTo>
                    <a:pt x="4790" y="2199"/>
                  </a:moveTo>
                  <a:lnTo>
                    <a:pt x="4790" y="7223"/>
                  </a:lnTo>
                  <a:lnTo>
                    <a:pt x="1335" y="7223"/>
                  </a:lnTo>
                  <a:lnTo>
                    <a:pt x="4790" y="2199"/>
                  </a:lnTo>
                  <a:close/>
                  <a:moveTo>
                    <a:pt x="5025" y="0"/>
                  </a:moveTo>
                  <a:lnTo>
                    <a:pt x="0" y="7223"/>
                  </a:lnTo>
                  <a:lnTo>
                    <a:pt x="0" y="8440"/>
                  </a:lnTo>
                  <a:lnTo>
                    <a:pt x="4790" y="8440"/>
                  </a:lnTo>
                  <a:lnTo>
                    <a:pt x="4790" y="11110"/>
                  </a:lnTo>
                  <a:lnTo>
                    <a:pt x="6164" y="11110"/>
                  </a:lnTo>
                  <a:lnTo>
                    <a:pt x="6164" y="8440"/>
                  </a:lnTo>
                  <a:lnTo>
                    <a:pt x="7655" y="8440"/>
                  </a:lnTo>
                  <a:lnTo>
                    <a:pt x="7655" y="7223"/>
                  </a:lnTo>
                  <a:lnTo>
                    <a:pt x="6164" y="7223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1180325" y="606150"/>
              <a:ext cx="1439725" cy="1519225"/>
            </a:xfrm>
            <a:custGeom>
              <a:avLst/>
              <a:gdLst/>
              <a:ahLst/>
              <a:cxnLst/>
              <a:rect l="l" t="t" r="r" b="b"/>
              <a:pathLst>
                <a:path w="57589" h="60769" extrusionOk="0">
                  <a:moveTo>
                    <a:pt x="22180" y="0"/>
                  </a:moveTo>
                  <a:lnTo>
                    <a:pt x="22180" y="23907"/>
                  </a:lnTo>
                  <a:lnTo>
                    <a:pt x="0" y="57825"/>
                  </a:lnTo>
                  <a:lnTo>
                    <a:pt x="3298" y="60769"/>
                  </a:lnTo>
                  <a:lnTo>
                    <a:pt x="54684" y="60769"/>
                  </a:lnTo>
                  <a:lnTo>
                    <a:pt x="57589" y="57825"/>
                  </a:lnTo>
                  <a:lnTo>
                    <a:pt x="34899" y="23475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1167550" y="596325"/>
              <a:ext cx="1465275" cy="1538875"/>
            </a:xfrm>
            <a:custGeom>
              <a:avLst/>
              <a:gdLst/>
              <a:ahLst/>
              <a:cxnLst/>
              <a:rect l="l" t="t" r="r" b="b"/>
              <a:pathLst>
                <a:path w="58611" h="61555" extrusionOk="0">
                  <a:moveTo>
                    <a:pt x="22298" y="1"/>
                  </a:moveTo>
                  <a:lnTo>
                    <a:pt x="22298" y="24182"/>
                  </a:lnTo>
                  <a:cubicBezTo>
                    <a:pt x="22181" y="24379"/>
                    <a:pt x="1" y="58296"/>
                    <a:pt x="1" y="58296"/>
                  </a:cubicBezTo>
                  <a:lnTo>
                    <a:pt x="3691" y="61554"/>
                  </a:lnTo>
                  <a:lnTo>
                    <a:pt x="55352" y="61554"/>
                  </a:lnTo>
                  <a:lnTo>
                    <a:pt x="58610" y="58296"/>
                  </a:lnTo>
                  <a:cubicBezTo>
                    <a:pt x="58610" y="58296"/>
                    <a:pt x="35920" y="23947"/>
                    <a:pt x="35802" y="23790"/>
                  </a:cubicBezTo>
                  <a:lnTo>
                    <a:pt x="35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1193075" y="614975"/>
              <a:ext cx="1415200" cy="1500600"/>
            </a:xfrm>
            <a:custGeom>
              <a:avLst/>
              <a:gdLst/>
              <a:ahLst/>
              <a:cxnLst/>
              <a:rect l="l" t="t" r="r" b="b"/>
              <a:pathLst>
                <a:path w="56608" h="60024" extrusionOk="0">
                  <a:moveTo>
                    <a:pt x="22062" y="0"/>
                  </a:moveTo>
                  <a:lnTo>
                    <a:pt x="22062" y="23672"/>
                  </a:lnTo>
                  <a:cubicBezTo>
                    <a:pt x="22062" y="23672"/>
                    <a:pt x="354" y="56883"/>
                    <a:pt x="0" y="57432"/>
                  </a:cubicBezTo>
                  <a:cubicBezTo>
                    <a:pt x="393" y="57786"/>
                    <a:pt x="2748" y="59866"/>
                    <a:pt x="2945" y="60023"/>
                  </a:cubicBezTo>
                  <a:lnTo>
                    <a:pt x="54017" y="60023"/>
                  </a:lnTo>
                  <a:lnTo>
                    <a:pt x="56608" y="57432"/>
                  </a:lnTo>
                  <a:cubicBezTo>
                    <a:pt x="56255" y="56922"/>
                    <a:pt x="34036" y="23240"/>
                    <a:pt x="34036" y="23240"/>
                  </a:cubicBezTo>
                  <a:lnTo>
                    <a:pt x="340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711250" y="530575"/>
              <a:ext cx="359225" cy="66750"/>
            </a:xfrm>
            <a:custGeom>
              <a:avLst/>
              <a:gdLst/>
              <a:ahLst/>
              <a:cxnLst/>
              <a:rect l="l" t="t" r="r" b="b"/>
              <a:pathLst>
                <a:path w="14369" h="2670" extrusionOk="0">
                  <a:moveTo>
                    <a:pt x="1335" y="0"/>
                  </a:moveTo>
                  <a:cubicBezTo>
                    <a:pt x="590" y="0"/>
                    <a:pt x="1" y="628"/>
                    <a:pt x="1" y="1335"/>
                  </a:cubicBezTo>
                  <a:cubicBezTo>
                    <a:pt x="1" y="2081"/>
                    <a:pt x="590" y="2670"/>
                    <a:pt x="1335" y="2670"/>
                  </a:cubicBezTo>
                  <a:lnTo>
                    <a:pt x="13034" y="2670"/>
                  </a:lnTo>
                  <a:cubicBezTo>
                    <a:pt x="13780" y="2670"/>
                    <a:pt x="14368" y="2081"/>
                    <a:pt x="14368" y="1335"/>
                  </a:cubicBezTo>
                  <a:cubicBezTo>
                    <a:pt x="14368" y="628"/>
                    <a:pt x="13780" y="0"/>
                    <a:pt x="13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701450" y="521750"/>
              <a:ext cx="378850" cy="85400"/>
            </a:xfrm>
            <a:custGeom>
              <a:avLst/>
              <a:gdLst/>
              <a:ahLst/>
              <a:cxnLst/>
              <a:rect l="l" t="t" r="r" b="b"/>
              <a:pathLst>
                <a:path w="15154" h="3416" extrusionOk="0">
                  <a:moveTo>
                    <a:pt x="1727" y="0"/>
                  </a:moveTo>
                  <a:cubicBezTo>
                    <a:pt x="1256" y="0"/>
                    <a:pt x="825" y="157"/>
                    <a:pt x="511" y="471"/>
                  </a:cubicBezTo>
                  <a:cubicBezTo>
                    <a:pt x="157" y="824"/>
                    <a:pt x="0" y="1256"/>
                    <a:pt x="0" y="1688"/>
                  </a:cubicBezTo>
                  <a:cubicBezTo>
                    <a:pt x="0" y="2159"/>
                    <a:pt x="157" y="2591"/>
                    <a:pt x="511" y="2905"/>
                  </a:cubicBezTo>
                  <a:cubicBezTo>
                    <a:pt x="825" y="3258"/>
                    <a:pt x="1256" y="3415"/>
                    <a:pt x="1727" y="3415"/>
                  </a:cubicBezTo>
                  <a:lnTo>
                    <a:pt x="13426" y="3415"/>
                  </a:lnTo>
                  <a:cubicBezTo>
                    <a:pt x="14368" y="3415"/>
                    <a:pt x="15153" y="2669"/>
                    <a:pt x="15153" y="1688"/>
                  </a:cubicBezTo>
                  <a:cubicBezTo>
                    <a:pt x="15153" y="746"/>
                    <a:pt x="14368" y="0"/>
                    <a:pt x="13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1720100" y="540375"/>
              <a:ext cx="341550" cy="48125"/>
            </a:xfrm>
            <a:custGeom>
              <a:avLst/>
              <a:gdLst/>
              <a:ahLst/>
              <a:cxnLst/>
              <a:rect l="l" t="t" r="r" b="b"/>
              <a:pathLst>
                <a:path w="13662" h="1925" extrusionOk="0">
                  <a:moveTo>
                    <a:pt x="981" y="1"/>
                  </a:moveTo>
                  <a:cubicBezTo>
                    <a:pt x="707" y="1"/>
                    <a:pt x="471" y="119"/>
                    <a:pt x="275" y="276"/>
                  </a:cubicBezTo>
                  <a:cubicBezTo>
                    <a:pt x="118" y="472"/>
                    <a:pt x="0" y="708"/>
                    <a:pt x="0" y="943"/>
                  </a:cubicBezTo>
                  <a:cubicBezTo>
                    <a:pt x="0" y="1218"/>
                    <a:pt x="118" y="1453"/>
                    <a:pt x="275" y="1650"/>
                  </a:cubicBezTo>
                  <a:cubicBezTo>
                    <a:pt x="471" y="1807"/>
                    <a:pt x="707" y="1924"/>
                    <a:pt x="981" y="1924"/>
                  </a:cubicBezTo>
                  <a:lnTo>
                    <a:pt x="12680" y="1924"/>
                  </a:lnTo>
                  <a:cubicBezTo>
                    <a:pt x="13229" y="1924"/>
                    <a:pt x="13661" y="1493"/>
                    <a:pt x="13661" y="943"/>
                  </a:cubicBezTo>
                  <a:cubicBezTo>
                    <a:pt x="13661" y="433"/>
                    <a:pt x="13229" y="1"/>
                    <a:pt x="12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1193075" y="1443275"/>
              <a:ext cx="1415200" cy="672300"/>
            </a:xfrm>
            <a:custGeom>
              <a:avLst/>
              <a:gdLst/>
              <a:ahLst/>
              <a:cxnLst/>
              <a:rect l="l" t="t" r="r" b="b"/>
              <a:pathLst>
                <a:path w="56608" h="26892" extrusionOk="0">
                  <a:moveTo>
                    <a:pt x="15860" y="1"/>
                  </a:moveTo>
                  <a:cubicBezTo>
                    <a:pt x="9383" y="9893"/>
                    <a:pt x="236" y="23947"/>
                    <a:pt x="0" y="24300"/>
                  </a:cubicBezTo>
                  <a:cubicBezTo>
                    <a:pt x="393" y="24654"/>
                    <a:pt x="2748" y="26734"/>
                    <a:pt x="2945" y="26891"/>
                  </a:cubicBezTo>
                  <a:lnTo>
                    <a:pt x="54017" y="26891"/>
                  </a:lnTo>
                  <a:lnTo>
                    <a:pt x="56608" y="24300"/>
                  </a:lnTo>
                  <a:cubicBezTo>
                    <a:pt x="56372" y="23986"/>
                    <a:pt x="47147" y="10011"/>
                    <a:pt x="40552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1505150" y="1576750"/>
              <a:ext cx="360200" cy="457350"/>
            </a:xfrm>
            <a:custGeom>
              <a:avLst/>
              <a:gdLst/>
              <a:ahLst/>
              <a:cxnLst/>
              <a:rect l="l" t="t" r="r" b="b"/>
              <a:pathLst>
                <a:path w="14408" h="18294" extrusionOk="0">
                  <a:moveTo>
                    <a:pt x="1" y="1"/>
                  </a:moveTo>
                  <a:lnTo>
                    <a:pt x="1" y="18294"/>
                  </a:lnTo>
                  <a:lnTo>
                    <a:pt x="2317" y="18294"/>
                  </a:lnTo>
                  <a:lnTo>
                    <a:pt x="2317" y="3926"/>
                  </a:lnTo>
                  <a:lnTo>
                    <a:pt x="11935" y="18294"/>
                  </a:lnTo>
                  <a:lnTo>
                    <a:pt x="14408" y="18294"/>
                  </a:lnTo>
                  <a:lnTo>
                    <a:pt x="14408" y="1"/>
                  </a:lnTo>
                  <a:lnTo>
                    <a:pt x="12092" y="1"/>
                  </a:lnTo>
                  <a:lnTo>
                    <a:pt x="12092" y="1436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1937950" y="1574800"/>
              <a:ext cx="102100" cy="278725"/>
            </a:xfrm>
            <a:custGeom>
              <a:avLst/>
              <a:gdLst/>
              <a:ahLst/>
              <a:cxnLst/>
              <a:rect l="l" t="t" r="r" b="b"/>
              <a:pathLst>
                <a:path w="4084" h="11149" extrusionOk="0">
                  <a:moveTo>
                    <a:pt x="3220" y="0"/>
                  </a:moveTo>
                  <a:cubicBezTo>
                    <a:pt x="2984" y="510"/>
                    <a:pt x="2553" y="981"/>
                    <a:pt x="2003" y="1492"/>
                  </a:cubicBezTo>
                  <a:cubicBezTo>
                    <a:pt x="1414" y="2002"/>
                    <a:pt x="786" y="2434"/>
                    <a:pt x="1" y="2787"/>
                  </a:cubicBezTo>
                  <a:lnTo>
                    <a:pt x="1" y="4122"/>
                  </a:lnTo>
                  <a:cubicBezTo>
                    <a:pt x="433" y="3965"/>
                    <a:pt x="904" y="3729"/>
                    <a:pt x="1453" y="3415"/>
                  </a:cubicBezTo>
                  <a:cubicBezTo>
                    <a:pt x="1964" y="3101"/>
                    <a:pt x="2396" y="2787"/>
                    <a:pt x="2710" y="2473"/>
                  </a:cubicBezTo>
                  <a:lnTo>
                    <a:pt x="2710" y="11149"/>
                  </a:lnTo>
                  <a:lnTo>
                    <a:pt x="4084" y="11149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2127375" y="1579700"/>
              <a:ext cx="183550" cy="278750"/>
            </a:xfrm>
            <a:custGeom>
              <a:avLst/>
              <a:gdLst/>
              <a:ahLst/>
              <a:cxnLst/>
              <a:rect l="l" t="t" r="r" b="b"/>
              <a:pathLst>
                <a:path w="7342" h="11150" extrusionOk="0">
                  <a:moveTo>
                    <a:pt x="1335" y="0"/>
                  </a:moveTo>
                  <a:lnTo>
                    <a:pt x="236" y="5692"/>
                  </a:lnTo>
                  <a:lnTo>
                    <a:pt x="1531" y="5889"/>
                  </a:lnTo>
                  <a:cubicBezTo>
                    <a:pt x="1728" y="5535"/>
                    <a:pt x="2002" y="5300"/>
                    <a:pt x="2356" y="5104"/>
                  </a:cubicBezTo>
                  <a:cubicBezTo>
                    <a:pt x="2709" y="4907"/>
                    <a:pt x="3102" y="4790"/>
                    <a:pt x="3533" y="4790"/>
                  </a:cubicBezTo>
                  <a:cubicBezTo>
                    <a:pt x="4240" y="4790"/>
                    <a:pt x="4829" y="5025"/>
                    <a:pt x="5261" y="5457"/>
                  </a:cubicBezTo>
                  <a:cubicBezTo>
                    <a:pt x="5692" y="5928"/>
                    <a:pt x="5928" y="6517"/>
                    <a:pt x="5928" y="7302"/>
                  </a:cubicBezTo>
                  <a:cubicBezTo>
                    <a:pt x="5928" y="8126"/>
                    <a:pt x="5692" y="8794"/>
                    <a:pt x="5221" y="9265"/>
                  </a:cubicBezTo>
                  <a:cubicBezTo>
                    <a:pt x="4790" y="9775"/>
                    <a:pt x="4240" y="10011"/>
                    <a:pt x="3573" y="10011"/>
                  </a:cubicBezTo>
                  <a:cubicBezTo>
                    <a:pt x="3023" y="10011"/>
                    <a:pt x="2552" y="9854"/>
                    <a:pt x="2159" y="9500"/>
                  </a:cubicBezTo>
                  <a:cubicBezTo>
                    <a:pt x="1767" y="9147"/>
                    <a:pt x="1531" y="8597"/>
                    <a:pt x="1453" y="7930"/>
                  </a:cubicBezTo>
                  <a:lnTo>
                    <a:pt x="0" y="8048"/>
                  </a:lnTo>
                  <a:cubicBezTo>
                    <a:pt x="79" y="8990"/>
                    <a:pt x="471" y="9736"/>
                    <a:pt x="1100" y="10285"/>
                  </a:cubicBezTo>
                  <a:cubicBezTo>
                    <a:pt x="1728" y="10874"/>
                    <a:pt x="2552" y="11149"/>
                    <a:pt x="3573" y="11149"/>
                  </a:cubicBezTo>
                  <a:cubicBezTo>
                    <a:pt x="4790" y="11149"/>
                    <a:pt x="5771" y="10678"/>
                    <a:pt x="6478" y="9775"/>
                  </a:cubicBezTo>
                  <a:cubicBezTo>
                    <a:pt x="7066" y="9069"/>
                    <a:pt x="7341" y="8205"/>
                    <a:pt x="7341" y="7184"/>
                  </a:cubicBezTo>
                  <a:cubicBezTo>
                    <a:pt x="7341" y="6124"/>
                    <a:pt x="7027" y="5261"/>
                    <a:pt x="6360" y="4593"/>
                  </a:cubicBezTo>
                  <a:cubicBezTo>
                    <a:pt x="5692" y="3926"/>
                    <a:pt x="4868" y="3612"/>
                    <a:pt x="3926" y="3612"/>
                  </a:cubicBezTo>
                  <a:cubicBezTo>
                    <a:pt x="3180" y="3612"/>
                    <a:pt x="2473" y="3808"/>
                    <a:pt x="1806" y="4279"/>
                  </a:cubicBezTo>
                  <a:lnTo>
                    <a:pt x="2395" y="1296"/>
                  </a:lnTo>
                  <a:lnTo>
                    <a:pt x="6831" y="1296"/>
                  </a:lnTo>
                  <a:lnTo>
                    <a:pt x="6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2966475" y="609075"/>
              <a:ext cx="78525" cy="105050"/>
            </a:xfrm>
            <a:custGeom>
              <a:avLst/>
              <a:gdLst/>
              <a:ahLst/>
              <a:cxnLst/>
              <a:rect l="l" t="t" r="r" b="b"/>
              <a:pathLst>
                <a:path w="3141" h="4202" extrusionOk="0">
                  <a:moveTo>
                    <a:pt x="0" y="1"/>
                  </a:moveTo>
                  <a:lnTo>
                    <a:pt x="0" y="4201"/>
                  </a:lnTo>
                  <a:lnTo>
                    <a:pt x="3141" y="4201"/>
                  </a:lnTo>
                  <a:lnTo>
                    <a:pt x="3141" y="3730"/>
                  </a:lnTo>
                  <a:lnTo>
                    <a:pt x="550" y="3730"/>
                  </a:lnTo>
                  <a:lnTo>
                    <a:pt x="550" y="2278"/>
                  </a:lnTo>
                  <a:lnTo>
                    <a:pt x="2866" y="2278"/>
                  </a:lnTo>
                  <a:lnTo>
                    <a:pt x="2866" y="1767"/>
                  </a:lnTo>
                  <a:lnTo>
                    <a:pt x="550" y="1767"/>
                  </a:lnTo>
                  <a:lnTo>
                    <a:pt x="550" y="511"/>
                  </a:lnTo>
                  <a:lnTo>
                    <a:pt x="3023" y="511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3066575" y="699375"/>
              <a:ext cx="14750" cy="14750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0" y="0"/>
                  </a:moveTo>
                  <a:lnTo>
                    <a:pt x="0" y="589"/>
                  </a:lnTo>
                  <a:lnTo>
                    <a:pt x="589" y="58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3099950" y="636575"/>
              <a:ext cx="65775" cy="79500"/>
            </a:xfrm>
            <a:custGeom>
              <a:avLst/>
              <a:gdLst/>
              <a:ahLst/>
              <a:cxnLst/>
              <a:rect l="l" t="t" r="r" b="b"/>
              <a:pathLst>
                <a:path w="2631" h="3180" extrusionOk="0">
                  <a:moveTo>
                    <a:pt x="1374" y="0"/>
                  </a:moveTo>
                  <a:cubicBezTo>
                    <a:pt x="1099" y="0"/>
                    <a:pt x="864" y="39"/>
                    <a:pt x="628" y="157"/>
                  </a:cubicBezTo>
                  <a:cubicBezTo>
                    <a:pt x="432" y="314"/>
                    <a:pt x="236" y="471"/>
                    <a:pt x="157" y="746"/>
                  </a:cubicBezTo>
                  <a:cubicBezTo>
                    <a:pt x="39" y="981"/>
                    <a:pt x="0" y="1256"/>
                    <a:pt x="0" y="1610"/>
                  </a:cubicBezTo>
                  <a:cubicBezTo>
                    <a:pt x="0" y="2120"/>
                    <a:pt x="118" y="2512"/>
                    <a:pt x="353" y="2787"/>
                  </a:cubicBezTo>
                  <a:cubicBezTo>
                    <a:pt x="628" y="3062"/>
                    <a:pt x="942" y="3180"/>
                    <a:pt x="1374" y="3180"/>
                  </a:cubicBezTo>
                  <a:cubicBezTo>
                    <a:pt x="1688" y="3180"/>
                    <a:pt x="2002" y="3101"/>
                    <a:pt x="2199" y="2905"/>
                  </a:cubicBezTo>
                  <a:cubicBezTo>
                    <a:pt x="2434" y="2669"/>
                    <a:pt x="2591" y="2395"/>
                    <a:pt x="2630" y="2081"/>
                  </a:cubicBezTo>
                  <a:lnTo>
                    <a:pt x="2120" y="2002"/>
                  </a:lnTo>
                  <a:cubicBezTo>
                    <a:pt x="2081" y="2238"/>
                    <a:pt x="2002" y="2434"/>
                    <a:pt x="1884" y="2552"/>
                  </a:cubicBezTo>
                  <a:cubicBezTo>
                    <a:pt x="1727" y="2709"/>
                    <a:pt x="1570" y="2748"/>
                    <a:pt x="1374" y="2748"/>
                  </a:cubicBezTo>
                  <a:cubicBezTo>
                    <a:pt x="1099" y="2748"/>
                    <a:pt x="903" y="2669"/>
                    <a:pt x="746" y="2473"/>
                  </a:cubicBezTo>
                  <a:cubicBezTo>
                    <a:pt x="589" y="2277"/>
                    <a:pt x="511" y="2002"/>
                    <a:pt x="511" y="1570"/>
                  </a:cubicBezTo>
                  <a:cubicBezTo>
                    <a:pt x="511" y="1178"/>
                    <a:pt x="589" y="864"/>
                    <a:pt x="746" y="707"/>
                  </a:cubicBezTo>
                  <a:cubicBezTo>
                    <a:pt x="903" y="510"/>
                    <a:pt x="1139" y="432"/>
                    <a:pt x="1374" y="432"/>
                  </a:cubicBezTo>
                  <a:cubicBezTo>
                    <a:pt x="1570" y="432"/>
                    <a:pt x="1727" y="471"/>
                    <a:pt x="1845" y="589"/>
                  </a:cubicBezTo>
                  <a:cubicBezTo>
                    <a:pt x="1963" y="667"/>
                    <a:pt x="2042" y="824"/>
                    <a:pt x="2081" y="1021"/>
                  </a:cubicBezTo>
                  <a:lnTo>
                    <a:pt x="2591" y="942"/>
                  </a:lnTo>
                  <a:cubicBezTo>
                    <a:pt x="2552" y="628"/>
                    <a:pt x="2395" y="393"/>
                    <a:pt x="2199" y="236"/>
                  </a:cubicBezTo>
                  <a:cubicBezTo>
                    <a:pt x="1963" y="79"/>
                    <a:pt x="1688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172575" y="636575"/>
              <a:ext cx="70675" cy="79500"/>
            </a:xfrm>
            <a:custGeom>
              <a:avLst/>
              <a:gdLst/>
              <a:ahLst/>
              <a:cxnLst/>
              <a:rect l="l" t="t" r="r" b="b"/>
              <a:pathLst>
                <a:path w="2827" h="3180" extrusionOk="0">
                  <a:moveTo>
                    <a:pt x="1413" y="432"/>
                  </a:moveTo>
                  <a:cubicBezTo>
                    <a:pt x="1688" y="432"/>
                    <a:pt x="1884" y="510"/>
                    <a:pt x="2041" y="707"/>
                  </a:cubicBezTo>
                  <a:cubicBezTo>
                    <a:pt x="2238" y="903"/>
                    <a:pt x="2316" y="1178"/>
                    <a:pt x="2316" y="1570"/>
                  </a:cubicBezTo>
                  <a:cubicBezTo>
                    <a:pt x="2316" y="1963"/>
                    <a:pt x="2238" y="2277"/>
                    <a:pt x="2041" y="2473"/>
                  </a:cubicBezTo>
                  <a:cubicBezTo>
                    <a:pt x="1884" y="2669"/>
                    <a:pt x="1688" y="2748"/>
                    <a:pt x="1413" y="2748"/>
                  </a:cubicBezTo>
                  <a:cubicBezTo>
                    <a:pt x="1178" y="2748"/>
                    <a:pt x="942" y="2669"/>
                    <a:pt x="785" y="2473"/>
                  </a:cubicBezTo>
                  <a:cubicBezTo>
                    <a:pt x="589" y="2277"/>
                    <a:pt x="510" y="1963"/>
                    <a:pt x="510" y="1570"/>
                  </a:cubicBezTo>
                  <a:cubicBezTo>
                    <a:pt x="510" y="1178"/>
                    <a:pt x="589" y="903"/>
                    <a:pt x="785" y="707"/>
                  </a:cubicBezTo>
                  <a:cubicBezTo>
                    <a:pt x="942" y="510"/>
                    <a:pt x="1178" y="432"/>
                    <a:pt x="1413" y="432"/>
                  </a:cubicBezTo>
                  <a:close/>
                  <a:moveTo>
                    <a:pt x="1413" y="0"/>
                  </a:moveTo>
                  <a:cubicBezTo>
                    <a:pt x="1021" y="0"/>
                    <a:pt x="707" y="118"/>
                    <a:pt x="471" y="314"/>
                  </a:cubicBezTo>
                  <a:cubicBezTo>
                    <a:pt x="157" y="589"/>
                    <a:pt x="0" y="1021"/>
                    <a:pt x="0" y="1570"/>
                  </a:cubicBezTo>
                  <a:cubicBezTo>
                    <a:pt x="0" y="2120"/>
                    <a:pt x="118" y="2512"/>
                    <a:pt x="393" y="2787"/>
                  </a:cubicBezTo>
                  <a:cubicBezTo>
                    <a:pt x="628" y="3062"/>
                    <a:pt x="982" y="3180"/>
                    <a:pt x="1413" y="3180"/>
                  </a:cubicBezTo>
                  <a:cubicBezTo>
                    <a:pt x="1688" y="3180"/>
                    <a:pt x="1924" y="3141"/>
                    <a:pt x="2159" y="2984"/>
                  </a:cubicBezTo>
                  <a:cubicBezTo>
                    <a:pt x="2395" y="2866"/>
                    <a:pt x="2552" y="2709"/>
                    <a:pt x="2670" y="2473"/>
                  </a:cubicBezTo>
                  <a:cubicBezTo>
                    <a:pt x="2787" y="2238"/>
                    <a:pt x="2827" y="1924"/>
                    <a:pt x="2827" y="1531"/>
                  </a:cubicBezTo>
                  <a:cubicBezTo>
                    <a:pt x="2827" y="1060"/>
                    <a:pt x="2709" y="667"/>
                    <a:pt x="2434" y="393"/>
                  </a:cubicBezTo>
                  <a:cubicBezTo>
                    <a:pt x="2198" y="118"/>
                    <a:pt x="1845" y="0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3258925" y="609075"/>
              <a:ext cx="12775" cy="105050"/>
            </a:xfrm>
            <a:custGeom>
              <a:avLst/>
              <a:gdLst/>
              <a:ahLst/>
              <a:cxnLst/>
              <a:rect l="l" t="t" r="r" b="b"/>
              <a:pathLst>
                <a:path w="511" h="4202" extrusionOk="0">
                  <a:moveTo>
                    <a:pt x="1" y="1"/>
                  </a:moveTo>
                  <a:lnTo>
                    <a:pt x="1" y="4201"/>
                  </a:lnTo>
                  <a:lnTo>
                    <a:pt x="511" y="4201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3291325" y="609075"/>
              <a:ext cx="13750" cy="105050"/>
            </a:xfrm>
            <a:custGeom>
              <a:avLst/>
              <a:gdLst/>
              <a:ahLst/>
              <a:cxnLst/>
              <a:rect l="l" t="t" r="r" b="b"/>
              <a:pathLst>
                <a:path w="550" h="4202" extrusionOk="0">
                  <a:moveTo>
                    <a:pt x="0" y="1"/>
                  </a:moveTo>
                  <a:lnTo>
                    <a:pt x="0" y="590"/>
                  </a:lnTo>
                  <a:lnTo>
                    <a:pt x="550" y="590"/>
                  </a:lnTo>
                  <a:lnTo>
                    <a:pt x="550" y="1"/>
                  </a:lnTo>
                  <a:close/>
                  <a:moveTo>
                    <a:pt x="0" y="1179"/>
                  </a:moveTo>
                  <a:lnTo>
                    <a:pt x="0" y="4201"/>
                  </a:lnTo>
                  <a:lnTo>
                    <a:pt x="550" y="4201"/>
                  </a:lnTo>
                  <a:lnTo>
                    <a:pt x="550" y="1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2842825" y="826950"/>
              <a:ext cx="957875" cy="957875"/>
            </a:xfrm>
            <a:custGeom>
              <a:avLst/>
              <a:gdLst/>
              <a:ahLst/>
              <a:cxnLst/>
              <a:rect l="l" t="t" r="r" b="b"/>
              <a:pathLst>
                <a:path w="38315" h="38315" extrusionOk="0">
                  <a:moveTo>
                    <a:pt x="19157" y="1"/>
                  </a:moveTo>
                  <a:cubicBezTo>
                    <a:pt x="8597" y="1"/>
                    <a:pt x="0" y="8559"/>
                    <a:pt x="0" y="19158"/>
                  </a:cubicBezTo>
                  <a:cubicBezTo>
                    <a:pt x="0" y="29718"/>
                    <a:pt x="8597" y="38315"/>
                    <a:pt x="19157" y="38315"/>
                  </a:cubicBezTo>
                  <a:cubicBezTo>
                    <a:pt x="29717" y="38315"/>
                    <a:pt x="38314" y="29718"/>
                    <a:pt x="38314" y="19158"/>
                  </a:cubicBezTo>
                  <a:cubicBezTo>
                    <a:pt x="38314" y="8559"/>
                    <a:pt x="29717" y="1"/>
                    <a:pt x="19157" y="1"/>
                  </a:cubicBezTo>
                  <a:close/>
                </a:path>
              </a:pathLst>
            </a:custGeom>
            <a:solidFill>
              <a:srgbClr val="FFFFFF"/>
            </a:solidFill>
            <a:ln w="147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3421850" y="497200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0" y="1"/>
                  </a:moveTo>
                  <a:lnTo>
                    <a:pt x="0" y="2788"/>
                  </a:lnTo>
                  <a:cubicBezTo>
                    <a:pt x="0" y="2788"/>
                    <a:pt x="864" y="5104"/>
                    <a:pt x="5692" y="7970"/>
                  </a:cubicBezTo>
                  <a:cubicBezTo>
                    <a:pt x="5692" y="7970"/>
                    <a:pt x="11277" y="10725"/>
                    <a:pt x="11463" y="13962"/>
                  </a:cubicBezTo>
                  <a:lnTo>
                    <a:pt x="11463" y="13962"/>
                  </a:lnTo>
                  <a:lnTo>
                    <a:pt x="11463" y="11346"/>
                  </a:lnTo>
                  <a:cubicBezTo>
                    <a:pt x="11463" y="11346"/>
                    <a:pt x="11620" y="9501"/>
                    <a:pt x="5732" y="6007"/>
                  </a:cubicBezTo>
                  <a:cubicBezTo>
                    <a:pt x="5732" y="6007"/>
                    <a:pt x="0" y="2788"/>
                    <a:pt x="0" y="1"/>
                  </a:cubicBezTo>
                  <a:close/>
                  <a:moveTo>
                    <a:pt x="11463" y="13962"/>
                  </a:moveTo>
                  <a:lnTo>
                    <a:pt x="11463" y="14290"/>
                  </a:lnTo>
                  <a:cubicBezTo>
                    <a:pt x="11469" y="14180"/>
                    <a:pt x="11469" y="14071"/>
                    <a:pt x="11463" y="13962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3434600" y="550200"/>
              <a:ext cx="107975" cy="13775"/>
            </a:xfrm>
            <a:custGeom>
              <a:avLst/>
              <a:gdLst/>
              <a:ahLst/>
              <a:cxnLst/>
              <a:rect l="l" t="t" r="r" b="b"/>
              <a:pathLst>
                <a:path w="4319" h="551" extrusionOk="0">
                  <a:moveTo>
                    <a:pt x="4201" y="0"/>
                  </a:moveTo>
                  <a:lnTo>
                    <a:pt x="275" y="40"/>
                  </a:lnTo>
                  <a:cubicBezTo>
                    <a:pt x="118" y="40"/>
                    <a:pt x="1" y="158"/>
                    <a:pt x="1" y="275"/>
                  </a:cubicBezTo>
                  <a:cubicBezTo>
                    <a:pt x="1" y="432"/>
                    <a:pt x="79" y="550"/>
                    <a:pt x="236" y="550"/>
                  </a:cubicBezTo>
                  <a:lnTo>
                    <a:pt x="4319" y="511"/>
                  </a:lnTo>
                  <a:cubicBezTo>
                    <a:pt x="4122" y="275"/>
                    <a:pt x="4122" y="118"/>
                    <a:pt x="4201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3482700" y="604900"/>
              <a:ext cx="79500" cy="29000"/>
            </a:xfrm>
            <a:custGeom>
              <a:avLst/>
              <a:gdLst/>
              <a:ahLst/>
              <a:cxnLst/>
              <a:rect l="l" t="t" r="r" b="b"/>
              <a:pathLst>
                <a:path w="3180" h="1160" extrusionOk="0">
                  <a:moveTo>
                    <a:pt x="254" y="1"/>
                  </a:moveTo>
                  <a:cubicBezTo>
                    <a:pt x="158" y="1"/>
                    <a:pt x="72" y="77"/>
                    <a:pt x="39" y="207"/>
                  </a:cubicBezTo>
                  <a:cubicBezTo>
                    <a:pt x="0" y="325"/>
                    <a:pt x="79" y="443"/>
                    <a:pt x="196" y="482"/>
                  </a:cubicBezTo>
                  <a:lnTo>
                    <a:pt x="2827" y="1149"/>
                  </a:lnTo>
                  <a:cubicBezTo>
                    <a:pt x="2853" y="1156"/>
                    <a:pt x="2879" y="1159"/>
                    <a:pt x="2904" y="1159"/>
                  </a:cubicBezTo>
                  <a:cubicBezTo>
                    <a:pt x="3022" y="1159"/>
                    <a:pt x="3108" y="1083"/>
                    <a:pt x="3141" y="953"/>
                  </a:cubicBezTo>
                  <a:cubicBezTo>
                    <a:pt x="3180" y="835"/>
                    <a:pt x="3101" y="717"/>
                    <a:pt x="2944" y="678"/>
                  </a:cubicBezTo>
                  <a:lnTo>
                    <a:pt x="314" y="11"/>
                  </a:lnTo>
                  <a:cubicBezTo>
                    <a:pt x="294" y="4"/>
                    <a:pt x="274" y="1"/>
                    <a:pt x="254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3519975" y="666725"/>
              <a:ext cx="48125" cy="21875"/>
            </a:xfrm>
            <a:custGeom>
              <a:avLst/>
              <a:gdLst/>
              <a:ahLst/>
              <a:cxnLst/>
              <a:rect l="l" t="t" r="r" b="b"/>
              <a:pathLst>
                <a:path w="1925" h="875" extrusionOk="0">
                  <a:moveTo>
                    <a:pt x="1671" y="1"/>
                  </a:moveTo>
                  <a:cubicBezTo>
                    <a:pt x="1651" y="1"/>
                    <a:pt x="1631" y="4"/>
                    <a:pt x="1610" y="11"/>
                  </a:cubicBezTo>
                  <a:lnTo>
                    <a:pt x="1" y="364"/>
                  </a:lnTo>
                  <a:lnTo>
                    <a:pt x="1" y="875"/>
                  </a:lnTo>
                  <a:lnTo>
                    <a:pt x="1728" y="482"/>
                  </a:lnTo>
                  <a:cubicBezTo>
                    <a:pt x="1846" y="443"/>
                    <a:pt x="1924" y="325"/>
                    <a:pt x="1885" y="207"/>
                  </a:cubicBezTo>
                  <a:cubicBezTo>
                    <a:pt x="1853" y="77"/>
                    <a:pt x="1766" y="1"/>
                    <a:pt x="167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3533725" y="711950"/>
              <a:ext cx="99150" cy="23750"/>
            </a:xfrm>
            <a:custGeom>
              <a:avLst/>
              <a:gdLst/>
              <a:ahLst/>
              <a:cxnLst/>
              <a:rect l="l" t="t" r="r" b="b"/>
              <a:pathLst>
                <a:path w="3966" h="950" extrusionOk="0">
                  <a:moveTo>
                    <a:pt x="3712" y="0"/>
                  </a:moveTo>
                  <a:cubicBezTo>
                    <a:pt x="3693" y="0"/>
                    <a:pt x="3672" y="3"/>
                    <a:pt x="3651" y="8"/>
                  </a:cubicBezTo>
                  <a:lnTo>
                    <a:pt x="0" y="479"/>
                  </a:lnTo>
                  <a:cubicBezTo>
                    <a:pt x="157" y="636"/>
                    <a:pt x="275" y="754"/>
                    <a:pt x="197" y="950"/>
                  </a:cubicBezTo>
                  <a:lnTo>
                    <a:pt x="3730" y="479"/>
                  </a:lnTo>
                  <a:cubicBezTo>
                    <a:pt x="3848" y="479"/>
                    <a:pt x="3965" y="361"/>
                    <a:pt x="3926" y="204"/>
                  </a:cubicBezTo>
                  <a:cubicBezTo>
                    <a:pt x="3926" y="102"/>
                    <a:pt x="3838" y="0"/>
                    <a:pt x="3712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3420850" y="481500"/>
              <a:ext cx="150200" cy="26725"/>
            </a:xfrm>
            <a:custGeom>
              <a:avLst/>
              <a:gdLst/>
              <a:ahLst/>
              <a:cxnLst/>
              <a:rect l="l" t="t" r="r" b="b"/>
              <a:pathLst>
                <a:path w="6008" h="1069" extrusionOk="0">
                  <a:moveTo>
                    <a:pt x="5929" y="1"/>
                  </a:moveTo>
                  <a:lnTo>
                    <a:pt x="236" y="589"/>
                  </a:lnTo>
                  <a:cubicBezTo>
                    <a:pt x="79" y="589"/>
                    <a:pt x="1" y="707"/>
                    <a:pt x="1" y="864"/>
                  </a:cubicBezTo>
                  <a:cubicBezTo>
                    <a:pt x="1" y="966"/>
                    <a:pt x="89" y="1068"/>
                    <a:pt x="215" y="1068"/>
                  </a:cubicBezTo>
                  <a:cubicBezTo>
                    <a:pt x="234" y="1068"/>
                    <a:pt x="255" y="1066"/>
                    <a:pt x="276" y="1060"/>
                  </a:cubicBezTo>
                  <a:lnTo>
                    <a:pt x="5929" y="511"/>
                  </a:lnTo>
                  <a:cubicBezTo>
                    <a:pt x="6007" y="315"/>
                    <a:pt x="6007" y="197"/>
                    <a:pt x="5929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3420850" y="733725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1" y="0"/>
                  </a:moveTo>
                  <a:lnTo>
                    <a:pt x="1" y="2788"/>
                  </a:lnTo>
                  <a:cubicBezTo>
                    <a:pt x="1" y="2788"/>
                    <a:pt x="865" y="5064"/>
                    <a:pt x="5693" y="7969"/>
                  </a:cubicBezTo>
                  <a:cubicBezTo>
                    <a:pt x="5693" y="7969"/>
                    <a:pt x="11278" y="10725"/>
                    <a:pt x="11464" y="13962"/>
                  </a:cubicBezTo>
                  <a:lnTo>
                    <a:pt x="11464" y="13962"/>
                  </a:lnTo>
                  <a:lnTo>
                    <a:pt x="11464" y="11345"/>
                  </a:lnTo>
                  <a:cubicBezTo>
                    <a:pt x="11464" y="11345"/>
                    <a:pt x="11621" y="9500"/>
                    <a:pt x="5732" y="5967"/>
                  </a:cubicBezTo>
                  <a:cubicBezTo>
                    <a:pt x="5732" y="5967"/>
                    <a:pt x="1" y="2788"/>
                    <a:pt x="1" y="0"/>
                  </a:cubicBezTo>
                  <a:close/>
                  <a:moveTo>
                    <a:pt x="11464" y="13962"/>
                  </a:moveTo>
                  <a:lnTo>
                    <a:pt x="11464" y="14290"/>
                  </a:lnTo>
                  <a:cubicBezTo>
                    <a:pt x="11470" y="14180"/>
                    <a:pt x="11470" y="14070"/>
                    <a:pt x="11464" y="13962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3421850" y="780650"/>
              <a:ext cx="132500" cy="24750"/>
            </a:xfrm>
            <a:custGeom>
              <a:avLst/>
              <a:gdLst/>
              <a:ahLst/>
              <a:cxnLst/>
              <a:rect l="l" t="t" r="r" b="b"/>
              <a:pathLst>
                <a:path w="5300" h="990" extrusionOk="0">
                  <a:moveTo>
                    <a:pt x="214" y="0"/>
                  </a:moveTo>
                  <a:cubicBezTo>
                    <a:pt x="89" y="0"/>
                    <a:pt x="0" y="102"/>
                    <a:pt x="0" y="204"/>
                  </a:cubicBezTo>
                  <a:cubicBezTo>
                    <a:pt x="0" y="361"/>
                    <a:pt x="79" y="479"/>
                    <a:pt x="196" y="479"/>
                  </a:cubicBezTo>
                  <a:lnTo>
                    <a:pt x="5182" y="989"/>
                  </a:lnTo>
                  <a:cubicBezTo>
                    <a:pt x="5143" y="793"/>
                    <a:pt x="5143" y="636"/>
                    <a:pt x="5300" y="518"/>
                  </a:cubicBezTo>
                  <a:lnTo>
                    <a:pt x="275" y="8"/>
                  </a:lnTo>
                  <a:cubicBezTo>
                    <a:pt x="254" y="2"/>
                    <a:pt x="234" y="0"/>
                    <a:pt x="214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3477775" y="843375"/>
              <a:ext cx="95225" cy="31700"/>
            </a:xfrm>
            <a:custGeom>
              <a:avLst/>
              <a:gdLst/>
              <a:ahLst/>
              <a:cxnLst/>
              <a:rect l="l" t="t" r="r" b="b"/>
              <a:pathLst>
                <a:path w="3809" h="1268" extrusionOk="0">
                  <a:moveTo>
                    <a:pt x="250" y="1"/>
                  </a:moveTo>
                  <a:cubicBezTo>
                    <a:pt x="146" y="1"/>
                    <a:pt x="40" y="71"/>
                    <a:pt x="40" y="168"/>
                  </a:cubicBezTo>
                  <a:cubicBezTo>
                    <a:pt x="1" y="325"/>
                    <a:pt x="79" y="443"/>
                    <a:pt x="197" y="482"/>
                  </a:cubicBezTo>
                  <a:lnTo>
                    <a:pt x="3495" y="1267"/>
                  </a:lnTo>
                  <a:cubicBezTo>
                    <a:pt x="3377" y="1032"/>
                    <a:pt x="3573" y="953"/>
                    <a:pt x="3809" y="836"/>
                  </a:cubicBezTo>
                  <a:lnTo>
                    <a:pt x="315" y="11"/>
                  </a:lnTo>
                  <a:cubicBezTo>
                    <a:pt x="294" y="4"/>
                    <a:pt x="272" y="1"/>
                    <a:pt x="250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3560225" y="900525"/>
              <a:ext cx="59875" cy="39350"/>
            </a:xfrm>
            <a:custGeom>
              <a:avLst/>
              <a:gdLst/>
              <a:ahLst/>
              <a:cxnLst/>
              <a:rect l="l" t="t" r="r" b="b"/>
              <a:pathLst>
                <a:path w="2395" h="1574" extrusionOk="0">
                  <a:moveTo>
                    <a:pt x="297" y="0"/>
                  </a:moveTo>
                  <a:cubicBezTo>
                    <a:pt x="213" y="0"/>
                    <a:pt x="130" y="44"/>
                    <a:pt x="79" y="120"/>
                  </a:cubicBezTo>
                  <a:cubicBezTo>
                    <a:pt x="0" y="238"/>
                    <a:pt x="40" y="395"/>
                    <a:pt x="157" y="473"/>
                  </a:cubicBezTo>
                  <a:lnTo>
                    <a:pt x="1963" y="1533"/>
                  </a:lnTo>
                  <a:cubicBezTo>
                    <a:pt x="2005" y="1561"/>
                    <a:pt x="2051" y="1574"/>
                    <a:pt x="2098" y="1574"/>
                  </a:cubicBezTo>
                  <a:cubicBezTo>
                    <a:pt x="2182" y="1574"/>
                    <a:pt x="2266" y="1531"/>
                    <a:pt x="2316" y="1454"/>
                  </a:cubicBezTo>
                  <a:cubicBezTo>
                    <a:pt x="2395" y="1337"/>
                    <a:pt x="2356" y="1180"/>
                    <a:pt x="2238" y="1101"/>
                  </a:cubicBezTo>
                  <a:lnTo>
                    <a:pt x="432" y="41"/>
                  </a:lnTo>
                  <a:cubicBezTo>
                    <a:pt x="390" y="13"/>
                    <a:pt x="344" y="0"/>
                    <a:pt x="297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46475" y="949375"/>
              <a:ext cx="94250" cy="26050"/>
            </a:xfrm>
            <a:custGeom>
              <a:avLst/>
              <a:gdLst/>
              <a:ahLst/>
              <a:cxnLst/>
              <a:rect l="l" t="t" r="r" b="b"/>
              <a:pathLst>
                <a:path w="3770" h="1042" extrusionOk="0">
                  <a:moveTo>
                    <a:pt x="3532" y="1"/>
                  </a:moveTo>
                  <a:cubicBezTo>
                    <a:pt x="3508" y="1"/>
                    <a:pt x="3482" y="4"/>
                    <a:pt x="3455" y="11"/>
                  </a:cubicBezTo>
                  <a:lnTo>
                    <a:pt x="236" y="560"/>
                  </a:lnTo>
                  <a:cubicBezTo>
                    <a:pt x="79" y="600"/>
                    <a:pt x="1" y="717"/>
                    <a:pt x="1" y="835"/>
                  </a:cubicBezTo>
                  <a:cubicBezTo>
                    <a:pt x="33" y="965"/>
                    <a:pt x="120" y="1041"/>
                    <a:pt x="238" y="1041"/>
                  </a:cubicBezTo>
                  <a:cubicBezTo>
                    <a:pt x="262" y="1041"/>
                    <a:pt x="288" y="1038"/>
                    <a:pt x="315" y="1031"/>
                  </a:cubicBezTo>
                  <a:lnTo>
                    <a:pt x="3534" y="482"/>
                  </a:lnTo>
                  <a:cubicBezTo>
                    <a:pt x="3691" y="443"/>
                    <a:pt x="3769" y="325"/>
                    <a:pt x="3769" y="207"/>
                  </a:cubicBezTo>
                  <a:cubicBezTo>
                    <a:pt x="3737" y="77"/>
                    <a:pt x="3650" y="1"/>
                    <a:pt x="353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591625" y="989875"/>
              <a:ext cx="93250" cy="21600"/>
            </a:xfrm>
            <a:custGeom>
              <a:avLst/>
              <a:gdLst/>
              <a:ahLst/>
              <a:cxnLst/>
              <a:rect l="l" t="t" r="r" b="b"/>
              <a:pathLst>
                <a:path w="3730" h="864" extrusionOk="0">
                  <a:moveTo>
                    <a:pt x="3455" y="0"/>
                  </a:moveTo>
                  <a:lnTo>
                    <a:pt x="40" y="354"/>
                  </a:lnTo>
                  <a:cubicBezTo>
                    <a:pt x="118" y="471"/>
                    <a:pt x="1" y="668"/>
                    <a:pt x="40" y="864"/>
                  </a:cubicBezTo>
                  <a:lnTo>
                    <a:pt x="3494" y="511"/>
                  </a:lnTo>
                  <a:cubicBezTo>
                    <a:pt x="3612" y="471"/>
                    <a:pt x="3730" y="354"/>
                    <a:pt x="3730" y="236"/>
                  </a:cubicBezTo>
                  <a:cubicBezTo>
                    <a:pt x="3691" y="79"/>
                    <a:pt x="3573" y="0"/>
                    <a:pt x="3455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3569050" y="1048750"/>
              <a:ext cx="137425" cy="22600"/>
            </a:xfrm>
            <a:custGeom>
              <a:avLst/>
              <a:gdLst/>
              <a:ahLst/>
              <a:cxnLst/>
              <a:rect l="l" t="t" r="r" b="b"/>
              <a:pathLst>
                <a:path w="5497" h="904" extrusionOk="0">
                  <a:moveTo>
                    <a:pt x="5222" y="1"/>
                  </a:moveTo>
                  <a:lnTo>
                    <a:pt x="1" y="433"/>
                  </a:lnTo>
                  <a:lnTo>
                    <a:pt x="1" y="904"/>
                  </a:lnTo>
                  <a:lnTo>
                    <a:pt x="5261" y="472"/>
                  </a:lnTo>
                  <a:cubicBezTo>
                    <a:pt x="5379" y="472"/>
                    <a:pt x="5496" y="354"/>
                    <a:pt x="5457" y="236"/>
                  </a:cubicBezTo>
                  <a:cubicBezTo>
                    <a:pt x="5457" y="79"/>
                    <a:pt x="5339" y="1"/>
                    <a:pt x="522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3421850" y="1079175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0" y="1"/>
                  </a:moveTo>
                  <a:lnTo>
                    <a:pt x="0" y="2788"/>
                  </a:lnTo>
                  <a:cubicBezTo>
                    <a:pt x="0" y="2788"/>
                    <a:pt x="864" y="5104"/>
                    <a:pt x="5692" y="7970"/>
                  </a:cubicBezTo>
                  <a:cubicBezTo>
                    <a:pt x="5692" y="7970"/>
                    <a:pt x="11203" y="10725"/>
                    <a:pt x="11424" y="13902"/>
                  </a:cubicBezTo>
                  <a:lnTo>
                    <a:pt x="11424" y="13902"/>
                  </a:lnTo>
                  <a:lnTo>
                    <a:pt x="11424" y="11346"/>
                  </a:lnTo>
                  <a:cubicBezTo>
                    <a:pt x="11424" y="11346"/>
                    <a:pt x="11620" y="9540"/>
                    <a:pt x="5732" y="6007"/>
                  </a:cubicBezTo>
                  <a:cubicBezTo>
                    <a:pt x="5732" y="6007"/>
                    <a:pt x="0" y="2788"/>
                    <a:pt x="0" y="1"/>
                  </a:cubicBezTo>
                  <a:close/>
                  <a:moveTo>
                    <a:pt x="11424" y="13902"/>
                  </a:moveTo>
                  <a:lnTo>
                    <a:pt x="11424" y="14290"/>
                  </a:lnTo>
                  <a:cubicBezTo>
                    <a:pt x="11433" y="14160"/>
                    <a:pt x="11433" y="14030"/>
                    <a:pt x="11424" y="13902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3431650" y="1130200"/>
              <a:ext cx="119750" cy="25550"/>
            </a:xfrm>
            <a:custGeom>
              <a:avLst/>
              <a:gdLst/>
              <a:ahLst/>
              <a:cxnLst/>
              <a:rect l="l" t="t" r="r" b="b"/>
              <a:pathLst>
                <a:path w="4790" h="1022" extrusionOk="0">
                  <a:moveTo>
                    <a:pt x="4712" y="1"/>
                  </a:moveTo>
                  <a:lnTo>
                    <a:pt x="236" y="511"/>
                  </a:lnTo>
                  <a:cubicBezTo>
                    <a:pt x="79" y="511"/>
                    <a:pt x="1" y="668"/>
                    <a:pt x="1" y="786"/>
                  </a:cubicBezTo>
                  <a:cubicBezTo>
                    <a:pt x="1" y="943"/>
                    <a:pt x="158" y="1022"/>
                    <a:pt x="276" y="1022"/>
                  </a:cubicBezTo>
                  <a:lnTo>
                    <a:pt x="4790" y="472"/>
                  </a:lnTo>
                  <a:cubicBezTo>
                    <a:pt x="4734" y="389"/>
                    <a:pt x="4679" y="305"/>
                    <a:pt x="4610" y="305"/>
                  </a:cubicBezTo>
                  <a:cubicBezTo>
                    <a:pt x="4581" y="305"/>
                    <a:pt x="4550" y="320"/>
                    <a:pt x="4515" y="354"/>
                  </a:cubicBezTo>
                  <a:cubicBezTo>
                    <a:pt x="4515" y="236"/>
                    <a:pt x="4594" y="79"/>
                    <a:pt x="471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3478775" y="1175175"/>
              <a:ext cx="121700" cy="28675"/>
            </a:xfrm>
            <a:custGeom>
              <a:avLst/>
              <a:gdLst/>
              <a:ahLst/>
              <a:cxnLst/>
              <a:rect l="l" t="t" r="r" b="b"/>
              <a:pathLst>
                <a:path w="4868" h="1147" extrusionOk="0">
                  <a:moveTo>
                    <a:pt x="4615" y="0"/>
                  </a:moveTo>
                  <a:cubicBezTo>
                    <a:pt x="4595" y="0"/>
                    <a:pt x="4575" y="2"/>
                    <a:pt x="4554" y="8"/>
                  </a:cubicBezTo>
                  <a:lnTo>
                    <a:pt x="236" y="636"/>
                  </a:lnTo>
                  <a:cubicBezTo>
                    <a:pt x="79" y="675"/>
                    <a:pt x="0" y="793"/>
                    <a:pt x="0" y="911"/>
                  </a:cubicBezTo>
                  <a:cubicBezTo>
                    <a:pt x="39" y="1068"/>
                    <a:pt x="157" y="1146"/>
                    <a:pt x="275" y="1146"/>
                  </a:cubicBezTo>
                  <a:lnTo>
                    <a:pt x="4632" y="479"/>
                  </a:lnTo>
                  <a:cubicBezTo>
                    <a:pt x="4789" y="479"/>
                    <a:pt x="4868" y="322"/>
                    <a:pt x="4868" y="204"/>
                  </a:cubicBezTo>
                  <a:cubicBezTo>
                    <a:pt x="4834" y="102"/>
                    <a:pt x="4741" y="0"/>
                    <a:pt x="4615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3494475" y="1225150"/>
              <a:ext cx="65775" cy="25000"/>
            </a:xfrm>
            <a:custGeom>
              <a:avLst/>
              <a:gdLst/>
              <a:ahLst/>
              <a:cxnLst/>
              <a:rect l="l" t="t" r="r" b="b"/>
              <a:pathLst>
                <a:path w="2631" h="1000" extrusionOk="0">
                  <a:moveTo>
                    <a:pt x="276" y="1"/>
                  </a:moveTo>
                  <a:cubicBezTo>
                    <a:pt x="158" y="1"/>
                    <a:pt x="72" y="77"/>
                    <a:pt x="39" y="207"/>
                  </a:cubicBezTo>
                  <a:cubicBezTo>
                    <a:pt x="0" y="325"/>
                    <a:pt x="79" y="443"/>
                    <a:pt x="236" y="482"/>
                  </a:cubicBezTo>
                  <a:lnTo>
                    <a:pt x="2316" y="992"/>
                  </a:lnTo>
                  <a:cubicBezTo>
                    <a:pt x="2332" y="997"/>
                    <a:pt x="2349" y="1000"/>
                    <a:pt x="2365" y="1000"/>
                  </a:cubicBezTo>
                  <a:cubicBezTo>
                    <a:pt x="2474" y="1000"/>
                    <a:pt x="2596" y="898"/>
                    <a:pt x="2630" y="796"/>
                  </a:cubicBezTo>
                  <a:cubicBezTo>
                    <a:pt x="2630" y="678"/>
                    <a:pt x="2552" y="521"/>
                    <a:pt x="2434" y="521"/>
                  </a:cubicBezTo>
                  <a:lnTo>
                    <a:pt x="353" y="11"/>
                  </a:lnTo>
                  <a:cubicBezTo>
                    <a:pt x="327" y="4"/>
                    <a:pt x="301" y="1"/>
                    <a:pt x="276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3548450" y="1282325"/>
              <a:ext cx="83450" cy="18875"/>
            </a:xfrm>
            <a:custGeom>
              <a:avLst/>
              <a:gdLst/>
              <a:ahLst/>
              <a:cxnLst/>
              <a:rect l="l" t="t" r="r" b="b"/>
              <a:pathLst>
                <a:path w="3338" h="755" extrusionOk="0">
                  <a:moveTo>
                    <a:pt x="0" y="1"/>
                  </a:moveTo>
                  <a:cubicBezTo>
                    <a:pt x="118" y="197"/>
                    <a:pt x="157" y="354"/>
                    <a:pt x="0" y="472"/>
                  </a:cubicBezTo>
                  <a:lnTo>
                    <a:pt x="3062" y="747"/>
                  </a:lnTo>
                  <a:cubicBezTo>
                    <a:pt x="3083" y="752"/>
                    <a:pt x="3104" y="754"/>
                    <a:pt x="3123" y="754"/>
                  </a:cubicBezTo>
                  <a:cubicBezTo>
                    <a:pt x="3249" y="754"/>
                    <a:pt x="3337" y="652"/>
                    <a:pt x="3337" y="550"/>
                  </a:cubicBezTo>
                  <a:cubicBezTo>
                    <a:pt x="3337" y="393"/>
                    <a:pt x="3259" y="275"/>
                    <a:pt x="3101" y="2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3554325" y="1336300"/>
              <a:ext cx="136450" cy="17700"/>
            </a:xfrm>
            <a:custGeom>
              <a:avLst/>
              <a:gdLst/>
              <a:ahLst/>
              <a:cxnLst/>
              <a:rect l="l" t="t" r="r" b="b"/>
              <a:pathLst>
                <a:path w="5458" h="708" extrusionOk="0">
                  <a:moveTo>
                    <a:pt x="40" y="1"/>
                  </a:moveTo>
                  <a:cubicBezTo>
                    <a:pt x="158" y="197"/>
                    <a:pt x="158" y="354"/>
                    <a:pt x="1" y="472"/>
                  </a:cubicBezTo>
                  <a:lnTo>
                    <a:pt x="5183" y="707"/>
                  </a:lnTo>
                  <a:cubicBezTo>
                    <a:pt x="5340" y="707"/>
                    <a:pt x="5457" y="590"/>
                    <a:pt x="5457" y="472"/>
                  </a:cubicBezTo>
                  <a:cubicBezTo>
                    <a:pt x="5457" y="315"/>
                    <a:pt x="5340" y="197"/>
                    <a:pt x="5222" y="197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3419875" y="1304900"/>
              <a:ext cx="291500" cy="358250"/>
            </a:xfrm>
            <a:custGeom>
              <a:avLst/>
              <a:gdLst/>
              <a:ahLst/>
              <a:cxnLst/>
              <a:rect l="l" t="t" r="r" b="b"/>
              <a:pathLst>
                <a:path w="11660" h="14330" extrusionOk="0">
                  <a:moveTo>
                    <a:pt x="40" y="1"/>
                  </a:moveTo>
                  <a:lnTo>
                    <a:pt x="1" y="2827"/>
                  </a:lnTo>
                  <a:cubicBezTo>
                    <a:pt x="1" y="2827"/>
                    <a:pt x="864" y="5104"/>
                    <a:pt x="5732" y="7970"/>
                  </a:cubicBezTo>
                  <a:cubicBezTo>
                    <a:pt x="5732" y="7970"/>
                    <a:pt x="11243" y="10725"/>
                    <a:pt x="11463" y="13936"/>
                  </a:cubicBezTo>
                  <a:lnTo>
                    <a:pt x="11463" y="13936"/>
                  </a:lnTo>
                  <a:lnTo>
                    <a:pt x="11463" y="11346"/>
                  </a:lnTo>
                  <a:cubicBezTo>
                    <a:pt x="11463" y="11346"/>
                    <a:pt x="11660" y="9540"/>
                    <a:pt x="5771" y="6007"/>
                  </a:cubicBezTo>
                  <a:cubicBezTo>
                    <a:pt x="5771" y="6007"/>
                    <a:pt x="1" y="2827"/>
                    <a:pt x="40" y="1"/>
                  </a:cubicBezTo>
                  <a:close/>
                  <a:moveTo>
                    <a:pt x="11463" y="13936"/>
                  </a:moveTo>
                  <a:lnTo>
                    <a:pt x="11463" y="14329"/>
                  </a:lnTo>
                  <a:cubicBezTo>
                    <a:pt x="11473" y="14198"/>
                    <a:pt x="11472" y="14067"/>
                    <a:pt x="11463" y="13936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3456200" y="1394200"/>
              <a:ext cx="108950" cy="15725"/>
            </a:xfrm>
            <a:custGeom>
              <a:avLst/>
              <a:gdLst/>
              <a:ahLst/>
              <a:cxnLst/>
              <a:rect l="l" t="t" r="r" b="b"/>
              <a:pathLst>
                <a:path w="4358" h="629" extrusionOk="0">
                  <a:moveTo>
                    <a:pt x="4279" y="1"/>
                  </a:moveTo>
                  <a:lnTo>
                    <a:pt x="236" y="158"/>
                  </a:lnTo>
                  <a:cubicBezTo>
                    <a:pt x="118" y="158"/>
                    <a:pt x="0" y="276"/>
                    <a:pt x="0" y="393"/>
                  </a:cubicBezTo>
                  <a:cubicBezTo>
                    <a:pt x="0" y="550"/>
                    <a:pt x="118" y="629"/>
                    <a:pt x="275" y="629"/>
                  </a:cubicBezTo>
                  <a:lnTo>
                    <a:pt x="4358" y="511"/>
                  </a:lnTo>
                  <a:cubicBezTo>
                    <a:pt x="4279" y="354"/>
                    <a:pt x="4279" y="197"/>
                    <a:pt x="4279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3526850" y="1451125"/>
              <a:ext cx="75600" cy="16725"/>
            </a:xfrm>
            <a:custGeom>
              <a:avLst/>
              <a:gdLst/>
              <a:ahLst/>
              <a:cxnLst/>
              <a:rect l="l" t="t" r="r" b="b"/>
              <a:pathLst>
                <a:path w="3024" h="669" extrusionOk="0">
                  <a:moveTo>
                    <a:pt x="2945" y="1"/>
                  </a:moveTo>
                  <a:lnTo>
                    <a:pt x="236" y="158"/>
                  </a:lnTo>
                  <a:cubicBezTo>
                    <a:pt x="118" y="158"/>
                    <a:pt x="1" y="276"/>
                    <a:pt x="1" y="433"/>
                  </a:cubicBezTo>
                  <a:cubicBezTo>
                    <a:pt x="1" y="550"/>
                    <a:pt x="118" y="668"/>
                    <a:pt x="275" y="668"/>
                  </a:cubicBezTo>
                  <a:lnTo>
                    <a:pt x="3023" y="511"/>
                  </a:lnTo>
                  <a:cubicBezTo>
                    <a:pt x="2984" y="354"/>
                    <a:pt x="2945" y="197"/>
                    <a:pt x="2945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3578875" y="1485225"/>
              <a:ext cx="26525" cy="25300"/>
            </a:xfrm>
            <a:custGeom>
              <a:avLst/>
              <a:gdLst/>
              <a:ahLst/>
              <a:cxnLst/>
              <a:rect l="l" t="t" r="r" b="b"/>
              <a:pathLst>
                <a:path w="1061" h="1012" extrusionOk="0">
                  <a:moveTo>
                    <a:pt x="270" y="1"/>
                  </a:moveTo>
                  <a:cubicBezTo>
                    <a:pt x="206" y="1"/>
                    <a:pt x="138" y="30"/>
                    <a:pt x="79" y="89"/>
                  </a:cubicBezTo>
                  <a:cubicBezTo>
                    <a:pt x="0" y="168"/>
                    <a:pt x="0" y="325"/>
                    <a:pt x="79" y="443"/>
                  </a:cubicBezTo>
                  <a:lnTo>
                    <a:pt x="589" y="953"/>
                  </a:lnTo>
                  <a:cubicBezTo>
                    <a:pt x="648" y="992"/>
                    <a:pt x="717" y="1012"/>
                    <a:pt x="780" y="1012"/>
                  </a:cubicBezTo>
                  <a:cubicBezTo>
                    <a:pt x="844" y="1012"/>
                    <a:pt x="903" y="992"/>
                    <a:pt x="942" y="953"/>
                  </a:cubicBezTo>
                  <a:cubicBezTo>
                    <a:pt x="1060" y="835"/>
                    <a:pt x="1060" y="678"/>
                    <a:pt x="942" y="600"/>
                  </a:cubicBezTo>
                  <a:lnTo>
                    <a:pt x="432" y="89"/>
                  </a:lnTo>
                  <a:cubicBezTo>
                    <a:pt x="393" y="30"/>
                    <a:pt x="334" y="1"/>
                    <a:pt x="270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3542550" y="1529650"/>
              <a:ext cx="112900" cy="25725"/>
            </a:xfrm>
            <a:custGeom>
              <a:avLst/>
              <a:gdLst/>
              <a:ahLst/>
              <a:cxnLst/>
              <a:rect l="l" t="t" r="r" b="b"/>
              <a:pathLst>
                <a:path w="4516" h="1029" extrusionOk="0">
                  <a:moveTo>
                    <a:pt x="4201" y="0"/>
                  </a:moveTo>
                  <a:lnTo>
                    <a:pt x="236" y="550"/>
                  </a:lnTo>
                  <a:cubicBezTo>
                    <a:pt x="79" y="550"/>
                    <a:pt x="1" y="668"/>
                    <a:pt x="1" y="825"/>
                  </a:cubicBezTo>
                  <a:cubicBezTo>
                    <a:pt x="35" y="927"/>
                    <a:pt x="128" y="1029"/>
                    <a:pt x="228" y="1029"/>
                  </a:cubicBezTo>
                  <a:cubicBezTo>
                    <a:pt x="244" y="1029"/>
                    <a:pt x="260" y="1026"/>
                    <a:pt x="276" y="1021"/>
                  </a:cubicBezTo>
                  <a:lnTo>
                    <a:pt x="4280" y="511"/>
                  </a:lnTo>
                  <a:cubicBezTo>
                    <a:pt x="4397" y="471"/>
                    <a:pt x="4515" y="354"/>
                    <a:pt x="4476" y="197"/>
                  </a:cubicBezTo>
                  <a:cubicBezTo>
                    <a:pt x="4476" y="79"/>
                    <a:pt x="4358" y="0"/>
                    <a:pt x="4201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3579850" y="1576550"/>
              <a:ext cx="115825" cy="20825"/>
            </a:xfrm>
            <a:custGeom>
              <a:avLst/>
              <a:gdLst/>
              <a:ahLst/>
              <a:cxnLst/>
              <a:rect l="l" t="t" r="r" b="b"/>
              <a:pathLst>
                <a:path w="4633" h="833" extrusionOk="0">
                  <a:moveTo>
                    <a:pt x="4443" y="1"/>
                  </a:moveTo>
                  <a:cubicBezTo>
                    <a:pt x="4428" y="1"/>
                    <a:pt x="4413" y="3"/>
                    <a:pt x="4397" y="9"/>
                  </a:cubicBezTo>
                  <a:lnTo>
                    <a:pt x="236" y="323"/>
                  </a:lnTo>
                  <a:cubicBezTo>
                    <a:pt x="79" y="519"/>
                    <a:pt x="0" y="676"/>
                    <a:pt x="79" y="833"/>
                  </a:cubicBezTo>
                  <a:lnTo>
                    <a:pt x="4397" y="480"/>
                  </a:lnTo>
                  <a:cubicBezTo>
                    <a:pt x="4554" y="480"/>
                    <a:pt x="4633" y="362"/>
                    <a:pt x="4633" y="244"/>
                  </a:cubicBezTo>
                  <a:cubicBezTo>
                    <a:pt x="4633" y="108"/>
                    <a:pt x="4544" y="1"/>
                    <a:pt x="4443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3512125" y="1779650"/>
              <a:ext cx="27500" cy="26275"/>
            </a:xfrm>
            <a:custGeom>
              <a:avLst/>
              <a:gdLst/>
              <a:ahLst/>
              <a:cxnLst/>
              <a:rect l="l" t="t" r="r" b="b"/>
              <a:pathLst>
                <a:path w="1100" h="1051" extrusionOk="0">
                  <a:moveTo>
                    <a:pt x="271" y="1"/>
                  </a:moveTo>
                  <a:cubicBezTo>
                    <a:pt x="207" y="1"/>
                    <a:pt x="138" y="30"/>
                    <a:pt x="79" y="89"/>
                  </a:cubicBezTo>
                  <a:cubicBezTo>
                    <a:pt x="1" y="168"/>
                    <a:pt x="1" y="325"/>
                    <a:pt x="79" y="442"/>
                  </a:cubicBezTo>
                  <a:lnTo>
                    <a:pt x="629" y="992"/>
                  </a:lnTo>
                  <a:cubicBezTo>
                    <a:pt x="688" y="1031"/>
                    <a:pt x="756" y="1051"/>
                    <a:pt x="820" y="1051"/>
                  </a:cubicBezTo>
                  <a:cubicBezTo>
                    <a:pt x="884" y="1051"/>
                    <a:pt x="943" y="1031"/>
                    <a:pt x="982" y="992"/>
                  </a:cubicBezTo>
                  <a:cubicBezTo>
                    <a:pt x="1100" y="874"/>
                    <a:pt x="1100" y="717"/>
                    <a:pt x="982" y="639"/>
                  </a:cubicBezTo>
                  <a:lnTo>
                    <a:pt x="433" y="89"/>
                  </a:lnTo>
                  <a:cubicBezTo>
                    <a:pt x="393" y="30"/>
                    <a:pt x="334" y="1"/>
                    <a:pt x="27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3420850" y="1643475"/>
              <a:ext cx="291525" cy="357275"/>
            </a:xfrm>
            <a:custGeom>
              <a:avLst/>
              <a:gdLst/>
              <a:ahLst/>
              <a:cxnLst/>
              <a:rect l="l" t="t" r="r" b="b"/>
              <a:pathLst>
                <a:path w="11661" h="14291" extrusionOk="0">
                  <a:moveTo>
                    <a:pt x="1" y="1"/>
                  </a:moveTo>
                  <a:lnTo>
                    <a:pt x="1" y="2788"/>
                  </a:lnTo>
                  <a:cubicBezTo>
                    <a:pt x="1" y="2788"/>
                    <a:pt x="865" y="5065"/>
                    <a:pt x="5732" y="7970"/>
                  </a:cubicBezTo>
                  <a:cubicBezTo>
                    <a:pt x="5732" y="7970"/>
                    <a:pt x="11278" y="10725"/>
                    <a:pt x="11464" y="13960"/>
                  </a:cubicBezTo>
                  <a:lnTo>
                    <a:pt x="11464" y="13960"/>
                  </a:lnTo>
                  <a:lnTo>
                    <a:pt x="11464" y="11346"/>
                  </a:lnTo>
                  <a:cubicBezTo>
                    <a:pt x="11464" y="11346"/>
                    <a:pt x="11660" y="9501"/>
                    <a:pt x="5772" y="5968"/>
                  </a:cubicBezTo>
                  <a:cubicBezTo>
                    <a:pt x="5772" y="5968"/>
                    <a:pt x="1" y="2788"/>
                    <a:pt x="1" y="1"/>
                  </a:cubicBezTo>
                  <a:close/>
                  <a:moveTo>
                    <a:pt x="11464" y="13960"/>
                  </a:moveTo>
                  <a:lnTo>
                    <a:pt x="11464" y="14290"/>
                  </a:lnTo>
                  <a:cubicBezTo>
                    <a:pt x="11470" y="14180"/>
                    <a:pt x="11470" y="14070"/>
                    <a:pt x="11464" y="1396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3423800" y="1692550"/>
              <a:ext cx="104050" cy="15725"/>
            </a:xfrm>
            <a:custGeom>
              <a:avLst/>
              <a:gdLst/>
              <a:ahLst/>
              <a:cxnLst/>
              <a:rect l="l" t="t" r="r" b="b"/>
              <a:pathLst>
                <a:path w="4162" h="629" extrusionOk="0">
                  <a:moveTo>
                    <a:pt x="276" y="1"/>
                  </a:moveTo>
                  <a:cubicBezTo>
                    <a:pt x="158" y="1"/>
                    <a:pt x="40" y="79"/>
                    <a:pt x="40" y="236"/>
                  </a:cubicBezTo>
                  <a:cubicBezTo>
                    <a:pt x="1" y="354"/>
                    <a:pt x="118" y="472"/>
                    <a:pt x="276" y="472"/>
                  </a:cubicBezTo>
                  <a:lnTo>
                    <a:pt x="4044" y="629"/>
                  </a:lnTo>
                  <a:cubicBezTo>
                    <a:pt x="4044" y="511"/>
                    <a:pt x="4083" y="393"/>
                    <a:pt x="4083" y="276"/>
                  </a:cubicBezTo>
                  <a:cubicBezTo>
                    <a:pt x="4083" y="236"/>
                    <a:pt x="4123" y="158"/>
                    <a:pt x="4162" y="158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3462075" y="1738675"/>
              <a:ext cx="58925" cy="19650"/>
            </a:xfrm>
            <a:custGeom>
              <a:avLst/>
              <a:gdLst/>
              <a:ahLst/>
              <a:cxnLst/>
              <a:rect l="l" t="t" r="r" b="b"/>
              <a:pathLst>
                <a:path w="2357" h="786" extrusionOk="0">
                  <a:moveTo>
                    <a:pt x="275" y="1"/>
                  </a:moveTo>
                  <a:cubicBezTo>
                    <a:pt x="158" y="1"/>
                    <a:pt x="40" y="79"/>
                    <a:pt x="1" y="197"/>
                  </a:cubicBezTo>
                  <a:cubicBezTo>
                    <a:pt x="1" y="354"/>
                    <a:pt x="79" y="472"/>
                    <a:pt x="236" y="472"/>
                  </a:cubicBezTo>
                  <a:lnTo>
                    <a:pt x="2317" y="786"/>
                  </a:lnTo>
                  <a:cubicBezTo>
                    <a:pt x="2317" y="590"/>
                    <a:pt x="2317" y="433"/>
                    <a:pt x="2356" y="3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3528825" y="1824075"/>
              <a:ext cx="65775" cy="14725"/>
            </a:xfrm>
            <a:custGeom>
              <a:avLst/>
              <a:gdLst/>
              <a:ahLst/>
              <a:cxnLst/>
              <a:rect l="l" t="t" r="r" b="b"/>
              <a:pathLst>
                <a:path w="2631" h="589" extrusionOk="0">
                  <a:moveTo>
                    <a:pt x="2395" y="0"/>
                  </a:moveTo>
                  <a:lnTo>
                    <a:pt x="0" y="79"/>
                  </a:lnTo>
                  <a:cubicBezTo>
                    <a:pt x="79" y="236"/>
                    <a:pt x="79" y="432"/>
                    <a:pt x="39" y="589"/>
                  </a:cubicBezTo>
                  <a:lnTo>
                    <a:pt x="2395" y="471"/>
                  </a:lnTo>
                  <a:cubicBezTo>
                    <a:pt x="2552" y="471"/>
                    <a:pt x="2630" y="353"/>
                    <a:pt x="2630" y="236"/>
                  </a:cubicBezTo>
                  <a:cubicBezTo>
                    <a:pt x="2630" y="79"/>
                    <a:pt x="2513" y="0"/>
                    <a:pt x="2395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3532750" y="1871175"/>
              <a:ext cx="119750" cy="23575"/>
            </a:xfrm>
            <a:custGeom>
              <a:avLst/>
              <a:gdLst/>
              <a:ahLst/>
              <a:cxnLst/>
              <a:rect l="l" t="t" r="r" b="b"/>
              <a:pathLst>
                <a:path w="4790" h="943" extrusionOk="0">
                  <a:moveTo>
                    <a:pt x="4515" y="0"/>
                  </a:moveTo>
                  <a:lnTo>
                    <a:pt x="39" y="432"/>
                  </a:lnTo>
                  <a:cubicBezTo>
                    <a:pt x="39" y="629"/>
                    <a:pt x="0" y="786"/>
                    <a:pt x="0" y="943"/>
                  </a:cubicBezTo>
                  <a:lnTo>
                    <a:pt x="4554" y="511"/>
                  </a:lnTo>
                  <a:cubicBezTo>
                    <a:pt x="4711" y="472"/>
                    <a:pt x="4789" y="354"/>
                    <a:pt x="4789" y="236"/>
                  </a:cubicBezTo>
                  <a:cubicBezTo>
                    <a:pt x="4750" y="79"/>
                    <a:pt x="4632" y="0"/>
                    <a:pt x="4515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3556300" y="1922200"/>
              <a:ext cx="144275" cy="32425"/>
            </a:xfrm>
            <a:custGeom>
              <a:avLst/>
              <a:gdLst/>
              <a:ahLst/>
              <a:cxnLst/>
              <a:rect l="l" t="t" r="r" b="b"/>
              <a:pathLst>
                <a:path w="5771" h="1297" extrusionOk="0">
                  <a:moveTo>
                    <a:pt x="5496" y="1"/>
                  </a:moveTo>
                  <a:lnTo>
                    <a:pt x="79" y="786"/>
                  </a:lnTo>
                  <a:cubicBezTo>
                    <a:pt x="0" y="1021"/>
                    <a:pt x="0" y="1178"/>
                    <a:pt x="79" y="1296"/>
                  </a:cubicBezTo>
                  <a:lnTo>
                    <a:pt x="5575" y="511"/>
                  </a:lnTo>
                  <a:cubicBezTo>
                    <a:pt x="5692" y="472"/>
                    <a:pt x="5771" y="354"/>
                    <a:pt x="5771" y="236"/>
                  </a:cubicBezTo>
                  <a:cubicBezTo>
                    <a:pt x="5732" y="79"/>
                    <a:pt x="5614" y="1"/>
                    <a:pt x="5496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3421850" y="1868225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0" y="1"/>
                  </a:moveTo>
                  <a:lnTo>
                    <a:pt x="0" y="2788"/>
                  </a:lnTo>
                  <a:cubicBezTo>
                    <a:pt x="0" y="2788"/>
                    <a:pt x="864" y="5065"/>
                    <a:pt x="5692" y="7970"/>
                  </a:cubicBezTo>
                  <a:cubicBezTo>
                    <a:pt x="5692" y="7970"/>
                    <a:pt x="11289" y="10731"/>
                    <a:pt x="11428" y="13972"/>
                  </a:cubicBezTo>
                  <a:lnTo>
                    <a:pt x="11428" y="13972"/>
                  </a:lnTo>
                  <a:lnTo>
                    <a:pt x="11463" y="11306"/>
                  </a:lnTo>
                  <a:cubicBezTo>
                    <a:pt x="11463" y="11306"/>
                    <a:pt x="11620" y="9501"/>
                    <a:pt x="5732" y="5968"/>
                  </a:cubicBezTo>
                  <a:cubicBezTo>
                    <a:pt x="5732" y="5968"/>
                    <a:pt x="0" y="2788"/>
                    <a:pt x="0" y="1"/>
                  </a:cubicBezTo>
                  <a:close/>
                  <a:moveTo>
                    <a:pt x="11428" y="13972"/>
                  </a:moveTo>
                  <a:lnTo>
                    <a:pt x="11424" y="14290"/>
                  </a:lnTo>
                  <a:cubicBezTo>
                    <a:pt x="11431" y="14184"/>
                    <a:pt x="11432" y="14078"/>
                    <a:pt x="11428" y="13972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3447350" y="1941825"/>
              <a:ext cx="110925" cy="27700"/>
            </a:xfrm>
            <a:custGeom>
              <a:avLst/>
              <a:gdLst/>
              <a:ahLst/>
              <a:cxnLst/>
              <a:rect l="l" t="t" r="r" b="b"/>
              <a:pathLst>
                <a:path w="4437" h="1108" extrusionOk="0">
                  <a:moveTo>
                    <a:pt x="4437" y="1"/>
                  </a:moveTo>
                  <a:lnTo>
                    <a:pt x="236" y="629"/>
                  </a:lnTo>
                  <a:cubicBezTo>
                    <a:pt x="79" y="629"/>
                    <a:pt x="1" y="786"/>
                    <a:pt x="40" y="904"/>
                  </a:cubicBezTo>
                  <a:cubicBezTo>
                    <a:pt x="40" y="1006"/>
                    <a:pt x="128" y="1108"/>
                    <a:pt x="254" y="1108"/>
                  </a:cubicBezTo>
                  <a:cubicBezTo>
                    <a:pt x="274" y="1108"/>
                    <a:pt x="294" y="1105"/>
                    <a:pt x="315" y="1100"/>
                  </a:cubicBezTo>
                  <a:lnTo>
                    <a:pt x="4437" y="511"/>
                  </a:lnTo>
                  <a:cubicBezTo>
                    <a:pt x="4358" y="393"/>
                    <a:pt x="4358" y="236"/>
                    <a:pt x="4437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3510175" y="2003675"/>
              <a:ext cx="84425" cy="16700"/>
            </a:xfrm>
            <a:custGeom>
              <a:avLst/>
              <a:gdLst/>
              <a:ahLst/>
              <a:cxnLst/>
              <a:rect l="l" t="t" r="r" b="b"/>
              <a:pathLst>
                <a:path w="3377" h="668" extrusionOk="0">
                  <a:moveTo>
                    <a:pt x="3337" y="0"/>
                  </a:moveTo>
                  <a:lnTo>
                    <a:pt x="236" y="157"/>
                  </a:lnTo>
                  <a:cubicBezTo>
                    <a:pt x="118" y="157"/>
                    <a:pt x="0" y="275"/>
                    <a:pt x="0" y="432"/>
                  </a:cubicBezTo>
                  <a:cubicBezTo>
                    <a:pt x="0" y="550"/>
                    <a:pt x="118" y="667"/>
                    <a:pt x="275" y="667"/>
                  </a:cubicBezTo>
                  <a:lnTo>
                    <a:pt x="3376" y="510"/>
                  </a:lnTo>
                  <a:cubicBezTo>
                    <a:pt x="3337" y="353"/>
                    <a:pt x="3337" y="196"/>
                    <a:pt x="3337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3569050" y="2044700"/>
              <a:ext cx="71675" cy="17875"/>
            </a:xfrm>
            <a:custGeom>
              <a:avLst/>
              <a:gdLst/>
              <a:ahLst/>
              <a:cxnLst/>
              <a:rect l="l" t="t" r="r" b="b"/>
              <a:pathLst>
                <a:path w="2867" h="715" extrusionOk="0">
                  <a:moveTo>
                    <a:pt x="216" y="0"/>
                  </a:moveTo>
                  <a:cubicBezTo>
                    <a:pt x="89" y="0"/>
                    <a:pt x="1" y="107"/>
                    <a:pt x="1" y="243"/>
                  </a:cubicBezTo>
                  <a:cubicBezTo>
                    <a:pt x="1" y="361"/>
                    <a:pt x="79" y="479"/>
                    <a:pt x="236" y="479"/>
                  </a:cubicBezTo>
                  <a:lnTo>
                    <a:pt x="2592" y="714"/>
                  </a:lnTo>
                  <a:cubicBezTo>
                    <a:pt x="2749" y="714"/>
                    <a:pt x="2866" y="597"/>
                    <a:pt x="2866" y="479"/>
                  </a:cubicBezTo>
                  <a:cubicBezTo>
                    <a:pt x="2866" y="322"/>
                    <a:pt x="2788" y="204"/>
                    <a:pt x="2631" y="204"/>
                  </a:cubicBezTo>
                  <a:lnTo>
                    <a:pt x="275" y="8"/>
                  </a:lnTo>
                  <a:cubicBezTo>
                    <a:pt x="255" y="3"/>
                    <a:pt x="235" y="0"/>
                    <a:pt x="216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3612225" y="2097875"/>
              <a:ext cx="46150" cy="17700"/>
            </a:xfrm>
            <a:custGeom>
              <a:avLst/>
              <a:gdLst/>
              <a:ahLst/>
              <a:cxnLst/>
              <a:rect l="l" t="t" r="r" b="b"/>
              <a:pathLst>
                <a:path w="1846" h="708" extrusionOk="0">
                  <a:moveTo>
                    <a:pt x="1571" y="1"/>
                  </a:moveTo>
                  <a:lnTo>
                    <a:pt x="1" y="197"/>
                  </a:lnTo>
                  <a:cubicBezTo>
                    <a:pt x="40" y="354"/>
                    <a:pt x="79" y="511"/>
                    <a:pt x="40" y="707"/>
                  </a:cubicBezTo>
                  <a:lnTo>
                    <a:pt x="1610" y="511"/>
                  </a:lnTo>
                  <a:cubicBezTo>
                    <a:pt x="1767" y="472"/>
                    <a:pt x="1846" y="354"/>
                    <a:pt x="1846" y="236"/>
                  </a:cubicBezTo>
                  <a:cubicBezTo>
                    <a:pt x="1807" y="79"/>
                    <a:pt x="1689" y="1"/>
                    <a:pt x="157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3584750" y="2149700"/>
              <a:ext cx="110925" cy="18875"/>
            </a:xfrm>
            <a:custGeom>
              <a:avLst/>
              <a:gdLst/>
              <a:ahLst/>
              <a:cxnLst/>
              <a:rect l="l" t="t" r="r" b="b"/>
              <a:pathLst>
                <a:path w="4437" h="755" extrusionOk="0">
                  <a:moveTo>
                    <a:pt x="4209" y="1"/>
                  </a:moveTo>
                  <a:cubicBezTo>
                    <a:pt x="4193" y="1"/>
                    <a:pt x="4178" y="3"/>
                    <a:pt x="4162" y="8"/>
                  </a:cubicBezTo>
                  <a:lnTo>
                    <a:pt x="1" y="244"/>
                  </a:lnTo>
                  <a:cubicBezTo>
                    <a:pt x="40" y="440"/>
                    <a:pt x="118" y="597"/>
                    <a:pt x="118" y="754"/>
                  </a:cubicBezTo>
                  <a:lnTo>
                    <a:pt x="4201" y="479"/>
                  </a:lnTo>
                  <a:cubicBezTo>
                    <a:pt x="4319" y="479"/>
                    <a:pt x="4437" y="362"/>
                    <a:pt x="4437" y="205"/>
                  </a:cubicBezTo>
                  <a:cubicBezTo>
                    <a:pt x="4403" y="103"/>
                    <a:pt x="4310" y="1"/>
                    <a:pt x="4209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3537650" y="549225"/>
              <a:ext cx="126625" cy="13750"/>
            </a:xfrm>
            <a:custGeom>
              <a:avLst/>
              <a:gdLst/>
              <a:ahLst/>
              <a:cxnLst/>
              <a:rect l="l" t="t" r="r" b="b"/>
              <a:pathLst>
                <a:path w="5065" h="550" extrusionOk="0">
                  <a:moveTo>
                    <a:pt x="4829" y="0"/>
                  </a:moveTo>
                  <a:lnTo>
                    <a:pt x="79" y="39"/>
                  </a:lnTo>
                  <a:cubicBezTo>
                    <a:pt x="0" y="157"/>
                    <a:pt x="0" y="314"/>
                    <a:pt x="197" y="550"/>
                  </a:cubicBezTo>
                  <a:lnTo>
                    <a:pt x="4790" y="511"/>
                  </a:lnTo>
                  <a:cubicBezTo>
                    <a:pt x="4947" y="511"/>
                    <a:pt x="5064" y="393"/>
                    <a:pt x="5064" y="275"/>
                  </a:cubicBezTo>
                  <a:cubicBezTo>
                    <a:pt x="5064" y="157"/>
                    <a:pt x="4947" y="39"/>
                    <a:pt x="4829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3460125" y="675825"/>
              <a:ext cx="59875" cy="24800"/>
            </a:xfrm>
            <a:custGeom>
              <a:avLst/>
              <a:gdLst/>
              <a:ahLst/>
              <a:cxnLst/>
              <a:rect l="l" t="t" r="r" b="b"/>
              <a:pathLst>
                <a:path w="2395" h="992" extrusionOk="0">
                  <a:moveTo>
                    <a:pt x="2395" y="0"/>
                  </a:moveTo>
                  <a:lnTo>
                    <a:pt x="196" y="511"/>
                  </a:lnTo>
                  <a:cubicBezTo>
                    <a:pt x="79" y="511"/>
                    <a:pt x="0" y="668"/>
                    <a:pt x="39" y="785"/>
                  </a:cubicBezTo>
                  <a:cubicBezTo>
                    <a:pt x="72" y="916"/>
                    <a:pt x="158" y="992"/>
                    <a:pt x="254" y="992"/>
                  </a:cubicBezTo>
                  <a:cubicBezTo>
                    <a:pt x="274" y="992"/>
                    <a:pt x="294" y="988"/>
                    <a:pt x="314" y="982"/>
                  </a:cubicBezTo>
                  <a:lnTo>
                    <a:pt x="2395" y="511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3420850" y="723900"/>
              <a:ext cx="119775" cy="26725"/>
            </a:xfrm>
            <a:custGeom>
              <a:avLst/>
              <a:gdLst/>
              <a:ahLst/>
              <a:cxnLst/>
              <a:rect l="l" t="t" r="r" b="b"/>
              <a:pathLst>
                <a:path w="4791" h="1069" extrusionOk="0">
                  <a:moveTo>
                    <a:pt x="4515" y="1"/>
                  </a:moveTo>
                  <a:lnTo>
                    <a:pt x="236" y="590"/>
                  </a:lnTo>
                  <a:cubicBezTo>
                    <a:pt x="119" y="590"/>
                    <a:pt x="1" y="707"/>
                    <a:pt x="40" y="864"/>
                  </a:cubicBezTo>
                  <a:cubicBezTo>
                    <a:pt x="40" y="966"/>
                    <a:pt x="129" y="1068"/>
                    <a:pt x="254" y="1068"/>
                  </a:cubicBezTo>
                  <a:cubicBezTo>
                    <a:pt x="274" y="1068"/>
                    <a:pt x="294" y="1066"/>
                    <a:pt x="315" y="1061"/>
                  </a:cubicBezTo>
                  <a:lnTo>
                    <a:pt x="4712" y="472"/>
                  </a:lnTo>
                  <a:cubicBezTo>
                    <a:pt x="4790" y="276"/>
                    <a:pt x="4672" y="158"/>
                    <a:pt x="4515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3569050" y="468550"/>
              <a:ext cx="137425" cy="25725"/>
            </a:xfrm>
            <a:custGeom>
              <a:avLst/>
              <a:gdLst/>
              <a:ahLst/>
              <a:cxnLst/>
              <a:rect l="l" t="t" r="r" b="b"/>
              <a:pathLst>
                <a:path w="5497" h="1029" extrusionOk="0">
                  <a:moveTo>
                    <a:pt x="5269" y="1"/>
                  </a:moveTo>
                  <a:cubicBezTo>
                    <a:pt x="5253" y="1"/>
                    <a:pt x="5237" y="3"/>
                    <a:pt x="5222" y="8"/>
                  </a:cubicBezTo>
                  <a:lnTo>
                    <a:pt x="1" y="519"/>
                  </a:lnTo>
                  <a:cubicBezTo>
                    <a:pt x="79" y="715"/>
                    <a:pt x="79" y="833"/>
                    <a:pt x="1" y="1029"/>
                  </a:cubicBezTo>
                  <a:lnTo>
                    <a:pt x="5261" y="479"/>
                  </a:lnTo>
                  <a:cubicBezTo>
                    <a:pt x="5379" y="479"/>
                    <a:pt x="5496" y="362"/>
                    <a:pt x="5457" y="205"/>
                  </a:cubicBezTo>
                  <a:cubicBezTo>
                    <a:pt x="5457" y="103"/>
                    <a:pt x="5369" y="1"/>
                    <a:pt x="5269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3420850" y="436350"/>
              <a:ext cx="291525" cy="357275"/>
            </a:xfrm>
            <a:custGeom>
              <a:avLst/>
              <a:gdLst/>
              <a:ahLst/>
              <a:cxnLst/>
              <a:rect l="l" t="t" r="r" b="b"/>
              <a:pathLst>
                <a:path w="11661" h="14291" extrusionOk="0">
                  <a:moveTo>
                    <a:pt x="11464" y="1"/>
                  </a:moveTo>
                  <a:lnTo>
                    <a:pt x="11464" y="329"/>
                  </a:lnTo>
                  <a:lnTo>
                    <a:pt x="11464" y="329"/>
                  </a:lnTo>
                  <a:cubicBezTo>
                    <a:pt x="11470" y="220"/>
                    <a:pt x="11470" y="111"/>
                    <a:pt x="11464" y="1"/>
                  </a:cubicBezTo>
                  <a:close/>
                  <a:moveTo>
                    <a:pt x="11464" y="329"/>
                  </a:moveTo>
                  <a:cubicBezTo>
                    <a:pt x="11278" y="3565"/>
                    <a:pt x="5693" y="6321"/>
                    <a:pt x="5693" y="6321"/>
                  </a:cubicBezTo>
                  <a:cubicBezTo>
                    <a:pt x="865" y="9226"/>
                    <a:pt x="1" y="11503"/>
                    <a:pt x="1" y="11503"/>
                  </a:cubicBezTo>
                  <a:lnTo>
                    <a:pt x="1" y="14290"/>
                  </a:lnTo>
                  <a:cubicBezTo>
                    <a:pt x="1" y="11503"/>
                    <a:pt x="5732" y="8323"/>
                    <a:pt x="5732" y="8323"/>
                  </a:cubicBezTo>
                  <a:cubicBezTo>
                    <a:pt x="11660" y="4790"/>
                    <a:pt x="11464" y="2984"/>
                    <a:pt x="11464" y="2984"/>
                  </a:cubicBezTo>
                  <a:lnTo>
                    <a:pt x="11464" y="329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3550400" y="793600"/>
              <a:ext cx="155100" cy="26700"/>
            </a:xfrm>
            <a:custGeom>
              <a:avLst/>
              <a:gdLst/>
              <a:ahLst/>
              <a:cxnLst/>
              <a:rect l="l" t="t" r="r" b="b"/>
              <a:pathLst>
                <a:path w="6204" h="1068" extrusionOk="0">
                  <a:moveTo>
                    <a:pt x="158" y="0"/>
                  </a:moveTo>
                  <a:cubicBezTo>
                    <a:pt x="1" y="118"/>
                    <a:pt x="1" y="275"/>
                    <a:pt x="40" y="471"/>
                  </a:cubicBezTo>
                  <a:lnTo>
                    <a:pt x="79" y="471"/>
                  </a:lnTo>
                  <a:lnTo>
                    <a:pt x="5928" y="1060"/>
                  </a:lnTo>
                  <a:cubicBezTo>
                    <a:pt x="5949" y="1065"/>
                    <a:pt x="5970" y="1068"/>
                    <a:pt x="5989" y="1068"/>
                  </a:cubicBezTo>
                  <a:cubicBezTo>
                    <a:pt x="6115" y="1068"/>
                    <a:pt x="6203" y="966"/>
                    <a:pt x="6203" y="864"/>
                  </a:cubicBezTo>
                  <a:cubicBezTo>
                    <a:pt x="6203" y="707"/>
                    <a:pt x="6125" y="589"/>
                    <a:pt x="6007" y="589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3562175" y="864250"/>
              <a:ext cx="105050" cy="33650"/>
            </a:xfrm>
            <a:custGeom>
              <a:avLst/>
              <a:gdLst/>
              <a:ahLst/>
              <a:cxnLst/>
              <a:rect l="l" t="t" r="r" b="b"/>
              <a:pathLst>
                <a:path w="4202" h="1346" extrusionOk="0">
                  <a:moveTo>
                    <a:pt x="433" y="1"/>
                  </a:moveTo>
                  <a:cubicBezTo>
                    <a:pt x="197" y="118"/>
                    <a:pt x="1" y="197"/>
                    <a:pt x="119" y="432"/>
                  </a:cubicBezTo>
                  <a:lnTo>
                    <a:pt x="3887" y="1335"/>
                  </a:lnTo>
                  <a:cubicBezTo>
                    <a:pt x="3907" y="1342"/>
                    <a:pt x="3929" y="1345"/>
                    <a:pt x="3950" y="1345"/>
                  </a:cubicBezTo>
                  <a:cubicBezTo>
                    <a:pt x="4055" y="1345"/>
                    <a:pt x="4169" y="1269"/>
                    <a:pt x="4201" y="1139"/>
                  </a:cubicBezTo>
                  <a:cubicBezTo>
                    <a:pt x="4201" y="1021"/>
                    <a:pt x="4123" y="903"/>
                    <a:pt x="4005" y="864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3473850" y="998700"/>
              <a:ext cx="120750" cy="24575"/>
            </a:xfrm>
            <a:custGeom>
              <a:avLst/>
              <a:gdLst/>
              <a:ahLst/>
              <a:cxnLst/>
              <a:rect l="l" t="t" r="r" b="b"/>
              <a:pathLst>
                <a:path w="4830" h="983" extrusionOk="0">
                  <a:moveTo>
                    <a:pt x="4751" y="1"/>
                  </a:moveTo>
                  <a:lnTo>
                    <a:pt x="236" y="472"/>
                  </a:lnTo>
                  <a:cubicBezTo>
                    <a:pt x="79" y="472"/>
                    <a:pt x="1" y="629"/>
                    <a:pt x="1" y="746"/>
                  </a:cubicBezTo>
                  <a:cubicBezTo>
                    <a:pt x="1" y="864"/>
                    <a:pt x="158" y="982"/>
                    <a:pt x="276" y="982"/>
                  </a:cubicBezTo>
                  <a:lnTo>
                    <a:pt x="4751" y="511"/>
                  </a:lnTo>
                  <a:cubicBezTo>
                    <a:pt x="4712" y="315"/>
                    <a:pt x="4829" y="118"/>
                    <a:pt x="475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3420850" y="1059550"/>
              <a:ext cx="148225" cy="23775"/>
            </a:xfrm>
            <a:custGeom>
              <a:avLst/>
              <a:gdLst/>
              <a:ahLst/>
              <a:cxnLst/>
              <a:rect l="l" t="t" r="r" b="b"/>
              <a:pathLst>
                <a:path w="5929" h="951" extrusionOk="0">
                  <a:moveTo>
                    <a:pt x="5929" y="1"/>
                  </a:moveTo>
                  <a:lnTo>
                    <a:pt x="236" y="472"/>
                  </a:lnTo>
                  <a:cubicBezTo>
                    <a:pt x="119" y="472"/>
                    <a:pt x="1" y="589"/>
                    <a:pt x="40" y="746"/>
                  </a:cubicBezTo>
                  <a:cubicBezTo>
                    <a:pt x="40" y="848"/>
                    <a:pt x="129" y="950"/>
                    <a:pt x="229" y="950"/>
                  </a:cubicBezTo>
                  <a:cubicBezTo>
                    <a:pt x="244" y="950"/>
                    <a:pt x="260" y="948"/>
                    <a:pt x="276" y="943"/>
                  </a:cubicBezTo>
                  <a:lnTo>
                    <a:pt x="5929" y="472"/>
                  </a:lnTo>
                  <a:lnTo>
                    <a:pt x="5929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3421850" y="776900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11463" y="1"/>
                  </a:moveTo>
                  <a:lnTo>
                    <a:pt x="11463" y="325"/>
                  </a:lnTo>
                  <a:lnTo>
                    <a:pt x="11463" y="325"/>
                  </a:lnTo>
                  <a:cubicBezTo>
                    <a:pt x="11469" y="217"/>
                    <a:pt x="11469" y="109"/>
                    <a:pt x="11463" y="1"/>
                  </a:cubicBezTo>
                  <a:close/>
                  <a:moveTo>
                    <a:pt x="11463" y="325"/>
                  </a:moveTo>
                  <a:cubicBezTo>
                    <a:pt x="11277" y="3528"/>
                    <a:pt x="5692" y="6321"/>
                    <a:pt x="5692" y="6321"/>
                  </a:cubicBezTo>
                  <a:cubicBezTo>
                    <a:pt x="864" y="9187"/>
                    <a:pt x="0" y="11503"/>
                    <a:pt x="0" y="11503"/>
                  </a:cubicBezTo>
                  <a:lnTo>
                    <a:pt x="0" y="14290"/>
                  </a:lnTo>
                  <a:cubicBezTo>
                    <a:pt x="0" y="11503"/>
                    <a:pt x="5732" y="8284"/>
                    <a:pt x="5732" y="8284"/>
                  </a:cubicBezTo>
                  <a:cubicBezTo>
                    <a:pt x="11620" y="4790"/>
                    <a:pt x="11463" y="2945"/>
                    <a:pt x="11463" y="2945"/>
                  </a:cubicBezTo>
                  <a:lnTo>
                    <a:pt x="11463" y="325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3544525" y="1116475"/>
              <a:ext cx="128575" cy="25550"/>
            </a:xfrm>
            <a:custGeom>
              <a:avLst/>
              <a:gdLst/>
              <a:ahLst/>
              <a:cxnLst/>
              <a:rect l="l" t="t" r="r" b="b"/>
              <a:pathLst>
                <a:path w="5143" h="1022" extrusionOk="0">
                  <a:moveTo>
                    <a:pt x="4868" y="0"/>
                  </a:moveTo>
                  <a:lnTo>
                    <a:pt x="197" y="550"/>
                  </a:lnTo>
                  <a:cubicBezTo>
                    <a:pt x="79" y="628"/>
                    <a:pt x="0" y="785"/>
                    <a:pt x="0" y="903"/>
                  </a:cubicBezTo>
                  <a:cubicBezTo>
                    <a:pt x="35" y="869"/>
                    <a:pt x="66" y="854"/>
                    <a:pt x="95" y="854"/>
                  </a:cubicBezTo>
                  <a:cubicBezTo>
                    <a:pt x="164" y="854"/>
                    <a:pt x="219" y="938"/>
                    <a:pt x="275" y="1021"/>
                  </a:cubicBezTo>
                  <a:lnTo>
                    <a:pt x="4907" y="471"/>
                  </a:lnTo>
                  <a:cubicBezTo>
                    <a:pt x="5064" y="471"/>
                    <a:pt x="5143" y="354"/>
                    <a:pt x="5143" y="236"/>
                  </a:cubicBezTo>
                  <a:cubicBezTo>
                    <a:pt x="5143" y="79"/>
                    <a:pt x="4986" y="0"/>
                    <a:pt x="4868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3441475" y="1273500"/>
              <a:ext cx="110925" cy="20625"/>
            </a:xfrm>
            <a:custGeom>
              <a:avLst/>
              <a:gdLst/>
              <a:ahLst/>
              <a:cxnLst/>
              <a:rect l="l" t="t" r="r" b="b"/>
              <a:pathLst>
                <a:path w="4437" h="825" extrusionOk="0">
                  <a:moveTo>
                    <a:pt x="275" y="0"/>
                  </a:moveTo>
                  <a:cubicBezTo>
                    <a:pt x="157" y="0"/>
                    <a:pt x="40" y="79"/>
                    <a:pt x="40" y="236"/>
                  </a:cubicBezTo>
                  <a:cubicBezTo>
                    <a:pt x="0" y="354"/>
                    <a:pt x="118" y="471"/>
                    <a:pt x="236" y="511"/>
                  </a:cubicBezTo>
                  <a:lnTo>
                    <a:pt x="4279" y="825"/>
                  </a:lnTo>
                  <a:cubicBezTo>
                    <a:pt x="4436" y="707"/>
                    <a:pt x="4397" y="550"/>
                    <a:pt x="4279" y="354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3422825" y="1330425"/>
              <a:ext cx="135450" cy="17675"/>
            </a:xfrm>
            <a:custGeom>
              <a:avLst/>
              <a:gdLst/>
              <a:ahLst/>
              <a:cxnLst/>
              <a:rect l="l" t="t" r="r" b="b"/>
              <a:pathLst>
                <a:path w="5418" h="707" extrusionOk="0">
                  <a:moveTo>
                    <a:pt x="236" y="0"/>
                  </a:moveTo>
                  <a:cubicBezTo>
                    <a:pt x="118" y="0"/>
                    <a:pt x="0" y="118"/>
                    <a:pt x="0" y="236"/>
                  </a:cubicBezTo>
                  <a:cubicBezTo>
                    <a:pt x="0" y="354"/>
                    <a:pt x="79" y="471"/>
                    <a:pt x="236" y="511"/>
                  </a:cubicBezTo>
                  <a:lnTo>
                    <a:pt x="5261" y="707"/>
                  </a:lnTo>
                  <a:cubicBezTo>
                    <a:pt x="5418" y="589"/>
                    <a:pt x="5418" y="432"/>
                    <a:pt x="5300" y="236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3419875" y="10104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503" y="1"/>
                  </a:moveTo>
                  <a:lnTo>
                    <a:pt x="11503" y="329"/>
                  </a:lnTo>
                  <a:lnTo>
                    <a:pt x="11503" y="329"/>
                  </a:lnTo>
                  <a:cubicBezTo>
                    <a:pt x="11509" y="220"/>
                    <a:pt x="11509" y="111"/>
                    <a:pt x="11503" y="1"/>
                  </a:cubicBezTo>
                  <a:close/>
                  <a:moveTo>
                    <a:pt x="11503" y="329"/>
                  </a:moveTo>
                  <a:cubicBezTo>
                    <a:pt x="11317" y="3565"/>
                    <a:pt x="5732" y="6321"/>
                    <a:pt x="5732" y="6321"/>
                  </a:cubicBezTo>
                  <a:cubicBezTo>
                    <a:pt x="904" y="9187"/>
                    <a:pt x="40" y="11503"/>
                    <a:pt x="40" y="11503"/>
                  </a:cubicBezTo>
                  <a:lnTo>
                    <a:pt x="1" y="14290"/>
                  </a:lnTo>
                  <a:cubicBezTo>
                    <a:pt x="40" y="11503"/>
                    <a:pt x="5771" y="8284"/>
                    <a:pt x="5771" y="8284"/>
                  </a:cubicBezTo>
                  <a:cubicBezTo>
                    <a:pt x="11660" y="4790"/>
                    <a:pt x="11503" y="2984"/>
                    <a:pt x="11503" y="2984"/>
                  </a:cubicBezTo>
                  <a:lnTo>
                    <a:pt x="11503" y="329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3563175" y="1389300"/>
              <a:ext cx="142325" cy="17700"/>
            </a:xfrm>
            <a:custGeom>
              <a:avLst/>
              <a:gdLst/>
              <a:ahLst/>
              <a:cxnLst/>
              <a:rect l="l" t="t" r="r" b="b"/>
              <a:pathLst>
                <a:path w="5693" h="708" extrusionOk="0">
                  <a:moveTo>
                    <a:pt x="5457" y="1"/>
                  </a:moveTo>
                  <a:lnTo>
                    <a:pt x="0" y="197"/>
                  </a:lnTo>
                  <a:cubicBezTo>
                    <a:pt x="0" y="393"/>
                    <a:pt x="0" y="550"/>
                    <a:pt x="79" y="707"/>
                  </a:cubicBezTo>
                  <a:lnTo>
                    <a:pt x="5457" y="511"/>
                  </a:lnTo>
                  <a:cubicBezTo>
                    <a:pt x="5614" y="511"/>
                    <a:pt x="5692" y="393"/>
                    <a:pt x="5692" y="236"/>
                  </a:cubicBezTo>
                  <a:cubicBezTo>
                    <a:pt x="5692" y="118"/>
                    <a:pt x="5574" y="1"/>
                    <a:pt x="5457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3600450" y="1448175"/>
              <a:ext cx="70700" cy="15750"/>
            </a:xfrm>
            <a:custGeom>
              <a:avLst/>
              <a:gdLst/>
              <a:ahLst/>
              <a:cxnLst/>
              <a:rect l="l" t="t" r="r" b="b"/>
              <a:pathLst>
                <a:path w="2828" h="630" extrusionOk="0">
                  <a:moveTo>
                    <a:pt x="2552" y="1"/>
                  </a:moveTo>
                  <a:lnTo>
                    <a:pt x="1" y="119"/>
                  </a:lnTo>
                  <a:cubicBezTo>
                    <a:pt x="1" y="315"/>
                    <a:pt x="40" y="472"/>
                    <a:pt x="79" y="629"/>
                  </a:cubicBezTo>
                  <a:lnTo>
                    <a:pt x="2592" y="472"/>
                  </a:lnTo>
                  <a:cubicBezTo>
                    <a:pt x="2709" y="472"/>
                    <a:pt x="2827" y="354"/>
                    <a:pt x="2827" y="237"/>
                  </a:cubicBezTo>
                  <a:cubicBezTo>
                    <a:pt x="2827" y="80"/>
                    <a:pt x="2709" y="1"/>
                    <a:pt x="255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3480725" y="1584600"/>
              <a:ext cx="105025" cy="19650"/>
            </a:xfrm>
            <a:custGeom>
              <a:avLst/>
              <a:gdLst/>
              <a:ahLst/>
              <a:cxnLst/>
              <a:rect l="l" t="t" r="r" b="b"/>
              <a:pathLst>
                <a:path w="4201" h="786" extrusionOk="0">
                  <a:moveTo>
                    <a:pt x="4201" y="1"/>
                  </a:moveTo>
                  <a:lnTo>
                    <a:pt x="197" y="275"/>
                  </a:lnTo>
                  <a:cubicBezTo>
                    <a:pt x="79" y="315"/>
                    <a:pt x="1" y="432"/>
                    <a:pt x="1" y="550"/>
                  </a:cubicBezTo>
                  <a:cubicBezTo>
                    <a:pt x="1" y="707"/>
                    <a:pt x="118" y="786"/>
                    <a:pt x="236" y="786"/>
                  </a:cubicBezTo>
                  <a:lnTo>
                    <a:pt x="4044" y="511"/>
                  </a:lnTo>
                  <a:cubicBezTo>
                    <a:pt x="3965" y="354"/>
                    <a:pt x="4044" y="197"/>
                    <a:pt x="420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3422825" y="1641525"/>
              <a:ext cx="132525" cy="21625"/>
            </a:xfrm>
            <a:custGeom>
              <a:avLst/>
              <a:gdLst/>
              <a:ahLst/>
              <a:cxnLst/>
              <a:rect l="l" t="t" r="r" b="b"/>
              <a:pathLst>
                <a:path w="5301" h="865" extrusionOk="0">
                  <a:moveTo>
                    <a:pt x="5300" y="0"/>
                  </a:moveTo>
                  <a:lnTo>
                    <a:pt x="236" y="393"/>
                  </a:lnTo>
                  <a:cubicBezTo>
                    <a:pt x="118" y="393"/>
                    <a:pt x="0" y="511"/>
                    <a:pt x="40" y="629"/>
                  </a:cubicBezTo>
                  <a:cubicBezTo>
                    <a:pt x="40" y="786"/>
                    <a:pt x="157" y="864"/>
                    <a:pt x="275" y="864"/>
                  </a:cubicBezTo>
                  <a:lnTo>
                    <a:pt x="5300" y="511"/>
                  </a:lnTo>
                  <a:cubicBezTo>
                    <a:pt x="5222" y="315"/>
                    <a:pt x="5222" y="158"/>
                    <a:pt x="5300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3420850" y="1362800"/>
              <a:ext cx="291525" cy="357250"/>
            </a:xfrm>
            <a:custGeom>
              <a:avLst/>
              <a:gdLst/>
              <a:ahLst/>
              <a:cxnLst/>
              <a:rect l="l" t="t" r="r" b="b"/>
              <a:pathLst>
                <a:path w="11661" h="14290" extrusionOk="0">
                  <a:moveTo>
                    <a:pt x="11464" y="1"/>
                  </a:moveTo>
                  <a:lnTo>
                    <a:pt x="11464" y="393"/>
                  </a:lnTo>
                  <a:lnTo>
                    <a:pt x="11464" y="393"/>
                  </a:lnTo>
                  <a:cubicBezTo>
                    <a:pt x="11473" y="263"/>
                    <a:pt x="11473" y="132"/>
                    <a:pt x="11464" y="1"/>
                  </a:cubicBezTo>
                  <a:close/>
                  <a:moveTo>
                    <a:pt x="11464" y="393"/>
                  </a:moveTo>
                  <a:cubicBezTo>
                    <a:pt x="11243" y="3602"/>
                    <a:pt x="5732" y="6321"/>
                    <a:pt x="5732" y="6321"/>
                  </a:cubicBezTo>
                  <a:cubicBezTo>
                    <a:pt x="865" y="9187"/>
                    <a:pt x="1" y="11503"/>
                    <a:pt x="1" y="11503"/>
                  </a:cubicBezTo>
                  <a:lnTo>
                    <a:pt x="1" y="14290"/>
                  </a:lnTo>
                  <a:cubicBezTo>
                    <a:pt x="1" y="11503"/>
                    <a:pt x="5772" y="8284"/>
                    <a:pt x="5772" y="8284"/>
                  </a:cubicBezTo>
                  <a:cubicBezTo>
                    <a:pt x="11660" y="4790"/>
                    <a:pt x="11464" y="2945"/>
                    <a:pt x="11464" y="2945"/>
                  </a:cubicBezTo>
                  <a:lnTo>
                    <a:pt x="11464" y="393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3553350" y="1631525"/>
              <a:ext cx="145275" cy="22775"/>
            </a:xfrm>
            <a:custGeom>
              <a:avLst/>
              <a:gdLst/>
              <a:ahLst/>
              <a:cxnLst/>
              <a:rect l="l" t="t" r="r" b="b"/>
              <a:pathLst>
                <a:path w="5811" h="911" extrusionOk="0">
                  <a:moveTo>
                    <a:pt x="5596" y="0"/>
                  </a:moveTo>
                  <a:cubicBezTo>
                    <a:pt x="5577" y="0"/>
                    <a:pt x="5557" y="3"/>
                    <a:pt x="5536" y="8"/>
                  </a:cubicBezTo>
                  <a:lnTo>
                    <a:pt x="79" y="400"/>
                  </a:lnTo>
                  <a:cubicBezTo>
                    <a:pt x="1" y="558"/>
                    <a:pt x="1" y="715"/>
                    <a:pt x="79" y="911"/>
                  </a:cubicBezTo>
                  <a:lnTo>
                    <a:pt x="5575" y="479"/>
                  </a:lnTo>
                  <a:cubicBezTo>
                    <a:pt x="5732" y="479"/>
                    <a:pt x="5810" y="361"/>
                    <a:pt x="5810" y="204"/>
                  </a:cubicBezTo>
                  <a:cubicBezTo>
                    <a:pt x="5810" y="102"/>
                    <a:pt x="5722" y="0"/>
                    <a:pt x="5596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3524900" y="1696475"/>
              <a:ext cx="132500" cy="16725"/>
            </a:xfrm>
            <a:custGeom>
              <a:avLst/>
              <a:gdLst/>
              <a:ahLst/>
              <a:cxnLst/>
              <a:rect l="l" t="t" r="r" b="b"/>
              <a:pathLst>
                <a:path w="5300" h="669" extrusionOk="0">
                  <a:moveTo>
                    <a:pt x="118" y="1"/>
                  </a:moveTo>
                  <a:cubicBezTo>
                    <a:pt x="79" y="1"/>
                    <a:pt x="39" y="79"/>
                    <a:pt x="39" y="119"/>
                  </a:cubicBezTo>
                  <a:cubicBezTo>
                    <a:pt x="39" y="236"/>
                    <a:pt x="0" y="354"/>
                    <a:pt x="0" y="472"/>
                  </a:cubicBezTo>
                  <a:lnTo>
                    <a:pt x="5064" y="668"/>
                  </a:lnTo>
                  <a:cubicBezTo>
                    <a:pt x="5182" y="668"/>
                    <a:pt x="5300" y="550"/>
                    <a:pt x="5300" y="433"/>
                  </a:cubicBezTo>
                  <a:cubicBezTo>
                    <a:pt x="5300" y="276"/>
                    <a:pt x="5182" y="158"/>
                    <a:pt x="5064" y="15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3519975" y="1746525"/>
              <a:ext cx="60875" cy="19850"/>
            </a:xfrm>
            <a:custGeom>
              <a:avLst/>
              <a:gdLst/>
              <a:ahLst/>
              <a:cxnLst/>
              <a:rect l="l" t="t" r="r" b="b"/>
              <a:pathLst>
                <a:path w="2435" h="794" extrusionOk="0">
                  <a:moveTo>
                    <a:pt x="40" y="1"/>
                  </a:moveTo>
                  <a:cubicBezTo>
                    <a:pt x="1" y="119"/>
                    <a:pt x="1" y="276"/>
                    <a:pt x="1" y="472"/>
                  </a:cubicBezTo>
                  <a:lnTo>
                    <a:pt x="2121" y="786"/>
                  </a:lnTo>
                  <a:cubicBezTo>
                    <a:pt x="2142" y="791"/>
                    <a:pt x="2162" y="794"/>
                    <a:pt x="2181" y="794"/>
                  </a:cubicBezTo>
                  <a:cubicBezTo>
                    <a:pt x="2307" y="794"/>
                    <a:pt x="2395" y="692"/>
                    <a:pt x="2395" y="590"/>
                  </a:cubicBezTo>
                  <a:cubicBezTo>
                    <a:pt x="2435" y="433"/>
                    <a:pt x="2356" y="315"/>
                    <a:pt x="2199" y="315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3459125" y="1826025"/>
              <a:ext cx="71675" cy="15725"/>
            </a:xfrm>
            <a:custGeom>
              <a:avLst/>
              <a:gdLst/>
              <a:ahLst/>
              <a:cxnLst/>
              <a:rect l="l" t="t" r="r" b="b"/>
              <a:pathLst>
                <a:path w="2867" h="629" extrusionOk="0">
                  <a:moveTo>
                    <a:pt x="2788" y="1"/>
                  </a:moveTo>
                  <a:lnTo>
                    <a:pt x="236" y="118"/>
                  </a:lnTo>
                  <a:cubicBezTo>
                    <a:pt x="119" y="118"/>
                    <a:pt x="1" y="236"/>
                    <a:pt x="1" y="393"/>
                  </a:cubicBezTo>
                  <a:cubicBezTo>
                    <a:pt x="1" y="511"/>
                    <a:pt x="119" y="629"/>
                    <a:pt x="276" y="629"/>
                  </a:cubicBezTo>
                  <a:lnTo>
                    <a:pt x="2827" y="511"/>
                  </a:lnTo>
                  <a:cubicBezTo>
                    <a:pt x="2867" y="354"/>
                    <a:pt x="2867" y="158"/>
                    <a:pt x="2788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3426750" y="1881975"/>
              <a:ext cx="107000" cy="21800"/>
            </a:xfrm>
            <a:custGeom>
              <a:avLst/>
              <a:gdLst/>
              <a:ahLst/>
              <a:cxnLst/>
              <a:rect l="l" t="t" r="r" b="b"/>
              <a:pathLst>
                <a:path w="4280" h="872" extrusionOk="0">
                  <a:moveTo>
                    <a:pt x="4279" y="0"/>
                  </a:moveTo>
                  <a:lnTo>
                    <a:pt x="236" y="393"/>
                  </a:lnTo>
                  <a:cubicBezTo>
                    <a:pt x="118" y="393"/>
                    <a:pt x="0" y="511"/>
                    <a:pt x="40" y="668"/>
                  </a:cubicBezTo>
                  <a:cubicBezTo>
                    <a:pt x="40" y="770"/>
                    <a:pt x="128" y="872"/>
                    <a:pt x="228" y="872"/>
                  </a:cubicBezTo>
                  <a:cubicBezTo>
                    <a:pt x="244" y="872"/>
                    <a:pt x="259" y="869"/>
                    <a:pt x="275" y="864"/>
                  </a:cubicBezTo>
                  <a:lnTo>
                    <a:pt x="4240" y="511"/>
                  </a:lnTo>
                  <a:cubicBezTo>
                    <a:pt x="4240" y="354"/>
                    <a:pt x="4279" y="197"/>
                    <a:pt x="4279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3419875" y="15806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463" y="1"/>
                  </a:moveTo>
                  <a:lnTo>
                    <a:pt x="11463" y="393"/>
                  </a:lnTo>
                  <a:lnTo>
                    <a:pt x="11463" y="393"/>
                  </a:lnTo>
                  <a:cubicBezTo>
                    <a:pt x="11472" y="263"/>
                    <a:pt x="11473" y="132"/>
                    <a:pt x="11463" y="1"/>
                  </a:cubicBezTo>
                  <a:close/>
                  <a:moveTo>
                    <a:pt x="11463" y="393"/>
                  </a:moveTo>
                  <a:lnTo>
                    <a:pt x="11463" y="393"/>
                  </a:lnTo>
                  <a:cubicBezTo>
                    <a:pt x="11243" y="3602"/>
                    <a:pt x="5732" y="6321"/>
                    <a:pt x="5732" y="6321"/>
                  </a:cubicBezTo>
                  <a:cubicBezTo>
                    <a:pt x="864" y="9187"/>
                    <a:pt x="1" y="11503"/>
                    <a:pt x="1" y="11503"/>
                  </a:cubicBezTo>
                  <a:lnTo>
                    <a:pt x="1" y="14290"/>
                  </a:lnTo>
                  <a:cubicBezTo>
                    <a:pt x="1" y="11503"/>
                    <a:pt x="5771" y="8284"/>
                    <a:pt x="5771" y="8284"/>
                  </a:cubicBezTo>
                  <a:cubicBezTo>
                    <a:pt x="11660" y="4790"/>
                    <a:pt x="11463" y="2945"/>
                    <a:pt x="11463" y="2945"/>
                  </a:cubicBezTo>
                  <a:lnTo>
                    <a:pt x="11463" y="393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3593600" y="1999750"/>
              <a:ext cx="101100" cy="16700"/>
            </a:xfrm>
            <a:custGeom>
              <a:avLst/>
              <a:gdLst/>
              <a:ahLst/>
              <a:cxnLst/>
              <a:rect l="l" t="t" r="r" b="b"/>
              <a:pathLst>
                <a:path w="4044" h="668" extrusionOk="0">
                  <a:moveTo>
                    <a:pt x="3769" y="0"/>
                  </a:moveTo>
                  <a:lnTo>
                    <a:pt x="0" y="157"/>
                  </a:lnTo>
                  <a:cubicBezTo>
                    <a:pt x="0" y="353"/>
                    <a:pt x="0" y="510"/>
                    <a:pt x="39" y="667"/>
                  </a:cubicBezTo>
                  <a:lnTo>
                    <a:pt x="3808" y="471"/>
                  </a:lnTo>
                  <a:cubicBezTo>
                    <a:pt x="3926" y="471"/>
                    <a:pt x="4043" y="353"/>
                    <a:pt x="4043" y="236"/>
                  </a:cubicBezTo>
                  <a:cubicBezTo>
                    <a:pt x="4004" y="79"/>
                    <a:pt x="3886" y="0"/>
                    <a:pt x="3769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3551400" y="2102775"/>
              <a:ext cx="62825" cy="18875"/>
            </a:xfrm>
            <a:custGeom>
              <a:avLst/>
              <a:gdLst/>
              <a:ahLst/>
              <a:cxnLst/>
              <a:rect l="l" t="t" r="r" b="b"/>
              <a:pathLst>
                <a:path w="2513" h="755" extrusionOk="0">
                  <a:moveTo>
                    <a:pt x="2434" y="1"/>
                  </a:moveTo>
                  <a:lnTo>
                    <a:pt x="236" y="276"/>
                  </a:lnTo>
                  <a:cubicBezTo>
                    <a:pt x="79" y="276"/>
                    <a:pt x="0" y="393"/>
                    <a:pt x="0" y="551"/>
                  </a:cubicBezTo>
                  <a:cubicBezTo>
                    <a:pt x="34" y="653"/>
                    <a:pt x="127" y="754"/>
                    <a:pt x="228" y="754"/>
                  </a:cubicBezTo>
                  <a:cubicBezTo>
                    <a:pt x="243" y="754"/>
                    <a:pt x="259" y="752"/>
                    <a:pt x="275" y="747"/>
                  </a:cubicBezTo>
                  <a:lnTo>
                    <a:pt x="2473" y="511"/>
                  </a:lnTo>
                  <a:cubicBezTo>
                    <a:pt x="2512" y="315"/>
                    <a:pt x="2473" y="158"/>
                    <a:pt x="2434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3462075" y="2155775"/>
              <a:ext cx="125650" cy="20650"/>
            </a:xfrm>
            <a:custGeom>
              <a:avLst/>
              <a:gdLst/>
              <a:ahLst/>
              <a:cxnLst/>
              <a:rect l="l" t="t" r="r" b="b"/>
              <a:pathLst>
                <a:path w="5026" h="826" extrusionOk="0">
                  <a:moveTo>
                    <a:pt x="4908" y="1"/>
                  </a:moveTo>
                  <a:lnTo>
                    <a:pt x="236" y="315"/>
                  </a:lnTo>
                  <a:cubicBezTo>
                    <a:pt x="79" y="315"/>
                    <a:pt x="1" y="433"/>
                    <a:pt x="1" y="590"/>
                  </a:cubicBezTo>
                  <a:cubicBezTo>
                    <a:pt x="1" y="707"/>
                    <a:pt x="118" y="825"/>
                    <a:pt x="275" y="825"/>
                  </a:cubicBezTo>
                  <a:lnTo>
                    <a:pt x="5025" y="511"/>
                  </a:lnTo>
                  <a:cubicBezTo>
                    <a:pt x="5025" y="354"/>
                    <a:pt x="4947" y="158"/>
                    <a:pt x="4908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3421850" y="192122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463" y="1"/>
                  </a:moveTo>
                  <a:lnTo>
                    <a:pt x="11463" y="331"/>
                  </a:lnTo>
                  <a:lnTo>
                    <a:pt x="11463" y="331"/>
                  </a:lnTo>
                  <a:cubicBezTo>
                    <a:pt x="11469" y="221"/>
                    <a:pt x="11469" y="111"/>
                    <a:pt x="11463" y="1"/>
                  </a:cubicBezTo>
                  <a:close/>
                  <a:moveTo>
                    <a:pt x="11463" y="331"/>
                  </a:moveTo>
                  <a:lnTo>
                    <a:pt x="11463" y="331"/>
                  </a:lnTo>
                  <a:cubicBezTo>
                    <a:pt x="11277" y="3566"/>
                    <a:pt x="5732" y="6321"/>
                    <a:pt x="5732" y="6321"/>
                  </a:cubicBezTo>
                  <a:cubicBezTo>
                    <a:pt x="864" y="9186"/>
                    <a:pt x="0" y="11503"/>
                    <a:pt x="0" y="11503"/>
                  </a:cubicBezTo>
                  <a:lnTo>
                    <a:pt x="0" y="14290"/>
                  </a:lnTo>
                  <a:cubicBezTo>
                    <a:pt x="0" y="11503"/>
                    <a:pt x="5771" y="8284"/>
                    <a:pt x="5771" y="8284"/>
                  </a:cubicBezTo>
                  <a:cubicBezTo>
                    <a:pt x="11659" y="4790"/>
                    <a:pt x="11463" y="2945"/>
                    <a:pt x="11463" y="2945"/>
                  </a:cubicBezTo>
                  <a:lnTo>
                    <a:pt x="11463" y="33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2996900" y="1185175"/>
              <a:ext cx="295425" cy="227700"/>
            </a:xfrm>
            <a:custGeom>
              <a:avLst/>
              <a:gdLst/>
              <a:ahLst/>
              <a:cxnLst/>
              <a:rect l="l" t="t" r="r" b="b"/>
              <a:pathLst>
                <a:path w="11817" h="9108" extrusionOk="0">
                  <a:moveTo>
                    <a:pt x="8323" y="8519"/>
                  </a:moveTo>
                  <a:cubicBezTo>
                    <a:pt x="9304" y="9108"/>
                    <a:pt x="10599" y="8833"/>
                    <a:pt x="11228" y="7812"/>
                  </a:cubicBezTo>
                  <a:cubicBezTo>
                    <a:pt x="11816" y="6831"/>
                    <a:pt x="11542" y="5535"/>
                    <a:pt x="10521" y="4907"/>
                  </a:cubicBezTo>
                  <a:lnTo>
                    <a:pt x="3533" y="589"/>
                  </a:lnTo>
                  <a:cubicBezTo>
                    <a:pt x="2513" y="0"/>
                    <a:pt x="1217" y="275"/>
                    <a:pt x="628" y="1296"/>
                  </a:cubicBezTo>
                  <a:cubicBezTo>
                    <a:pt x="0" y="2277"/>
                    <a:pt x="314" y="3573"/>
                    <a:pt x="1296" y="4201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2854600" y="1293125"/>
              <a:ext cx="316025" cy="173725"/>
            </a:xfrm>
            <a:custGeom>
              <a:avLst/>
              <a:gdLst/>
              <a:ahLst/>
              <a:cxnLst/>
              <a:rect l="l" t="t" r="r" b="b"/>
              <a:pathLst>
                <a:path w="12641" h="6949" extrusionOk="0">
                  <a:moveTo>
                    <a:pt x="10874" y="4397"/>
                  </a:moveTo>
                  <a:cubicBezTo>
                    <a:pt x="11973" y="4083"/>
                    <a:pt x="12641" y="2905"/>
                    <a:pt x="12327" y="1806"/>
                  </a:cubicBezTo>
                  <a:cubicBezTo>
                    <a:pt x="12013" y="668"/>
                    <a:pt x="10835" y="0"/>
                    <a:pt x="9696" y="315"/>
                  </a:cubicBezTo>
                  <a:lnTo>
                    <a:pt x="1806" y="2591"/>
                  </a:lnTo>
                  <a:cubicBezTo>
                    <a:pt x="667" y="2905"/>
                    <a:pt x="0" y="4083"/>
                    <a:pt x="353" y="5182"/>
                  </a:cubicBezTo>
                  <a:cubicBezTo>
                    <a:pt x="667" y="6321"/>
                    <a:pt x="1806" y="6949"/>
                    <a:pt x="2944" y="6635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3115650" y="930975"/>
              <a:ext cx="187475" cy="313100"/>
            </a:xfrm>
            <a:custGeom>
              <a:avLst/>
              <a:gdLst/>
              <a:ahLst/>
              <a:cxnLst/>
              <a:rect l="l" t="t" r="r" b="b"/>
              <a:pathLst>
                <a:path w="7499" h="12524" extrusionOk="0">
                  <a:moveTo>
                    <a:pt x="4397" y="1689"/>
                  </a:moveTo>
                  <a:cubicBezTo>
                    <a:pt x="4004" y="590"/>
                    <a:pt x="2787" y="1"/>
                    <a:pt x="1688" y="393"/>
                  </a:cubicBezTo>
                  <a:cubicBezTo>
                    <a:pt x="589" y="786"/>
                    <a:pt x="0" y="1964"/>
                    <a:pt x="393" y="3102"/>
                  </a:cubicBezTo>
                  <a:lnTo>
                    <a:pt x="3141" y="10836"/>
                  </a:lnTo>
                  <a:cubicBezTo>
                    <a:pt x="3533" y="11935"/>
                    <a:pt x="4750" y="12524"/>
                    <a:pt x="5849" y="12131"/>
                  </a:cubicBezTo>
                  <a:cubicBezTo>
                    <a:pt x="6949" y="11739"/>
                    <a:pt x="7498" y="10522"/>
                    <a:pt x="7145" y="9422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083250" y="1280375"/>
              <a:ext cx="219875" cy="301300"/>
            </a:xfrm>
            <a:custGeom>
              <a:avLst/>
              <a:gdLst/>
              <a:ahLst/>
              <a:cxnLst/>
              <a:rect l="l" t="t" r="r" b="b"/>
              <a:pathLst>
                <a:path w="8795" h="12052" extrusionOk="0">
                  <a:moveTo>
                    <a:pt x="8205" y="3415"/>
                  </a:moveTo>
                  <a:cubicBezTo>
                    <a:pt x="8794" y="2395"/>
                    <a:pt x="8402" y="1099"/>
                    <a:pt x="7381" y="550"/>
                  </a:cubicBezTo>
                  <a:cubicBezTo>
                    <a:pt x="6360" y="0"/>
                    <a:pt x="5065" y="393"/>
                    <a:pt x="4515" y="1413"/>
                  </a:cubicBezTo>
                  <a:lnTo>
                    <a:pt x="590" y="8637"/>
                  </a:lnTo>
                  <a:cubicBezTo>
                    <a:pt x="1" y="9657"/>
                    <a:pt x="393" y="10953"/>
                    <a:pt x="1414" y="11502"/>
                  </a:cubicBezTo>
                  <a:cubicBezTo>
                    <a:pt x="2435" y="12052"/>
                    <a:pt x="3730" y="11699"/>
                    <a:pt x="4280" y="10678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3062650" y="1054650"/>
              <a:ext cx="177650" cy="315050"/>
            </a:xfrm>
            <a:custGeom>
              <a:avLst/>
              <a:gdLst/>
              <a:ahLst/>
              <a:cxnLst/>
              <a:rect l="l" t="t" r="r" b="b"/>
              <a:pathLst>
                <a:path w="7106" h="12602" extrusionOk="0">
                  <a:moveTo>
                    <a:pt x="314" y="9618"/>
                  </a:moveTo>
                  <a:cubicBezTo>
                    <a:pt x="0" y="10756"/>
                    <a:pt x="629" y="11934"/>
                    <a:pt x="1728" y="12248"/>
                  </a:cubicBezTo>
                  <a:cubicBezTo>
                    <a:pt x="2866" y="12601"/>
                    <a:pt x="4044" y="11973"/>
                    <a:pt x="4358" y="10835"/>
                  </a:cubicBezTo>
                  <a:lnTo>
                    <a:pt x="6753" y="2984"/>
                  </a:lnTo>
                  <a:cubicBezTo>
                    <a:pt x="7106" y="1845"/>
                    <a:pt x="6478" y="668"/>
                    <a:pt x="5339" y="354"/>
                  </a:cubicBezTo>
                  <a:cubicBezTo>
                    <a:pt x="4240" y="0"/>
                    <a:pt x="3062" y="628"/>
                    <a:pt x="2709" y="1727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2888950" y="1397150"/>
              <a:ext cx="306225" cy="210050"/>
            </a:xfrm>
            <a:custGeom>
              <a:avLst/>
              <a:gdLst/>
              <a:ahLst/>
              <a:cxnLst/>
              <a:rect l="l" t="t" r="r" b="b"/>
              <a:pathLst>
                <a:path w="12249" h="8402" extrusionOk="0">
                  <a:moveTo>
                    <a:pt x="8951" y="7891"/>
                  </a:moveTo>
                  <a:cubicBezTo>
                    <a:pt x="9971" y="8402"/>
                    <a:pt x="11267" y="7970"/>
                    <a:pt x="11738" y="6910"/>
                  </a:cubicBezTo>
                  <a:cubicBezTo>
                    <a:pt x="12248" y="5850"/>
                    <a:pt x="11816" y="4594"/>
                    <a:pt x="10756" y="4083"/>
                  </a:cubicBezTo>
                  <a:lnTo>
                    <a:pt x="3337" y="511"/>
                  </a:lnTo>
                  <a:cubicBezTo>
                    <a:pt x="2277" y="1"/>
                    <a:pt x="1021" y="472"/>
                    <a:pt x="510" y="1532"/>
                  </a:cubicBezTo>
                  <a:cubicBezTo>
                    <a:pt x="0" y="2552"/>
                    <a:pt x="471" y="3848"/>
                    <a:pt x="1492" y="4319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3078350" y="1444250"/>
              <a:ext cx="188450" cy="313100"/>
            </a:xfrm>
            <a:custGeom>
              <a:avLst/>
              <a:gdLst/>
              <a:ahLst/>
              <a:cxnLst/>
              <a:rect l="l" t="t" r="r" b="b"/>
              <a:pathLst>
                <a:path w="7538" h="12524" extrusionOk="0">
                  <a:moveTo>
                    <a:pt x="4397" y="1689"/>
                  </a:moveTo>
                  <a:cubicBezTo>
                    <a:pt x="4005" y="590"/>
                    <a:pt x="2788" y="1"/>
                    <a:pt x="1689" y="394"/>
                  </a:cubicBezTo>
                  <a:cubicBezTo>
                    <a:pt x="589" y="786"/>
                    <a:pt x="1" y="2003"/>
                    <a:pt x="393" y="3102"/>
                  </a:cubicBezTo>
                  <a:lnTo>
                    <a:pt x="3141" y="10875"/>
                  </a:lnTo>
                  <a:cubicBezTo>
                    <a:pt x="3534" y="11974"/>
                    <a:pt x="4751" y="12524"/>
                    <a:pt x="5850" y="12131"/>
                  </a:cubicBezTo>
                  <a:cubicBezTo>
                    <a:pt x="6949" y="11739"/>
                    <a:pt x="7538" y="10561"/>
                    <a:pt x="7145" y="9462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2897775" y="948650"/>
              <a:ext cx="218875" cy="301325"/>
            </a:xfrm>
            <a:custGeom>
              <a:avLst/>
              <a:gdLst/>
              <a:ahLst/>
              <a:cxnLst/>
              <a:rect l="l" t="t" r="r" b="b"/>
              <a:pathLst>
                <a:path w="8755" h="12053" extrusionOk="0">
                  <a:moveTo>
                    <a:pt x="8205" y="3416"/>
                  </a:moveTo>
                  <a:cubicBezTo>
                    <a:pt x="8755" y="2395"/>
                    <a:pt x="8401" y="1100"/>
                    <a:pt x="7341" y="550"/>
                  </a:cubicBezTo>
                  <a:cubicBezTo>
                    <a:pt x="6321" y="1"/>
                    <a:pt x="5064" y="354"/>
                    <a:pt x="4476" y="1414"/>
                  </a:cubicBezTo>
                  <a:lnTo>
                    <a:pt x="550" y="8637"/>
                  </a:lnTo>
                  <a:cubicBezTo>
                    <a:pt x="0" y="9658"/>
                    <a:pt x="393" y="10953"/>
                    <a:pt x="1414" y="11503"/>
                  </a:cubicBezTo>
                  <a:cubicBezTo>
                    <a:pt x="2434" y="12052"/>
                    <a:pt x="3730" y="11660"/>
                    <a:pt x="4279" y="10639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3863475" y="826950"/>
              <a:ext cx="957875" cy="957875"/>
            </a:xfrm>
            <a:custGeom>
              <a:avLst/>
              <a:gdLst/>
              <a:ahLst/>
              <a:cxnLst/>
              <a:rect l="l" t="t" r="r" b="b"/>
              <a:pathLst>
                <a:path w="38315" h="38315" extrusionOk="0">
                  <a:moveTo>
                    <a:pt x="19157" y="1"/>
                  </a:moveTo>
                  <a:cubicBezTo>
                    <a:pt x="8598" y="1"/>
                    <a:pt x="0" y="8559"/>
                    <a:pt x="0" y="19158"/>
                  </a:cubicBezTo>
                  <a:cubicBezTo>
                    <a:pt x="0" y="29718"/>
                    <a:pt x="8598" y="38315"/>
                    <a:pt x="19157" y="38315"/>
                  </a:cubicBezTo>
                  <a:cubicBezTo>
                    <a:pt x="29757" y="38315"/>
                    <a:pt x="38314" y="29718"/>
                    <a:pt x="38314" y="19158"/>
                  </a:cubicBezTo>
                  <a:cubicBezTo>
                    <a:pt x="38314" y="8559"/>
                    <a:pt x="29757" y="1"/>
                    <a:pt x="19157" y="1"/>
                  </a:cubicBezTo>
                  <a:close/>
                </a:path>
              </a:pathLst>
            </a:custGeom>
            <a:solidFill>
              <a:srgbClr val="FFFFFF"/>
            </a:solidFill>
            <a:ln w="147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3951800" y="497200"/>
              <a:ext cx="290525" cy="357250"/>
            </a:xfrm>
            <a:custGeom>
              <a:avLst/>
              <a:gdLst/>
              <a:ahLst/>
              <a:cxnLst/>
              <a:rect l="l" t="t" r="r" b="b"/>
              <a:pathLst>
                <a:path w="11621" h="14290" extrusionOk="0">
                  <a:moveTo>
                    <a:pt x="11620" y="1"/>
                  </a:moveTo>
                  <a:cubicBezTo>
                    <a:pt x="11620" y="2788"/>
                    <a:pt x="5889" y="6007"/>
                    <a:pt x="5889" y="6007"/>
                  </a:cubicBezTo>
                  <a:cubicBezTo>
                    <a:pt x="1" y="9501"/>
                    <a:pt x="197" y="11346"/>
                    <a:pt x="197" y="11346"/>
                  </a:cubicBezTo>
                  <a:lnTo>
                    <a:pt x="197" y="13897"/>
                  </a:lnTo>
                  <a:lnTo>
                    <a:pt x="197" y="13897"/>
                  </a:lnTo>
                  <a:cubicBezTo>
                    <a:pt x="417" y="10689"/>
                    <a:pt x="5928" y="7970"/>
                    <a:pt x="5928" y="7970"/>
                  </a:cubicBezTo>
                  <a:cubicBezTo>
                    <a:pt x="10757" y="5104"/>
                    <a:pt x="11620" y="2788"/>
                    <a:pt x="11620" y="2788"/>
                  </a:cubicBezTo>
                  <a:lnTo>
                    <a:pt x="11620" y="1"/>
                  </a:lnTo>
                  <a:close/>
                  <a:moveTo>
                    <a:pt x="197" y="13897"/>
                  </a:moveTo>
                  <a:cubicBezTo>
                    <a:pt x="188" y="14027"/>
                    <a:pt x="188" y="14158"/>
                    <a:pt x="197" y="14290"/>
                  </a:cubicBezTo>
                  <a:lnTo>
                    <a:pt x="197" y="13897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4122575" y="550200"/>
              <a:ext cx="107975" cy="13775"/>
            </a:xfrm>
            <a:custGeom>
              <a:avLst/>
              <a:gdLst/>
              <a:ahLst/>
              <a:cxnLst/>
              <a:rect l="l" t="t" r="r" b="b"/>
              <a:pathLst>
                <a:path w="4319" h="551" extrusionOk="0">
                  <a:moveTo>
                    <a:pt x="79" y="0"/>
                  </a:moveTo>
                  <a:lnTo>
                    <a:pt x="79" y="0"/>
                  </a:lnTo>
                  <a:cubicBezTo>
                    <a:pt x="196" y="118"/>
                    <a:pt x="157" y="275"/>
                    <a:pt x="0" y="511"/>
                  </a:cubicBezTo>
                  <a:lnTo>
                    <a:pt x="4043" y="550"/>
                  </a:lnTo>
                  <a:cubicBezTo>
                    <a:pt x="4200" y="550"/>
                    <a:pt x="4318" y="432"/>
                    <a:pt x="4279" y="275"/>
                  </a:cubicBezTo>
                  <a:cubicBezTo>
                    <a:pt x="4279" y="158"/>
                    <a:pt x="4161" y="40"/>
                    <a:pt x="4043" y="4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4101950" y="604900"/>
              <a:ext cx="79525" cy="29000"/>
            </a:xfrm>
            <a:custGeom>
              <a:avLst/>
              <a:gdLst/>
              <a:ahLst/>
              <a:cxnLst/>
              <a:rect l="l" t="t" r="r" b="b"/>
              <a:pathLst>
                <a:path w="3181" h="1160" extrusionOk="0">
                  <a:moveTo>
                    <a:pt x="2930" y="1"/>
                  </a:moveTo>
                  <a:cubicBezTo>
                    <a:pt x="2908" y="1"/>
                    <a:pt x="2887" y="4"/>
                    <a:pt x="2866" y="11"/>
                  </a:cubicBezTo>
                  <a:lnTo>
                    <a:pt x="236" y="678"/>
                  </a:lnTo>
                  <a:cubicBezTo>
                    <a:pt x="118" y="717"/>
                    <a:pt x="1" y="835"/>
                    <a:pt x="40" y="953"/>
                  </a:cubicBezTo>
                  <a:cubicBezTo>
                    <a:pt x="72" y="1083"/>
                    <a:pt x="186" y="1159"/>
                    <a:pt x="291" y="1159"/>
                  </a:cubicBezTo>
                  <a:cubicBezTo>
                    <a:pt x="312" y="1159"/>
                    <a:pt x="334" y="1156"/>
                    <a:pt x="354" y="1149"/>
                  </a:cubicBezTo>
                  <a:lnTo>
                    <a:pt x="2984" y="482"/>
                  </a:lnTo>
                  <a:cubicBezTo>
                    <a:pt x="3102" y="443"/>
                    <a:pt x="3180" y="325"/>
                    <a:pt x="3141" y="207"/>
                  </a:cubicBezTo>
                  <a:cubicBezTo>
                    <a:pt x="3141" y="77"/>
                    <a:pt x="3033" y="1"/>
                    <a:pt x="2930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4096075" y="666725"/>
              <a:ext cx="48100" cy="21875"/>
            </a:xfrm>
            <a:custGeom>
              <a:avLst/>
              <a:gdLst/>
              <a:ahLst/>
              <a:cxnLst/>
              <a:rect l="l" t="t" r="r" b="b"/>
              <a:pathLst>
                <a:path w="1924" h="875" extrusionOk="0">
                  <a:moveTo>
                    <a:pt x="276" y="1"/>
                  </a:moveTo>
                  <a:cubicBezTo>
                    <a:pt x="158" y="1"/>
                    <a:pt x="72" y="77"/>
                    <a:pt x="39" y="207"/>
                  </a:cubicBezTo>
                  <a:cubicBezTo>
                    <a:pt x="0" y="325"/>
                    <a:pt x="79" y="443"/>
                    <a:pt x="236" y="482"/>
                  </a:cubicBezTo>
                  <a:lnTo>
                    <a:pt x="1924" y="875"/>
                  </a:lnTo>
                  <a:lnTo>
                    <a:pt x="1924" y="364"/>
                  </a:lnTo>
                  <a:lnTo>
                    <a:pt x="353" y="11"/>
                  </a:lnTo>
                  <a:cubicBezTo>
                    <a:pt x="327" y="4"/>
                    <a:pt x="301" y="1"/>
                    <a:pt x="276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4032275" y="711950"/>
              <a:ext cx="98175" cy="23750"/>
            </a:xfrm>
            <a:custGeom>
              <a:avLst/>
              <a:gdLst/>
              <a:ahLst/>
              <a:cxnLst/>
              <a:rect l="l" t="t" r="r" b="b"/>
              <a:pathLst>
                <a:path w="3927" h="950" extrusionOk="0">
                  <a:moveTo>
                    <a:pt x="228" y="0"/>
                  </a:moveTo>
                  <a:cubicBezTo>
                    <a:pt x="127" y="0"/>
                    <a:pt x="35" y="102"/>
                    <a:pt x="1" y="204"/>
                  </a:cubicBezTo>
                  <a:cubicBezTo>
                    <a:pt x="1" y="361"/>
                    <a:pt x="79" y="479"/>
                    <a:pt x="197" y="479"/>
                  </a:cubicBezTo>
                  <a:lnTo>
                    <a:pt x="3730" y="950"/>
                  </a:lnTo>
                  <a:cubicBezTo>
                    <a:pt x="3691" y="754"/>
                    <a:pt x="3769" y="636"/>
                    <a:pt x="3926" y="479"/>
                  </a:cubicBezTo>
                  <a:lnTo>
                    <a:pt x="275" y="8"/>
                  </a:lnTo>
                  <a:cubicBezTo>
                    <a:pt x="260" y="3"/>
                    <a:pt x="244" y="0"/>
                    <a:pt x="228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4093125" y="481500"/>
              <a:ext cx="151150" cy="26725"/>
            </a:xfrm>
            <a:custGeom>
              <a:avLst/>
              <a:gdLst/>
              <a:ahLst/>
              <a:cxnLst/>
              <a:rect l="l" t="t" r="r" b="b"/>
              <a:pathLst>
                <a:path w="6046" h="1069" extrusionOk="0">
                  <a:moveTo>
                    <a:pt x="79" y="1"/>
                  </a:moveTo>
                  <a:lnTo>
                    <a:pt x="79" y="1"/>
                  </a:lnTo>
                  <a:cubicBezTo>
                    <a:pt x="0" y="197"/>
                    <a:pt x="40" y="315"/>
                    <a:pt x="118" y="511"/>
                  </a:cubicBezTo>
                  <a:lnTo>
                    <a:pt x="5771" y="1060"/>
                  </a:lnTo>
                  <a:cubicBezTo>
                    <a:pt x="5787" y="1066"/>
                    <a:pt x="5803" y="1068"/>
                    <a:pt x="5818" y="1068"/>
                  </a:cubicBezTo>
                  <a:cubicBezTo>
                    <a:pt x="5918" y="1068"/>
                    <a:pt x="6007" y="966"/>
                    <a:pt x="6007" y="864"/>
                  </a:cubicBezTo>
                  <a:cubicBezTo>
                    <a:pt x="6046" y="707"/>
                    <a:pt x="5928" y="589"/>
                    <a:pt x="5810" y="58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952775" y="73372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660" y="0"/>
                  </a:moveTo>
                  <a:cubicBezTo>
                    <a:pt x="11660" y="2788"/>
                    <a:pt x="5889" y="5967"/>
                    <a:pt x="5889" y="5967"/>
                  </a:cubicBezTo>
                  <a:cubicBezTo>
                    <a:pt x="1" y="9500"/>
                    <a:pt x="197" y="11345"/>
                    <a:pt x="197" y="11345"/>
                  </a:cubicBezTo>
                  <a:lnTo>
                    <a:pt x="197" y="13897"/>
                  </a:lnTo>
                  <a:lnTo>
                    <a:pt x="197" y="13897"/>
                  </a:lnTo>
                  <a:cubicBezTo>
                    <a:pt x="417" y="10689"/>
                    <a:pt x="5928" y="7969"/>
                    <a:pt x="5928" y="7969"/>
                  </a:cubicBezTo>
                  <a:cubicBezTo>
                    <a:pt x="10796" y="5064"/>
                    <a:pt x="11660" y="2788"/>
                    <a:pt x="11660" y="2788"/>
                  </a:cubicBezTo>
                  <a:lnTo>
                    <a:pt x="11660" y="0"/>
                  </a:lnTo>
                  <a:close/>
                  <a:moveTo>
                    <a:pt x="197" y="13897"/>
                  </a:moveTo>
                  <a:cubicBezTo>
                    <a:pt x="188" y="14027"/>
                    <a:pt x="188" y="14158"/>
                    <a:pt x="197" y="14290"/>
                  </a:cubicBezTo>
                  <a:lnTo>
                    <a:pt x="197" y="13897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4110800" y="780650"/>
              <a:ext cx="132500" cy="24750"/>
            </a:xfrm>
            <a:custGeom>
              <a:avLst/>
              <a:gdLst/>
              <a:ahLst/>
              <a:cxnLst/>
              <a:rect l="l" t="t" r="r" b="b"/>
              <a:pathLst>
                <a:path w="5300" h="990" extrusionOk="0">
                  <a:moveTo>
                    <a:pt x="5072" y="0"/>
                  </a:moveTo>
                  <a:cubicBezTo>
                    <a:pt x="5056" y="0"/>
                    <a:pt x="5041" y="2"/>
                    <a:pt x="5025" y="8"/>
                  </a:cubicBezTo>
                  <a:lnTo>
                    <a:pt x="0" y="518"/>
                  </a:lnTo>
                  <a:cubicBezTo>
                    <a:pt x="118" y="636"/>
                    <a:pt x="118" y="793"/>
                    <a:pt x="79" y="989"/>
                  </a:cubicBezTo>
                  <a:lnTo>
                    <a:pt x="5064" y="479"/>
                  </a:lnTo>
                  <a:cubicBezTo>
                    <a:pt x="5182" y="479"/>
                    <a:pt x="5300" y="361"/>
                    <a:pt x="5300" y="204"/>
                  </a:cubicBezTo>
                  <a:cubicBezTo>
                    <a:pt x="5266" y="102"/>
                    <a:pt x="5173" y="0"/>
                    <a:pt x="5072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4092150" y="843375"/>
              <a:ext cx="95200" cy="31700"/>
            </a:xfrm>
            <a:custGeom>
              <a:avLst/>
              <a:gdLst/>
              <a:ahLst/>
              <a:cxnLst/>
              <a:rect l="l" t="t" r="r" b="b"/>
              <a:pathLst>
                <a:path w="3808" h="1268" extrusionOk="0">
                  <a:moveTo>
                    <a:pt x="3534" y="1"/>
                  </a:moveTo>
                  <a:cubicBezTo>
                    <a:pt x="3509" y="1"/>
                    <a:pt x="3483" y="4"/>
                    <a:pt x="3455" y="11"/>
                  </a:cubicBezTo>
                  <a:lnTo>
                    <a:pt x="0" y="836"/>
                  </a:lnTo>
                  <a:cubicBezTo>
                    <a:pt x="196" y="953"/>
                    <a:pt x="432" y="1032"/>
                    <a:pt x="275" y="1267"/>
                  </a:cubicBezTo>
                  <a:lnTo>
                    <a:pt x="3572" y="482"/>
                  </a:lnTo>
                  <a:cubicBezTo>
                    <a:pt x="3729" y="443"/>
                    <a:pt x="3808" y="325"/>
                    <a:pt x="3769" y="168"/>
                  </a:cubicBezTo>
                  <a:cubicBezTo>
                    <a:pt x="3736" y="71"/>
                    <a:pt x="3651" y="1"/>
                    <a:pt x="3534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4045025" y="900525"/>
              <a:ext cx="58925" cy="39350"/>
            </a:xfrm>
            <a:custGeom>
              <a:avLst/>
              <a:gdLst/>
              <a:ahLst/>
              <a:cxnLst/>
              <a:rect l="l" t="t" r="r" b="b"/>
              <a:pathLst>
                <a:path w="2357" h="1574" extrusionOk="0">
                  <a:moveTo>
                    <a:pt x="2097" y="0"/>
                  </a:moveTo>
                  <a:cubicBezTo>
                    <a:pt x="2052" y="0"/>
                    <a:pt x="2005" y="13"/>
                    <a:pt x="1964" y="41"/>
                  </a:cubicBezTo>
                  <a:lnTo>
                    <a:pt x="158" y="1101"/>
                  </a:lnTo>
                  <a:cubicBezTo>
                    <a:pt x="40" y="1180"/>
                    <a:pt x="1" y="1337"/>
                    <a:pt x="79" y="1454"/>
                  </a:cubicBezTo>
                  <a:cubicBezTo>
                    <a:pt x="105" y="1531"/>
                    <a:pt x="179" y="1574"/>
                    <a:pt x="260" y="1574"/>
                  </a:cubicBezTo>
                  <a:cubicBezTo>
                    <a:pt x="305" y="1574"/>
                    <a:pt x="352" y="1561"/>
                    <a:pt x="393" y="1533"/>
                  </a:cubicBezTo>
                  <a:lnTo>
                    <a:pt x="2199" y="473"/>
                  </a:lnTo>
                  <a:cubicBezTo>
                    <a:pt x="2317" y="395"/>
                    <a:pt x="2356" y="238"/>
                    <a:pt x="2278" y="120"/>
                  </a:cubicBezTo>
                  <a:cubicBezTo>
                    <a:pt x="2252" y="44"/>
                    <a:pt x="2178" y="0"/>
                    <a:pt x="2097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4023450" y="949375"/>
              <a:ext cx="94225" cy="26050"/>
            </a:xfrm>
            <a:custGeom>
              <a:avLst/>
              <a:gdLst/>
              <a:ahLst/>
              <a:cxnLst/>
              <a:rect l="l" t="t" r="r" b="b"/>
              <a:pathLst>
                <a:path w="3769" h="1042" extrusionOk="0">
                  <a:moveTo>
                    <a:pt x="251" y="1"/>
                  </a:moveTo>
                  <a:cubicBezTo>
                    <a:pt x="147" y="1"/>
                    <a:pt x="39" y="77"/>
                    <a:pt x="39" y="207"/>
                  </a:cubicBezTo>
                  <a:cubicBezTo>
                    <a:pt x="0" y="325"/>
                    <a:pt x="118" y="443"/>
                    <a:pt x="236" y="482"/>
                  </a:cubicBezTo>
                  <a:lnTo>
                    <a:pt x="3494" y="1031"/>
                  </a:lnTo>
                  <a:cubicBezTo>
                    <a:pt x="3514" y="1038"/>
                    <a:pt x="3534" y="1041"/>
                    <a:pt x="3554" y="1041"/>
                  </a:cubicBezTo>
                  <a:cubicBezTo>
                    <a:pt x="3650" y="1041"/>
                    <a:pt x="3736" y="965"/>
                    <a:pt x="3769" y="835"/>
                  </a:cubicBezTo>
                  <a:cubicBezTo>
                    <a:pt x="3769" y="717"/>
                    <a:pt x="3690" y="600"/>
                    <a:pt x="3573" y="560"/>
                  </a:cubicBezTo>
                  <a:lnTo>
                    <a:pt x="314" y="11"/>
                  </a:lnTo>
                  <a:cubicBezTo>
                    <a:pt x="294" y="4"/>
                    <a:pt x="273" y="1"/>
                    <a:pt x="251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3979275" y="989875"/>
              <a:ext cx="93275" cy="21600"/>
            </a:xfrm>
            <a:custGeom>
              <a:avLst/>
              <a:gdLst/>
              <a:ahLst/>
              <a:cxnLst/>
              <a:rect l="l" t="t" r="r" b="b"/>
              <a:pathLst>
                <a:path w="3731" h="864" extrusionOk="0">
                  <a:moveTo>
                    <a:pt x="315" y="0"/>
                  </a:moveTo>
                  <a:cubicBezTo>
                    <a:pt x="158" y="0"/>
                    <a:pt x="40" y="79"/>
                    <a:pt x="40" y="236"/>
                  </a:cubicBezTo>
                  <a:cubicBezTo>
                    <a:pt x="1" y="354"/>
                    <a:pt x="118" y="471"/>
                    <a:pt x="236" y="511"/>
                  </a:cubicBezTo>
                  <a:lnTo>
                    <a:pt x="3730" y="864"/>
                  </a:lnTo>
                  <a:cubicBezTo>
                    <a:pt x="3730" y="668"/>
                    <a:pt x="3612" y="471"/>
                    <a:pt x="3691" y="354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3958675" y="1048750"/>
              <a:ext cx="136425" cy="22600"/>
            </a:xfrm>
            <a:custGeom>
              <a:avLst/>
              <a:gdLst/>
              <a:ahLst/>
              <a:cxnLst/>
              <a:rect l="l" t="t" r="r" b="b"/>
              <a:pathLst>
                <a:path w="5457" h="904" extrusionOk="0">
                  <a:moveTo>
                    <a:pt x="275" y="1"/>
                  </a:moveTo>
                  <a:cubicBezTo>
                    <a:pt x="118" y="1"/>
                    <a:pt x="0" y="79"/>
                    <a:pt x="0" y="236"/>
                  </a:cubicBezTo>
                  <a:cubicBezTo>
                    <a:pt x="0" y="354"/>
                    <a:pt x="79" y="472"/>
                    <a:pt x="236" y="472"/>
                  </a:cubicBezTo>
                  <a:lnTo>
                    <a:pt x="5457" y="904"/>
                  </a:lnTo>
                  <a:lnTo>
                    <a:pt x="5457" y="43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3951800" y="10791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660" y="1"/>
                  </a:moveTo>
                  <a:cubicBezTo>
                    <a:pt x="11660" y="2788"/>
                    <a:pt x="5889" y="6007"/>
                    <a:pt x="5889" y="6007"/>
                  </a:cubicBezTo>
                  <a:cubicBezTo>
                    <a:pt x="1" y="9540"/>
                    <a:pt x="197" y="11346"/>
                    <a:pt x="197" y="11346"/>
                  </a:cubicBezTo>
                  <a:lnTo>
                    <a:pt x="197" y="13963"/>
                  </a:lnTo>
                  <a:lnTo>
                    <a:pt x="197" y="13963"/>
                  </a:lnTo>
                  <a:cubicBezTo>
                    <a:pt x="382" y="10761"/>
                    <a:pt x="5928" y="7970"/>
                    <a:pt x="5928" y="7970"/>
                  </a:cubicBezTo>
                  <a:cubicBezTo>
                    <a:pt x="10796" y="5104"/>
                    <a:pt x="11660" y="2788"/>
                    <a:pt x="11660" y="2788"/>
                  </a:cubicBezTo>
                  <a:lnTo>
                    <a:pt x="11660" y="1"/>
                  </a:lnTo>
                  <a:close/>
                  <a:moveTo>
                    <a:pt x="197" y="13963"/>
                  </a:moveTo>
                  <a:cubicBezTo>
                    <a:pt x="191" y="14072"/>
                    <a:pt x="190" y="14181"/>
                    <a:pt x="197" y="14290"/>
                  </a:cubicBezTo>
                  <a:lnTo>
                    <a:pt x="197" y="13963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4113725" y="1130200"/>
              <a:ext cx="119775" cy="25550"/>
            </a:xfrm>
            <a:custGeom>
              <a:avLst/>
              <a:gdLst/>
              <a:ahLst/>
              <a:cxnLst/>
              <a:rect l="l" t="t" r="r" b="b"/>
              <a:pathLst>
                <a:path w="4791" h="1022" extrusionOk="0">
                  <a:moveTo>
                    <a:pt x="79" y="1"/>
                  </a:moveTo>
                  <a:lnTo>
                    <a:pt x="79" y="1"/>
                  </a:lnTo>
                  <a:cubicBezTo>
                    <a:pt x="158" y="79"/>
                    <a:pt x="236" y="236"/>
                    <a:pt x="236" y="354"/>
                  </a:cubicBezTo>
                  <a:cubicBezTo>
                    <a:pt x="202" y="320"/>
                    <a:pt x="171" y="305"/>
                    <a:pt x="143" y="305"/>
                  </a:cubicBezTo>
                  <a:cubicBezTo>
                    <a:pt x="76" y="305"/>
                    <a:pt x="29" y="389"/>
                    <a:pt x="1" y="472"/>
                  </a:cubicBezTo>
                  <a:lnTo>
                    <a:pt x="4476" y="1022"/>
                  </a:lnTo>
                  <a:cubicBezTo>
                    <a:pt x="4633" y="1022"/>
                    <a:pt x="4751" y="943"/>
                    <a:pt x="4751" y="786"/>
                  </a:cubicBezTo>
                  <a:cubicBezTo>
                    <a:pt x="4790" y="668"/>
                    <a:pt x="4672" y="511"/>
                    <a:pt x="4554" y="51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063675" y="1175175"/>
              <a:ext cx="122700" cy="28675"/>
            </a:xfrm>
            <a:custGeom>
              <a:avLst/>
              <a:gdLst/>
              <a:ahLst/>
              <a:cxnLst/>
              <a:rect l="l" t="t" r="r" b="b"/>
              <a:pathLst>
                <a:path w="4908" h="1147" extrusionOk="0">
                  <a:moveTo>
                    <a:pt x="254" y="0"/>
                  </a:moveTo>
                  <a:cubicBezTo>
                    <a:pt x="128" y="0"/>
                    <a:pt x="40" y="102"/>
                    <a:pt x="40" y="204"/>
                  </a:cubicBezTo>
                  <a:cubicBezTo>
                    <a:pt x="1" y="322"/>
                    <a:pt x="118" y="479"/>
                    <a:pt x="236" y="479"/>
                  </a:cubicBezTo>
                  <a:lnTo>
                    <a:pt x="4594" y="1146"/>
                  </a:lnTo>
                  <a:cubicBezTo>
                    <a:pt x="4711" y="1146"/>
                    <a:pt x="4868" y="1068"/>
                    <a:pt x="4868" y="911"/>
                  </a:cubicBezTo>
                  <a:cubicBezTo>
                    <a:pt x="4908" y="793"/>
                    <a:pt x="4790" y="675"/>
                    <a:pt x="4672" y="636"/>
                  </a:cubicBezTo>
                  <a:lnTo>
                    <a:pt x="315" y="8"/>
                  </a:lnTo>
                  <a:cubicBezTo>
                    <a:pt x="294" y="2"/>
                    <a:pt x="273" y="0"/>
                    <a:pt x="254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4103925" y="1225150"/>
              <a:ext cx="65775" cy="25000"/>
            </a:xfrm>
            <a:custGeom>
              <a:avLst/>
              <a:gdLst/>
              <a:ahLst/>
              <a:cxnLst/>
              <a:rect l="l" t="t" r="r" b="b"/>
              <a:pathLst>
                <a:path w="2631" h="1000" extrusionOk="0">
                  <a:moveTo>
                    <a:pt x="2377" y="1"/>
                  </a:moveTo>
                  <a:cubicBezTo>
                    <a:pt x="2357" y="1"/>
                    <a:pt x="2337" y="4"/>
                    <a:pt x="2316" y="11"/>
                  </a:cubicBezTo>
                  <a:lnTo>
                    <a:pt x="197" y="521"/>
                  </a:lnTo>
                  <a:cubicBezTo>
                    <a:pt x="79" y="521"/>
                    <a:pt x="0" y="678"/>
                    <a:pt x="39" y="796"/>
                  </a:cubicBezTo>
                  <a:cubicBezTo>
                    <a:pt x="39" y="898"/>
                    <a:pt x="157" y="1000"/>
                    <a:pt x="265" y="1000"/>
                  </a:cubicBezTo>
                  <a:cubicBezTo>
                    <a:pt x="282" y="1000"/>
                    <a:pt x="298" y="997"/>
                    <a:pt x="314" y="992"/>
                  </a:cubicBezTo>
                  <a:lnTo>
                    <a:pt x="2434" y="482"/>
                  </a:lnTo>
                  <a:cubicBezTo>
                    <a:pt x="2552" y="443"/>
                    <a:pt x="2630" y="325"/>
                    <a:pt x="2591" y="207"/>
                  </a:cubicBezTo>
                  <a:cubicBezTo>
                    <a:pt x="2559" y="77"/>
                    <a:pt x="2472" y="1"/>
                    <a:pt x="2377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4032275" y="1282325"/>
              <a:ext cx="84425" cy="18875"/>
            </a:xfrm>
            <a:custGeom>
              <a:avLst/>
              <a:gdLst/>
              <a:ahLst/>
              <a:cxnLst/>
              <a:rect l="l" t="t" r="r" b="b"/>
              <a:pathLst>
                <a:path w="3377" h="755" extrusionOk="0">
                  <a:moveTo>
                    <a:pt x="3337" y="1"/>
                  </a:moveTo>
                  <a:lnTo>
                    <a:pt x="236" y="275"/>
                  </a:lnTo>
                  <a:cubicBezTo>
                    <a:pt x="118" y="275"/>
                    <a:pt x="1" y="393"/>
                    <a:pt x="1" y="550"/>
                  </a:cubicBezTo>
                  <a:cubicBezTo>
                    <a:pt x="35" y="652"/>
                    <a:pt x="127" y="754"/>
                    <a:pt x="228" y="754"/>
                  </a:cubicBezTo>
                  <a:cubicBezTo>
                    <a:pt x="244" y="754"/>
                    <a:pt x="260" y="752"/>
                    <a:pt x="275" y="747"/>
                  </a:cubicBezTo>
                  <a:lnTo>
                    <a:pt x="3377" y="472"/>
                  </a:lnTo>
                  <a:cubicBezTo>
                    <a:pt x="3220" y="354"/>
                    <a:pt x="3259" y="197"/>
                    <a:pt x="3337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3974375" y="1336300"/>
              <a:ext cx="135450" cy="17700"/>
            </a:xfrm>
            <a:custGeom>
              <a:avLst/>
              <a:gdLst/>
              <a:ahLst/>
              <a:cxnLst/>
              <a:rect l="l" t="t" r="r" b="b"/>
              <a:pathLst>
                <a:path w="5418" h="708" extrusionOk="0">
                  <a:moveTo>
                    <a:pt x="5379" y="1"/>
                  </a:moveTo>
                  <a:lnTo>
                    <a:pt x="236" y="197"/>
                  </a:lnTo>
                  <a:cubicBezTo>
                    <a:pt x="79" y="197"/>
                    <a:pt x="0" y="315"/>
                    <a:pt x="0" y="472"/>
                  </a:cubicBezTo>
                  <a:cubicBezTo>
                    <a:pt x="0" y="590"/>
                    <a:pt x="118" y="707"/>
                    <a:pt x="236" y="707"/>
                  </a:cubicBezTo>
                  <a:lnTo>
                    <a:pt x="5418" y="472"/>
                  </a:lnTo>
                  <a:cubicBezTo>
                    <a:pt x="5300" y="354"/>
                    <a:pt x="5261" y="197"/>
                    <a:pt x="5379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3952775" y="1304900"/>
              <a:ext cx="291500" cy="358250"/>
            </a:xfrm>
            <a:custGeom>
              <a:avLst/>
              <a:gdLst/>
              <a:ahLst/>
              <a:cxnLst/>
              <a:rect l="l" t="t" r="r" b="b"/>
              <a:pathLst>
                <a:path w="11660" h="14330" extrusionOk="0">
                  <a:moveTo>
                    <a:pt x="11660" y="1"/>
                  </a:moveTo>
                  <a:cubicBezTo>
                    <a:pt x="11660" y="2827"/>
                    <a:pt x="5889" y="6007"/>
                    <a:pt x="5889" y="6007"/>
                  </a:cubicBezTo>
                  <a:cubicBezTo>
                    <a:pt x="1" y="9540"/>
                    <a:pt x="197" y="11346"/>
                    <a:pt x="197" y="11346"/>
                  </a:cubicBezTo>
                  <a:lnTo>
                    <a:pt x="197" y="13999"/>
                  </a:lnTo>
                  <a:lnTo>
                    <a:pt x="197" y="13999"/>
                  </a:lnTo>
                  <a:cubicBezTo>
                    <a:pt x="383" y="10761"/>
                    <a:pt x="5928" y="7970"/>
                    <a:pt x="5928" y="7970"/>
                  </a:cubicBezTo>
                  <a:cubicBezTo>
                    <a:pt x="10796" y="5104"/>
                    <a:pt x="11660" y="2827"/>
                    <a:pt x="11660" y="2827"/>
                  </a:cubicBezTo>
                  <a:lnTo>
                    <a:pt x="11660" y="1"/>
                  </a:lnTo>
                  <a:close/>
                  <a:moveTo>
                    <a:pt x="197" y="13999"/>
                  </a:moveTo>
                  <a:lnTo>
                    <a:pt x="197" y="13999"/>
                  </a:lnTo>
                  <a:cubicBezTo>
                    <a:pt x="191" y="14108"/>
                    <a:pt x="191" y="14219"/>
                    <a:pt x="197" y="14329"/>
                  </a:cubicBezTo>
                  <a:lnTo>
                    <a:pt x="197" y="13999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4100000" y="1394200"/>
              <a:ext cx="107975" cy="15725"/>
            </a:xfrm>
            <a:custGeom>
              <a:avLst/>
              <a:gdLst/>
              <a:ahLst/>
              <a:cxnLst/>
              <a:rect l="l" t="t" r="r" b="b"/>
              <a:pathLst>
                <a:path w="4319" h="629" extrusionOk="0">
                  <a:moveTo>
                    <a:pt x="39" y="1"/>
                  </a:moveTo>
                  <a:cubicBezTo>
                    <a:pt x="39" y="197"/>
                    <a:pt x="39" y="354"/>
                    <a:pt x="0" y="511"/>
                  </a:cubicBezTo>
                  <a:lnTo>
                    <a:pt x="4083" y="629"/>
                  </a:lnTo>
                  <a:cubicBezTo>
                    <a:pt x="4201" y="629"/>
                    <a:pt x="4318" y="550"/>
                    <a:pt x="4318" y="393"/>
                  </a:cubicBezTo>
                  <a:cubicBezTo>
                    <a:pt x="4318" y="276"/>
                    <a:pt x="4240" y="158"/>
                    <a:pt x="4083" y="158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4061725" y="1451125"/>
              <a:ext cx="75575" cy="16725"/>
            </a:xfrm>
            <a:custGeom>
              <a:avLst/>
              <a:gdLst/>
              <a:ahLst/>
              <a:cxnLst/>
              <a:rect l="l" t="t" r="r" b="b"/>
              <a:pathLst>
                <a:path w="3023" h="669" extrusionOk="0">
                  <a:moveTo>
                    <a:pt x="118" y="1"/>
                  </a:moveTo>
                  <a:cubicBezTo>
                    <a:pt x="79" y="197"/>
                    <a:pt x="79" y="354"/>
                    <a:pt x="0" y="511"/>
                  </a:cubicBezTo>
                  <a:lnTo>
                    <a:pt x="2748" y="668"/>
                  </a:lnTo>
                  <a:cubicBezTo>
                    <a:pt x="2905" y="668"/>
                    <a:pt x="3023" y="550"/>
                    <a:pt x="3023" y="433"/>
                  </a:cubicBezTo>
                  <a:cubicBezTo>
                    <a:pt x="3023" y="276"/>
                    <a:pt x="2944" y="158"/>
                    <a:pt x="2787" y="15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4059750" y="1485225"/>
              <a:ext cx="26525" cy="25300"/>
            </a:xfrm>
            <a:custGeom>
              <a:avLst/>
              <a:gdLst/>
              <a:ahLst/>
              <a:cxnLst/>
              <a:rect l="l" t="t" r="r" b="b"/>
              <a:pathLst>
                <a:path w="1061" h="1012" extrusionOk="0">
                  <a:moveTo>
                    <a:pt x="781" y="1"/>
                  </a:moveTo>
                  <a:cubicBezTo>
                    <a:pt x="717" y="1"/>
                    <a:pt x="648" y="30"/>
                    <a:pt x="590" y="89"/>
                  </a:cubicBezTo>
                  <a:lnTo>
                    <a:pt x="79" y="600"/>
                  </a:lnTo>
                  <a:cubicBezTo>
                    <a:pt x="1" y="678"/>
                    <a:pt x="1" y="835"/>
                    <a:pt x="79" y="953"/>
                  </a:cubicBezTo>
                  <a:cubicBezTo>
                    <a:pt x="138" y="992"/>
                    <a:pt x="207" y="1012"/>
                    <a:pt x="271" y="1012"/>
                  </a:cubicBezTo>
                  <a:cubicBezTo>
                    <a:pt x="334" y="1012"/>
                    <a:pt x="393" y="992"/>
                    <a:pt x="433" y="953"/>
                  </a:cubicBezTo>
                  <a:lnTo>
                    <a:pt x="943" y="443"/>
                  </a:lnTo>
                  <a:cubicBezTo>
                    <a:pt x="1021" y="325"/>
                    <a:pt x="1061" y="168"/>
                    <a:pt x="943" y="89"/>
                  </a:cubicBezTo>
                  <a:cubicBezTo>
                    <a:pt x="904" y="30"/>
                    <a:pt x="845" y="1"/>
                    <a:pt x="781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4009700" y="1529650"/>
              <a:ext cx="112900" cy="25725"/>
            </a:xfrm>
            <a:custGeom>
              <a:avLst/>
              <a:gdLst/>
              <a:ahLst/>
              <a:cxnLst/>
              <a:rect l="l" t="t" r="r" b="b"/>
              <a:pathLst>
                <a:path w="4516" h="1029" extrusionOk="0">
                  <a:moveTo>
                    <a:pt x="275" y="0"/>
                  </a:moveTo>
                  <a:cubicBezTo>
                    <a:pt x="158" y="0"/>
                    <a:pt x="40" y="79"/>
                    <a:pt x="1" y="197"/>
                  </a:cubicBezTo>
                  <a:cubicBezTo>
                    <a:pt x="1" y="354"/>
                    <a:pt x="79" y="471"/>
                    <a:pt x="236" y="511"/>
                  </a:cubicBezTo>
                  <a:lnTo>
                    <a:pt x="4201" y="1021"/>
                  </a:lnTo>
                  <a:cubicBezTo>
                    <a:pt x="4217" y="1026"/>
                    <a:pt x="4233" y="1029"/>
                    <a:pt x="4250" y="1029"/>
                  </a:cubicBezTo>
                  <a:cubicBezTo>
                    <a:pt x="4358" y="1029"/>
                    <a:pt x="4476" y="927"/>
                    <a:pt x="4476" y="825"/>
                  </a:cubicBezTo>
                  <a:cubicBezTo>
                    <a:pt x="4515" y="668"/>
                    <a:pt x="4397" y="550"/>
                    <a:pt x="4280" y="55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3968475" y="1576550"/>
              <a:ext cx="115850" cy="20825"/>
            </a:xfrm>
            <a:custGeom>
              <a:avLst/>
              <a:gdLst/>
              <a:ahLst/>
              <a:cxnLst/>
              <a:rect l="l" t="t" r="r" b="b"/>
              <a:pathLst>
                <a:path w="4634" h="833" extrusionOk="0">
                  <a:moveTo>
                    <a:pt x="216" y="1"/>
                  </a:moveTo>
                  <a:cubicBezTo>
                    <a:pt x="90" y="1"/>
                    <a:pt x="1" y="108"/>
                    <a:pt x="1" y="244"/>
                  </a:cubicBezTo>
                  <a:cubicBezTo>
                    <a:pt x="1" y="362"/>
                    <a:pt x="119" y="480"/>
                    <a:pt x="236" y="480"/>
                  </a:cubicBezTo>
                  <a:lnTo>
                    <a:pt x="4594" y="833"/>
                  </a:lnTo>
                  <a:cubicBezTo>
                    <a:pt x="4633" y="676"/>
                    <a:pt x="4594" y="519"/>
                    <a:pt x="4398" y="323"/>
                  </a:cubicBezTo>
                  <a:lnTo>
                    <a:pt x="276" y="9"/>
                  </a:lnTo>
                  <a:cubicBezTo>
                    <a:pt x="255" y="3"/>
                    <a:pt x="235" y="1"/>
                    <a:pt x="216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4125500" y="1779650"/>
              <a:ext cx="26525" cy="26275"/>
            </a:xfrm>
            <a:custGeom>
              <a:avLst/>
              <a:gdLst/>
              <a:ahLst/>
              <a:cxnLst/>
              <a:rect l="l" t="t" r="r" b="b"/>
              <a:pathLst>
                <a:path w="1061" h="1051" extrusionOk="0">
                  <a:moveTo>
                    <a:pt x="820" y="1"/>
                  </a:moveTo>
                  <a:cubicBezTo>
                    <a:pt x="757" y="1"/>
                    <a:pt x="688" y="30"/>
                    <a:pt x="629" y="89"/>
                  </a:cubicBezTo>
                  <a:lnTo>
                    <a:pt x="79" y="639"/>
                  </a:lnTo>
                  <a:cubicBezTo>
                    <a:pt x="1" y="717"/>
                    <a:pt x="1" y="874"/>
                    <a:pt x="79" y="992"/>
                  </a:cubicBezTo>
                  <a:cubicBezTo>
                    <a:pt x="119" y="1031"/>
                    <a:pt x="178" y="1051"/>
                    <a:pt x="241" y="1051"/>
                  </a:cubicBezTo>
                  <a:cubicBezTo>
                    <a:pt x="305" y="1051"/>
                    <a:pt x="374" y="1031"/>
                    <a:pt x="433" y="992"/>
                  </a:cubicBezTo>
                  <a:lnTo>
                    <a:pt x="982" y="442"/>
                  </a:lnTo>
                  <a:cubicBezTo>
                    <a:pt x="1061" y="325"/>
                    <a:pt x="1061" y="168"/>
                    <a:pt x="982" y="89"/>
                  </a:cubicBezTo>
                  <a:cubicBezTo>
                    <a:pt x="943" y="30"/>
                    <a:pt x="884" y="1"/>
                    <a:pt x="820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3951800" y="1643475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1660" y="1"/>
                  </a:moveTo>
                  <a:cubicBezTo>
                    <a:pt x="11660" y="2788"/>
                    <a:pt x="5928" y="5968"/>
                    <a:pt x="5928" y="5968"/>
                  </a:cubicBezTo>
                  <a:cubicBezTo>
                    <a:pt x="1" y="9501"/>
                    <a:pt x="197" y="11346"/>
                    <a:pt x="197" y="11346"/>
                  </a:cubicBezTo>
                  <a:lnTo>
                    <a:pt x="197" y="13962"/>
                  </a:lnTo>
                  <a:lnTo>
                    <a:pt x="197" y="13962"/>
                  </a:lnTo>
                  <a:cubicBezTo>
                    <a:pt x="383" y="10726"/>
                    <a:pt x="5967" y="7970"/>
                    <a:pt x="5967" y="7970"/>
                  </a:cubicBezTo>
                  <a:cubicBezTo>
                    <a:pt x="10796" y="5065"/>
                    <a:pt x="11660" y="2788"/>
                    <a:pt x="11660" y="2788"/>
                  </a:cubicBezTo>
                  <a:lnTo>
                    <a:pt x="11660" y="1"/>
                  </a:lnTo>
                  <a:close/>
                  <a:moveTo>
                    <a:pt x="197" y="13962"/>
                  </a:moveTo>
                  <a:lnTo>
                    <a:pt x="197" y="13962"/>
                  </a:lnTo>
                  <a:cubicBezTo>
                    <a:pt x="191" y="14071"/>
                    <a:pt x="190" y="14180"/>
                    <a:pt x="197" y="14290"/>
                  </a:cubicBezTo>
                  <a:lnTo>
                    <a:pt x="197" y="13962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4136300" y="1692550"/>
              <a:ext cx="104050" cy="15725"/>
            </a:xfrm>
            <a:custGeom>
              <a:avLst/>
              <a:gdLst/>
              <a:ahLst/>
              <a:cxnLst/>
              <a:rect l="l" t="t" r="r" b="b"/>
              <a:pathLst>
                <a:path w="4162" h="629" extrusionOk="0">
                  <a:moveTo>
                    <a:pt x="3887" y="1"/>
                  </a:moveTo>
                  <a:lnTo>
                    <a:pt x="1" y="158"/>
                  </a:lnTo>
                  <a:cubicBezTo>
                    <a:pt x="40" y="158"/>
                    <a:pt x="79" y="236"/>
                    <a:pt x="79" y="276"/>
                  </a:cubicBezTo>
                  <a:cubicBezTo>
                    <a:pt x="79" y="393"/>
                    <a:pt x="118" y="511"/>
                    <a:pt x="158" y="629"/>
                  </a:cubicBezTo>
                  <a:lnTo>
                    <a:pt x="3926" y="472"/>
                  </a:lnTo>
                  <a:cubicBezTo>
                    <a:pt x="4044" y="472"/>
                    <a:pt x="4162" y="354"/>
                    <a:pt x="4162" y="236"/>
                  </a:cubicBezTo>
                  <a:cubicBezTo>
                    <a:pt x="4162" y="79"/>
                    <a:pt x="4044" y="1"/>
                    <a:pt x="3887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4144150" y="1738675"/>
              <a:ext cx="58925" cy="19650"/>
            </a:xfrm>
            <a:custGeom>
              <a:avLst/>
              <a:gdLst/>
              <a:ahLst/>
              <a:cxnLst/>
              <a:rect l="l" t="t" r="r" b="b"/>
              <a:pathLst>
                <a:path w="2357" h="786" extrusionOk="0">
                  <a:moveTo>
                    <a:pt x="2042" y="1"/>
                  </a:moveTo>
                  <a:lnTo>
                    <a:pt x="1" y="315"/>
                  </a:lnTo>
                  <a:cubicBezTo>
                    <a:pt x="1" y="433"/>
                    <a:pt x="1" y="590"/>
                    <a:pt x="1" y="786"/>
                  </a:cubicBezTo>
                  <a:lnTo>
                    <a:pt x="2121" y="472"/>
                  </a:lnTo>
                  <a:cubicBezTo>
                    <a:pt x="2238" y="472"/>
                    <a:pt x="2356" y="354"/>
                    <a:pt x="2317" y="197"/>
                  </a:cubicBezTo>
                  <a:cubicBezTo>
                    <a:pt x="2317" y="79"/>
                    <a:pt x="2160" y="1"/>
                    <a:pt x="2042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4069575" y="1824075"/>
              <a:ext cx="66750" cy="14725"/>
            </a:xfrm>
            <a:custGeom>
              <a:avLst/>
              <a:gdLst/>
              <a:ahLst/>
              <a:cxnLst/>
              <a:rect l="l" t="t" r="r" b="b"/>
              <a:pathLst>
                <a:path w="2670" h="589" extrusionOk="0">
                  <a:moveTo>
                    <a:pt x="275" y="0"/>
                  </a:moveTo>
                  <a:cubicBezTo>
                    <a:pt x="118" y="0"/>
                    <a:pt x="0" y="79"/>
                    <a:pt x="0" y="236"/>
                  </a:cubicBezTo>
                  <a:cubicBezTo>
                    <a:pt x="0" y="353"/>
                    <a:pt x="118" y="471"/>
                    <a:pt x="236" y="471"/>
                  </a:cubicBezTo>
                  <a:lnTo>
                    <a:pt x="2591" y="589"/>
                  </a:lnTo>
                  <a:cubicBezTo>
                    <a:pt x="2552" y="432"/>
                    <a:pt x="2591" y="236"/>
                    <a:pt x="2670" y="79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4011675" y="1871175"/>
              <a:ext cx="120725" cy="23575"/>
            </a:xfrm>
            <a:custGeom>
              <a:avLst/>
              <a:gdLst/>
              <a:ahLst/>
              <a:cxnLst/>
              <a:rect l="l" t="t" r="r" b="b"/>
              <a:pathLst>
                <a:path w="4829" h="943" extrusionOk="0">
                  <a:moveTo>
                    <a:pt x="275" y="0"/>
                  </a:moveTo>
                  <a:cubicBezTo>
                    <a:pt x="157" y="0"/>
                    <a:pt x="39" y="79"/>
                    <a:pt x="39" y="236"/>
                  </a:cubicBezTo>
                  <a:cubicBezTo>
                    <a:pt x="0" y="354"/>
                    <a:pt x="118" y="472"/>
                    <a:pt x="236" y="511"/>
                  </a:cubicBezTo>
                  <a:lnTo>
                    <a:pt x="4829" y="943"/>
                  </a:lnTo>
                  <a:cubicBezTo>
                    <a:pt x="4829" y="786"/>
                    <a:pt x="4750" y="629"/>
                    <a:pt x="4750" y="4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3963575" y="1922200"/>
              <a:ext cx="145275" cy="32425"/>
            </a:xfrm>
            <a:custGeom>
              <a:avLst/>
              <a:gdLst/>
              <a:ahLst/>
              <a:cxnLst/>
              <a:rect l="l" t="t" r="r" b="b"/>
              <a:pathLst>
                <a:path w="5811" h="1297" extrusionOk="0">
                  <a:moveTo>
                    <a:pt x="315" y="1"/>
                  </a:moveTo>
                  <a:cubicBezTo>
                    <a:pt x="158" y="1"/>
                    <a:pt x="40" y="79"/>
                    <a:pt x="40" y="236"/>
                  </a:cubicBezTo>
                  <a:cubicBezTo>
                    <a:pt x="1" y="354"/>
                    <a:pt x="79" y="472"/>
                    <a:pt x="236" y="511"/>
                  </a:cubicBezTo>
                  <a:lnTo>
                    <a:pt x="5732" y="1296"/>
                  </a:lnTo>
                  <a:cubicBezTo>
                    <a:pt x="5811" y="1178"/>
                    <a:pt x="5811" y="1021"/>
                    <a:pt x="5693" y="786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3951800" y="186822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1660" y="1"/>
                  </a:moveTo>
                  <a:cubicBezTo>
                    <a:pt x="11660" y="2788"/>
                    <a:pt x="5889" y="5968"/>
                    <a:pt x="5889" y="5968"/>
                  </a:cubicBezTo>
                  <a:cubicBezTo>
                    <a:pt x="1" y="9501"/>
                    <a:pt x="197" y="11306"/>
                    <a:pt x="197" y="11306"/>
                  </a:cubicBezTo>
                  <a:lnTo>
                    <a:pt x="197" y="13960"/>
                  </a:lnTo>
                  <a:lnTo>
                    <a:pt x="197" y="13960"/>
                  </a:lnTo>
                  <a:cubicBezTo>
                    <a:pt x="382" y="10724"/>
                    <a:pt x="5928" y="7970"/>
                    <a:pt x="5928" y="7970"/>
                  </a:cubicBezTo>
                  <a:cubicBezTo>
                    <a:pt x="10796" y="5065"/>
                    <a:pt x="11660" y="2788"/>
                    <a:pt x="11660" y="2788"/>
                  </a:cubicBezTo>
                  <a:lnTo>
                    <a:pt x="11660" y="1"/>
                  </a:lnTo>
                  <a:close/>
                  <a:moveTo>
                    <a:pt x="197" y="13960"/>
                  </a:moveTo>
                  <a:cubicBezTo>
                    <a:pt x="191" y="14069"/>
                    <a:pt x="190" y="14179"/>
                    <a:pt x="197" y="14290"/>
                  </a:cubicBezTo>
                  <a:lnTo>
                    <a:pt x="197" y="1396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105875" y="1941825"/>
              <a:ext cx="110925" cy="27700"/>
            </a:xfrm>
            <a:custGeom>
              <a:avLst/>
              <a:gdLst/>
              <a:ahLst/>
              <a:cxnLst/>
              <a:rect l="l" t="t" r="r" b="b"/>
              <a:pathLst>
                <a:path w="4437" h="1108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36"/>
                    <a:pt x="119" y="393"/>
                    <a:pt x="40" y="511"/>
                  </a:cubicBezTo>
                  <a:lnTo>
                    <a:pt x="4162" y="1100"/>
                  </a:lnTo>
                  <a:cubicBezTo>
                    <a:pt x="4178" y="1105"/>
                    <a:pt x="4193" y="1108"/>
                    <a:pt x="4209" y="1108"/>
                  </a:cubicBezTo>
                  <a:cubicBezTo>
                    <a:pt x="4310" y="1108"/>
                    <a:pt x="4403" y="1006"/>
                    <a:pt x="4437" y="904"/>
                  </a:cubicBezTo>
                  <a:cubicBezTo>
                    <a:pt x="4437" y="786"/>
                    <a:pt x="4358" y="629"/>
                    <a:pt x="4201" y="6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4069575" y="2003675"/>
              <a:ext cx="84425" cy="16700"/>
            </a:xfrm>
            <a:custGeom>
              <a:avLst/>
              <a:gdLst/>
              <a:ahLst/>
              <a:cxnLst/>
              <a:rect l="l" t="t" r="r" b="b"/>
              <a:pathLst>
                <a:path w="3377" h="668" extrusionOk="0">
                  <a:moveTo>
                    <a:pt x="40" y="0"/>
                  </a:moveTo>
                  <a:cubicBezTo>
                    <a:pt x="40" y="196"/>
                    <a:pt x="40" y="353"/>
                    <a:pt x="0" y="510"/>
                  </a:cubicBezTo>
                  <a:lnTo>
                    <a:pt x="3141" y="667"/>
                  </a:lnTo>
                  <a:cubicBezTo>
                    <a:pt x="3259" y="667"/>
                    <a:pt x="3376" y="550"/>
                    <a:pt x="3376" y="432"/>
                  </a:cubicBezTo>
                  <a:cubicBezTo>
                    <a:pt x="3376" y="275"/>
                    <a:pt x="3298" y="157"/>
                    <a:pt x="3141" y="15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4023450" y="2044700"/>
              <a:ext cx="72650" cy="17875"/>
            </a:xfrm>
            <a:custGeom>
              <a:avLst/>
              <a:gdLst/>
              <a:ahLst/>
              <a:cxnLst/>
              <a:rect l="l" t="t" r="r" b="b"/>
              <a:pathLst>
                <a:path w="2906" h="715" extrusionOk="0">
                  <a:moveTo>
                    <a:pt x="2677" y="0"/>
                  </a:moveTo>
                  <a:cubicBezTo>
                    <a:pt x="2661" y="0"/>
                    <a:pt x="2646" y="3"/>
                    <a:pt x="2630" y="8"/>
                  </a:cubicBezTo>
                  <a:lnTo>
                    <a:pt x="236" y="204"/>
                  </a:lnTo>
                  <a:cubicBezTo>
                    <a:pt x="118" y="204"/>
                    <a:pt x="0" y="322"/>
                    <a:pt x="0" y="479"/>
                  </a:cubicBezTo>
                  <a:cubicBezTo>
                    <a:pt x="39" y="597"/>
                    <a:pt x="157" y="714"/>
                    <a:pt x="275" y="714"/>
                  </a:cubicBezTo>
                  <a:lnTo>
                    <a:pt x="2670" y="479"/>
                  </a:lnTo>
                  <a:cubicBezTo>
                    <a:pt x="2787" y="479"/>
                    <a:pt x="2905" y="361"/>
                    <a:pt x="2866" y="243"/>
                  </a:cubicBezTo>
                  <a:cubicBezTo>
                    <a:pt x="2866" y="107"/>
                    <a:pt x="2777" y="0"/>
                    <a:pt x="2677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4005775" y="2097875"/>
              <a:ext cx="46150" cy="17700"/>
            </a:xfrm>
            <a:custGeom>
              <a:avLst/>
              <a:gdLst/>
              <a:ahLst/>
              <a:cxnLst/>
              <a:rect l="l" t="t" r="r" b="b"/>
              <a:pathLst>
                <a:path w="1846" h="708" extrusionOk="0">
                  <a:moveTo>
                    <a:pt x="275" y="1"/>
                  </a:moveTo>
                  <a:cubicBezTo>
                    <a:pt x="158" y="1"/>
                    <a:pt x="40" y="79"/>
                    <a:pt x="40" y="236"/>
                  </a:cubicBezTo>
                  <a:cubicBezTo>
                    <a:pt x="1" y="354"/>
                    <a:pt x="118" y="472"/>
                    <a:pt x="236" y="511"/>
                  </a:cubicBezTo>
                  <a:lnTo>
                    <a:pt x="1806" y="707"/>
                  </a:lnTo>
                  <a:cubicBezTo>
                    <a:pt x="1806" y="511"/>
                    <a:pt x="1846" y="354"/>
                    <a:pt x="1846" y="197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3969475" y="2149700"/>
              <a:ext cx="109925" cy="18875"/>
            </a:xfrm>
            <a:custGeom>
              <a:avLst/>
              <a:gdLst/>
              <a:ahLst/>
              <a:cxnLst/>
              <a:rect l="l" t="t" r="r" b="b"/>
              <a:pathLst>
                <a:path w="4397" h="755" extrusionOk="0">
                  <a:moveTo>
                    <a:pt x="189" y="1"/>
                  </a:moveTo>
                  <a:cubicBezTo>
                    <a:pt x="88" y="1"/>
                    <a:pt x="0" y="103"/>
                    <a:pt x="0" y="205"/>
                  </a:cubicBezTo>
                  <a:cubicBezTo>
                    <a:pt x="0" y="362"/>
                    <a:pt x="79" y="479"/>
                    <a:pt x="236" y="479"/>
                  </a:cubicBezTo>
                  <a:lnTo>
                    <a:pt x="4279" y="754"/>
                  </a:lnTo>
                  <a:cubicBezTo>
                    <a:pt x="4279" y="597"/>
                    <a:pt x="4358" y="440"/>
                    <a:pt x="4397" y="244"/>
                  </a:cubicBezTo>
                  <a:lnTo>
                    <a:pt x="236" y="8"/>
                  </a:lnTo>
                  <a:cubicBezTo>
                    <a:pt x="220" y="3"/>
                    <a:pt x="204" y="1"/>
                    <a:pt x="189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3999900" y="549225"/>
              <a:ext cx="127600" cy="13750"/>
            </a:xfrm>
            <a:custGeom>
              <a:avLst/>
              <a:gdLst/>
              <a:ahLst/>
              <a:cxnLst/>
              <a:rect l="l" t="t" r="r" b="b"/>
              <a:pathLst>
                <a:path w="5104" h="550" extrusionOk="0">
                  <a:moveTo>
                    <a:pt x="236" y="0"/>
                  </a:moveTo>
                  <a:cubicBezTo>
                    <a:pt x="118" y="39"/>
                    <a:pt x="0" y="118"/>
                    <a:pt x="0" y="275"/>
                  </a:cubicBezTo>
                  <a:cubicBezTo>
                    <a:pt x="39" y="393"/>
                    <a:pt x="157" y="511"/>
                    <a:pt x="275" y="511"/>
                  </a:cubicBezTo>
                  <a:lnTo>
                    <a:pt x="4907" y="550"/>
                  </a:lnTo>
                  <a:cubicBezTo>
                    <a:pt x="5064" y="314"/>
                    <a:pt x="5103" y="157"/>
                    <a:pt x="4986" y="39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4144150" y="675825"/>
              <a:ext cx="59900" cy="24800"/>
            </a:xfrm>
            <a:custGeom>
              <a:avLst/>
              <a:gdLst/>
              <a:ahLst/>
              <a:cxnLst/>
              <a:rect l="l" t="t" r="r" b="b"/>
              <a:pathLst>
                <a:path w="2396" h="992" extrusionOk="0">
                  <a:moveTo>
                    <a:pt x="1" y="0"/>
                  </a:moveTo>
                  <a:lnTo>
                    <a:pt x="1" y="511"/>
                  </a:lnTo>
                  <a:lnTo>
                    <a:pt x="2081" y="982"/>
                  </a:lnTo>
                  <a:cubicBezTo>
                    <a:pt x="2102" y="988"/>
                    <a:pt x="2123" y="992"/>
                    <a:pt x="2145" y="992"/>
                  </a:cubicBezTo>
                  <a:cubicBezTo>
                    <a:pt x="2249" y="992"/>
                    <a:pt x="2363" y="916"/>
                    <a:pt x="2395" y="785"/>
                  </a:cubicBezTo>
                  <a:cubicBezTo>
                    <a:pt x="2395" y="668"/>
                    <a:pt x="2317" y="511"/>
                    <a:pt x="2199" y="5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4124525" y="723900"/>
              <a:ext cx="118775" cy="26725"/>
            </a:xfrm>
            <a:custGeom>
              <a:avLst/>
              <a:gdLst/>
              <a:ahLst/>
              <a:cxnLst/>
              <a:rect l="l" t="t" r="r" b="b"/>
              <a:pathLst>
                <a:path w="4751" h="1069" extrusionOk="0">
                  <a:moveTo>
                    <a:pt x="236" y="1"/>
                  </a:moveTo>
                  <a:cubicBezTo>
                    <a:pt x="79" y="158"/>
                    <a:pt x="1" y="276"/>
                    <a:pt x="40" y="472"/>
                  </a:cubicBezTo>
                  <a:lnTo>
                    <a:pt x="4437" y="1061"/>
                  </a:lnTo>
                  <a:cubicBezTo>
                    <a:pt x="4458" y="1066"/>
                    <a:pt x="4478" y="1068"/>
                    <a:pt x="4497" y="1068"/>
                  </a:cubicBezTo>
                  <a:cubicBezTo>
                    <a:pt x="4623" y="1068"/>
                    <a:pt x="4711" y="966"/>
                    <a:pt x="4711" y="864"/>
                  </a:cubicBezTo>
                  <a:cubicBezTo>
                    <a:pt x="4751" y="707"/>
                    <a:pt x="4672" y="590"/>
                    <a:pt x="4515" y="59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3957700" y="468550"/>
              <a:ext cx="138400" cy="25725"/>
            </a:xfrm>
            <a:custGeom>
              <a:avLst/>
              <a:gdLst/>
              <a:ahLst/>
              <a:cxnLst/>
              <a:rect l="l" t="t" r="r" b="b"/>
              <a:pathLst>
                <a:path w="5536" h="1029" extrusionOk="0">
                  <a:moveTo>
                    <a:pt x="253" y="1"/>
                  </a:moveTo>
                  <a:cubicBezTo>
                    <a:pt x="128" y="1"/>
                    <a:pt x="39" y="103"/>
                    <a:pt x="39" y="205"/>
                  </a:cubicBezTo>
                  <a:cubicBezTo>
                    <a:pt x="0" y="362"/>
                    <a:pt x="118" y="479"/>
                    <a:pt x="236" y="479"/>
                  </a:cubicBezTo>
                  <a:lnTo>
                    <a:pt x="5535" y="1029"/>
                  </a:lnTo>
                  <a:cubicBezTo>
                    <a:pt x="5457" y="833"/>
                    <a:pt x="5417" y="715"/>
                    <a:pt x="5496" y="519"/>
                  </a:cubicBezTo>
                  <a:lnTo>
                    <a:pt x="314" y="8"/>
                  </a:lnTo>
                  <a:cubicBezTo>
                    <a:pt x="293" y="3"/>
                    <a:pt x="273" y="1"/>
                    <a:pt x="253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3952775" y="436350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58" y="1"/>
                  </a:moveTo>
                  <a:cubicBezTo>
                    <a:pt x="150" y="136"/>
                    <a:pt x="152" y="271"/>
                    <a:pt x="163" y="404"/>
                  </a:cubicBezTo>
                  <a:lnTo>
                    <a:pt x="163" y="404"/>
                  </a:lnTo>
                  <a:lnTo>
                    <a:pt x="158" y="1"/>
                  </a:lnTo>
                  <a:close/>
                  <a:moveTo>
                    <a:pt x="163" y="404"/>
                  </a:moveTo>
                  <a:lnTo>
                    <a:pt x="197" y="2984"/>
                  </a:lnTo>
                  <a:cubicBezTo>
                    <a:pt x="197" y="2984"/>
                    <a:pt x="1" y="4790"/>
                    <a:pt x="5889" y="8323"/>
                  </a:cubicBezTo>
                  <a:cubicBezTo>
                    <a:pt x="5889" y="8323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226"/>
                    <a:pt x="5928" y="6321"/>
                  </a:cubicBezTo>
                  <a:cubicBezTo>
                    <a:pt x="5928" y="6321"/>
                    <a:pt x="430" y="3608"/>
                    <a:pt x="163" y="404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3958675" y="793600"/>
              <a:ext cx="155075" cy="26700"/>
            </a:xfrm>
            <a:custGeom>
              <a:avLst/>
              <a:gdLst/>
              <a:ahLst/>
              <a:cxnLst/>
              <a:rect l="l" t="t" r="r" b="b"/>
              <a:pathLst>
                <a:path w="6203" h="1068" extrusionOk="0">
                  <a:moveTo>
                    <a:pt x="5967" y="0"/>
                  </a:moveTo>
                  <a:lnTo>
                    <a:pt x="236" y="589"/>
                  </a:lnTo>
                  <a:cubicBezTo>
                    <a:pt x="79" y="589"/>
                    <a:pt x="0" y="707"/>
                    <a:pt x="0" y="864"/>
                  </a:cubicBezTo>
                  <a:cubicBezTo>
                    <a:pt x="34" y="966"/>
                    <a:pt x="127" y="1068"/>
                    <a:pt x="228" y="1068"/>
                  </a:cubicBezTo>
                  <a:cubicBezTo>
                    <a:pt x="244" y="1068"/>
                    <a:pt x="259" y="1065"/>
                    <a:pt x="275" y="1060"/>
                  </a:cubicBezTo>
                  <a:lnTo>
                    <a:pt x="6124" y="471"/>
                  </a:lnTo>
                  <a:lnTo>
                    <a:pt x="6164" y="471"/>
                  </a:lnTo>
                  <a:cubicBezTo>
                    <a:pt x="6203" y="275"/>
                    <a:pt x="6203" y="118"/>
                    <a:pt x="6085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3996950" y="864250"/>
              <a:ext cx="106000" cy="33650"/>
            </a:xfrm>
            <a:custGeom>
              <a:avLst/>
              <a:gdLst/>
              <a:ahLst/>
              <a:cxnLst/>
              <a:rect l="l" t="t" r="r" b="b"/>
              <a:pathLst>
                <a:path w="4240" h="1346" extrusionOk="0">
                  <a:moveTo>
                    <a:pt x="3808" y="1"/>
                  </a:moveTo>
                  <a:lnTo>
                    <a:pt x="197" y="864"/>
                  </a:lnTo>
                  <a:cubicBezTo>
                    <a:pt x="79" y="903"/>
                    <a:pt x="0" y="1021"/>
                    <a:pt x="40" y="1139"/>
                  </a:cubicBezTo>
                  <a:cubicBezTo>
                    <a:pt x="40" y="1269"/>
                    <a:pt x="147" y="1345"/>
                    <a:pt x="251" y="1345"/>
                  </a:cubicBezTo>
                  <a:cubicBezTo>
                    <a:pt x="273" y="1345"/>
                    <a:pt x="294" y="1342"/>
                    <a:pt x="314" y="1335"/>
                  </a:cubicBezTo>
                  <a:lnTo>
                    <a:pt x="4083" y="432"/>
                  </a:lnTo>
                  <a:cubicBezTo>
                    <a:pt x="4240" y="197"/>
                    <a:pt x="4004" y="118"/>
                    <a:pt x="3808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4069575" y="998700"/>
              <a:ext cx="121725" cy="24575"/>
            </a:xfrm>
            <a:custGeom>
              <a:avLst/>
              <a:gdLst/>
              <a:ahLst/>
              <a:cxnLst/>
              <a:rect l="l" t="t" r="r" b="b"/>
              <a:pathLst>
                <a:path w="4869" h="983" extrusionOk="0">
                  <a:moveTo>
                    <a:pt x="79" y="1"/>
                  </a:moveTo>
                  <a:cubicBezTo>
                    <a:pt x="0" y="118"/>
                    <a:pt x="118" y="315"/>
                    <a:pt x="118" y="511"/>
                  </a:cubicBezTo>
                  <a:lnTo>
                    <a:pt x="4554" y="982"/>
                  </a:lnTo>
                  <a:cubicBezTo>
                    <a:pt x="4711" y="982"/>
                    <a:pt x="4829" y="864"/>
                    <a:pt x="4829" y="746"/>
                  </a:cubicBezTo>
                  <a:cubicBezTo>
                    <a:pt x="4868" y="629"/>
                    <a:pt x="4750" y="472"/>
                    <a:pt x="4632" y="472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4095075" y="1059550"/>
              <a:ext cx="148225" cy="23775"/>
            </a:xfrm>
            <a:custGeom>
              <a:avLst/>
              <a:gdLst/>
              <a:ahLst/>
              <a:cxnLst/>
              <a:rect l="l" t="t" r="r" b="b"/>
              <a:pathLst>
                <a:path w="5929" h="951" extrusionOk="0">
                  <a:moveTo>
                    <a:pt x="1" y="1"/>
                  </a:moveTo>
                  <a:lnTo>
                    <a:pt x="1" y="472"/>
                  </a:lnTo>
                  <a:lnTo>
                    <a:pt x="5654" y="943"/>
                  </a:lnTo>
                  <a:cubicBezTo>
                    <a:pt x="5670" y="948"/>
                    <a:pt x="5685" y="950"/>
                    <a:pt x="5701" y="950"/>
                  </a:cubicBezTo>
                  <a:cubicBezTo>
                    <a:pt x="5802" y="950"/>
                    <a:pt x="5895" y="848"/>
                    <a:pt x="5929" y="746"/>
                  </a:cubicBezTo>
                  <a:cubicBezTo>
                    <a:pt x="5929" y="589"/>
                    <a:pt x="5811" y="472"/>
                    <a:pt x="5693" y="4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3951800" y="776900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1"/>
                  </a:moveTo>
                  <a:cubicBezTo>
                    <a:pt x="188" y="131"/>
                    <a:pt x="188" y="260"/>
                    <a:pt x="197" y="389"/>
                  </a:cubicBezTo>
                  <a:lnTo>
                    <a:pt x="197" y="389"/>
                  </a:lnTo>
                  <a:lnTo>
                    <a:pt x="197" y="1"/>
                  </a:lnTo>
                  <a:close/>
                  <a:moveTo>
                    <a:pt x="197" y="389"/>
                  </a:moveTo>
                  <a:lnTo>
                    <a:pt x="197" y="2945"/>
                  </a:lnTo>
                  <a:cubicBezTo>
                    <a:pt x="197" y="2945"/>
                    <a:pt x="1" y="4790"/>
                    <a:pt x="5889" y="8284"/>
                  </a:cubicBezTo>
                  <a:cubicBezTo>
                    <a:pt x="5889" y="8284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187"/>
                    <a:pt x="5928" y="6321"/>
                  </a:cubicBezTo>
                  <a:cubicBezTo>
                    <a:pt x="5928" y="6321"/>
                    <a:pt x="417" y="3565"/>
                    <a:pt x="197" y="389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3991050" y="1116475"/>
              <a:ext cx="128600" cy="25550"/>
            </a:xfrm>
            <a:custGeom>
              <a:avLst/>
              <a:gdLst/>
              <a:ahLst/>
              <a:cxnLst/>
              <a:rect l="l" t="t" r="r" b="b"/>
              <a:pathLst>
                <a:path w="5144" h="1022" extrusionOk="0">
                  <a:moveTo>
                    <a:pt x="276" y="0"/>
                  </a:moveTo>
                  <a:cubicBezTo>
                    <a:pt x="158" y="0"/>
                    <a:pt x="40" y="79"/>
                    <a:pt x="1" y="236"/>
                  </a:cubicBezTo>
                  <a:cubicBezTo>
                    <a:pt x="1" y="354"/>
                    <a:pt x="79" y="471"/>
                    <a:pt x="236" y="471"/>
                  </a:cubicBezTo>
                  <a:lnTo>
                    <a:pt x="4908" y="1021"/>
                  </a:lnTo>
                  <a:cubicBezTo>
                    <a:pt x="4936" y="938"/>
                    <a:pt x="4983" y="854"/>
                    <a:pt x="5050" y="854"/>
                  </a:cubicBezTo>
                  <a:cubicBezTo>
                    <a:pt x="5078" y="854"/>
                    <a:pt x="5109" y="869"/>
                    <a:pt x="5143" y="903"/>
                  </a:cubicBezTo>
                  <a:cubicBezTo>
                    <a:pt x="5143" y="785"/>
                    <a:pt x="5065" y="628"/>
                    <a:pt x="4986" y="550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4112750" y="1273500"/>
              <a:ext cx="109950" cy="20625"/>
            </a:xfrm>
            <a:custGeom>
              <a:avLst/>
              <a:gdLst/>
              <a:ahLst/>
              <a:cxnLst/>
              <a:rect l="l" t="t" r="r" b="b"/>
              <a:pathLst>
                <a:path w="4398" h="825" extrusionOk="0">
                  <a:moveTo>
                    <a:pt x="4122" y="0"/>
                  </a:moveTo>
                  <a:lnTo>
                    <a:pt x="118" y="354"/>
                  </a:lnTo>
                  <a:cubicBezTo>
                    <a:pt x="40" y="550"/>
                    <a:pt x="1" y="707"/>
                    <a:pt x="158" y="825"/>
                  </a:cubicBezTo>
                  <a:lnTo>
                    <a:pt x="4162" y="511"/>
                  </a:lnTo>
                  <a:cubicBezTo>
                    <a:pt x="4319" y="471"/>
                    <a:pt x="4397" y="354"/>
                    <a:pt x="4397" y="236"/>
                  </a:cubicBezTo>
                  <a:cubicBezTo>
                    <a:pt x="4358" y="79"/>
                    <a:pt x="4240" y="0"/>
                    <a:pt x="4122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4105875" y="1330425"/>
              <a:ext cx="136450" cy="17675"/>
            </a:xfrm>
            <a:custGeom>
              <a:avLst/>
              <a:gdLst/>
              <a:ahLst/>
              <a:cxnLst/>
              <a:rect l="l" t="t" r="r" b="b"/>
              <a:pathLst>
                <a:path w="5458" h="707" extrusionOk="0">
                  <a:moveTo>
                    <a:pt x="5183" y="0"/>
                  </a:moveTo>
                  <a:lnTo>
                    <a:pt x="119" y="236"/>
                  </a:lnTo>
                  <a:cubicBezTo>
                    <a:pt x="1" y="432"/>
                    <a:pt x="40" y="589"/>
                    <a:pt x="158" y="707"/>
                  </a:cubicBezTo>
                  <a:lnTo>
                    <a:pt x="5183" y="511"/>
                  </a:lnTo>
                  <a:cubicBezTo>
                    <a:pt x="5340" y="471"/>
                    <a:pt x="5457" y="354"/>
                    <a:pt x="5418" y="236"/>
                  </a:cubicBezTo>
                  <a:cubicBezTo>
                    <a:pt x="5418" y="118"/>
                    <a:pt x="5300" y="0"/>
                    <a:pt x="5183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3952775" y="10104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1"/>
                  </a:moveTo>
                  <a:cubicBezTo>
                    <a:pt x="191" y="111"/>
                    <a:pt x="191" y="221"/>
                    <a:pt x="197" y="331"/>
                  </a:cubicBezTo>
                  <a:lnTo>
                    <a:pt x="197" y="331"/>
                  </a:lnTo>
                  <a:lnTo>
                    <a:pt x="197" y="1"/>
                  </a:lnTo>
                  <a:close/>
                  <a:moveTo>
                    <a:pt x="197" y="331"/>
                  </a:moveTo>
                  <a:lnTo>
                    <a:pt x="197" y="2984"/>
                  </a:lnTo>
                  <a:cubicBezTo>
                    <a:pt x="197" y="2984"/>
                    <a:pt x="1" y="4790"/>
                    <a:pt x="5889" y="8284"/>
                  </a:cubicBezTo>
                  <a:cubicBezTo>
                    <a:pt x="5889" y="8284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187"/>
                    <a:pt x="5928" y="6321"/>
                  </a:cubicBezTo>
                  <a:cubicBezTo>
                    <a:pt x="5928" y="6321"/>
                    <a:pt x="383" y="3566"/>
                    <a:pt x="197" y="33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3958675" y="1389300"/>
              <a:ext cx="142325" cy="17700"/>
            </a:xfrm>
            <a:custGeom>
              <a:avLst/>
              <a:gdLst/>
              <a:ahLst/>
              <a:cxnLst/>
              <a:rect l="l" t="t" r="r" b="b"/>
              <a:pathLst>
                <a:path w="5693" h="708" extrusionOk="0">
                  <a:moveTo>
                    <a:pt x="236" y="1"/>
                  </a:moveTo>
                  <a:cubicBezTo>
                    <a:pt x="118" y="1"/>
                    <a:pt x="0" y="118"/>
                    <a:pt x="0" y="236"/>
                  </a:cubicBezTo>
                  <a:cubicBezTo>
                    <a:pt x="0" y="393"/>
                    <a:pt x="118" y="511"/>
                    <a:pt x="236" y="511"/>
                  </a:cubicBezTo>
                  <a:lnTo>
                    <a:pt x="5653" y="707"/>
                  </a:lnTo>
                  <a:cubicBezTo>
                    <a:pt x="5692" y="550"/>
                    <a:pt x="5692" y="393"/>
                    <a:pt x="5692" y="197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3993025" y="1448175"/>
              <a:ext cx="71650" cy="15750"/>
            </a:xfrm>
            <a:custGeom>
              <a:avLst/>
              <a:gdLst/>
              <a:ahLst/>
              <a:cxnLst/>
              <a:rect l="l" t="t" r="r" b="b"/>
              <a:pathLst>
                <a:path w="2866" h="630" extrusionOk="0">
                  <a:moveTo>
                    <a:pt x="275" y="1"/>
                  </a:moveTo>
                  <a:cubicBezTo>
                    <a:pt x="157" y="1"/>
                    <a:pt x="40" y="80"/>
                    <a:pt x="40" y="237"/>
                  </a:cubicBezTo>
                  <a:cubicBezTo>
                    <a:pt x="0" y="354"/>
                    <a:pt x="118" y="472"/>
                    <a:pt x="275" y="472"/>
                  </a:cubicBezTo>
                  <a:lnTo>
                    <a:pt x="2748" y="629"/>
                  </a:lnTo>
                  <a:cubicBezTo>
                    <a:pt x="2827" y="472"/>
                    <a:pt x="2827" y="315"/>
                    <a:pt x="2866" y="119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4078400" y="1584600"/>
              <a:ext cx="106025" cy="19650"/>
            </a:xfrm>
            <a:custGeom>
              <a:avLst/>
              <a:gdLst/>
              <a:ahLst/>
              <a:cxnLst/>
              <a:rect l="l" t="t" r="r" b="b"/>
              <a:pathLst>
                <a:path w="4241" h="786" extrusionOk="0">
                  <a:moveTo>
                    <a:pt x="1" y="1"/>
                  </a:moveTo>
                  <a:lnTo>
                    <a:pt x="1" y="1"/>
                  </a:lnTo>
                  <a:cubicBezTo>
                    <a:pt x="197" y="197"/>
                    <a:pt x="236" y="354"/>
                    <a:pt x="197" y="511"/>
                  </a:cubicBezTo>
                  <a:lnTo>
                    <a:pt x="3965" y="786"/>
                  </a:lnTo>
                  <a:cubicBezTo>
                    <a:pt x="4083" y="786"/>
                    <a:pt x="4201" y="707"/>
                    <a:pt x="4201" y="550"/>
                  </a:cubicBezTo>
                  <a:cubicBezTo>
                    <a:pt x="4240" y="432"/>
                    <a:pt x="4122" y="315"/>
                    <a:pt x="4005" y="27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4108825" y="1641525"/>
              <a:ext cx="132525" cy="21625"/>
            </a:xfrm>
            <a:custGeom>
              <a:avLst/>
              <a:gdLst/>
              <a:ahLst/>
              <a:cxnLst/>
              <a:rect l="l" t="t" r="r" b="b"/>
              <a:pathLst>
                <a:path w="5301" h="865" extrusionOk="0">
                  <a:moveTo>
                    <a:pt x="1" y="0"/>
                  </a:moveTo>
                  <a:lnTo>
                    <a:pt x="1" y="0"/>
                  </a:lnTo>
                  <a:cubicBezTo>
                    <a:pt x="79" y="158"/>
                    <a:pt x="79" y="315"/>
                    <a:pt x="1" y="511"/>
                  </a:cubicBezTo>
                  <a:lnTo>
                    <a:pt x="5025" y="864"/>
                  </a:lnTo>
                  <a:cubicBezTo>
                    <a:pt x="5182" y="864"/>
                    <a:pt x="5300" y="786"/>
                    <a:pt x="5300" y="629"/>
                  </a:cubicBezTo>
                  <a:cubicBezTo>
                    <a:pt x="5300" y="511"/>
                    <a:pt x="5182" y="393"/>
                    <a:pt x="5065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3951800" y="1362800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1"/>
                  </a:moveTo>
                  <a:cubicBezTo>
                    <a:pt x="190" y="111"/>
                    <a:pt x="191" y="221"/>
                    <a:pt x="197" y="331"/>
                  </a:cubicBezTo>
                  <a:lnTo>
                    <a:pt x="197" y="331"/>
                  </a:lnTo>
                  <a:lnTo>
                    <a:pt x="197" y="1"/>
                  </a:lnTo>
                  <a:close/>
                  <a:moveTo>
                    <a:pt x="197" y="331"/>
                  </a:moveTo>
                  <a:lnTo>
                    <a:pt x="197" y="2945"/>
                  </a:lnTo>
                  <a:cubicBezTo>
                    <a:pt x="197" y="2945"/>
                    <a:pt x="1" y="4790"/>
                    <a:pt x="5889" y="8284"/>
                  </a:cubicBezTo>
                  <a:cubicBezTo>
                    <a:pt x="5889" y="8284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187"/>
                    <a:pt x="5928" y="6321"/>
                  </a:cubicBezTo>
                  <a:cubicBezTo>
                    <a:pt x="5928" y="6321"/>
                    <a:pt x="382" y="3566"/>
                    <a:pt x="197" y="33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3965550" y="1631525"/>
              <a:ext cx="145275" cy="22775"/>
            </a:xfrm>
            <a:custGeom>
              <a:avLst/>
              <a:gdLst/>
              <a:ahLst/>
              <a:cxnLst/>
              <a:rect l="l" t="t" r="r" b="b"/>
              <a:pathLst>
                <a:path w="5811" h="911" extrusionOk="0">
                  <a:moveTo>
                    <a:pt x="228" y="0"/>
                  </a:moveTo>
                  <a:cubicBezTo>
                    <a:pt x="127" y="0"/>
                    <a:pt x="34" y="102"/>
                    <a:pt x="0" y="204"/>
                  </a:cubicBezTo>
                  <a:cubicBezTo>
                    <a:pt x="0" y="361"/>
                    <a:pt x="118" y="479"/>
                    <a:pt x="236" y="479"/>
                  </a:cubicBezTo>
                  <a:lnTo>
                    <a:pt x="5732" y="911"/>
                  </a:lnTo>
                  <a:cubicBezTo>
                    <a:pt x="5810" y="715"/>
                    <a:pt x="5810" y="558"/>
                    <a:pt x="5732" y="400"/>
                  </a:cubicBezTo>
                  <a:lnTo>
                    <a:pt x="275" y="8"/>
                  </a:lnTo>
                  <a:cubicBezTo>
                    <a:pt x="259" y="3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4006750" y="1696475"/>
              <a:ext cx="133500" cy="16725"/>
            </a:xfrm>
            <a:custGeom>
              <a:avLst/>
              <a:gdLst/>
              <a:ahLst/>
              <a:cxnLst/>
              <a:rect l="l" t="t" r="r" b="b"/>
              <a:pathLst>
                <a:path w="5340" h="669" extrusionOk="0">
                  <a:moveTo>
                    <a:pt x="5183" y="1"/>
                  </a:moveTo>
                  <a:lnTo>
                    <a:pt x="236" y="158"/>
                  </a:lnTo>
                  <a:cubicBezTo>
                    <a:pt x="119" y="158"/>
                    <a:pt x="1" y="276"/>
                    <a:pt x="1" y="433"/>
                  </a:cubicBezTo>
                  <a:cubicBezTo>
                    <a:pt x="1" y="550"/>
                    <a:pt x="119" y="668"/>
                    <a:pt x="276" y="668"/>
                  </a:cubicBezTo>
                  <a:lnTo>
                    <a:pt x="5340" y="472"/>
                  </a:lnTo>
                  <a:cubicBezTo>
                    <a:pt x="5300" y="354"/>
                    <a:pt x="5261" y="236"/>
                    <a:pt x="5261" y="119"/>
                  </a:cubicBezTo>
                  <a:cubicBezTo>
                    <a:pt x="5261" y="79"/>
                    <a:pt x="5222" y="1"/>
                    <a:pt x="5183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4083300" y="1746525"/>
              <a:ext cx="60875" cy="19850"/>
            </a:xfrm>
            <a:custGeom>
              <a:avLst/>
              <a:gdLst/>
              <a:ahLst/>
              <a:cxnLst/>
              <a:rect l="l" t="t" r="r" b="b"/>
              <a:pathLst>
                <a:path w="2435" h="794" extrusionOk="0">
                  <a:moveTo>
                    <a:pt x="2435" y="1"/>
                  </a:moveTo>
                  <a:lnTo>
                    <a:pt x="236" y="315"/>
                  </a:lnTo>
                  <a:cubicBezTo>
                    <a:pt x="119" y="315"/>
                    <a:pt x="1" y="433"/>
                    <a:pt x="40" y="590"/>
                  </a:cubicBezTo>
                  <a:cubicBezTo>
                    <a:pt x="40" y="692"/>
                    <a:pt x="158" y="794"/>
                    <a:pt x="266" y="794"/>
                  </a:cubicBezTo>
                  <a:cubicBezTo>
                    <a:pt x="283" y="794"/>
                    <a:pt x="299" y="791"/>
                    <a:pt x="315" y="786"/>
                  </a:cubicBezTo>
                  <a:lnTo>
                    <a:pt x="2435" y="472"/>
                  </a:lnTo>
                  <a:cubicBezTo>
                    <a:pt x="2435" y="276"/>
                    <a:pt x="2435" y="119"/>
                    <a:pt x="2435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4133350" y="1826025"/>
              <a:ext cx="71675" cy="15725"/>
            </a:xfrm>
            <a:custGeom>
              <a:avLst/>
              <a:gdLst/>
              <a:ahLst/>
              <a:cxnLst/>
              <a:rect l="l" t="t" r="r" b="b"/>
              <a:pathLst>
                <a:path w="2867" h="629" extrusionOk="0">
                  <a:moveTo>
                    <a:pt x="119" y="1"/>
                  </a:moveTo>
                  <a:cubicBezTo>
                    <a:pt x="40" y="158"/>
                    <a:pt x="1" y="354"/>
                    <a:pt x="40" y="511"/>
                  </a:cubicBezTo>
                  <a:lnTo>
                    <a:pt x="2631" y="629"/>
                  </a:lnTo>
                  <a:cubicBezTo>
                    <a:pt x="2749" y="629"/>
                    <a:pt x="2867" y="511"/>
                    <a:pt x="2867" y="393"/>
                  </a:cubicBezTo>
                  <a:cubicBezTo>
                    <a:pt x="2867" y="236"/>
                    <a:pt x="2788" y="118"/>
                    <a:pt x="2631" y="118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4130425" y="1881975"/>
              <a:ext cx="107000" cy="21800"/>
            </a:xfrm>
            <a:custGeom>
              <a:avLst/>
              <a:gdLst/>
              <a:ahLst/>
              <a:cxnLst/>
              <a:rect l="l" t="t" r="r" b="b"/>
              <a:pathLst>
                <a:path w="4280" h="872" extrusionOk="0">
                  <a:moveTo>
                    <a:pt x="0" y="0"/>
                  </a:moveTo>
                  <a:cubicBezTo>
                    <a:pt x="0" y="197"/>
                    <a:pt x="79" y="354"/>
                    <a:pt x="79" y="511"/>
                  </a:cubicBezTo>
                  <a:lnTo>
                    <a:pt x="4004" y="864"/>
                  </a:lnTo>
                  <a:cubicBezTo>
                    <a:pt x="4020" y="869"/>
                    <a:pt x="4036" y="872"/>
                    <a:pt x="4051" y="872"/>
                  </a:cubicBezTo>
                  <a:cubicBezTo>
                    <a:pt x="4152" y="872"/>
                    <a:pt x="4245" y="770"/>
                    <a:pt x="4279" y="668"/>
                  </a:cubicBezTo>
                  <a:cubicBezTo>
                    <a:pt x="4279" y="511"/>
                    <a:pt x="4201" y="393"/>
                    <a:pt x="4044" y="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3952775" y="15806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1"/>
                  </a:moveTo>
                  <a:cubicBezTo>
                    <a:pt x="191" y="110"/>
                    <a:pt x="191" y="220"/>
                    <a:pt x="197" y="329"/>
                  </a:cubicBezTo>
                  <a:lnTo>
                    <a:pt x="197" y="329"/>
                  </a:lnTo>
                  <a:lnTo>
                    <a:pt x="197" y="1"/>
                  </a:lnTo>
                  <a:close/>
                  <a:moveTo>
                    <a:pt x="197" y="329"/>
                  </a:moveTo>
                  <a:lnTo>
                    <a:pt x="197" y="2945"/>
                  </a:lnTo>
                  <a:cubicBezTo>
                    <a:pt x="197" y="2945"/>
                    <a:pt x="1" y="4790"/>
                    <a:pt x="5928" y="8284"/>
                  </a:cubicBezTo>
                  <a:cubicBezTo>
                    <a:pt x="5928" y="8284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187"/>
                    <a:pt x="5968" y="6321"/>
                  </a:cubicBezTo>
                  <a:cubicBezTo>
                    <a:pt x="5968" y="6321"/>
                    <a:pt x="383" y="3565"/>
                    <a:pt x="197" y="329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3970450" y="1999750"/>
              <a:ext cx="100125" cy="16700"/>
            </a:xfrm>
            <a:custGeom>
              <a:avLst/>
              <a:gdLst/>
              <a:ahLst/>
              <a:cxnLst/>
              <a:rect l="l" t="t" r="r" b="b"/>
              <a:pathLst>
                <a:path w="4005" h="668" extrusionOk="0">
                  <a:moveTo>
                    <a:pt x="236" y="0"/>
                  </a:moveTo>
                  <a:cubicBezTo>
                    <a:pt x="118" y="0"/>
                    <a:pt x="0" y="79"/>
                    <a:pt x="0" y="236"/>
                  </a:cubicBezTo>
                  <a:cubicBezTo>
                    <a:pt x="0" y="353"/>
                    <a:pt x="79" y="471"/>
                    <a:pt x="236" y="471"/>
                  </a:cubicBezTo>
                  <a:lnTo>
                    <a:pt x="3965" y="667"/>
                  </a:lnTo>
                  <a:cubicBezTo>
                    <a:pt x="4005" y="510"/>
                    <a:pt x="4005" y="353"/>
                    <a:pt x="4005" y="157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4050925" y="2102775"/>
              <a:ext cx="62825" cy="18875"/>
            </a:xfrm>
            <a:custGeom>
              <a:avLst/>
              <a:gdLst/>
              <a:ahLst/>
              <a:cxnLst/>
              <a:rect l="l" t="t" r="r" b="b"/>
              <a:pathLst>
                <a:path w="2513" h="755" extrusionOk="0">
                  <a:moveTo>
                    <a:pt x="40" y="1"/>
                  </a:moveTo>
                  <a:cubicBezTo>
                    <a:pt x="40" y="158"/>
                    <a:pt x="0" y="315"/>
                    <a:pt x="0" y="511"/>
                  </a:cubicBezTo>
                  <a:lnTo>
                    <a:pt x="2199" y="747"/>
                  </a:lnTo>
                  <a:cubicBezTo>
                    <a:pt x="2220" y="752"/>
                    <a:pt x="2240" y="754"/>
                    <a:pt x="2260" y="754"/>
                  </a:cubicBezTo>
                  <a:cubicBezTo>
                    <a:pt x="2385" y="754"/>
                    <a:pt x="2474" y="653"/>
                    <a:pt x="2474" y="551"/>
                  </a:cubicBezTo>
                  <a:cubicBezTo>
                    <a:pt x="2513" y="393"/>
                    <a:pt x="2395" y="276"/>
                    <a:pt x="2277" y="27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4076450" y="2155775"/>
              <a:ext cx="126625" cy="20650"/>
            </a:xfrm>
            <a:custGeom>
              <a:avLst/>
              <a:gdLst/>
              <a:ahLst/>
              <a:cxnLst/>
              <a:rect l="l" t="t" r="r" b="b"/>
              <a:pathLst>
                <a:path w="5065" h="826" extrusionOk="0">
                  <a:moveTo>
                    <a:pt x="118" y="1"/>
                  </a:moveTo>
                  <a:cubicBezTo>
                    <a:pt x="79" y="158"/>
                    <a:pt x="0" y="354"/>
                    <a:pt x="0" y="511"/>
                  </a:cubicBezTo>
                  <a:lnTo>
                    <a:pt x="4789" y="825"/>
                  </a:lnTo>
                  <a:cubicBezTo>
                    <a:pt x="4907" y="825"/>
                    <a:pt x="5025" y="707"/>
                    <a:pt x="5025" y="590"/>
                  </a:cubicBezTo>
                  <a:cubicBezTo>
                    <a:pt x="5064" y="433"/>
                    <a:pt x="4946" y="315"/>
                    <a:pt x="4789" y="315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3950825" y="192122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1"/>
                  </a:moveTo>
                  <a:cubicBezTo>
                    <a:pt x="190" y="110"/>
                    <a:pt x="190" y="220"/>
                    <a:pt x="197" y="329"/>
                  </a:cubicBezTo>
                  <a:lnTo>
                    <a:pt x="197" y="329"/>
                  </a:lnTo>
                  <a:lnTo>
                    <a:pt x="197" y="1"/>
                  </a:lnTo>
                  <a:close/>
                  <a:moveTo>
                    <a:pt x="197" y="329"/>
                  </a:moveTo>
                  <a:lnTo>
                    <a:pt x="197" y="2945"/>
                  </a:lnTo>
                  <a:cubicBezTo>
                    <a:pt x="197" y="2945"/>
                    <a:pt x="0" y="4790"/>
                    <a:pt x="5928" y="8284"/>
                  </a:cubicBezTo>
                  <a:cubicBezTo>
                    <a:pt x="5928" y="8284"/>
                    <a:pt x="11659" y="11503"/>
                    <a:pt x="11659" y="14290"/>
                  </a:cubicBezTo>
                  <a:lnTo>
                    <a:pt x="11659" y="11503"/>
                  </a:lnTo>
                  <a:cubicBezTo>
                    <a:pt x="11659" y="11503"/>
                    <a:pt x="10796" y="9186"/>
                    <a:pt x="5967" y="6321"/>
                  </a:cubicBezTo>
                  <a:cubicBezTo>
                    <a:pt x="5967" y="6321"/>
                    <a:pt x="382" y="3565"/>
                    <a:pt x="197" y="329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4393425" y="1265650"/>
              <a:ext cx="289550" cy="237525"/>
            </a:xfrm>
            <a:custGeom>
              <a:avLst/>
              <a:gdLst/>
              <a:ahLst/>
              <a:cxnLst/>
              <a:rect l="l" t="t" r="r" b="b"/>
              <a:pathLst>
                <a:path w="11582" h="9501" extrusionOk="0">
                  <a:moveTo>
                    <a:pt x="1218" y="4122"/>
                  </a:moveTo>
                  <a:cubicBezTo>
                    <a:pt x="236" y="3455"/>
                    <a:pt x="1" y="2159"/>
                    <a:pt x="668" y="1178"/>
                  </a:cubicBezTo>
                  <a:cubicBezTo>
                    <a:pt x="1335" y="236"/>
                    <a:pt x="2631" y="0"/>
                    <a:pt x="3612" y="668"/>
                  </a:cubicBezTo>
                  <a:lnTo>
                    <a:pt x="10364" y="5339"/>
                  </a:lnTo>
                  <a:cubicBezTo>
                    <a:pt x="11346" y="6007"/>
                    <a:pt x="11581" y="7341"/>
                    <a:pt x="10914" y="8283"/>
                  </a:cubicBezTo>
                  <a:cubicBezTo>
                    <a:pt x="10247" y="9265"/>
                    <a:pt x="8912" y="9500"/>
                    <a:pt x="7970" y="8833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4568125" y="1102725"/>
              <a:ext cx="306225" cy="209075"/>
            </a:xfrm>
            <a:custGeom>
              <a:avLst/>
              <a:gdLst/>
              <a:ahLst/>
              <a:cxnLst/>
              <a:rect l="l" t="t" r="r" b="b"/>
              <a:pathLst>
                <a:path w="12249" h="8363" extrusionOk="0">
                  <a:moveTo>
                    <a:pt x="3337" y="7852"/>
                  </a:moveTo>
                  <a:cubicBezTo>
                    <a:pt x="2277" y="8362"/>
                    <a:pt x="1021" y="7931"/>
                    <a:pt x="511" y="6871"/>
                  </a:cubicBezTo>
                  <a:cubicBezTo>
                    <a:pt x="0" y="5811"/>
                    <a:pt x="432" y="4555"/>
                    <a:pt x="1492" y="4044"/>
                  </a:cubicBezTo>
                  <a:lnTo>
                    <a:pt x="8912" y="511"/>
                  </a:lnTo>
                  <a:cubicBezTo>
                    <a:pt x="9971" y="1"/>
                    <a:pt x="11228" y="433"/>
                    <a:pt x="11738" y="1493"/>
                  </a:cubicBezTo>
                  <a:cubicBezTo>
                    <a:pt x="12248" y="2552"/>
                    <a:pt x="11816" y="3809"/>
                    <a:pt x="10757" y="4319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4503350" y="1161625"/>
              <a:ext cx="213000" cy="305225"/>
            </a:xfrm>
            <a:custGeom>
              <a:avLst/>
              <a:gdLst/>
              <a:ahLst/>
              <a:cxnLst/>
              <a:rect l="l" t="t" r="r" b="b"/>
              <a:pathLst>
                <a:path w="8520" h="12209" extrusionOk="0">
                  <a:moveTo>
                    <a:pt x="511" y="3376"/>
                  </a:moveTo>
                  <a:cubicBezTo>
                    <a:pt x="0" y="2356"/>
                    <a:pt x="393" y="1060"/>
                    <a:pt x="1453" y="550"/>
                  </a:cubicBezTo>
                  <a:cubicBezTo>
                    <a:pt x="2474" y="0"/>
                    <a:pt x="3769" y="432"/>
                    <a:pt x="4279" y="1492"/>
                  </a:cubicBezTo>
                  <a:lnTo>
                    <a:pt x="7969" y="8833"/>
                  </a:lnTo>
                  <a:cubicBezTo>
                    <a:pt x="8519" y="9893"/>
                    <a:pt x="8087" y="11149"/>
                    <a:pt x="7067" y="11659"/>
                  </a:cubicBezTo>
                  <a:cubicBezTo>
                    <a:pt x="6007" y="12209"/>
                    <a:pt x="4750" y="11777"/>
                    <a:pt x="4201" y="10717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4430725" y="991825"/>
              <a:ext cx="314075" cy="117800"/>
            </a:xfrm>
            <a:custGeom>
              <a:avLst/>
              <a:gdLst/>
              <a:ahLst/>
              <a:cxnLst/>
              <a:rect l="l" t="t" r="r" b="b"/>
              <a:pathLst>
                <a:path w="12563" h="4712" extrusionOk="0">
                  <a:moveTo>
                    <a:pt x="10286" y="40"/>
                  </a:moveTo>
                  <a:cubicBezTo>
                    <a:pt x="11463" y="1"/>
                    <a:pt x="12445" y="904"/>
                    <a:pt x="12523" y="2081"/>
                  </a:cubicBezTo>
                  <a:cubicBezTo>
                    <a:pt x="12562" y="3220"/>
                    <a:pt x="11660" y="4240"/>
                    <a:pt x="10482" y="4280"/>
                  </a:cubicBezTo>
                  <a:lnTo>
                    <a:pt x="2277" y="4633"/>
                  </a:lnTo>
                  <a:cubicBezTo>
                    <a:pt x="1100" y="4712"/>
                    <a:pt x="118" y="3809"/>
                    <a:pt x="40" y="2631"/>
                  </a:cubicBezTo>
                  <a:cubicBezTo>
                    <a:pt x="1" y="1453"/>
                    <a:pt x="903" y="472"/>
                    <a:pt x="2081" y="433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4336500" y="593375"/>
              <a:ext cx="78550" cy="105050"/>
            </a:xfrm>
            <a:custGeom>
              <a:avLst/>
              <a:gdLst/>
              <a:ahLst/>
              <a:cxnLst/>
              <a:rect l="l" t="t" r="r" b="b"/>
              <a:pathLst>
                <a:path w="3142" h="4202" extrusionOk="0">
                  <a:moveTo>
                    <a:pt x="1" y="1"/>
                  </a:moveTo>
                  <a:lnTo>
                    <a:pt x="1" y="4201"/>
                  </a:lnTo>
                  <a:lnTo>
                    <a:pt x="3141" y="4201"/>
                  </a:lnTo>
                  <a:lnTo>
                    <a:pt x="3141" y="3730"/>
                  </a:lnTo>
                  <a:lnTo>
                    <a:pt x="551" y="3730"/>
                  </a:lnTo>
                  <a:lnTo>
                    <a:pt x="551" y="2278"/>
                  </a:lnTo>
                  <a:lnTo>
                    <a:pt x="2867" y="2278"/>
                  </a:lnTo>
                  <a:lnTo>
                    <a:pt x="2867" y="1767"/>
                  </a:lnTo>
                  <a:lnTo>
                    <a:pt x="551" y="1767"/>
                  </a:lnTo>
                  <a:lnTo>
                    <a:pt x="551" y="511"/>
                  </a:lnTo>
                  <a:lnTo>
                    <a:pt x="3024" y="511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4436625" y="683675"/>
              <a:ext cx="14725" cy="14750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0" y="0"/>
                  </a:moveTo>
                  <a:lnTo>
                    <a:pt x="0" y="589"/>
                  </a:lnTo>
                  <a:lnTo>
                    <a:pt x="589" y="58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4469975" y="620850"/>
              <a:ext cx="65775" cy="79525"/>
            </a:xfrm>
            <a:custGeom>
              <a:avLst/>
              <a:gdLst/>
              <a:ahLst/>
              <a:cxnLst/>
              <a:rect l="l" t="t" r="r" b="b"/>
              <a:pathLst>
                <a:path w="2631" h="3181" extrusionOk="0">
                  <a:moveTo>
                    <a:pt x="1375" y="1"/>
                  </a:moveTo>
                  <a:cubicBezTo>
                    <a:pt x="1100" y="1"/>
                    <a:pt x="864" y="40"/>
                    <a:pt x="629" y="158"/>
                  </a:cubicBezTo>
                  <a:cubicBezTo>
                    <a:pt x="433" y="315"/>
                    <a:pt x="236" y="472"/>
                    <a:pt x="158" y="747"/>
                  </a:cubicBezTo>
                  <a:cubicBezTo>
                    <a:pt x="40" y="982"/>
                    <a:pt x="1" y="1257"/>
                    <a:pt x="1" y="1610"/>
                  </a:cubicBezTo>
                  <a:cubicBezTo>
                    <a:pt x="1" y="2121"/>
                    <a:pt x="119" y="2513"/>
                    <a:pt x="354" y="2788"/>
                  </a:cubicBezTo>
                  <a:cubicBezTo>
                    <a:pt x="629" y="3063"/>
                    <a:pt x="943" y="3181"/>
                    <a:pt x="1375" y="3181"/>
                  </a:cubicBezTo>
                  <a:cubicBezTo>
                    <a:pt x="1689" y="3181"/>
                    <a:pt x="2003" y="3102"/>
                    <a:pt x="2199" y="2906"/>
                  </a:cubicBezTo>
                  <a:cubicBezTo>
                    <a:pt x="2435" y="2670"/>
                    <a:pt x="2592" y="2396"/>
                    <a:pt x="2631" y="2082"/>
                  </a:cubicBezTo>
                  <a:lnTo>
                    <a:pt x="2121" y="2003"/>
                  </a:lnTo>
                  <a:cubicBezTo>
                    <a:pt x="2081" y="2239"/>
                    <a:pt x="2003" y="2435"/>
                    <a:pt x="1885" y="2553"/>
                  </a:cubicBezTo>
                  <a:cubicBezTo>
                    <a:pt x="1728" y="2710"/>
                    <a:pt x="1571" y="2749"/>
                    <a:pt x="1375" y="2749"/>
                  </a:cubicBezTo>
                  <a:cubicBezTo>
                    <a:pt x="1100" y="2749"/>
                    <a:pt x="904" y="2670"/>
                    <a:pt x="747" y="2474"/>
                  </a:cubicBezTo>
                  <a:cubicBezTo>
                    <a:pt x="590" y="2278"/>
                    <a:pt x="511" y="2003"/>
                    <a:pt x="511" y="1571"/>
                  </a:cubicBezTo>
                  <a:cubicBezTo>
                    <a:pt x="511" y="1179"/>
                    <a:pt x="590" y="865"/>
                    <a:pt x="747" y="708"/>
                  </a:cubicBezTo>
                  <a:cubicBezTo>
                    <a:pt x="904" y="511"/>
                    <a:pt x="1139" y="433"/>
                    <a:pt x="1414" y="433"/>
                  </a:cubicBezTo>
                  <a:cubicBezTo>
                    <a:pt x="1571" y="433"/>
                    <a:pt x="1728" y="472"/>
                    <a:pt x="1846" y="590"/>
                  </a:cubicBezTo>
                  <a:cubicBezTo>
                    <a:pt x="1964" y="668"/>
                    <a:pt x="2042" y="825"/>
                    <a:pt x="2081" y="1022"/>
                  </a:cubicBezTo>
                  <a:lnTo>
                    <a:pt x="2592" y="943"/>
                  </a:lnTo>
                  <a:cubicBezTo>
                    <a:pt x="2552" y="629"/>
                    <a:pt x="2395" y="394"/>
                    <a:pt x="2199" y="236"/>
                  </a:cubicBezTo>
                  <a:cubicBezTo>
                    <a:pt x="1964" y="79"/>
                    <a:pt x="1689" y="1"/>
                    <a:pt x="1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4542600" y="620850"/>
              <a:ext cx="71675" cy="79525"/>
            </a:xfrm>
            <a:custGeom>
              <a:avLst/>
              <a:gdLst/>
              <a:ahLst/>
              <a:cxnLst/>
              <a:rect l="l" t="t" r="r" b="b"/>
              <a:pathLst>
                <a:path w="2867" h="3181" extrusionOk="0">
                  <a:moveTo>
                    <a:pt x="1414" y="433"/>
                  </a:moveTo>
                  <a:cubicBezTo>
                    <a:pt x="1689" y="433"/>
                    <a:pt x="1885" y="511"/>
                    <a:pt x="2042" y="708"/>
                  </a:cubicBezTo>
                  <a:cubicBezTo>
                    <a:pt x="2238" y="904"/>
                    <a:pt x="2317" y="1179"/>
                    <a:pt x="2317" y="1571"/>
                  </a:cubicBezTo>
                  <a:cubicBezTo>
                    <a:pt x="2317" y="1964"/>
                    <a:pt x="2238" y="2278"/>
                    <a:pt x="2042" y="2474"/>
                  </a:cubicBezTo>
                  <a:cubicBezTo>
                    <a:pt x="1885" y="2670"/>
                    <a:pt x="1689" y="2749"/>
                    <a:pt x="1414" y="2749"/>
                  </a:cubicBezTo>
                  <a:cubicBezTo>
                    <a:pt x="1178" y="2749"/>
                    <a:pt x="943" y="2670"/>
                    <a:pt x="786" y="2474"/>
                  </a:cubicBezTo>
                  <a:cubicBezTo>
                    <a:pt x="590" y="2278"/>
                    <a:pt x="511" y="1964"/>
                    <a:pt x="511" y="1571"/>
                  </a:cubicBezTo>
                  <a:cubicBezTo>
                    <a:pt x="511" y="1179"/>
                    <a:pt x="590" y="904"/>
                    <a:pt x="786" y="708"/>
                  </a:cubicBezTo>
                  <a:cubicBezTo>
                    <a:pt x="943" y="511"/>
                    <a:pt x="1178" y="433"/>
                    <a:pt x="1414" y="433"/>
                  </a:cubicBezTo>
                  <a:close/>
                  <a:moveTo>
                    <a:pt x="1414" y="1"/>
                  </a:moveTo>
                  <a:cubicBezTo>
                    <a:pt x="1061" y="1"/>
                    <a:pt x="707" y="119"/>
                    <a:pt x="472" y="315"/>
                  </a:cubicBezTo>
                  <a:cubicBezTo>
                    <a:pt x="158" y="590"/>
                    <a:pt x="1" y="1022"/>
                    <a:pt x="1" y="1571"/>
                  </a:cubicBezTo>
                  <a:cubicBezTo>
                    <a:pt x="1" y="2121"/>
                    <a:pt x="118" y="2513"/>
                    <a:pt x="393" y="2788"/>
                  </a:cubicBezTo>
                  <a:cubicBezTo>
                    <a:pt x="629" y="3063"/>
                    <a:pt x="982" y="3181"/>
                    <a:pt x="1414" y="3181"/>
                  </a:cubicBezTo>
                  <a:cubicBezTo>
                    <a:pt x="1689" y="3181"/>
                    <a:pt x="1924" y="3102"/>
                    <a:pt x="2160" y="2984"/>
                  </a:cubicBezTo>
                  <a:cubicBezTo>
                    <a:pt x="2395" y="2867"/>
                    <a:pt x="2552" y="2710"/>
                    <a:pt x="2670" y="2474"/>
                  </a:cubicBezTo>
                  <a:cubicBezTo>
                    <a:pt x="2788" y="2239"/>
                    <a:pt x="2866" y="1925"/>
                    <a:pt x="2866" y="1532"/>
                  </a:cubicBezTo>
                  <a:cubicBezTo>
                    <a:pt x="2866" y="1061"/>
                    <a:pt x="2709" y="668"/>
                    <a:pt x="2435" y="394"/>
                  </a:cubicBezTo>
                  <a:cubicBezTo>
                    <a:pt x="2199" y="119"/>
                    <a:pt x="1846" y="1"/>
                    <a:pt x="1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4628975" y="593375"/>
              <a:ext cx="12775" cy="105050"/>
            </a:xfrm>
            <a:custGeom>
              <a:avLst/>
              <a:gdLst/>
              <a:ahLst/>
              <a:cxnLst/>
              <a:rect l="l" t="t" r="r" b="b"/>
              <a:pathLst>
                <a:path w="511" h="4202" extrusionOk="0">
                  <a:moveTo>
                    <a:pt x="0" y="1"/>
                  </a:moveTo>
                  <a:lnTo>
                    <a:pt x="0" y="4201"/>
                  </a:lnTo>
                  <a:lnTo>
                    <a:pt x="511" y="4201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4661350" y="593375"/>
              <a:ext cx="13775" cy="105050"/>
            </a:xfrm>
            <a:custGeom>
              <a:avLst/>
              <a:gdLst/>
              <a:ahLst/>
              <a:cxnLst/>
              <a:rect l="l" t="t" r="r" b="b"/>
              <a:pathLst>
                <a:path w="551" h="4202" extrusionOk="0">
                  <a:moveTo>
                    <a:pt x="1" y="1"/>
                  </a:moveTo>
                  <a:lnTo>
                    <a:pt x="1" y="590"/>
                  </a:lnTo>
                  <a:lnTo>
                    <a:pt x="550" y="590"/>
                  </a:lnTo>
                  <a:lnTo>
                    <a:pt x="550" y="1"/>
                  </a:lnTo>
                  <a:close/>
                  <a:moveTo>
                    <a:pt x="1" y="1139"/>
                  </a:moveTo>
                  <a:lnTo>
                    <a:pt x="1" y="4201"/>
                  </a:lnTo>
                  <a:lnTo>
                    <a:pt x="550" y="4201"/>
                  </a:lnTo>
                  <a:lnTo>
                    <a:pt x="550" y="1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4361050" y="1525725"/>
              <a:ext cx="316025" cy="164900"/>
            </a:xfrm>
            <a:custGeom>
              <a:avLst/>
              <a:gdLst/>
              <a:ahLst/>
              <a:cxnLst/>
              <a:rect l="l" t="t" r="r" b="b"/>
              <a:pathLst>
                <a:path w="12641" h="6596" extrusionOk="0">
                  <a:moveTo>
                    <a:pt x="2827" y="6320"/>
                  </a:moveTo>
                  <a:cubicBezTo>
                    <a:pt x="1688" y="6595"/>
                    <a:pt x="550" y="5928"/>
                    <a:pt x="275" y="4790"/>
                  </a:cubicBezTo>
                  <a:cubicBezTo>
                    <a:pt x="0" y="3651"/>
                    <a:pt x="707" y="2513"/>
                    <a:pt x="1845" y="2238"/>
                  </a:cubicBezTo>
                  <a:lnTo>
                    <a:pt x="9814" y="275"/>
                  </a:lnTo>
                  <a:cubicBezTo>
                    <a:pt x="10953" y="0"/>
                    <a:pt x="12091" y="707"/>
                    <a:pt x="12366" y="1845"/>
                  </a:cubicBezTo>
                  <a:cubicBezTo>
                    <a:pt x="12641" y="2984"/>
                    <a:pt x="11973" y="4122"/>
                    <a:pt x="10835" y="4397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4381650" y="1317650"/>
              <a:ext cx="235575" cy="290525"/>
            </a:xfrm>
            <a:custGeom>
              <a:avLst/>
              <a:gdLst/>
              <a:ahLst/>
              <a:cxnLst/>
              <a:rect l="l" t="t" r="r" b="b"/>
              <a:pathLst>
                <a:path w="9423" h="11621" extrusionOk="0">
                  <a:moveTo>
                    <a:pt x="5261" y="1218"/>
                  </a:moveTo>
                  <a:cubicBezTo>
                    <a:pt x="5928" y="236"/>
                    <a:pt x="7224" y="1"/>
                    <a:pt x="8205" y="668"/>
                  </a:cubicBezTo>
                  <a:cubicBezTo>
                    <a:pt x="9187" y="1336"/>
                    <a:pt x="9422" y="2631"/>
                    <a:pt x="8755" y="3612"/>
                  </a:cubicBezTo>
                  <a:lnTo>
                    <a:pt x="4123" y="10404"/>
                  </a:lnTo>
                  <a:cubicBezTo>
                    <a:pt x="3495" y="11385"/>
                    <a:pt x="2160" y="11621"/>
                    <a:pt x="1178" y="10953"/>
                  </a:cubicBezTo>
                  <a:cubicBezTo>
                    <a:pt x="236" y="10325"/>
                    <a:pt x="1" y="8991"/>
                    <a:pt x="629" y="8048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4331600" y="1035025"/>
              <a:ext cx="281700" cy="245375"/>
            </a:xfrm>
            <a:custGeom>
              <a:avLst/>
              <a:gdLst/>
              <a:ahLst/>
              <a:cxnLst/>
              <a:rect l="l" t="t" r="r" b="b"/>
              <a:pathLst>
                <a:path w="11268" h="9815" extrusionOk="0">
                  <a:moveTo>
                    <a:pt x="7577" y="746"/>
                  </a:moveTo>
                  <a:cubicBezTo>
                    <a:pt x="8519" y="0"/>
                    <a:pt x="9854" y="196"/>
                    <a:pt x="10561" y="1099"/>
                  </a:cubicBezTo>
                  <a:cubicBezTo>
                    <a:pt x="11267" y="2041"/>
                    <a:pt x="11110" y="3376"/>
                    <a:pt x="10168" y="4083"/>
                  </a:cubicBezTo>
                  <a:lnTo>
                    <a:pt x="3651" y="9108"/>
                  </a:lnTo>
                  <a:cubicBezTo>
                    <a:pt x="2749" y="9814"/>
                    <a:pt x="1414" y="9657"/>
                    <a:pt x="707" y="8754"/>
                  </a:cubicBezTo>
                  <a:cubicBezTo>
                    <a:pt x="1" y="7812"/>
                    <a:pt x="158" y="6477"/>
                    <a:pt x="1061" y="5771"/>
                  </a:cubicBezTo>
                  <a:close/>
                </a:path>
              </a:pathLst>
            </a:custGeom>
            <a:solidFill>
              <a:srgbClr val="F1F0F8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1422725" y="3484600"/>
              <a:ext cx="3687150" cy="1548700"/>
            </a:xfrm>
            <a:custGeom>
              <a:avLst/>
              <a:gdLst/>
              <a:ahLst/>
              <a:cxnLst/>
              <a:rect l="l" t="t" r="r" b="b"/>
              <a:pathLst>
                <a:path w="147486" h="61948" extrusionOk="0">
                  <a:moveTo>
                    <a:pt x="0" y="1"/>
                  </a:moveTo>
                  <a:lnTo>
                    <a:pt x="147486" y="1"/>
                  </a:lnTo>
                  <a:lnTo>
                    <a:pt x="147486" y="61947"/>
                  </a:lnTo>
                  <a:lnTo>
                    <a:pt x="0" y="61947"/>
                  </a:lnTo>
                  <a:close/>
                </a:path>
              </a:pathLst>
            </a:custGeom>
            <a:solidFill>
              <a:srgbClr val="F2F6F7"/>
            </a:solidFill>
            <a:ln w="3140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3618125" y="2453150"/>
              <a:ext cx="628125" cy="662475"/>
            </a:xfrm>
            <a:custGeom>
              <a:avLst/>
              <a:gdLst/>
              <a:ahLst/>
              <a:cxnLst/>
              <a:rect l="l" t="t" r="r" b="b"/>
              <a:pathLst>
                <a:path w="25125" h="26499" extrusionOk="0">
                  <a:moveTo>
                    <a:pt x="9697" y="0"/>
                  </a:moveTo>
                  <a:lnTo>
                    <a:pt x="9697" y="10403"/>
                  </a:lnTo>
                  <a:lnTo>
                    <a:pt x="0" y="25242"/>
                  </a:lnTo>
                  <a:lnTo>
                    <a:pt x="1453" y="26498"/>
                  </a:lnTo>
                  <a:lnTo>
                    <a:pt x="23868" y="26498"/>
                  </a:lnTo>
                  <a:lnTo>
                    <a:pt x="25124" y="25242"/>
                  </a:lnTo>
                  <a:lnTo>
                    <a:pt x="15232" y="10246"/>
                  </a:lnTo>
                  <a:lnTo>
                    <a:pt x="15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3613225" y="2448250"/>
              <a:ext cx="638900" cy="671300"/>
            </a:xfrm>
            <a:custGeom>
              <a:avLst/>
              <a:gdLst/>
              <a:ahLst/>
              <a:cxnLst/>
              <a:rect l="l" t="t" r="r" b="b"/>
              <a:pathLst>
                <a:path w="25556" h="26852" extrusionOk="0">
                  <a:moveTo>
                    <a:pt x="9696" y="0"/>
                  </a:moveTo>
                  <a:lnTo>
                    <a:pt x="9696" y="10560"/>
                  </a:lnTo>
                  <a:cubicBezTo>
                    <a:pt x="9657" y="10639"/>
                    <a:pt x="0" y="25438"/>
                    <a:pt x="0" y="25438"/>
                  </a:cubicBezTo>
                  <a:lnTo>
                    <a:pt x="1570" y="26851"/>
                  </a:lnTo>
                  <a:lnTo>
                    <a:pt x="24143" y="26851"/>
                  </a:lnTo>
                  <a:lnTo>
                    <a:pt x="25556" y="25438"/>
                  </a:lnTo>
                  <a:cubicBezTo>
                    <a:pt x="25556" y="25438"/>
                    <a:pt x="15663" y="10482"/>
                    <a:pt x="15624" y="10403"/>
                  </a:cubicBezTo>
                  <a:lnTo>
                    <a:pt x="156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3624000" y="2457075"/>
              <a:ext cx="617350" cy="654625"/>
            </a:xfrm>
            <a:custGeom>
              <a:avLst/>
              <a:gdLst/>
              <a:ahLst/>
              <a:cxnLst/>
              <a:rect l="l" t="t" r="r" b="b"/>
              <a:pathLst>
                <a:path w="24694" h="26185" extrusionOk="0">
                  <a:moveTo>
                    <a:pt x="9619" y="0"/>
                  </a:moveTo>
                  <a:lnTo>
                    <a:pt x="9619" y="10325"/>
                  </a:lnTo>
                  <a:cubicBezTo>
                    <a:pt x="9619" y="10325"/>
                    <a:pt x="158" y="24810"/>
                    <a:pt x="1" y="25046"/>
                  </a:cubicBezTo>
                  <a:cubicBezTo>
                    <a:pt x="158" y="25203"/>
                    <a:pt x="1218" y="26106"/>
                    <a:pt x="1296" y="26184"/>
                  </a:cubicBezTo>
                  <a:lnTo>
                    <a:pt x="23555" y="26184"/>
                  </a:lnTo>
                  <a:cubicBezTo>
                    <a:pt x="23633" y="26106"/>
                    <a:pt x="24536" y="25203"/>
                    <a:pt x="24693" y="25046"/>
                  </a:cubicBezTo>
                  <a:cubicBezTo>
                    <a:pt x="24536" y="24810"/>
                    <a:pt x="14840" y="10129"/>
                    <a:pt x="14840" y="10129"/>
                  </a:cubicBezTo>
                  <a:lnTo>
                    <a:pt x="148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3849725" y="2419775"/>
              <a:ext cx="157050" cy="29475"/>
            </a:xfrm>
            <a:custGeom>
              <a:avLst/>
              <a:gdLst/>
              <a:ahLst/>
              <a:cxnLst/>
              <a:rect l="l" t="t" r="r" b="b"/>
              <a:pathLst>
                <a:path w="6282" h="1179" extrusionOk="0">
                  <a:moveTo>
                    <a:pt x="590" y="1"/>
                  </a:moveTo>
                  <a:cubicBezTo>
                    <a:pt x="276" y="1"/>
                    <a:pt x="1" y="275"/>
                    <a:pt x="1" y="590"/>
                  </a:cubicBezTo>
                  <a:cubicBezTo>
                    <a:pt x="1" y="904"/>
                    <a:pt x="276" y="1178"/>
                    <a:pt x="590" y="1178"/>
                  </a:cubicBezTo>
                  <a:lnTo>
                    <a:pt x="5693" y="1178"/>
                  </a:lnTo>
                  <a:cubicBezTo>
                    <a:pt x="6007" y="1178"/>
                    <a:pt x="6282" y="904"/>
                    <a:pt x="6282" y="590"/>
                  </a:cubicBezTo>
                  <a:cubicBezTo>
                    <a:pt x="6282" y="275"/>
                    <a:pt x="6007" y="1"/>
                    <a:pt x="5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3845800" y="2415850"/>
              <a:ext cx="164900" cy="37325"/>
            </a:xfrm>
            <a:custGeom>
              <a:avLst/>
              <a:gdLst/>
              <a:ahLst/>
              <a:cxnLst/>
              <a:rect l="l" t="t" r="r" b="b"/>
              <a:pathLst>
                <a:path w="6596" h="1493" extrusionOk="0">
                  <a:moveTo>
                    <a:pt x="747" y="1"/>
                  </a:moveTo>
                  <a:cubicBezTo>
                    <a:pt x="550" y="1"/>
                    <a:pt x="354" y="79"/>
                    <a:pt x="197" y="236"/>
                  </a:cubicBezTo>
                  <a:cubicBezTo>
                    <a:pt x="79" y="354"/>
                    <a:pt x="1" y="550"/>
                    <a:pt x="1" y="747"/>
                  </a:cubicBezTo>
                  <a:cubicBezTo>
                    <a:pt x="1" y="943"/>
                    <a:pt x="79" y="1139"/>
                    <a:pt x="197" y="1296"/>
                  </a:cubicBezTo>
                  <a:cubicBezTo>
                    <a:pt x="354" y="1414"/>
                    <a:pt x="550" y="1492"/>
                    <a:pt x="747" y="1492"/>
                  </a:cubicBezTo>
                  <a:lnTo>
                    <a:pt x="5850" y="1492"/>
                  </a:lnTo>
                  <a:cubicBezTo>
                    <a:pt x="6282" y="1492"/>
                    <a:pt x="6596" y="1178"/>
                    <a:pt x="6596" y="747"/>
                  </a:cubicBezTo>
                  <a:cubicBezTo>
                    <a:pt x="6596" y="354"/>
                    <a:pt x="6282" y="1"/>
                    <a:pt x="5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3853650" y="2424675"/>
              <a:ext cx="149200" cy="20650"/>
            </a:xfrm>
            <a:custGeom>
              <a:avLst/>
              <a:gdLst/>
              <a:ahLst/>
              <a:cxnLst/>
              <a:rect l="l" t="t" r="r" b="b"/>
              <a:pathLst>
                <a:path w="5968" h="826" extrusionOk="0">
                  <a:moveTo>
                    <a:pt x="433" y="1"/>
                  </a:moveTo>
                  <a:cubicBezTo>
                    <a:pt x="315" y="1"/>
                    <a:pt x="197" y="40"/>
                    <a:pt x="119" y="119"/>
                  </a:cubicBezTo>
                  <a:cubicBezTo>
                    <a:pt x="40" y="197"/>
                    <a:pt x="1" y="276"/>
                    <a:pt x="1" y="394"/>
                  </a:cubicBezTo>
                  <a:cubicBezTo>
                    <a:pt x="1" y="511"/>
                    <a:pt x="40" y="629"/>
                    <a:pt x="119" y="708"/>
                  </a:cubicBezTo>
                  <a:cubicBezTo>
                    <a:pt x="197" y="786"/>
                    <a:pt x="315" y="825"/>
                    <a:pt x="433" y="825"/>
                  </a:cubicBezTo>
                  <a:lnTo>
                    <a:pt x="5536" y="825"/>
                  </a:lnTo>
                  <a:cubicBezTo>
                    <a:pt x="5772" y="825"/>
                    <a:pt x="5968" y="629"/>
                    <a:pt x="5968" y="394"/>
                  </a:cubicBezTo>
                  <a:cubicBezTo>
                    <a:pt x="5968" y="158"/>
                    <a:pt x="5772" y="1"/>
                    <a:pt x="5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3624000" y="2818225"/>
              <a:ext cx="617350" cy="293475"/>
            </a:xfrm>
            <a:custGeom>
              <a:avLst/>
              <a:gdLst/>
              <a:ahLst/>
              <a:cxnLst/>
              <a:rect l="l" t="t" r="r" b="b"/>
              <a:pathLst>
                <a:path w="24694" h="11739" extrusionOk="0">
                  <a:moveTo>
                    <a:pt x="6910" y="1"/>
                  </a:moveTo>
                  <a:cubicBezTo>
                    <a:pt x="4084" y="4319"/>
                    <a:pt x="79" y="10443"/>
                    <a:pt x="1" y="10600"/>
                  </a:cubicBezTo>
                  <a:cubicBezTo>
                    <a:pt x="158" y="10757"/>
                    <a:pt x="1218" y="11660"/>
                    <a:pt x="1296" y="11738"/>
                  </a:cubicBezTo>
                  <a:lnTo>
                    <a:pt x="23555" y="11738"/>
                  </a:lnTo>
                  <a:lnTo>
                    <a:pt x="24693" y="10600"/>
                  </a:lnTo>
                  <a:cubicBezTo>
                    <a:pt x="24615" y="10443"/>
                    <a:pt x="20571" y="4358"/>
                    <a:pt x="1770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3759450" y="2876125"/>
              <a:ext cx="158025" cy="200250"/>
            </a:xfrm>
            <a:custGeom>
              <a:avLst/>
              <a:gdLst/>
              <a:ahLst/>
              <a:cxnLst/>
              <a:rect l="l" t="t" r="r" b="b"/>
              <a:pathLst>
                <a:path w="6321" h="8010" extrusionOk="0">
                  <a:moveTo>
                    <a:pt x="0" y="1"/>
                  </a:moveTo>
                  <a:lnTo>
                    <a:pt x="0" y="8009"/>
                  </a:lnTo>
                  <a:lnTo>
                    <a:pt x="1021" y="8009"/>
                  </a:lnTo>
                  <a:lnTo>
                    <a:pt x="1021" y="1728"/>
                  </a:lnTo>
                  <a:lnTo>
                    <a:pt x="5221" y="8009"/>
                  </a:lnTo>
                  <a:lnTo>
                    <a:pt x="6321" y="8009"/>
                  </a:lnTo>
                  <a:lnTo>
                    <a:pt x="6321" y="1"/>
                  </a:lnTo>
                  <a:lnTo>
                    <a:pt x="5300" y="1"/>
                  </a:lnTo>
                  <a:lnTo>
                    <a:pt x="5300" y="6282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3948850" y="2876125"/>
              <a:ext cx="44200" cy="120750"/>
            </a:xfrm>
            <a:custGeom>
              <a:avLst/>
              <a:gdLst/>
              <a:ahLst/>
              <a:cxnLst/>
              <a:rect l="l" t="t" r="r" b="b"/>
              <a:pathLst>
                <a:path w="1768" h="4830" extrusionOk="0">
                  <a:moveTo>
                    <a:pt x="1375" y="1"/>
                  </a:moveTo>
                  <a:cubicBezTo>
                    <a:pt x="1296" y="197"/>
                    <a:pt x="1100" y="393"/>
                    <a:pt x="864" y="629"/>
                  </a:cubicBezTo>
                  <a:cubicBezTo>
                    <a:pt x="629" y="865"/>
                    <a:pt x="315" y="1061"/>
                    <a:pt x="1" y="1218"/>
                  </a:cubicBezTo>
                  <a:lnTo>
                    <a:pt x="1" y="1767"/>
                  </a:lnTo>
                  <a:cubicBezTo>
                    <a:pt x="158" y="1689"/>
                    <a:pt x="393" y="1610"/>
                    <a:pt x="629" y="1453"/>
                  </a:cubicBezTo>
                  <a:cubicBezTo>
                    <a:pt x="864" y="1336"/>
                    <a:pt x="1021" y="1179"/>
                    <a:pt x="1178" y="1061"/>
                  </a:cubicBezTo>
                  <a:lnTo>
                    <a:pt x="1178" y="4829"/>
                  </a:lnTo>
                  <a:lnTo>
                    <a:pt x="1767" y="4829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4026375" y="2876125"/>
              <a:ext cx="83450" cy="120750"/>
            </a:xfrm>
            <a:custGeom>
              <a:avLst/>
              <a:gdLst/>
              <a:ahLst/>
              <a:cxnLst/>
              <a:rect l="l" t="t" r="r" b="b"/>
              <a:pathLst>
                <a:path w="3338" h="4830" extrusionOk="0">
                  <a:moveTo>
                    <a:pt x="2082" y="943"/>
                  </a:moveTo>
                  <a:lnTo>
                    <a:pt x="2082" y="3141"/>
                  </a:lnTo>
                  <a:lnTo>
                    <a:pt x="590" y="3141"/>
                  </a:lnTo>
                  <a:lnTo>
                    <a:pt x="2082" y="943"/>
                  </a:lnTo>
                  <a:close/>
                  <a:moveTo>
                    <a:pt x="2199" y="1"/>
                  </a:moveTo>
                  <a:lnTo>
                    <a:pt x="1" y="3141"/>
                  </a:lnTo>
                  <a:lnTo>
                    <a:pt x="1" y="3691"/>
                  </a:lnTo>
                  <a:lnTo>
                    <a:pt x="2082" y="3691"/>
                  </a:lnTo>
                  <a:lnTo>
                    <a:pt x="2082" y="4829"/>
                  </a:lnTo>
                  <a:lnTo>
                    <a:pt x="2710" y="4829"/>
                  </a:lnTo>
                  <a:lnTo>
                    <a:pt x="2710" y="3691"/>
                  </a:lnTo>
                  <a:lnTo>
                    <a:pt x="3338" y="3691"/>
                  </a:lnTo>
                  <a:lnTo>
                    <a:pt x="3338" y="3141"/>
                  </a:lnTo>
                  <a:lnTo>
                    <a:pt x="2710" y="314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903550" y="4643650"/>
              <a:ext cx="78550" cy="61850"/>
            </a:xfrm>
            <a:custGeom>
              <a:avLst/>
              <a:gdLst/>
              <a:ahLst/>
              <a:cxnLst/>
              <a:rect l="l" t="t" r="r" b="b"/>
              <a:pathLst>
                <a:path w="3142" h="2474" extrusionOk="0">
                  <a:moveTo>
                    <a:pt x="1" y="0"/>
                  </a:moveTo>
                  <a:lnTo>
                    <a:pt x="1" y="511"/>
                  </a:lnTo>
                  <a:lnTo>
                    <a:pt x="1650" y="511"/>
                  </a:lnTo>
                  <a:cubicBezTo>
                    <a:pt x="1924" y="511"/>
                    <a:pt x="2121" y="550"/>
                    <a:pt x="2239" y="589"/>
                  </a:cubicBezTo>
                  <a:cubicBezTo>
                    <a:pt x="2396" y="629"/>
                    <a:pt x="2474" y="746"/>
                    <a:pt x="2553" y="864"/>
                  </a:cubicBezTo>
                  <a:cubicBezTo>
                    <a:pt x="2631" y="1021"/>
                    <a:pt x="2710" y="1178"/>
                    <a:pt x="2710" y="1296"/>
                  </a:cubicBezTo>
                  <a:cubicBezTo>
                    <a:pt x="2710" y="1453"/>
                    <a:pt x="2670" y="1610"/>
                    <a:pt x="2592" y="1688"/>
                  </a:cubicBezTo>
                  <a:cubicBezTo>
                    <a:pt x="2513" y="1806"/>
                    <a:pt x="2396" y="1885"/>
                    <a:pt x="2239" y="1924"/>
                  </a:cubicBezTo>
                  <a:cubicBezTo>
                    <a:pt x="2160" y="1924"/>
                    <a:pt x="1964" y="1963"/>
                    <a:pt x="1689" y="1963"/>
                  </a:cubicBezTo>
                  <a:lnTo>
                    <a:pt x="1" y="1963"/>
                  </a:lnTo>
                  <a:lnTo>
                    <a:pt x="1" y="2474"/>
                  </a:lnTo>
                  <a:lnTo>
                    <a:pt x="1885" y="2474"/>
                  </a:lnTo>
                  <a:cubicBezTo>
                    <a:pt x="2121" y="2474"/>
                    <a:pt x="2278" y="2434"/>
                    <a:pt x="2396" y="2434"/>
                  </a:cubicBezTo>
                  <a:cubicBezTo>
                    <a:pt x="2553" y="2395"/>
                    <a:pt x="2670" y="2356"/>
                    <a:pt x="2788" y="2277"/>
                  </a:cubicBezTo>
                  <a:cubicBezTo>
                    <a:pt x="2867" y="2199"/>
                    <a:pt x="2945" y="2081"/>
                    <a:pt x="3024" y="1924"/>
                  </a:cubicBezTo>
                  <a:cubicBezTo>
                    <a:pt x="3102" y="1767"/>
                    <a:pt x="3141" y="1610"/>
                    <a:pt x="3141" y="1414"/>
                  </a:cubicBezTo>
                  <a:cubicBezTo>
                    <a:pt x="3141" y="1021"/>
                    <a:pt x="2945" y="707"/>
                    <a:pt x="2631" y="432"/>
                  </a:cubicBezTo>
                  <a:lnTo>
                    <a:pt x="3063" y="432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875100" y="4610275"/>
              <a:ext cx="105025" cy="12800"/>
            </a:xfrm>
            <a:custGeom>
              <a:avLst/>
              <a:gdLst/>
              <a:ahLst/>
              <a:cxnLst/>
              <a:rect l="l" t="t" r="r" b="b"/>
              <a:pathLst>
                <a:path w="4201" h="512" extrusionOk="0">
                  <a:moveTo>
                    <a:pt x="0" y="1"/>
                  </a:moveTo>
                  <a:lnTo>
                    <a:pt x="0" y="511"/>
                  </a:lnTo>
                  <a:lnTo>
                    <a:pt x="4201" y="511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877075" y="4560225"/>
              <a:ext cx="104050" cy="37325"/>
            </a:xfrm>
            <a:custGeom>
              <a:avLst/>
              <a:gdLst/>
              <a:ahLst/>
              <a:cxnLst/>
              <a:rect l="l" t="t" r="r" b="b"/>
              <a:pathLst>
                <a:path w="4162" h="1493" extrusionOk="0">
                  <a:moveTo>
                    <a:pt x="4122" y="1"/>
                  </a:moveTo>
                  <a:lnTo>
                    <a:pt x="3651" y="79"/>
                  </a:lnTo>
                  <a:cubicBezTo>
                    <a:pt x="3690" y="158"/>
                    <a:pt x="3690" y="236"/>
                    <a:pt x="3690" y="315"/>
                  </a:cubicBezTo>
                  <a:cubicBezTo>
                    <a:pt x="3690" y="393"/>
                    <a:pt x="3690" y="432"/>
                    <a:pt x="3651" y="472"/>
                  </a:cubicBezTo>
                  <a:cubicBezTo>
                    <a:pt x="3612" y="511"/>
                    <a:pt x="3572" y="550"/>
                    <a:pt x="3533" y="550"/>
                  </a:cubicBezTo>
                  <a:cubicBezTo>
                    <a:pt x="3494" y="589"/>
                    <a:pt x="3415" y="589"/>
                    <a:pt x="3258" y="589"/>
                  </a:cubicBezTo>
                  <a:lnTo>
                    <a:pt x="1492" y="589"/>
                  </a:lnTo>
                  <a:lnTo>
                    <a:pt x="1492" y="79"/>
                  </a:lnTo>
                  <a:lnTo>
                    <a:pt x="1060" y="79"/>
                  </a:lnTo>
                  <a:lnTo>
                    <a:pt x="1060" y="589"/>
                  </a:lnTo>
                  <a:lnTo>
                    <a:pt x="0" y="589"/>
                  </a:lnTo>
                  <a:lnTo>
                    <a:pt x="314" y="1100"/>
                  </a:lnTo>
                  <a:lnTo>
                    <a:pt x="1060" y="1100"/>
                  </a:lnTo>
                  <a:lnTo>
                    <a:pt x="1060" y="1492"/>
                  </a:lnTo>
                  <a:lnTo>
                    <a:pt x="1492" y="1492"/>
                  </a:lnTo>
                  <a:lnTo>
                    <a:pt x="1492" y="1100"/>
                  </a:lnTo>
                  <a:lnTo>
                    <a:pt x="3219" y="1100"/>
                  </a:lnTo>
                  <a:cubicBezTo>
                    <a:pt x="3533" y="1100"/>
                    <a:pt x="3729" y="1100"/>
                    <a:pt x="3847" y="1061"/>
                  </a:cubicBezTo>
                  <a:cubicBezTo>
                    <a:pt x="3926" y="1021"/>
                    <a:pt x="4004" y="943"/>
                    <a:pt x="4083" y="825"/>
                  </a:cubicBezTo>
                  <a:cubicBezTo>
                    <a:pt x="4122" y="707"/>
                    <a:pt x="4161" y="589"/>
                    <a:pt x="4161" y="393"/>
                  </a:cubicBezTo>
                  <a:cubicBezTo>
                    <a:pt x="4161" y="275"/>
                    <a:pt x="4161" y="158"/>
                    <a:pt x="4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901600" y="4508225"/>
              <a:ext cx="78525" cy="41225"/>
            </a:xfrm>
            <a:custGeom>
              <a:avLst/>
              <a:gdLst/>
              <a:ahLst/>
              <a:cxnLst/>
              <a:rect l="l" t="t" r="r" b="b"/>
              <a:pathLst>
                <a:path w="3141" h="1649" extrusionOk="0">
                  <a:moveTo>
                    <a:pt x="197" y="0"/>
                  </a:moveTo>
                  <a:cubicBezTo>
                    <a:pt x="79" y="157"/>
                    <a:pt x="0" y="353"/>
                    <a:pt x="0" y="510"/>
                  </a:cubicBezTo>
                  <a:cubicBezTo>
                    <a:pt x="0" y="628"/>
                    <a:pt x="40" y="746"/>
                    <a:pt x="118" y="864"/>
                  </a:cubicBezTo>
                  <a:cubicBezTo>
                    <a:pt x="197" y="942"/>
                    <a:pt x="354" y="1060"/>
                    <a:pt x="550" y="1178"/>
                  </a:cubicBezTo>
                  <a:lnTo>
                    <a:pt x="79" y="1178"/>
                  </a:lnTo>
                  <a:lnTo>
                    <a:pt x="79" y="1649"/>
                  </a:lnTo>
                  <a:lnTo>
                    <a:pt x="3141" y="1649"/>
                  </a:lnTo>
                  <a:lnTo>
                    <a:pt x="3141" y="1138"/>
                  </a:lnTo>
                  <a:lnTo>
                    <a:pt x="1531" y="1138"/>
                  </a:lnTo>
                  <a:cubicBezTo>
                    <a:pt x="1335" y="1138"/>
                    <a:pt x="1139" y="1099"/>
                    <a:pt x="943" y="1060"/>
                  </a:cubicBezTo>
                  <a:cubicBezTo>
                    <a:pt x="825" y="1021"/>
                    <a:pt x="707" y="942"/>
                    <a:pt x="668" y="864"/>
                  </a:cubicBezTo>
                  <a:cubicBezTo>
                    <a:pt x="589" y="785"/>
                    <a:pt x="550" y="667"/>
                    <a:pt x="550" y="550"/>
                  </a:cubicBezTo>
                  <a:cubicBezTo>
                    <a:pt x="550" y="432"/>
                    <a:pt x="589" y="314"/>
                    <a:pt x="668" y="157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902575" y="4434600"/>
              <a:ext cx="79525" cy="69725"/>
            </a:xfrm>
            <a:custGeom>
              <a:avLst/>
              <a:gdLst/>
              <a:ahLst/>
              <a:cxnLst/>
              <a:rect l="l" t="t" r="r" b="b"/>
              <a:pathLst>
                <a:path w="3181" h="2789" extrusionOk="0">
                  <a:moveTo>
                    <a:pt x="1767" y="668"/>
                  </a:moveTo>
                  <a:cubicBezTo>
                    <a:pt x="2003" y="668"/>
                    <a:pt x="2160" y="707"/>
                    <a:pt x="2278" y="786"/>
                  </a:cubicBezTo>
                  <a:cubicBezTo>
                    <a:pt x="2435" y="825"/>
                    <a:pt x="2552" y="943"/>
                    <a:pt x="2631" y="1100"/>
                  </a:cubicBezTo>
                  <a:cubicBezTo>
                    <a:pt x="2709" y="1257"/>
                    <a:pt x="2749" y="1453"/>
                    <a:pt x="2749" y="1650"/>
                  </a:cubicBezTo>
                  <a:cubicBezTo>
                    <a:pt x="2749" y="1846"/>
                    <a:pt x="2709" y="2003"/>
                    <a:pt x="2631" y="2081"/>
                  </a:cubicBezTo>
                  <a:cubicBezTo>
                    <a:pt x="2552" y="2199"/>
                    <a:pt x="2435" y="2238"/>
                    <a:pt x="2278" y="2238"/>
                  </a:cubicBezTo>
                  <a:cubicBezTo>
                    <a:pt x="2199" y="2238"/>
                    <a:pt x="2120" y="2238"/>
                    <a:pt x="2042" y="2199"/>
                  </a:cubicBezTo>
                  <a:cubicBezTo>
                    <a:pt x="1963" y="2121"/>
                    <a:pt x="1924" y="2081"/>
                    <a:pt x="1885" y="1964"/>
                  </a:cubicBezTo>
                  <a:cubicBezTo>
                    <a:pt x="1846" y="1885"/>
                    <a:pt x="1806" y="1728"/>
                    <a:pt x="1767" y="1532"/>
                  </a:cubicBezTo>
                  <a:cubicBezTo>
                    <a:pt x="1728" y="1139"/>
                    <a:pt x="1649" y="864"/>
                    <a:pt x="1571" y="668"/>
                  </a:cubicBezTo>
                  <a:close/>
                  <a:moveTo>
                    <a:pt x="3102" y="1"/>
                  </a:moveTo>
                  <a:cubicBezTo>
                    <a:pt x="2984" y="79"/>
                    <a:pt x="2866" y="119"/>
                    <a:pt x="2749" y="119"/>
                  </a:cubicBezTo>
                  <a:cubicBezTo>
                    <a:pt x="2592" y="158"/>
                    <a:pt x="2317" y="158"/>
                    <a:pt x="1806" y="158"/>
                  </a:cubicBezTo>
                  <a:lnTo>
                    <a:pt x="1139" y="158"/>
                  </a:lnTo>
                  <a:cubicBezTo>
                    <a:pt x="904" y="158"/>
                    <a:pt x="747" y="158"/>
                    <a:pt x="668" y="197"/>
                  </a:cubicBezTo>
                  <a:cubicBezTo>
                    <a:pt x="511" y="197"/>
                    <a:pt x="393" y="276"/>
                    <a:pt x="315" y="354"/>
                  </a:cubicBezTo>
                  <a:cubicBezTo>
                    <a:pt x="197" y="433"/>
                    <a:pt x="118" y="550"/>
                    <a:pt x="79" y="707"/>
                  </a:cubicBezTo>
                  <a:cubicBezTo>
                    <a:pt x="1" y="864"/>
                    <a:pt x="1" y="1061"/>
                    <a:pt x="1" y="1336"/>
                  </a:cubicBezTo>
                  <a:cubicBezTo>
                    <a:pt x="1" y="1610"/>
                    <a:pt x="1" y="1846"/>
                    <a:pt x="79" y="2042"/>
                  </a:cubicBezTo>
                  <a:cubicBezTo>
                    <a:pt x="158" y="2238"/>
                    <a:pt x="275" y="2395"/>
                    <a:pt x="393" y="2474"/>
                  </a:cubicBezTo>
                  <a:cubicBezTo>
                    <a:pt x="511" y="2592"/>
                    <a:pt x="707" y="2670"/>
                    <a:pt x="904" y="2710"/>
                  </a:cubicBezTo>
                  <a:lnTo>
                    <a:pt x="982" y="2199"/>
                  </a:lnTo>
                  <a:cubicBezTo>
                    <a:pt x="786" y="2160"/>
                    <a:pt x="629" y="2081"/>
                    <a:pt x="550" y="1964"/>
                  </a:cubicBezTo>
                  <a:cubicBezTo>
                    <a:pt x="472" y="1846"/>
                    <a:pt x="393" y="1650"/>
                    <a:pt x="393" y="1414"/>
                  </a:cubicBezTo>
                  <a:cubicBezTo>
                    <a:pt x="393" y="1139"/>
                    <a:pt x="472" y="943"/>
                    <a:pt x="590" y="825"/>
                  </a:cubicBezTo>
                  <a:cubicBezTo>
                    <a:pt x="668" y="747"/>
                    <a:pt x="825" y="668"/>
                    <a:pt x="1021" y="668"/>
                  </a:cubicBezTo>
                  <a:lnTo>
                    <a:pt x="1178" y="668"/>
                  </a:lnTo>
                  <a:cubicBezTo>
                    <a:pt x="1218" y="864"/>
                    <a:pt x="1296" y="1179"/>
                    <a:pt x="1335" y="1610"/>
                  </a:cubicBezTo>
                  <a:cubicBezTo>
                    <a:pt x="1375" y="1807"/>
                    <a:pt x="1414" y="1964"/>
                    <a:pt x="1414" y="2081"/>
                  </a:cubicBezTo>
                  <a:cubicBezTo>
                    <a:pt x="1453" y="2199"/>
                    <a:pt x="1532" y="2317"/>
                    <a:pt x="1610" y="2435"/>
                  </a:cubicBezTo>
                  <a:cubicBezTo>
                    <a:pt x="1649" y="2553"/>
                    <a:pt x="1767" y="2631"/>
                    <a:pt x="1885" y="2710"/>
                  </a:cubicBezTo>
                  <a:cubicBezTo>
                    <a:pt x="2003" y="2788"/>
                    <a:pt x="2160" y="2788"/>
                    <a:pt x="2317" y="2788"/>
                  </a:cubicBezTo>
                  <a:cubicBezTo>
                    <a:pt x="2552" y="2788"/>
                    <a:pt x="2749" y="2710"/>
                    <a:pt x="2945" y="2553"/>
                  </a:cubicBezTo>
                  <a:cubicBezTo>
                    <a:pt x="3102" y="2356"/>
                    <a:pt x="3180" y="2081"/>
                    <a:pt x="3180" y="1767"/>
                  </a:cubicBezTo>
                  <a:cubicBezTo>
                    <a:pt x="3180" y="1571"/>
                    <a:pt x="3141" y="1375"/>
                    <a:pt x="3063" y="1179"/>
                  </a:cubicBezTo>
                  <a:cubicBezTo>
                    <a:pt x="3023" y="1022"/>
                    <a:pt x="2906" y="825"/>
                    <a:pt x="2749" y="629"/>
                  </a:cubicBezTo>
                  <a:cubicBezTo>
                    <a:pt x="2866" y="629"/>
                    <a:pt x="2984" y="590"/>
                    <a:pt x="3102" y="550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901600" y="4356100"/>
              <a:ext cx="80500" cy="66750"/>
            </a:xfrm>
            <a:custGeom>
              <a:avLst/>
              <a:gdLst/>
              <a:ahLst/>
              <a:cxnLst/>
              <a:rect l="l" t="t" r="r" b="b"/>
              <a:pathLst>
                <a:path w="3220" h="2670" extrusionOk="0">
                  <a:moveTo>
                    <a:pt x="2081" y="0"/>
                  </a:moveTo>
                  <a:lnTo>
                    <a:pt x="2042" y="511"/>
                  </a:lnTo>
                  <a:cubicBezTo>
                    <a:pt x="2277" y="550"/>
                    <a:pt x="2474" y="628"/>
                    <a:pt x="2591" y="746"/>
                  </a:cubicBezTo>
                  <a:cubicBezTo>
                    <a:pt x="2709" y="903"/>
                    <a:pt x="2788" y="1060"/>
                    <a:pt x="2788" y="1257"/>
                  </a:cubicBezTo>
                  <a:cubicBezTo>
                    <a:pt x="2788" y="1531"/>
                    <a:pt x="2709" y="1728"/>
                    <a:pt x="2513" y="1885"/>
                  </a:cubicBezTo>
                  <a:cubicBezTo>
                    <a:pt x="2317" y="2042"/>
                    <a:pt x="2042" y="2120"/>
                    <a:pt x="1610" y="2120"/>
                  </a:cubicBezTo>
                  <a:cubicBezTo>
                    <a:pt x="1217" y="2120"/>
                    <a:pt x="903" y="2042"/>
                    <a:pt x="707" y="1885"/>
                  </a:cubicBezTo>
                  <a:cubicBezTo>
                    <a:pt x="550" y="1728"/>
                    <a:pt x="432" y="1492"/>
                    <a:pt x="432" y="1257"/>
                  </a:cubicBezTo>
                  <a:cubicBezTo>
                    <a:pt x="432" y="1060"/>
                    <a:pt x="511" y="942"/>
                    <a:pt x="589" y="785"/>
                  </a:cubicBezTo>
                  <a:cubicBezTo>
                    <a:pt x="707" y="668"/>
                    <a:pt x="864" y="589"/>
                    <a:pt x="1060" y="550"/>
                  </a:cubicBezTo>
                  <a:lnTo>
                    <a:pt x="982" y="40"/>
                  </a:lnTo>
                  <a:cubicBezTo>
                    <a:pt x="668" y="118"/>
                    <a:pt x="432" y="236"/>
                    <a:pt x="275" y="432"/>
                  </a:cubicBezTo>
                  <a:cubicBezTo>
                    <a:pt x="118" y="668"/>
                    <a:pt x="0" y="942"/>
                    <a:pt x="0" y="1257"/>
                  </a:cubicBezTo>
                  <a:cubicBezTo>
                    <a:pt x="0" y="1531"/>
                    <a:pt x="79" y="1767"/>
                    <a:pt x="197" y="2002"/>
                  </a:cubicBezTo>
                  <a:cubicBezTo>
                    <a:pt x="314" y="2199"/>
                    <a:pt x="511" y="2395"/>
                    <a:pt x="746" y="2473"/>
                  </a:cubicBezTo>
                  <a:cubicBezTo>
                    <a:pt x="1021" y="2591"/>
                    <a:pt x="1296" y="2670"/>
                    <a:pt x="1610" y="2670"/>
                  </a:cubicBezTo>
                  <a:cubicBezTo>
                    <a:pt x="2120" y="2670"/>
                    <a:pt x="2513" y="2513"/>
                    <a:pt x="2788" y="2277"/>
                  </a:cubicBezTo>
                  <a:cubicBezTo>
                    <a:pt x="3062" y="2002"/>
                    <a:pt x="3219" y="1688"/>
                    <a:pt x="3219" y="1257"/>
                  </a:cubicBezTo>
                  <a:cubicBezTo>
                    <a:pt x="3219" y="942"/>
                    <a:pt x="3102" y="668"/>
                    <a:pt x="2905" y="432"/>
                  </a:cubicBezTo>
                  <a:cubicBezTo>
                    <a:pt x="2709" y="197"/>
                    <a:pt x="2434" y="40"/>
                    <a:pt x="2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901600" y="4278575"/>
              <a:ext cx="80500" cy="70675"/>
            </a:xfrm>
            <a:custGeom>
              <a:avLst/>
              <a:gdLst/>
              <a:ahLst/>
              <a:cxnLst/>
              <a:rect l="l" t="t" r="r" b="b"/>
              <a:pathLst>
                <a:path w="3220" h="2827" extrusionOk="0">
                  <a:moveTo>
                    <a:pt x="1335" y="550"/>
                  </a:moveTo>
                  <a:lnTo>
                    <a:pt x="1335" y="2277"/>
                  </a:lnTo>
                  <a:cubicBezTo>
                    <a:pt x="1060" y="2238"/>
                    <a:pt x="825" y="2159"/>
                    <a:pt x="668" y="2002"/>
                  </a:cubicBezTo>
                  <a:cubicBezTo>
                    <a:pt x="511" y="1845"/>
                    <a:pt x="432" y="1649"/>
                    <a:pt x="432" y="1413"/>
                  </a:cubicBezTo>
                  <a:cubicBezTo>
                    <a:pt x="432" y="1139"/>
                    <a:pt x="550" y="903"/>
                    <a:pt x="746" y="746"/>
                  </a:cubicBezTo>
                  <a:cubicBezTo>
                    <a:pt x="864" y="667"/>
                    <a:pt x="1060" y="589"/>
                    <a:pt x="1335" y="550"/>
                  </a:cubicBezTo>
                  <a:close/>
                  <a:moveTo>
                    <a:pt x="1610" y="0"/>
                  </a:moveTo>
                  <a:cubicBezTo>
                    <a:pt x="1100" y="0"/>
                    <a:pt x="707" y="157"/>
                    <a:pt x="432" y="393"/>
                  </a:cubicBezTo>
                  <a:cubicBezTo>
                    <a:pt x="157" y="667"/>
                    <a:pt x="0" y="982"/>
                    <a:pt x="0" y="1413"/>
                  </a:cubicBezTo>
                  <a:cubicBezTo>
                    <a:pt x="0" y="1806"/>
                    <a:pt x="157" y="2159"/>
                    <a:pt x="432" y="2434"/>
                  </a:cubicBezTo>
                  <a:cubicBezTo>
                    <a:pt x="746" y="2709"/>
                    <a:pt x="1139" y="2827"/>
                    <a:pt x="1649" y="2827"/>
                  </a:cubicBezTo>
                  <a:cubicBezTo>
                    <a:pt x="2120" y="2827"/>
                    <a:pt x="2513" y="2709"/>
                    <a:pt x="2788" y="2434"/>
                  </a:cubicBezTo>
                  <a:cubicBezTo>
                    <a:pt x="3062" y="2159"/>
                    <a:pt x="3219" y="1806"/>
                    <a:pt x="3219" y="1374"/>
                  </a:cubicBezTo>
                  <a:cubicBezTo>
                    <a:pt x="3219" y="1021"/>
                    <a:pt x="3141" y="746"/>
                    <a:pt x="2945" y="510"/>
                  </a:cubicBezTo>
                  <a:cubicBezTo>
                    <a:pt x="2788" y="275"/>
                    <a:pt x="2552" y="118"/>
                    <a:pt x="2238" y="39"/>
                  </a:cubicBezTo>
                  <a:lnTo>
                    <a:pt x="2159" y="550"/>
                  </a:lnTo>
                  <a:cubicBezTo>
                    <a:pt x="2395" y="628"/>
                    <a:pt x="2552" y="746"/>
                    <a:pt x="2631" y="903"/>
                  </a:cubicBezTo>
                  <a:cubicBezTo>
                    <a:pt x="2748" y="1021"/>
                    <a:pt x="2788" y="1178"/>
                    <a:pt x="2788" y="1374"/>
                  </a:cubicBezTo>
                  <a:cubicBezTo>
                    <a:pt x="2788" y="1610"/>
                    <a:pt x="2709" y="1845"/>
                    <a:pt x="2513" y="2002"/>
                  </a:cubicBezTo>
                  <a:cubicBezTo>
                    <a:pt x="2356" y="2198"/>
                    <a:pt x="2081" y="2277"/>
                    <a:pt x="1767" y="2277"/>
                  </a:cubicBezTo>
                  <a:lnTo>
                    <a:pt x="17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902575" y="4201025"/>
              <a:ext cx="77550" cy="61850"/>
            </a:xfrm>
            <a:custGeom>
              <a:avLst/>
              <a:gdLst/>
              <a:ahLst/>
              <a:cxnLst/>
              <a:rect l="l" t="t" r="r" b="b"/>
              <a:pathLst>
                <a:path w="3102" h="2474" extrusionOk="0">
                  <a:moveTo>
                    <a:pt x="1218" y="1"/>
                  </a:moveTo>
                  <a:cubicBezTo>
                    <a:pt x="982" y="1"/>
                    <a:pt x="825" y="1"/>
                    <a:pt x="707" y="40"/>
                  </a:cubicBezTo>
                  <a:cubicBezTo>
                    <a:pt x="590" y="79"/>
                    <a:pt x="432" y="119"/>
                    <a:pt x="354" y="197"/>
                  </a:cubicBezTo>
                  <a:cubicBezTo>
                    <a:pt x="236" y="276"/>
                    <a:pt x="158" y="393"/>
                    <a:pt x="79" y="550"/>
                  </a:cubicBezTo>
                  <a:cubicBezTo>
                    <a:pt x="1" y="707"/>
                    <a:pt x="1" y="864"/>
                    <a:pt x="1" y="1061"/>
                  </a:cubicBezTo>
                  <a:cubicBezTo>
                    <a:pt x="1" y="1453"/>
                    <a:pt x="158" y="1807"/>
                    <a:pt x="472" y="2003"/>
                  </a:cubicBezTo>
                  <a:lnTo>
                    <a:pt x="40" y="2003"/>
                  </a:lnTo>
                  <a:lnTo>
                    <a:pt x="40" y="2474"/>
                  </a:lnTo>
                  <a:lnTo>
                    <a:pt x="3102" y="2474"/>
                  </a:lnTo>
                  <a:lnTo>
                    <a:pt x="3102" y="1964"/>
                  </a:lnTo>
                  <a:lnTo>
                    <a:pt x="1453" y="1964"/>
                  </a:lnTo>
                  <a:cubicBezTo>
                    <a:pt x="1061" y="1964"/>
                    <a:pt x="786" y="1885"/>
                    <a:pt x="629" y="1728"/>
                  </a:cubicBezTo>
                  <a:cubicBezTo>
                    <a:pt x="511" y="1571"/>
                    <a:pt x="432" y="1375"/>
                    <a:pt x="432" y="1139"/>
                  </a:cubicBezTo>
                  <a:cubicBezTo>
                    <a:pt x="432" y="1022"/>
                    <a:pt x="472" y="904"/>
                    <a:pt x="511" y="786"/>
                  </a:cubicBezTo>
                  <a:cubicBezTo>
                    <a:pt x="590" y="707"/>
                    <a:pt x="668" y="629"/>
                    <a:pt x="786" y="590"/>
                  </a:cubicBezTo>
                  <a:cubicBezTo>
                    <a:pt x="864" y="550"/>
                    <a:pt x="1021" y="511"/>
                    <a:pt x="1257" y="511"/>
                  </a:cubicBezTo>
                  <a:lnTo>
                    <a:pt x="3102" y="51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877075" y="4150975"/>
              <a:ext cx="104050" cy="37325"/>
            </a:xfrm>
            <a:custGeom>
              <a:avLst/>
              <a:gdLst/>
              <a:ahLst/>
              <a:cxnLst/>
              <a:rect l="l" t="t" r="r" b="b"/>
              <a:pathLst>
                <a:path w="4162" h="1493" extrusionOk="0">
                  <a:moveTo>
                    <a:pt x="4122" y="1"/>
                  </a:moveTo>
                  <a:lnTo>
                    <a:pt x="3651" y="79"/>
                  </a:lnTo>
                  <a:cubicBezTo>
                    <a:pt x="3690" y="158"/>
                    <a:pt x="3690" y="236"/>
                    <a:pt x="3690" y="315"/>
                  </a:cubicBezTo>
                  <a:cubicBezTo>
                    <a:pt x="3690" y="393"/>
                    <a:pt x="3690" y="433"/>
                    <a:pt x="3651" y="472"/>
                  </a:cubicBezTo>
                  <a:cubicBezTo>
                    <a:pt x="3612" y="511"/>
                    <a:pt x="3572" y="550"/>
                    <a:pt x="3533" y="550"/>
                  </a:cubicBezTo>
                  <a:cubicBezTo>
                    <a:pt x="3494" y="590"/>
                    <a:pt x="3415" y="590"/>
                    <a:pt x="3258" y="590"/>
                  </a:cubicBezTo>
                  <a:lnTo>
                    <a:pt x="1492" y="590"/>
                  </a:lnTo>
                  <a:lnTo>
                    <a:pt x="1492" y="79"/>
                  </a:lnTo>
                  <a:lnTo>
                    <a:pt x="1060" y="79"/>
                  </a:lnTo>
                  <a:lnTo>
                    <a:pt x="1060" y="590"/>
                  </a:lnTo>
                  <a:lnTo>
                    <a:pt x="0" y="590"/>
                  </a:lnTo>
                  <a:lnTo>
                    <a:pt x="314" y="1100"/>
                  </a:lnTo>
                  <a:lnTo>
                    <a:pt x="1060" y="1100"/>
                  </a:lnTo>
                  <a:lnTo>
                    <a:pt x="1060" y="1493"/>
                  </a:lnTo>
                  <a:lnTo>
                    <a:pt x="1492" y="1493"/>
                  </a:lnTo>
                  <a:lnTo>
                    <a:pt x="1492" y="1100"/>
                  </a:lnTo>
                  <a:lnTo>
                    <a:pt x="3219" y="1100"/>
                  </a:lnTo>
                  <a:cubicBezTo>
                    <a:pt x="3533" y="1100"/>
                    <a:pt x="3729" y="1100"/>
                    <a:pt x="3847" y="1061"/>
                  </a:cubicBezTo>
                  <a:cubicBezTo>
                    <a:pt x="3926" y="1021"/>
                    <a:pt x="4004" y="943"/>
                    <a:pt x="4083" y="825"/>
                  </a:cubicBezTo>
                  <a:cubicBezTo>
                    <a:pt x="4122" y="747"/>
                    <a:pt x="4161" y="590"/>
                    <a:pt x="4161" y="393"/>
                  </a:cubicBezTo>
                  <a:cubicBezTo>
                    <a:pt x="4161" y="276"/>
                    <a:pt x="4161" y="158"/>
                    <a:pt x="4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901600" y="4098975"/>
              <a:ext cx="78525" cy="41225"/>
            </a:xfrm>
            <a:custGeom>
              <a:avLst/>
              <a:gdLst/>
              <a:ahLst/>
              <a:cxnLst/>
              <a:rect l="l" t="t" r="r" b="b"/>
              <a:pathLst>
                <a:path w="3141" h="1649" extrusionOk="0">
                  <a:moveTo>
                    <a:pt x="197" y="0"/>
                  </a:moveTo>
                  <a:cubicBezTo>
                    <a:pt x="79" y="196"/>
                    <a:pt x="0" y="354"/>
                    <a:pt x="0" y="550"/>
                  </a:cubicBezTo>
                  <a:cubicBezTo>
                    <a:pt x="0" y="668"/>
                    <a:pt x="40" y="746"/>
                    <a:pt x="118" y="864"/>
                  </a:cubicBezTo>
                  <a:cubicBezTo>
                    <a:pt x="197" y="982"/>
                    <a:pt x="354" y="1060"/>
                    <a:pt x="550" y="1178"/>
                  </a:cubicBezTo>
                  <a:lnTo>
                    <a:pt x="79" y="1178"/>
                  </a:lnTo>
                  <a:lnTo>
                    <a:pt x="79" y="1649"/>
                  </a:lnTo>
                  <a:lnTo>
                    <a:pt x="3141" y="1649"/>
                  </a:lnTo>
                  <a:lnTo>
                    <a:pt x="3141" y="1139"/>
                  </a:lnTo>
                  <a:lnTo>
                    <a:pt x="1531" y="1139"/>
                  </a:lnTo>
                  <a:cubicBezTo>
                    <a:pt x="1335" y="1139"/>
                    <a:pt x="1139" y="1099"/>
                    <a:pt x="943" y="1060"/>
                  </a:cubicBezTo>
                  <a:cubicBezTo>
                    <a:pt x="825" y="1021"/>
                    <a:pt x="707" y="942"/>
                    <a:pt x="668" y="864"/>
                  </a:cubicBezTo>
                  <a:cubicBezTo>
                    <a:pt x="589" y="785"/>
                    <a:pt x="550" y="668"/>
                    <a:pt x="550" y="550"/>
                  </a:cubicBezTo>
                  <a:cubicBezTo>
                    <a:pt x="550" y="432"/>
                    <a:pt x="589" y="314"/>
                    <a:pt x="668" y="196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875100" y="4078350"/>
              <a:ext cx="105025" cy="12800"/>
            </a:xfrm>
            <a:custGeom>
              <a:avLst/>
              <a:gdLst/>
              <a:ahLst/>
              <a:cxnLst/>
              <a:rect l="l" t="t" r="r" b="b"/>
              <a:pathLst>
                <a:path w="4201" h="512" extrusionOk="0">
                  <a:moveTo>
                    <a:pt x="0" y="1"/>
                  </a:moveTo>
                  <a:lnTo>
                    <a:pt x="0" y="511"/>
                  </a:lnTo>
                  <a:lnTo>
                    <a:pt x="589" y="511"/>
                  </a:lnTo>
                  <a:lnTo>
                    <a:pt x="589" y="1"/>
                  </a:lnTo>
                  <a:close/>
                  <a:moveTo>
                    <a:pt x="1139" y="1"/>
                  </a:moveTo>
                  <a:lnTo>
                    <a:pt x="1139" y="511"/>
                  </a:lnTo>
                  <a:lnTo>
                    <a:pt x="4201" y="511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873125" y="4022425"/>
              <a:ext cx="107000" cy="44175"/>
            </a:xfrm>
            <a:custGeom>
              <a:avLst/>
              <a:gdLst/>
              <a:ahLst/>
              <a:cxnLst/>
              <a:rect l="l" t="t" r="r" b="b"/>
              <a:pathLst>
                <a:path w="4280" h="1767" extrusionOk="0">
                  <a:moveTo>
                    <a:pt x="40" y="0"/>
                  </a:moveTo>
                  <a:cubicBezTo>
                    <a:pt x="1" y="157"/>
                    <a:pt x="1" y="314"/>
                    <a:pt x="1" y="471"/>
                  </a:cubicBezTo>
                  <a:cubicBezTo>
                    <a:pt x="1" y="707"/>
                    <a:pt x="40" y="864"/>
                    <a:pt x="119" y="1021"/>
                  </a:cubicBezTo>
                  <a:cubicBezTo>
                    <a:pt x="197" y="1139"/>
                    <a:pt x="315" y="1217"/>
                    <a:pt x="433" y="1256"/>
                  </a:cubicBezTo>
                  <a:cubicBezTo>
                    <a:pt x="551" y="1296"/>
                    <a:pt x="708" y="1335"/>
                    <a:pt x="904" y="1335"/>
                  </a:cubicBezTo>
                  <a:lnTo>
                    <a:pt x="1218" y="1335"/>
                  </a:lnTo>
                  <a:lnTo>
                    <a:pt x="1218" y="1767"/>
                  </a:lnTo>
                  <a:lnTo>
                    <a:pt x="1650" y="1767"/>
                  </a:lnTo>
                  <a:lnTo>
                    <a:pt x="1650" y="1335"/>
                  </a:lnTo>
                  <a:lnTo>
                    <a:pt x="4280" y="1335"/>
                  </a:lnTo>
                  <a:lnTo>
                    <a:pt x="4280" y="785"/>
                  </a:lnTo>
                  <a:lnTo>
                    <a:pt x="1650" y="785"/>
                  </a:lnTo>
                  <a:lnTo>
                    <a:pt x="1650" y="196"/>
                  </a:lnTo>
                  <a:lnTo>
                    <a:pt x="1218" y="196"/>
                  </a:lnTo>
                  <a:lnTo>
                    <a:pt x="1218" y="825"/>
                  </a:lnTo>
                  <a:lnTo>
                    <a:pt x="943" y="825"/>
                  </a:lnTo>
                  <a:cubicBezTo>
                    <a:pt x="747" y="825"/>
                    <a:pt x="629" y="785"/>
                    <a:pt x="551" y="707"/>
                  </a:cubicBezTo>
                  <a:cubicBezTo>
                    <a:pt x="511" y="628"/>
                    <a:pt x="472" y="550"/>
                    <a:pt x="472" y="393"/>
                  </a:cubicBezTo>
                  <a:cubicBezTo>
                    <a:pt x="472" y="275"/>
                    <a:pt x="472" y="196"/>
                    <a:pt x="511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903550" y="3955675"/>
              <a:ext cx="78550" cy="61850"/>
            </a:xfrm>
            <a:custGeom>
              <a:avLst/>
              <a:gdLst/>
              <a:ahLst/>
              <a:cxnLst/>
              <a:rect l="l" t="t" r="r" b="b"/>
              <a:pathLst>
                <a:path w="3142" h="2474" extrusionOk="0">
                  <a:moveTo>
                    <a:pt x="1" y="1"/>
                  </a:moveTo>
                  <a:lnTo>
                    <a:pt x="1" y="550"/>
                  </a:lnTo>
                  <a:lnTo>
                    <a:pt x="1650" y="550"/>
                  </a:lnTo>
                  <a:cubicBezTo>
                    <a:pt x="1924" y="550"/>
                    <a:pt x="2121" y="550"/>
                    <a:pt x="2239" y="629"/>
                  </a:cubicBezTo>
                  <a:cubicBezTo>
                    <a:pt x="2396" y="668"/>
                    <a:pt x="2474" y="786"/>
                    <a:pt x="2553" y="904"/>
                  </a:cubicBezTo>
                  <a:cubicBezTo>
                    <a:pt x="2631" y="1061"/>
                    <a:pt x="2710" y="1178"/>
                    <a:pt x="2710" y="1335"/>
                  </a:cubicBezTo>
                  <a:cubicBezTo>
                    <a:pt x="2710" y="1493"/>
                    <a:pt x="2670" y="1610"/>
                    <a:pt x="2592" y="1728"/>
                  </a:cubicBezTo>
                  <a:cubicBezTo>
                    <a:pt x="2513" y="1846"/>
                    <a:pt x="2396" y="1924"/>
                    <a:pt x="2239" y="1924"/>
                  </a:cubicBezTo>
                  <a:cubicBezTo>
                    <a:pt x="2160" y="1964"/>
                    <a:pt x="1964" y="1964"/>
                    <a:pt x="1689" y="1964"/>
                  </a:cubicBezTo>
                  <a:lnTo>
                    <a:pt x="1" y="1964"/>
                  </a:lnTo>
                  <a:lnTo>
                    <a:pt x="1" y="2474"/>
                  </a:lnTo>
                  <a:lnTo>
                    <a:pt x="2396" y="2474"/>
                  </a:lnTo>
                  <a:cubicBezTo>
                    <a:pt x="2553" y="2435"/>
                    <a:pt x="2670" y="2395"/>
                    <a:pt x="2788" y="2317"/>
                  </a:cubicBezTo>
                  <a:cubicBezTo>
                    <a:pt x="2867" y="2238"/>
                    <a:pt x="2945" y="2121"/>
                    <a:pt x="3024" y="1964"/>
                  </a:cubicBezTo>
                  <a:cubicBezTo>
                    <a:pt x="3102" y="1807"/>
                    <a:pt x="3141" y="1610"/>
                    <a:pt x="3141" y="1453"/>
                  </a:cubicBezTo>
                  <a:cubicBezTo>
                    <a:pt x="3141" y="1021"/>
                    <a:pt x="2945" y="707"/>
                    <a:pt x="2631" y="472"/>
                  </a:cubicBezTo>
                  <a:lnTo>
                    <a:pt x="3063" y="472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902575" y="3873250"/>
              <a:ext cx="108975" cy="67725"/>
            </a:xfrm>
            <a:custGeom>
              <a:avLst/>
              <a:gdLst/>
              <a:ahLst/>
              <a:cxnLst/>
              <a:rect l="l" t="t" r="r" b="b"/>
              <a:pathLst>
                <a:path w="4359" h="2709" extrusionOk="0">
                  <a:moveTo>
                    <a:pt x="1532" y="511"/>
                  </a:moveTo>
                  <a:cubicBezTo>
                    <a:pt x="1924" y="511"/>
                    <a:pt x="2199" y="589"/>
                    <a:pt x="2395" y="746"/>
                  </a:cubicBezTo>
                  <a:cubicBezTo>
                    <a:pt x="2592" y="903"/>
                    <a:pt x="2670" y="1099"/>
                    <a:pt x="2670" y="1335"/>
                  </a:cubicBezTo>
                  <a:cubicBezTo>
                    <a:pt x="2670" y="1571"/>
                    <a:pt x="2592" y="1767"/>
                    <a:pt x="2395" y="1924"/>
                  </a:cubicBezTo>
                  <a:cubicBezTo>
                    <a:pt x="2199" y="2081"/>
                    <a:pt x="1924" y="2159"/>
                    <a:pt x="1532" y="2159"/>
                  </a:cubicBezTo>
                  <a:cubicBezTo>
                    <a:pt x="1139" y="2159"/>
                    <a:pt x="864" y="2081"/>
                    <a:pt x="707" y="1924"/>
                  </a:cubicBezTo>
                  <a:cubicBezTo>
                    <a:pt x="511" y="1767"/>
                    <a:pt x="393" y="1571"/>
                    <a:pt x="393" y="1335"/>
                  </a:cubicBezTo>
                  <a:cubicBezTo>
                    <a:pt x="393" y="1099"/>
                    <a:pt x="511" y="903"/>
                    <a:pt x="707" y="746"/>
                  </a:cubicBezTo>
                  <a:cubicBezTo>
                    <a:pt x="904" y="589"/>
                    <a:pt x="1178" y="511"/>
                    <a:pt x="1532" y="511"/>
                  </a:cubicBezTo>
                  <a:close/>
                  <a:moveTo>
                    <a:pt x="40" y="0"/>
                  </a:moveTo>
                  <a:lnTo>
                    <a:pt x="40" y="471"/>
                  </a:lnTo>
                  <a:lnTo>
                    <a:pt x="432" y="471"/>
                  </a:lnTo>
                  <a:cubicBezTo>
                    <a:pt x="118" y="707"/>
                    <a:pt x="1" y="1021"/>
                    <a:pt x="1" y="1374"/>
                  </a:cubicBezTo>
                  <a:cubicBezTo>
                    <a:pt x="1" y="1649"/>
                    <a:pt x="40" y="1885"/>
                    <a:pt x="197" y="2081"/>
                  </a:cubicBezTo>
                  <a:cubicBezTo>
                    <a:pt x="315" y="2277"/>
                    <a:pt x="511" y="2434"/>
                    <a:pt x="747" y="2552"/>
                  </a:cubicBezTo>
                  <a:cubicBezTo>
                    <a:pt x="982" y="2630"/>
                    <a:pt x="1257" y="2709"/>
                    <a:pt x="1571" y="2709"/>
                  </a:cubicBezTo>
                  <a:cubicBezTo>
                    <a:pt x="2003" y="2709"/>
                    <a:pt x="2356" y="2591"/>
                    <a:pt x="2670" y="2356"/>
                  </a:cubicBezTo>
                  <a:cubicBezTo>
                    <a:pt x="2945" y="2120"/>
                    <a:pt x="3102" y="1806"/>
                    <a:pt x="3102" y="1374"/>
                  </a:cubicBezTo>
                  <a:cubicBezTo>
                    <a:pt x="3102" y="1060"/>
                    <a:pt x="2984" y="746"/>
                    <a:pt x="2709" y="550"/>
                  </a:cubicBezTo>
                  <a:cubicBezTo>
                    <a:pt x="3063" y="550"/>
                    <a:pt x="3259" y="550"/>
                    <a:pt x="3377" y="589"/>
                  </a:cubicBezTo>
                  <a:cubicBezTo>
                    <a:pt x="3534" y="628"/>
                    <a:pt x="3691" y="707"/>
                    <a:pt x="3769" y="825"/>
                  </a:cubicBezTo>
                  <a:cubicBezTo>
                    <a:pt x="3848" y="982"/>
                    <a:pt x="3926" y="1139"/>
                    <a:pt x="3926" y="1374"/>
                  </a:cubicBezTo>
                  <a:cubicBezTo>
                    <a:pt x="3926" y="1610"/>
                    <a:pt x="3848" y="1806"/>
                    <a:pt x="3769" y="1924"/>
                  </a:cubicBezTo>
                  <a:cubicBezTo>
                    <a:pt x="3691" y="2002"/>
                    <a:pt x="3573" y="2081"/>
                    <a:pt x="3416" y="2081"/>
                  </a:cubicBezTo>
                  <a:lnTo>
                    <a:pt x="3377" y="2591"/>
                  </a:lnTo>
                  <a:cubicBezTo>
                    <a:pt x="3691" y="2591"/>
                    <a:pt x="3926" y="2513"/>
                    <a:pt x="4083" y="2277"/>
                  </a:cubicBezTo>
                  <a:cubicBezTo>
                    <a:pt x="4280" y="2042"/>
                    <a:pt x="4358" y="1767"/>
                    <a:pt x="4358" y="1374"/>
                  </a:cubicBezTo>
                  <a:cubicBezTo>
                    <a:pt x="4358" y="1099"/>
                    <a:pt x="4280" y="825"/>
                    <a:pt x="4162" y="628"/>
                  </a:cubicBezTo>
                  <a:cubicBezTo>
                    <a:pt x="4044" y="393"/>
                    <a:pt x="3887" y="236"/>
                    <a:pt x="3691" y="157"/>
                  </a:cubicBezTo>
                  <a:cubicBezTo>
                    <a:pt x="3494" y="40"/>
                    <a:pt x="3180" y="0"/>
                    <a:pt x="2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901600" y="3787850"/>
              <a:ext cx="80500" cy="70700"/>
            </a:xfrm>
            <a:custGeom>
              <a:avLst/>
              <a:gdLst/>
              <a:ahLst/>
              <a:cxnLst/>
              <a:rect l="l" t="t" r="r" b="b"/>
              <a:pathLst>
                <a:path w="3220" h="2828" extrusionOk="0">
                  <a:moveTo>
                    <a:pt x="1335" y="551"/>
                  </a:moveTo>
                  <a:lnTo>
                    <a:pt x="1335" y="2239"/>
                  </a:lnTo>
                  <a:cubicBezTo>
                    <a:pt x="1060" y="2239"/>
                    <a:pt x="825" y="2160"/>
                    <a:pt x="668" y="2003"/>
                  </a:cubicBezTo>
                  <a:cubicBezTo>
                    <a:pt x="511" y="1807"/>
                    <a:pt x="432" y="1610"/>
                    <a:pt x="432" y="1375"/>
                  </a:cubicBezTo>
                  <a:cubicBezTo>
                    <a:pt x="432" y="1139"/>
                    <a:pt x="550" y="904"/>
                    <a:pt x="746" y="747"/>
                  </a:cubicBezTo>
                  <a:cubicBezTo>
                    <a:pt x="864" y="629"/>
                    <a:pt x="1060" y="590"/>
                    <a:pt x="1335" y="551"/>
                  </a:cubicBezTo>
                  <a:close/>
                  <a:moveTo>
                    <a:pt x="1610" y="1"/>
                  </a:moveTo>
                  <a:cubicBezTo>
                    <a:pt x="1100" y="1"/>
                    <a:pt x="707" y="119"/>
                    <a:pt x="432" y="394"/>
                  </a:cubicBezTo>
                  <a:cubicBezTo>
                    <a:pt x="157" y="629"/>
                    <a:pt x="0" y="982"/>
                    <a:pt x="0" y="1375"/>
                  </a:cubicBezTo>
                  <a:cubicBezTo>
                    <a:pt x="0" y="1807"/>
                    <a:pt x="157" y="2160"/>
                    <a:pt x="432" y="2435"/>
                  </a:cubicBezTo>
                  <a:cubicBezTo>
                    <a:pt x="746" y="2670"/>
                    <a:pt x="1139" y="2827"/>
                    <a:pt x="1649" y="2827"/>
                  </a:cubicBezTo>
                  <a:cubicBezTo>
                    <a:pt x="2120" y="2827"/>
                    <a:pt x="2513" y="2670"/>
                    <a:pt x="2788" y="2435"/>
                  </a:cubicBezTo>
                  <a:cubicBezTo>
                    <a:pt x="3062" y="2160"/>
                    <a:pt x="3219" y="1807"/>
                    <a:pt x="3219" y="1375"/>
                  </a:cubicBezTo>
                  <a:cubicBezTo>
                    <a:pt x="3219" y="1022"/>
                    <a:pt x="3141" y="708"/>
                    <a:pt x="2945" y="472"/>
                  </a:cubicBezTo>
                  <a:cubicBezTo>
                    <a:pt x="2788" y="276"/>
                    <a:pt x="2552" y="119"/>
                    <a:pt x="2238" y="1"/>
                  </a:cubicBezTo>
                  <a:lnTo>
                    <a:pt x="2159" y="551"/>
                  </a:lnTo>
                  <a:cubicBezTo>
                    <a:pt x="2395" y="629"/>
                    <a:pt x="2552" y="747"/>
                    <a:pt x="2631" y="865"/>
                  </a:cubicBezTo>
                  <a:cubicBezTo>
                    <a:pt x="2748" y="1022"/>
                    <a:pt x="2788" y="1179"/>
                    <a:pt x="2788" y="1375"/>
                  </a:cubicBezTo>
                  <a:cubicBezTo>
                    <a:pt x="2788" y="1610"/>
                    <a:pt x="2709" y="1846"/>
                    <a:pt x="2513" y="2003"/>
                  </a:cubicBezTo>
                  <a:cubicBezTo>
                    <a:pt x="2356" y="2160"/>
                    <a:pt x="2081" y="2278"/>
                    <a:pt x="1767" y="2278"/>
                  </a:cubicBezTo>
                  <a:lnTo>
                    <a:pt x="1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3193175" y="303875"/>
              <a:ext cx="32400" cy="88350"/>
            </a:xfrm>
            <a:custGeom>
              <a:avLst/>
              <a:gdLst/>
              <a:ahLst/>
              <a:cxnLst/>
              <a:rect l="l" t="t" r="r" b="b"/>
              <a:pathLst>
                <a:path w="1296" h="3534" extrusionOk="0">
                  <a:moveTo>
                    <a:pt x="1021" y="0"/>
                  </a:moveTo>
                  <a:cubicBezTo>
                    <a:pt x="943" y="157"/>
                    <a:pt x="825" y="314"/>
                    <a:pt x="629" y="471"/>
                  </a:cubicBezTo>
                  <a:cubicBezTo>
                    <a:pt x="432" y="668"/>
                    <a:pt x="236" y="785"/>
                    <a:pt x="1" y="903"/>
                  </a:cubicBezTo>
                  <a:lnTo>
                    <a:pt x="1" y="1335"/>
                  </a:lnTo>
                  <a:cubicBezTo>
                    <a:pt x="118" y="1256"/>
                    <a:pt x="275" y="1178"/>
                    <a:pt x="432" y="1099"/>
                  </a:cubicBezTo>
                  <a:cubicBezTo>
                    <a:pt x="629" y="982"/>
                    <a:pt x="746" y="903"/>
                    <a:pt x="864" y="785"/>
                  </a:cubicBezTo>
                  <a:lnTo>
                    <a:pt x="864" y="3533"/>
                  </a:lnTo>
                  <a:lnTo>
                    <a:pt x="1296" y="3533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3249125" y="304850"/>
              <a:ext cx="60850" cy="87375"/>
            </a:xfrm>
            <a:custGeom>
              <a:avLst/>
              <a:gdLst/>
              <a:ahLst/>
              <a:cxnLst/>
              <a:rect l="l" t="t" r="r" b="b"/>
              <a:pathLst>
                <a:path w="2434" h="3495" extrusionOk="0">
                  <a:moveTo>
                    <a:pt x="1531" y="707"/>
                  </a:moveTo>
                  <a:lnTo>
                    <a:pt x="1531" y="2277"/>
                  </a:lnTo>
                  <a:lnTo>
                    <a:pt x="432" y="2277"/>
                  </a:lnTo>
                  <a:lnTo>
                    <a:pt x="1531" y="707"/>
                  </a:lnTo>
                  <a:close/>
                  <a:moveTo>
                    <a:pt x="1610" y="0"/>
                  </a:moveTo>
                  <a:lnTo>
                    <a:pt x="0" y="2277"/>
                  </a:lnTo>
                  <a:lnTo>
                    <a:pt x="0" y="2670"/>
                  </a:lnTo>
                  <a:lnTo>
                    <a:pt x="1531" y="2670"/>
                  </a:lnTo>
                  <a:lnTo>
                    <a:pt x="1531" y="3494"/>
                  </a:lnTo>
                  <a:lnTo>
                    <a:pt x="1963" y="3494"/>
                  </a:lnTo>
                  <a:lnTo>
                    <a:pt x="1963" y="2670"/>
                  </a:lnTo>
                  <a:lnTo>
                    <a:pt x="2434" y="2670"/>
                  </a:lnTo>
                  <a:lnTo>
                    <a:pt x="2434" y="2277"/>
                  </a:lnTo>
                  <a:lnTo>
                    <a:pt x="1963" y="2277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3354125" y="327425"/>
              <a:ext cx="55975" cy="91300"/>
            </a:xfrm>
            <a:custGeom>
              <a:avLst/>
              <a:gdLst/>
              <a:ahLst/>
              <a:cxnLst/>
              <a:rect l="l" t="t" r="r" b="b"/>
              <a:pathLst>
                <a:path w="2239" h="3652" extrusionOk="0">
                  <a:moveTo>
                    <a:pt x="1139" y="354"/>
                  </a:moveTo>
                  <a:cubicBezTo>
                    <a:pt x="1335" y="354"/>
                    <a:pt x="1492" y="432"/>
                    <a:pt x="1649" y="589"/>
                  </a:cubicBezTo>
                  <a:cubicBezTo>
                    <a:pt x="1767" y="746"/>
                    <a:pt x="1846" y="982"/>
                    <a:pt x="1846" y="1296"/>
                  </a:cubicBezTo>
                  <a:cubicBezTo>
                    <a:pt x="1846" y="1610"/>
                    <a:pt x="1767" y="1845"/>
                    <a:pt x="1649" y="2002"/>
                  </a:cubicBezTo>
                  <a:cubicBezTo>
                    <a:pt x="1492" y="2159"/>
                    <a:pt x="1335" y="2238"/>
                    <a:pt x="1139" y="2238"/>
                  </a:cubicBezTo>
                  <a:cubicBezTo>
                    <a:pt x="943" y="2238"/>
                    <a:pt x="786" y="2159"/>
                    <a:pt x="629" y="2002"/>
                  </a:cubicBezTo>
                  <a:cubicBezTo>
                    <a:pt x="511" y="1845"/>
                    <a:pt x="432" y="1610"/>
                    <a:pt x="432" y="1296"/>
                  </a:cubicBezTo>
                  <a:cubicBezTo>
                    <a:pt x="432" y="982"/>
                    <a:pt x="511" y="746"/>
                    <a:pt x="668" y="589"/>
                  </a:cubicBezTo>
                  <a:cubicBezTo>
                    <a:pt x="786" y="432"/>
                    <a:pt x="943" y="354"/>
                    <a:pt x="1139" y="354"/>
                  </a:cubicBezTo>
                  <a:close/>
                  <a:moveTo>
                    <a:pt x="1100" y="0"/>
                  </a:moveTo>
                  <a:cubicBezTo>
                    <a:pt x="864" y="0"/>
                    <a:pt x="668" y="40"/>
                    <a:pt x="511" y="157"/>
                  </a:cubicBezTo>
                  <a:cubicBezTo>
                    <a:pt x="354" y="275"/>
                    <a:pt x="236" y="432"/>
                    <a:pt x="118" y="628"/>
                  </a:cubicBezTo>
                  <a:cubicBezTo>
                    <a:pt x="40" y="864"/>
                    <a:pt x="1" y="1060"/>
                    <a:pt x="1" y="1296"/>
                  </a:cubicBezTo>
                  <a:cubicBezTo>
                    <a:pt x="1" y="1688"/>
                    <a:pt x="118" y="1963"/>
                    <a:pt x="275" y="2238"/>
                  </a:cubicBezTo>
                  <a:cubicBezTo>
                    <a:pt x="472" y="2473"/>
                    <a:pt x="746" y="2591"/>
                    <a:pt x="1100" y="2591"/>
                  </a:cubicBezTo>
                  <a:cubicBezTo>
                    <a:pt x="1374" y="2591"/>
                    <a:pt x="1610" y="2473"/>
                    <a:pt x="1806" y="2277"/>
                  </a:cubicBezTo>
                  <a:lnTo>
                    <a:pt x="1806" y="2277"/>
                  </a:lnTo>
                  <a:cubicBezTo>
                    <a:pt x="1806" y="2552"/>
                    <a:pt x="1806" y="2748"/>
                    <a:pt x="1767" y="2827"/>
                  </a:cubicBezTo>
                  <a:cubicBezTo>
                    <a:pt x="1728" y="2984"/>
                    <a:pt x="1649" y="3062"/>
                    <a:pt x="1571" y="3141"/>
                  </a:cubicBezTo>
                  <a:cubicBezTo>
                    <a:pt x="1453" y="3219"/>
                    <a:pt x="1296" y="3298"/>
                    <a:pt x="1100" y="3298"/>
                  </a:cubicBezTo>
                  <a:cubicBezTo>
                    <a:pt x="903" y="3298"/>
                    <a:pt x="746" y="3219"/>
                    <a:pt x="668" y="3141"/>
                  </a:cubicBezTo>
                  <a:cubicBezTo>
                    <a:pt x="589" y="3102"/>
                    <a:pt x="511" y="2984"/>
                    <a:pt x="511" y="2866"/>
                  </a:cubicBezTo>
                  <a:lnTo>
                    <a:pt x="79" y="2827"/>
                  </a:lnTo>
                  <a:lnTo>
                    <a:pt x="79" y="2827"/>
                  </a:lnTo>
                  <a:cubicBezTo>
                    <a:pt x="79" y="3102"/>
                    <a:pt x="158" y="3298"/>
                    <a:pt x="354" y="3416"/>
                  </a:cubicBezTo>
                  <a:cubicBezTo>
                    <a:pt x="550" y="3573"/>
                    <a:pt x="786" y="3651"/>
                    <a:pt x="1100" y="3651"/>
                  </a:cubicBezTo>
                  <a:cubicBezTo>
                    <a:pt x="1335" y="3651"/>
                    <a:pt x="1571" y="3573"/>
                    <a:pt x="1728" y="3494"/>
                  </a:cubicBezTo>
                  <a:cubicBezTo>
                    <a:pt x="1924" y="3376"/>
                    <a:pt x="2042" y="3259"/>
                    <a:pt x="2120" y="3102"/>
                  </a:cubicBezTo>
                  <a:cubicBezTo>
                    <a:pt x="2199" y="2945"/>
                    <a:pt x="2238" y="2670"/>
                    <a:pt x="2238" y="2238"/>
                  </a:cubicBezTo>
                  <a:lnTo>
                    <a:pt x="2238" y="40"/>
                  </a:lnTo>
                  <a:lnTo>
                    <a:pt x="1846" y="40"/>
                  </a:lnTo>
                  <a:lnTo>
                    <a:pt x="1846" y="354"/>
                  </a:lnTo>
                  <a:cubicBezTo>
                    <a:pt x="1649" y="118"/>
                    <a:pt x="1414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8"/>
            <p:cNvSpPr/>
            <p:nvPr/>
          </p:nvSpPr>
          <p:spPr>
            <a:xfrm>
              <a:off x="3422825" y="327425"/>
              <a:ext cx="58900" cy="66750"/>
            </a:xfrm>
            <a:custGeom>
              <a:avLst/>
              <a:gdLst/>
              <a:ahLst/>
              <a:cxnLst/>
              <a:rect l="l" t="t" r="r" b="b"/>
              <a:pathLst>
                <a:path w="2356" h="2670" extrusionOk="0">
                  <a:moveTo>
                    <a:pt x="1217" y="354"/>
                  </a:moveTo>
                  <a:cubicBezTo>
                    <a:pt x="1414" y="354"/>
                    <a:pt x="1610" y="432"/>
                    <a:pt x="1728" y="589"/>
                  </a:cubicBezTo>
                  <a:cubicBezTo>
                    <a:pt x="1806" y="707"/>
                    <a:pt x="1885" y="864"/>
                    <a:pt x="1885" y="1099"/>
                  </a:cubicBezTo>
                  <a:lnTo>
                    <a:pt x="472" y="1099"/>
                  </a:lnTo>
                  <a:cubicBezTo>
                    <a:pt x="511" y="864"/>
                    <a:pt x="550" y="668"/>
                    <a:pt x="707" y="550"/>
                  </a:cubicBezTo>
                  <a:cubicBezTo>
                    <a:pt x="825" y="432"/>
                    <a:pt x="1021" y="354"/>
                    <a:pt x="1217" y="354"/>
                  </a:cubicBezTo>
                  <a:close/>
                  <a:moveTo>
                    <a:pt x="1217" y="0"/>
                  </a:moveTo>
                  <a:cubicBezTo>
                    <a:pt x="864" y="0"/>
                    <a:pt x="550" y="118"/>
                    <a:pt x="354" y="354"/>
                  </a:cubicBezTo>
                  <a:cubicBezTo>
                    <a:pt x="118" y="589"/>
                    <a:pt x="0" y="903"/>
                    <a:pt x="0" y="1335"/>
                  </a:cubicBezTo>
                  <a:cubicBezTo>
                    <a:pt x="0" y="1767"/>
                    <a:pt x="118" y="2081"/>
                    <a:pt x="354" y="2316"/>
                  </a:cubicBezTo>
                  <a:cubicBezTo>
                    <a:pt x="550" y="2552"/>
                    <a:pt x="864" y="2670"/>
                    <a:pt x="1217" y="2670"/>
                  </a:cubicBezTo>
                  <a:cubicBezTo>
                    <a:pt x="1531" y="2670"/>
                    <a:pt x="1767" y="2591"/>
                    <a:pt x="1963" y="2434"/>
                  </a:cubicBezTo>
                  <a:cubicBezTo>
                    <a:pt x="2160" y="2316"/>
                    <a:pt x="2277" y="2081"/>
                    <a:pt x="2356" y="1845"/>
                  </a:cubicBezTo>
                  <a:lnTo>
                    <a:pt x="1885" y="1767"/>
                  </a:lnTo>
                  <a:cubicBezTo>
                    <a:pt x="1845" y="1963"/>
                    <a:pt x="1728" y="2081"/>
                    <a:pt x="1610" y="2199"/>
                  </a:cubicBezTo>
                  <a:cubicBezTo>
                    <a:pt x="1531" y="2277"/>
                    <a:pt x="1374" y="2316"/>
                    <a:pt x="1217" y="2316"/>
                  </a:cubicBezTo>
                  <a:cubicBezTo>
                    <a:pt x="1021" y="2316"/>
                    <a:pt x="825" y="2238"/>
                    <a:pt x="707" y="2081"/>
                  </a:cubicBezTo>
                  <a:cubicBezTo>
                    <a:pt x="550" y="1924"/>
                    <a:pt x="472" y="1728"/>
                    <a:pt x="472" y="1453"/>
                  </a:cubicBezTo>
                  <a:lnTo>
                    <a:pt x="2356" y="1453"/>
                  </a:lnTo>
                  <a:cubicBezTo>
                    <a:pt x="2356" y="1374"/>
                    <a:pt x="2356" y="1335"/>
                    <a:pt x="2356" y="1335"/>
                  </a:cubicBezTo>
                  <a:cubicBezTo>
                    <a:pt x="2356" y="903"/>
                    <a:pt x="2238" y="589"/>
                    <a:pt x="2042" y="354"/>
                  </a:cubicBezTo>
                  <a:cubicBezTo>
                    <a:pt x="1806" y="118"/>
                    <a:pt x="1531" y="0"/>
                    <a:pt x="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3494475" y="327425"/>
              <a:ext cx="52025" cy="64800"/>
            </a:xfrm>
            <a:custGeom>
              <a:avLst/>
              <a:gdLst/>
              <a:ahLst/>
              <a:cxnLst/>
              <a:rect l="l" t="t" r="r" b="b"/>
              <a:pathLst>
                <a:path w="2081" h="2592" extrusionOk="0">
                  <a:moveTo>
                    <a:pt x="1217" y="0"/>
                  </a:moveTo>
                  <a:cubicBezTo>
                    <a:pt x="864" y="0"/>
                    <a:pt x="589" y="118"/>
                    <a:pt x="393" y="432"/>
                  </a:cubicBezTo>
                  <a:lnTo>
                    <a:pt x="393" y="40"/>
                  </a:lnTo>
                  <a:lnTo>
                    <a:pt x="0" y="40"/>
                  </a:lnTo>
                  <a:lnTo>
                    <a:pt x="0" y="2591"/>
                  </a:lnTo>
                  <a:lnTo>
                    <a:pt x="432" y="2591"/>
                  </a:lnTo>
                  <a:lnTo>
                    <a:pt x="432" y="1217"/>
                  </a:lnTo>
                  <a:cubicBezTo>
                    <a:pt x="432" y="903"/>
                    <a:pt x="510" y="668"/>
                    <a:pt x="628" y="550"/>
                  </a:cubicBezTo>
                  <a:cubicBezTo>
                    <a:pt x="785" y="432"/>
                    <a:pt x="942" y="354"/>
                    <a:pt x="1139" y="354"/>
                  </a:cubicBezTo>
                  <a:cubicBezTo>
                    <a:pt x="1217" y="354"/>
                    <a:pt x="1335" y="393"/>
                    <a:pt x="1413" y="432"/>
                  </a:cubicBezTo>
                  <a:cubicBezTo>
                    <a:pt x="1492" y="511"/>
                    <a:pt x="1570" y="589"/>
                    <a:pt x="1610" y="668"/>
                  </a:cubicBezTo>
                  <a:cubicBezTo>
                    <a:pt x="1649" y="746"/>
                    <a:pt x="1649" y="864"/>
                    <a:pt x="1649" y="1060"/>
                  </a:cubicBezTo>
                  <a:lnTo>
                    <a:pt x="1649" y="2591"/>
                  </a:lnTo>
                  <a:lnTo>
                    <a:pt x="2081" y="2591"/>
                  </a:lnTo>
                  <a:lnTo>
                    <a:pt x="2081" y="1021"/>
                  </a:lnTo>
                  <a:cubicBezTo>
                    <a:pt x="2081" y="825"/>
                    <a:pt x="2081" y="707"/>
                    <a:pt x="2041" y="628"/>
                  </a:cubicBezTo>
                  <a:cubicBezTo>
                    <a:pt x="2041" y="511"/>
                    <a:pt x="2002" y="393"/>
                    <a:pt x="1924" y="314"/>
                  </a:cubicBezTo>
                  <a:cubicBezTo>
                    <a:pt x="1845" y="197"/>
                    <a:pt x="1767" y="118"/>
                    <a:pt x="1649" y="79"/>
                  </a:cubicBezTo>
                  <a:cubicBezTo>
                    <a:pt x="1492" y="40"/>
                    <a:pt x="1374" y="0"/>
                    <a:pt x="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3559250" y="327425"/>
              <a:ext cx="58900" cy="66750"/>
            </a:xfrm>
            <a:custGeom>
              <a:avLst/>
              <a:gdLst/>
              <a:ahLst/>
              <a:cxnLst/>
              <a:rect l="l" t="t" r="r" b="b"/>
              <a:pathLst>
                <a:path w="2356" h="2670" extrusionOk="0">
                  <a:moveTo>
                    <a:pt x="1217" y="354"/>
                  </a:moveTo>
                  <a:cubicBezTo>
                    <a:pt x="1413" y="354"/>
                    <a:pt x="1610" y="432"/>
                    <a:pt x="1727" y="589"/>
                  </a:cubicBezTo>
                  <a:cubicBezTo>
                    <a:pt x="1845" y="707"/>
                    <a:pt x="1884" y="864"/>
                    <a:pt x="1884" y="1099"/>
                  </a:cubicBezTo>
                  <a:lnTo>
                    <a:pt x="471" y="1099"/>
                  </a:lnTo>
                  <a:cubicBezTo>
                    <a:pt x="510" y="864"/>
                    <a:pt x="550" y="668"/>
                    <a:pt x="707" y="550"/>
                  </a:cubicBezTo>
                  <a:cubicBezTo>
                    <a:pt x="824" y="432"/>
                    <a:pt x="1021" y="354"/>
                    <a:pt x="1217" y="354"/>
                  </a:cubicBezTo>
                  <a:close/>
                  <a:moveTo>
                    <a:pt x="1217" y="0"/>
                  </a:moveTo>
                  <a:cubicBezTo>
                    <a:pt x="864" y="0"/>
                    <a:pt x="550" y="118"/>
                    <a:pt x="353" y="354"/>
                  </a:cubicBezTo>
                  <a:cubicBezTo>
                    <a:pt x="118" y="589"/>
                    <a:pt x="0" y="903"/>
                    <a:pt x="0" y="1335"/>
                  </a:cubicBezTo>
                  <a:cubicBezTo>
                    <a:pt x="0" y="1767"/>
                    <a:pt x="118" y="2081"/>
                    <a:pt x="353" y="2316"/>
                  </a:cubicBezTo>
                  <a:cubicBezTo>
                    <a:pt x="550" y="2552"/>
                    <a:pt x="864" y="2670"/>
                    <a:pt x="1217" y="2670"/>
                  </a:cubicBezTo>
                  <a:cubicBezTo>
                    <a:pt x="1531" y="2670"/>
                    <a:pt x="1767" y="2591"/>
                    <a:pt x="1963" y="2434"/>
                  </a:cubicBezTo>
                  <a:cubicBezTo>
                    <a:pt x="2159" y="2316"/>
                    <a:pt x="2277" y="2081"/>
                    <a:pt x="2355" y="1845"/>
                  </a:cubicBezTo>
                  <a:lnTo>
                    <a:pt x="1884" y="1767"/>
                  </a:lnTo>
                  <a:cubicBezTo>
                    <a:pt x="1845" y="1963"/>
                    <a:pt x="1727" y="2081"/>
                    <a:pt x="1610" y="2199"/>
                  </a:cubicBezTo>
                  <a:cubicBezTo>
                    <a:pt x="1531" y="2277"/>
                    <a:pt x="1374" y="2316"/>
                    <a:pt x="1217" y="2316"/>
                  </a:cubicBezTo>
                  <a:cubicBezTo>
                    <a:pt x="1021" y="2316"/>
                    <a:pt x="824" y="2238"/>
                    <a:pt x="707" y="2081"/>
                  </a:cubicBezTo>
                  <a:cubicBezTo>
                    <a:pt x="550" y="1924"/>
                    <a:pt x="471" y="1728"/>
                    <a:pt x="471" y="1453"/>
                  </a:cubicBezTo>
                  <a:lnTo>
                    <a:pt x="2355" y="1453"/>
                  </a:lnTo>
                  <a:cubicBezTo>
                    <a:pt x="2355" y="1374"/>
                    <a:pt x="2355" y="1335"/>
                    <a:pt x="2355" y="1335"/>
                  </a:cubicBezTo>
                  <a:cubicBezTo>
                    <a:pt x="2355" y="903"/>
                    <a:pt x="2238" y="589"/>
                    <a:pt x="2041" y="354"/>
                  </a:cubicBezTo>
                  <a:cubicBezTo>
                    <a:pt x="1806" y="118"/>
                    <a:pt x="1531" y="0"/>
                    <a:pt x="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8"/>
            <p:cNvSpPr/>
            <p:nvPr/>
          </p:nvSpPr>
          <p:spPr>
            <a:xfrm>
              <a:off x="3630875" y="327425"/>
              <a:ext cx="35350" cy="64800"/>
            </a:xfrm>
            <a:custGeom>
              <a:avLst/>
              <a:gdLst/>
              <a:ahLst/>
              <a:cxnLst/>
              <a:rect l="l" t="t" r="r" b="b"/>
              <a:pathLst>
                <a:path w="1414" h="2592" extrusionOk="0">
                  <a:moveTo>
                    <a:pt x="943" y="0"/>
                  </a:moveTo>
                  <a:cubicBezTo>
                    <a:pt x="864" y="0"/>
                    <a:pt x="747" y="40"/>
                    <a:pt x="668" y="79"/>
                  </a:cubicBezTo>
                  <a:cubicBezTo>
                    <a:pt x="590" y="157"/>
                    <a:pt x="511" y="275"/>
                    <a:pt x="393" y="432"/>
                  </a:cubicBezTo>
                  <a:lnTo>
                    <a:pt x="393" y="40"/>
                  </a:lnTo>
                  <a:lnTo>
                    <a:pt x="1" y="40"/>
                  </a:lnTo>
                  <a:lnTo>
                    <a:pt x="1" y="2591"/>
                  </a:lnTo>
                  <a:lnTo>
                    <a:pt x="433" y="2591"/>
                  </a:lnTo>
                  <a:lnTo>
                    <a:pt x="433" y="1257"/>
                  </a:lnTo>
                  <a:cubicBezTo>
                    <a:pt x="433" y="1099"/>
                    <a:pt x="472" y="903"/>
                    <a:pt x="511" y="746"/>
                  </a:cubicBezTo>
                  <a:cubicBezTo>
                    <a:pt x="550" y="668"/>
                    <a:pt x="590" y="589"/>
                    <a:pt x="668" y="511"/>
                  </a:cubicBezTo>
                  <a:cubicBezTo>
                    <a:pt x="747" y="471"/>
                    <a:pt x="825" y="432"/>
                    <a:pt x="943" y="432"/>
                  </a:cubicBezTo>
                  <a:cubicBezTo>
                    <a:pt x="1021" y="432"/>
                    <a:pt x="1139" y="471"/>
                    <a:pt x="1257" y="550"/>
                  </a:cubicBezTo>
                  <a:lnTo>
                    <a:pt x="1414" y="118"/>
                  </a:lnTo>
                  <a:cubicBezTo>
                    <a:pt x="1257" y="40"/>
                    <a:pt x="1100" y="0"/>
                    <a:pt x="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8"/>
            <p:cNvSpPr/>
            <p:nvPr/>
          </p:nvSpPr>
          <p:spPr>
            <a:xfrm>
              <a:off x="3668175" y="327425"/>
              <a:ext cx="58900" cy="66750"/>
            </a:xfrm>
            <a:custGeom>
              <a:avLst/>
              <a:gdLst/>
              <a:ahLst/>
              <a:cxnLst/>
              <a:rect l="l" t="t" r="r" b="b"/>
              <a:pathLst>
                <a:path w="2356" h="2670" extrusionOk="0">
                  <a:moveTo>
                    <a:pt x="1806" y="1335"/>
                  </a:moveTo>
                  <a:lnTo>
                    <a:pt x="1806" y="1492"/>
                  </a:lnTo>
                  <a:cubicBezTo>
                    <a:pt x="1806" y="1688"/>
                    <a:pt x="1767" y="1806"/>
                    <a:pt x="1728" y="1924"/>
                  </a:cubicBezTo>
                  <a:cubicBezTo>
                    <a:pt x="1649" y="2042"/>
                    <a:pt x="1571" y="2159"/>
                    <a:pt x="1453" y="2199"/>
                  </a:cubicBezTo>
                  <a:cubicBezTo>
                    <a:pt x="1296" y="2277"/>
                    <a:pt x="1139" y="2316"/>
                    <a:pt x="982" y="2316"/>
                  </a:cubicBezTo>
                  <a:cubicBezTo>
                    <a:pt x="825" y="2316"/>
                    <a:pt x="707" y="2277"/>
                    <a:pt x="589" y="2199"/>
                  </a:cubicBezTo>
                  <a:cubicBezTo>
                    <a:pt x="511" y="2120"/>
                    <a:pt x="472" y="2042"/>
                    <a:pt x="472" y="1924"/>
                  </a:cubicBezTo>
                  <a:cubicBezTo>
                    <a:pt x="472" y="1845"/>
                    <a:pt x="511" y="1767"/>
                    <a:pt x="550" y="1728"/>
                  </a:cubicBezTo>
                  <a:cubicBezTo>
                    <a:pt x="589" y="1649"/>
                    <a:pt x="629" y="1610"/>
                    <a:pt x="707" y="1571"/>
                  </a:cubicBezTo>
                  <a:cubicBezTo>
                    <a:pt x="786" y="1531"/>
                    <a:pt x="903" y="1531"/>
                    <a:pt x="1100" y="1492"/>
                  </a:cubicBezTo>
                  <a:cubicBezTo>
                    <a:pt x="1414" y="1453"/>
                    <a:pt x="1649" y="1374"/>
                    <a:pt x="1806" y="1335"/>
                  </a:cubicBezTo>
                  <a:close/>
                  <a:moveTo>
                    <a:pt x="1257" y="0"/>
                  </a:moveTo>
                  <a:cubicBezTo>
                    <a:pt x="1021" y="0"/>
                    <a:pt x="825" y="40"/>
                    <a:pt x="668" y="79"/>
                  </a:cubicBezTo>
                  <a:cubicBezTo>
                    <a:pt x="511" y="157"/>
                    <a:pt x="354" y="236"/>
                    <a:pt x="275" y="354"/>
                  </a:cubicBezTo>
                  <a:cubicBezTo>
                    <a:pt x="197" y="471"/>
                    <a:pt x="118" y="589"/>
                    <a:pt x="79" y="785"/>
                  </a:cubicBezTo>
                  <a:lnTo>
                    <a:pt x="511" y="825"/>
                  </a:lnTo>
                  <a:cubicBezTo>
                    <a:pt x="550" y="668"/>
                    <a:pt x="629" y="550"/>
                    <a:pt x="707" y="471"/>
                  </a:cubicBezTo>
                  <a:cubicBezTo>
                    <a:pt x="825" y="393"/>
                    <a:pt x="982" y="354"/>
                    <a:pt x="1178" y="354"/>
                  </a:cubicBezTo>
                  <a:cubicBezTo>
                    <a:pt x="1414" y="354"/>
                    <a:pt x="1571" y="393"/>
                    <a:pt x="1689" y="511"/>
                  </a:cubicBezTo>
                  <a:cubicBezTo>
                    <a:pt x="1767" y="589"/>
                    <a:pt x="1806" y="707"/>
                    <a:pt x="1806" y="864"/>
                  </a:cubicBezTo>
                  <a:cubicBezTo>
                    <a:pt x="1806" y="903"/>
                    <a:pt x="1806" y="942"/>
                    <a:pt x="1806" y="982"/>
                  </a:cubicBezTo>
                  <a:cubicBezTo>
                    <a:pt x="1610" y="1060"/>
                    <a:pt x="1374" y="1099"/>
                    <a:pt x="1021" y="1139"/>
                  </a:cubicBezTo>
                  <a:cubicBezTo>
                    <a:pt x="864" y="1139"/>
                    <a:pt x="707" y="1178"/>
                    <a:pt x="629" y="1217"/>
                  </a:cubicBezTo>
                  <a:cubicBezTo>
                    <a:pt x="511" y="1217"/>
                    <a:pt x="432" y="1296"/>
                    <a:pt x="315" y="1335"/>
                  </a:cubicBezTo>
                  <a:cubicBezTo>
                    <a:pt x="236" y="1414"/>
                    <a:pt x="158" y="1492"/>
                    <a:pt x="79" y="1571"/>
                  </a:cubicBezTo>
                  <a:cubicBezTo>
                    <a:pt x="40" y="1688"/>
                    <a:pt x="0" y="1806"/>
                    <a:pt x="0" y="1924"/>
                  </a:cubicBezTo>
                  <a:cubicBezTo>
                    <a:pt x="0" y="2159"/>
                    <a:pt x="79" y="2316"/>
                    <a:pt x="236" y="2473"/>
                  </a:cubicBezTo>
                  <a:cubicBezTo>
                    <a:pt x="393" y="2591"/>
                    <a:pt x="589" y="2670"/>
                    <a:pt x="903" y="2670"/>
                  </a:cubicBezTo>
                  <a:cubicBezTo>
                    <a:pt x="1060" y="2670"/>
                    <a:pt x="1217" y="2630"/>
                    <a:pt x="1374" y="2591"/>
                  </a:cubicBezTo>
                  <a:cubicBezTo>
                    <a:pt x="1531" y="2513"/>
                    <a:pt x="1649" y="2434"/>
                    <a:pt x="1846" y="2277"/>
                  </a:cubicBezTo>
                  <a:cubicBezTo>
                    <a:pt x="1846" y="2395"/>
                    <a:pt x="1885" y="2513"/>
                    <a:pt x="1924" y="2591"/>
                  </a:cubicBezTo>
                  <a:lnTo>
                    <a:pt x="2356" y="2591"/>
                  </a:lnTo>
                  <a:cubicBezTo>
                    <a:pt x="2317" y="2513"/>
                    <a:pt x="2277" y="2395"/>
                    <a:pt x="2238" y="2316"/>
                  </a:cubicBezTo>
                  <a:cubicBezTo>
                    <a:pt x="2238" y="2199"/>
                    <a:pt x="2238" y="1924"/>
                    <a:pt x="2238" y="1531"/>
                  </a:cubicBezTo>
                  <a:lnTo>
                    <a:pt x="2238" y="942"/>
                  </a:lnTo>
                  <a:cubicBezTo>
                    <a:pt x="2238" y="746"/>
                    <a:pt x="2238" y="628"/>
                    <a:pt x="2199" y="550"/>
                  </a:cubicBezTo>
                  <a:cubicBezTo>
                    <a:pt x="2199" y="432"/>
                    <a:pt x="2120" y="354"/>
                    <a:pt x="2081" y="275"/>
                  </a:cubicBezTo>
                  <a:cubicBezTo>
                    <a:pt x="2003" y="197"/>
                    <a:pt x="1924" y="118"/>
                    <a:pt x="1767" y="79"/>
                  </a:cubicBezTo>
                  <a:cubicBezTo>
                    <a:pt x="1649" y="40"/>
                    <a:pt x="1453" y="0"/>
                    <a:pt x="1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8"/>
            <p:cNvSpPr/>
            <p:nvPr/>
          </p:nvSpPr>
          <p:spPr>
            <a:xfrm>
              <a:off x="3733925" y="306800"/>
              <a:ext cx="31425" cy="86400"/>
            </a:xfrm>
            <a:custGeom>
              <a:avLst/>
              <a:gdLst/>
              <a:ahLst/>
              <a:cxnLst/>
              <a:rect l="l" t="t" r="r" b="b"/>
              <a:pathLst>
                <a:path w="1257" h="3456" extrusionOk="0">
                  <a:moveTo>
                    <a:pt x="786" y="1"/>
                  </a:moveTo>
                  <a:lnTo>
                    <a:pt x="315" y="236"/>
                  </a:lnTo>
                  <a:lnTo>
                    <a:pt x="315" y="865"/>
                  </a:lnTo>
                  <a:lnTo>
                    <a:pt x="1" y="865"/>
                  </a:lnTo>
                  <a:lnTo>
                    <a:pt x="1" y="1218"/>
                  </a:lnTo>
                  <a:lnTo>
                    <a:pt x="315" y="1218"/>
                  </a:lnTo>
                  <a:lnTo>
                    <a:pt x="315" y="2670"/>
                  </a:lnTo>
                  <a:cubicBezTo>
                    <a:pt x="315" y="2945"/>
                    <a:pt x="354" y="3102"/>
                    <a:pt x="393" y="3181"/>
                  </a:cubicBezTo>
                  <a:cubicBezTo>
                    <a:pt x="432" y="3259"/>
                    <a:pt x="472" y="3338"/>
                    <a:pt x="550" y="3377"/>
                  </a:cubicBezTo>
                  <a:cubicBezTo>
                    <a:pt x="668" y="3455"/>
                    <a:pt x="786" y="3455"/>
                    <a:pt x="943" y="3455"/>
                  </a:cubicBezTo>
                  <a:cubicBezTo>
                    <a:pt x="1021" y="3455"/>
                    <a:pt x="1139" y="3455"/>
                    <a:pt x="1257" y="3416"/>
                  </a:cubicBezTo>
                  <a:lnTo>
                    <a:pt x="1218" y="3063"/>
                  </a:lnTo>
                  <a:lnTo>
                    <a:pt x="1021" y="3063"/>
                  </a:lnTo>
                  <a:cubicBezTo>
                    <a:pt x="943" y="3063"/>
                    <a:pt x="904" y="3063"/>
                    <a:pt x="864" y="3024"/>
                  </a:cubicBezTo>
                  <a:cubicBezTo>
                    <a:pt x="825" y="3024"/>
                    <a:pt x="786" y="2984"/>
                    <a:pt x="786" y="2945"/>
                  </a:cubicBezTo>
                  <a:cubicBezTo>
                    <a:pt x="786" y="2906"/>
                    <a:pt x="786" y="2827"/>
                    <a:pt x="786" y="2710"/>
                  </a:cubicBezTo>
                  <a:lnTo>
                    <a:pt x="786" y="1218"/>
                  </a:lnTo>
                  <a:lnTo>
                    <a:pt x="1218" y="1218"/>
                  </a:lnTo>
                  <a:lnTo>
                    <a:pt x="1218" y="865"/>
                  </a:lnTo>
                  <a:lnTo>
                    <a:pt x="786" y="865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8"/>
            <p:cNvSpPr/>
            <p:nvPr/>
          </p:nvSpPr>
          <p:spPr>
            <a:xfrm>
              <a:off x="3774175" y="304850"/>
              <a:ext cx="10800" cy="87375"/>
            </a:xfrm>
            <a:custGeom>
              <a:avLst/>
              <a:gdLst/>
              <a:ahLst/>
              <a:cxnLst/>
              <a:rect l="l" t="t" r="r" b="b"/>
              <a:pathLst>
                <a:path w="432" h="3495" extrusionOk="0">
                  <a:moveTo>
                    <a:pt x="0" y="0"/>
                  </a:moveTo>
                  <a:lnTo>
                    <a:pt x="0" y="472"/>
                  </a:lnTo>
                  <a:lnTo>
                    <a:pt x="432" y="472"/>
                  </a:lnTo>
                  <a:lnTo>
                    <a:pt x="432" y="0"/>
                  </a:lnTo>
                  <a:close/>
                  <a:moveTo>
                    <a:pt x="0" y="943"/>
                  </a:moveTo>
                  <a:lnTo>
                    <a:pt x="0" y="3494"/>
                  </a:lnTo>
                  <a:lnTo>
                    <a:pt x="432" y="3494"/>
                  </a:lnTo>
                  <a:lnTo>
                    <a:pt x="432" y="9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8"/>
            <p:cNvSpPr/>
            <p:nvPr/>
          </p:nvSpPr>
          <p:spPr>
            <a:xfrm>
              <a:off x="3797725" y="327425"/>
              <a:ext cx="59875" cy="66750"/>
            </a:xfrm>
            <a:custGeom>
              <a:avLst/>
              <a:gdLst/>
              <a:ahLst/>
              <a:cxnLst/>
              <a:rect l="l" t="t" r="r" b="b"/>
              <a:pathLst>
                <a:path w="2395" h="2670" extrusionOk="0">
                  <a:moveTo>
                    <a:pt x="1178" y="354"/>
                  </a:moveTo>
                  <a:cubicBezTo>
                    <a:pt x="1414" y="354"/>
                    <a:pt x="1571" y="432"/>
                    <a:pt x="1728" y="589"/>
                  </a:cubicBezTo>
                  <a:cubicBezTo>
                    <a:pt x="1885" y="746"/>
                    <a:pt x="1924" y="982"/>
                    <a:pt x="1924" y="1296"/>
                  </a:cubicBezTo>
                  <a:cubicBezTo>
                    <a:pt x="1924" y="1649"/>
                    <a:pt x="1885" y="1885"/>
                    <a:pt x="1728" y="2042"/>
                  </a:cubicBezTo>
                  <a:cubicBezTo>
                    <a:pt x="1571" y="2238"/>
                    <a:pt x="1414" y="2316"/>
                    <a:pt x="1178" y="2316"/>
                  </a:cubicBezTo>
                  <a:cubicBezTo>
                    <a:pt x="982" y="2316"/>
                    <a:pt x="785" y="2238"/>
                    <a:pt x="668" y="2042"/>
                  </a:cubicBezTo>
                  <a:cubicBezTo>
                    <a:pt x="511" y="1885"/>
                    <a:pt x="432" y="1649"/>
                    <a:pt x="432" y="1335"/>
                  </a:cubicBezTo>
                  <a:cubicBezTo>
                    <a:pt x="432" y="982"/>
                    <a:pt x="511" y="746"/>
                    <a:pt x="668" y="589"/>
                  </a:cubicBezTo>
                  <a:cubicBezTo>
                    <a:pt x="785" y="432"/>
                    <a:pt x="982" y="354"/>
                    <a:pt x="1178" y="354"/>
                  </a:cubicBezTo>
                  <a:close/>
                  <a:moveTo>
                    <a:pt x="1178" y="0"/>
                  </a:moveTo>
                  <a:cubicBezTo>
                    <a:pt x="864" y="0"/>
                    <a:pt x="628" y="79"/>
                    <a:pt x="393" y="275"/>
                  </a:cubicBezTo>
                  <a:cubicBezTo>
                    <a:pt x="118" y="511"/>
                    <a:pt x="0" y="864"/>
                    <a:pt x="0" y="1335"/>
                  </a:cubicBezTo>
                  <a:cubicBezTo>
                    <a:pt x="0" y="1767"/>
                    <a:pt x="118" y="2081"/>
                    <a:pt x="314" y="2316"/>
                  </a:cubicBezTo>
                  <a:cubicBezTo>
                    <a:pt x="550" y="2552"/>
                    <a:pt x="825" y="2670"/>
                    <a:pt x="1178" y="2670"/>
                  </a:cubicBezTo>
                  <a:cubicBezTo>
                    <a:pt x="1414" y="2670"/>
                    <a:pt x="1610" y="2591"/>
                    <a:pt x="1806" y="2513"/>
                  </a:cubicBezTo>
                  <a:cubicBezTo>
                    <a:pt x="2002" y="2395"/>
                    <a:pt x="2120" y="2238"/>
                    <a:pt x="2238" y="2081"/>
                  </a:cubicBezTo>
                  <a:cubicBezTo>
                    <a:pt x="2316" y="1885"/>
                    <a:pt x="2395" y="1610"/>
                    <a:pt x="2395" y="1296"/>
                  </a:cubicBezTo>
                  <a:cubicBezTo>
                    <a:pt x="2395" y="903"/>
                    <a:pt x="2277" y="589"/>
                    <a:pt x="2042" y="354"/>
                  </a:cubicBezTo>
                  <a:cubicBezTo>
                    <a:pt x="1845" y="118"/>
                    <a:pt x="1531" y="0"/>
                    <a:pt x="1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3870350" y="327425"/>
              <a:ext cx="51050" cy="64800"/>
            </a:xfrm>
            <a:custGeom>
              <a:avLst/>
              <a:gdLst/>
              <a:ahLst/>
              <a:cxnLst/>
              <a:rect l="l" t="t" r="r" b="b"/>
              <a:pathLst>
                <a:path w="2042" h="2592" extrusionOk="0">
                  <a:moveTo>
                    <a:pt x="1178" y="0"/>
                  </a:moveTo>
                  <a:cubicBezTo>
                    <a:pt x="825" y="0"/>
                    <a:pt x="550" y="118"/>
                    <a:pt x="393" y="432"/>
                  </a:cubicBezTo>
                  <a:lnTo>
                    <a:pt x="393" y="40"/>
                  </a:lnTo>
                  <a:lnTo>
                    <a:pt x="0" y="40"/>
                  </a:lnTo>
                  <a:lnTo>
                    <a:pt x="0" y="2591"/>
                  </a:lnTo>
                  <a:lnTo>
                    <a:pt x="432" y="2591"/>
                  </a:lnTo>
                  <a:lnTo>
                    <a:pt x="432" y="1217"/>
                  </a:lnTo>
                  <a:cubicBezTo>
                    <a:pt x="432" y="903"/>
                    <a:pt x="471" y="668"/>
                    <a:pt x="628" y="550"/>
                  </a:cubicBezTo>
                  <a:cubicBezTo>
                    <a:pt x="746" y="432"/>
                    <a:pt x="903" y="354"/>
                    <a:pt x="1099" y="354"/>
                  </a:cubicBezTo>
                  <a:cubicBezTo>
                    <a:pt x="1217" y="354"/>
                    <a:pt x="1296" y="393"/>
                    <a:pt x="1374" y="432"/>
                  </a:cubicBezTo>
                  <a:cubicBezTo>
                    <a:pt x="1492" y="511"/>
                    <a:pt x="1531" y="589"/>
                    <a:pt x="1571" y="668"/>
                  </a:cubicBezTo>
                  <a:cubicBezTo>
                    <a:pt x="1610" y="746"/>
                    <a:pt x="1610" y="864"/>
                    <a:pt x="1610" y="1060"/>
                  </a:cubicBezTo>
                  <a:lnTo>
                    <a:pt x="1610" y="2591"/>
                  </a:lnTo>
                  <a:lnTo>
                    <a:pt x="2042" y="2591"/>
                  </a:lnTo>
                  <a:lnTo>
                    <a:pt x="2042" y="1021"/>
                  </a:lnTo>
                  <a:cubicBezTo>
                    <a:pt x="2042" y="825"/>
                    <a:pt x="2042" y="707"/>
                    <a:pt x="2042" y="628"/>
                  </a:cubicBezTo>
                  <a:cubicBezTo>
                    <a:pt x="2002" y="511"/>
                    <a:pt x="1963" y="393"/>
                    <a:pt x="1885" y="314"/>
                  </a:cubicBezTo>
                  <a:cubicBezTo>
                    <a:pt x="1845" y="197"/>
                    <a:pt x="1728" y="118"/>
                    <a:pt x="1610" y="79"/>
                  </a:cubicBezTo>
                  <a:cubicBezTo>
                    <a:pt x="1492" y="40"/>
                    <a:pt x="1335" y="0"/>
                    <a:pt x="1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8"/>
            <p:cNvSpPr/>
            <p:nvPr/>
          </p:nvSpPr>
          <p:spPr>
            <a:xfrm>
              <a:off x="3934125" y="327425"/>
              <a:ext cx="53025" cy="66750"/>
            </a:xfrm>
            <a:custGeom>
              <a:avLst/>
              <a:gdLst/>
              <a:ahLst/>
              <a:cxnLst/>
              <a:rect l="l" t="t" r="r" b="b"/>
              <a:pathLst>
                <a:path w="2121" h="2670" extrusionOk="0">
                  <a:moveTo>
                    <a:pt x="982" y="0"/>
                  </a:moveTo>
                  <a:cubicBezTo>
                    <a:pt x="865" y="0"/>
                    <a:pt x="747" y="0"/>
                    <a:pt x="629" y="40"/>
                  </a:cubicBezTo>
                  <a:cubicBezTo>
                    <a:pt x="511" y="79"/>
                    <a:pt x="433" y="118"/>
                    <a:pt x="354" y="157"/>
                  </a:cubicBezTo>
                  <a:cubicBezTo>
                    <a:pt x="276" y="236"/>
                    <a:pt x="197" y="314"/>
                    <a:pt x="158" y="432"/>
                  </a:cubicBezTo>
                  <a:cubicBezTo>
                    <a:pt x="79" y="511"/>
                    <a:pt x="79" y="628"/>
                    <a:pt x="79" y="746"/>
                  </a:cubicBezTo>
                  <a:cubicBezTo>
                    <a:pt x="79" y="864"/>
                    <a:pt x="79" y="982"/>
                    <a:pt x="158" y="1060"/>
                  </a:cubicBezTo>
                  <a:cubicBezTo>
                    <a:pt x="236" y="1178"/>
                    <a:pt x="315" y="1257"/>
                    <a:pt x="433" y="1335"/>
                  </a:cubicBezTo>
                  <a:cubicBezTo>
                    <a:pt x="550" y="1374"/>
                    <a:pt x="786" y="1453"/>
                    <a:pt x="1100" y="1531"/>
                  </a:cubicBezTo>
                  <a:cubicBezTo>
                    <a:pt x="1336" y="1571"/>
                    <a:pt x="1493" y="1649"/>
                    <a:pt x="1532" y="1688"/>
                  </a:cubicBezTo>
                  <a:cubicBezTo>
                    <a:pt x="1610" y="1728"/>
                    <a:pt x="1650" y="1806"/>
                    <a:pt x="1650" y="1885"/>
                  </a:cubicBezTo>
                  <a:cubicBezTo>
                    <a:pt x="1650" y="2002"/>
                    <a:pt x="1610" y="2120"/>
                    <a:pt x="1532" y="2199"/>
                  </a:cubicBezTo>
                  <a:cubicBezTo>
                    <a:pt x="1414" y="2277"/>
                    <a:pt x="1257" y="2316"/>
                    <a:pt x="1061" y="2316"/>
                  </a:cubicBezTo>
                  <a:cubicBezTo>
                    <a:pt x="865" y="2316"/>
                    <a:pt x="708" y="2277"/>
                    <a:pt x="629" y="2159"/>
                  </a:cubicBezTo>
                  <a:cubicBezTo>
                    <a:pt x="511" y="2081"/>
                    <a:pt x="433" y="1963"/>
                    <a:pt x="433" y="1767"/>
                  </a:cubicBezTo>
                  <a:lnTo>
                    <a:pt x="1" y="1845"/>
                  </a:lnTo>
                  <a:cubicBezTo>
                    <a:pt x="40" y="2120"/>
                    <a:pt x="158" y="2316"/>
                    <a:pt x="315" y="2473"/>
                  </a:cubicBezTo>
                  <a:cubicBezTo>
                    <a:pt x="511" y="2591"/>
                    <a:pt x="747" y="2670"/>
                    <a:pt x="1061" y="2670"/>
                  </a:cubicBezTo>
                  <a:cubicBezTo>
                    <a:pt x="1296" y="2670"/>
                    <a:pt x="1453" y="2630"/>
                    <a:pt x="1610" y="2552"/>
                  </a:cubicBezTo>
                  <a:cubicBezTo>
                    <a:pt x="1767" y="2473"/>
                    <a:pt x="1885" y="2395"/>
                    <a:pt x="1964" y="2277"/>
                  </a:cubicBezTo>
                  <a:cubicBezTo>
                    <a:pt x="2081" y="2120"/>
                    <a:pt x="2121" y="2002"/>
                    <a:pt x="2121" y="1845"/>
                  </a:cubicBezTo>
                  <a:cubicBezTo>
                    <a:pt x="2121" y="1688"/>
                    <a:pt x="2081" y="1571"/>
                    <a:pt x="2003" y="1492"/>
                  </a:cubicBezTo>
                  <a:cubicBezTo>
                    <a:pt x="1924" y="1374"/>
                    <a:pt x="1846" y="1296"/>
                    <a:pt x="1728" y="1257"/>
                  </a:cubicBezTo>
                  <a:cubicBezTo>
                    <a:pt x="1610" y="1217"/>
                    <a:pt x="1375" y="1139"/>
                    <a:pt x="1061" y="1060"/>
                  </a:cubicBezTo>
                  <a:cubicBezTo>
                    <a:pt x="865" y="982"/>
                    <a:pt x="747" y="942"/>
                    <a:pt x="708" y="942"/>
                  </a:cubicBezTo>
                  <a:cubicBezTo>
                    <a:pt x="629" y="903"/>
                    <a:pt x="550" y="864"/>
                    <a:pt x="550" y="825"/>
                  </a:cubicBezTo>
                  <a:cubicBezTo>
                    <a:pt x="511" y="785"/>
                    <a:pt x="472" y="746"/>
                    <a:pt x="472" y="668"/>
                  </a:cubicBezTo>
                  <a:cubicBezTo>
                    <a:pt x="472" y="589"/>
                    <a:pt x="511" y="511"/>
                    <a:pt x="590" y="432"/>
                  </a:cubicBezTo>
                  <a:cubicBezTo>
                    <a:pt x="708" y="393"/>
                    <a:pt x="825" y="354"/>
                    <a:pt x="1022" y="354"/>
                  </a:cubicBezTo>
                  <a:cubicBezTo>
                    <a:pt x="1218" y="354"/>
                    <a:pt x="1336" y="393"/>
                    <a:pt x="1414" y="471"/>
                  </a:cubicBezTo>
                  <a:cubicBezTo>
                    <a:pt x="1532" y="550"/>
                    <a:pt x="1571" y="628"/>
                    <a:pt x="1571" y="785"/>
                  </a:cubicBezTo>
                  <a:lnTo>
                    <a:pt x="2003" y="707"/>
                  </a:lnTo>
                  <a:cubicBezTo>
                    <a:pt x="1964" y="550"/>
                    <a:pt x="1924" y="432"/>
                    <a:pt x="1846" y="314"/>
                  </a:cubicBezTo>
                  <a:cubicBezTo>
                    <a:pt x="1807" y="236"/>
                    <a:pt x="1689" y="157"/>
                    <a:pt x="1532" y="79"/>
                  </a:cubicBezTo>
                  <a:cubicBezTo>
                    <a:pt x="1375" y="40"/>
                    <a:pt x="1218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8"/>
            <p:cNvSpPr/>
            <p:nvPr/>
          </p:nvSpPr>
          <p:spPr>
            <a:xfrm>
              <a:off x="4029325" y="327425"/>
              <a:ext cx="59900" cy="66750"/>
            </a:xfrm>
            <a:custGeom>
              <a:avLst/>
              <a:gdLst/>
              <a:ahLst/>
              <a:cxnLst/>
              <a:rect l="l" t="t" r="r" b="b"/>
              <a:pathLst>
                <a:path w="2396" h="2670" extrusionOk="0">
                  <a:moveTo>
                    <a:pt x="1218" y="354"/>
                  </a:moveTo>
                  <a:cubicBezTo>
                    <a:pt x="1414" y="354"/>
                    <a:pt x="1610" y="432"/>
                    <a:pt x="1728" y="589"/>
                  </a:cubicBezTo>
                  <a:cubicBezTo>
                    <a:pt x="1885" y="746"/>
                    <a:pt x="1964" y="982"/>
                    <a:pt x="1964" y="1296"/>
                  </a:cubicBezTo>
                  <a:cubicBezTo>
                    <a:pt x="1964" y="1649"/>
                    <a:pt x="1885" y="1885"/>
                    <a:pt x="1728" y="2042"/>
                  </a:cubicBezTo>
                  <a:cubicBezTo>
                    <a:pt x="1610" y="2238"/>
                    <a:pt x="1414" y="2316"/>
                    <a:pt x="1218" y="2316"/>
                  </a:cubicBezTo>
                  <a:cubicBezTo>
                    <a:pt x="982" y="2316"/>
                    <a:pt x="825" y="2238"/>
                    <a:pt x="668" y="2042"/>
                  </a:cubicBezTo>
                  <a:cubicBezTo>
                    <a:pt x="511" y="1885"/>
                    <a:pt x="472" y="1649"/>
                    <a:pt x="472" y="1335"/>
                  </a:cubicBezTo>
                  <a:cubicBezTo>
                    <a:pt x="472" y="982"/>
                    <a:pt x="511" y="746"/>
                    <a:pt x="668" y="589"/>
                  </a:cubicBezTo>
                  <a:cubicBezTo>
                    <a:pt x="825" y="432"/>
                    <a:pt x="982" y="354"/>
                    <a:pt x="1218" y="354"/>
                  </a:cubicBezTo>
                  <a:close/>
                  <a:moveTo>
                    <a:pt x="1218" y="0"/>
                  </a:moveTo>
                  <a:cubicBezTo>
                    <a:pt x="904" y="0"/>
                    <a:pt x="629" y="79"/>
                    <a:pt x="393" y="275"/>
                  </a:cubicBezTo>
                  <a:cubicBezTo>
                    <a:pt x="158" y="511"/>
                    <a:pt x="1" y="864"/>
                    <a:pt x="1" y="1335"/>
                  </a:cubicBezTo>
                  <a:cubicBezTo>
                    <a:pt x="1" y="1767"/>
                    <a:pt x="119" y="2081"/>
                    <a:pt x="354" y="2316"/>
                  </a:cubicBezTo>
                  <a:cubicBezTo>
                    <a:pt x="550" y="2552"/>
                    <a:pt x="864" y="2670"/>
                    <a:pt x="1218" y="2670"/>
                  </a:cubicBezTo>
                  <a:cubicBezTo>
                    <a:pt x="1414" y="2670"/>
                    <a:pt x="1650" y="2591"/>
                    <a:pt x="1807" y="2513"/>
                  </a:cubicBezTo>
                  <a:cubicBezTo>
                    <a:pt x="2003" y="2395"/>
                    <a:pt x="2160" y="2238"/>
                    <a:pt x="2238" y="2081"/>
                  </a:cubicBezTo>
                  <a:cubicBezTo>
                    <a:pt x="2356" y="1885"/>
                    <a:pt x="2395" y="1610"/>
                    <a:pt x="2395" y="1296"/>
                  </a:cubicBezTo>
                  <a:cubicBezTo>
                    <a:pt x="2395" y="903"/>
                    <a:pt x="2278" y="589"/>
                    <a:pt x="2042" y="354"/>
                  </a:cubicBezTo>
                  <a:cubicBezTo>
                    <a:pt x="1846" y="118"/>
                    <a:pt x="1571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4095075" y="302875"/>
              <a:ext cx="37325" cy="89350"/>
            </a:xfrm>
            <a:custGeom>
              <a:avLst/>
              <a:gdLst/>
              <a:ahLst/>
              <a:cxnLst/>
              <a:rect l="l" t="t" r="r" b="b"/>
              <a:pathLst>
                <a:path w="1493" h="3574" extrusionOk="0">
                  <a:moveTo>
                    <a:pt x="1061" y="1"/>
                  </a:moveTo>
                  <a:cubicBezTo>
                    <a:pt x="904" y="1"/>
                    <a:pt x="747" y="40"/>
                    <a:pt x="629" y="119"/>
                  </a:cubicBezTo>
                  <a:cubicBezTo>
                    <a:pt x="551" y="197"/>
                    <a:pt x="472" y="276"/>
                    <a:pt x="433" y="393"/>
                  </a:cubicBezTo>
                  <a:cubicBezTo>
                    <a:pt x="393" y="472"/>
                    <a:pt x="354" y="590"/>
                    <a:pt x="354" y="747"/>
                  </a:cubicBezTo>
                  <a:lnTo>
                    <a:pt x="354" y="1022"/>
                  </a:lnTo>
                  <a:lnTo>
                    <a:pt x="1" y="1022"/>
                  </a:lnTo>
                  <a:lnTo>
                    <a:pt x="1" y="1375"/>
                  </a:lnTo>
                  <a:lnTo>
                    <a:pt x="354" y="1375"/>
                  </a:lnTo>
                  <a:lnTo>
                    <a:pt x="354" y="3573"/>
                  </a:lnTo>
                  <a:lnTo>
                    <a:pt x="825" y="3573"/>
                  </a:lnTo>
                  <a:lnTo>
                    <a:pt x="825" y="1375"/>
                  </a:lnTo>
                  <a:lnTo>
                    <a:pt x="1296" y="1375"/>
                  </a:lnTo>
                  <a:lnTo>
                    <a:pt x="1296" y="1022"/>
                  </a:lnTo>
                  <a:lnTo>
                    <a:pt x="786" y="1022"/>
                  </a:lnTo>
                  <a:lnTo>
                    <a:pt x="786" y="786"/>
                  </a:lnTo>
                  <a:cubicBezTo>
                    <a:pt x="786" y="668"/>
                    <a:pt x="825" y="551"/>
                    <a:pt x="865" y="472"/>
                  </a:cubicBezTo>
                  <a:cubicBezTo>
                    <a:pt x="943" y="433"/>
                    <a:pt x="1022" y="393"/>
                    <a:pt x="1179" y="393"/>
                  </a:cubicBezTo>
                  <a:cubicBezTo>
                    <a:pt x="1257" y="393"/>
                    <a:pt x="1336" y="433"/>
                    <a:pt x="1414" y="433"/>
                  </a:cubicBezTo>
                  <a:lnTo>
                    <a:pt x="1493" y="40"/>
                  </a:lnTo>
                  <a:cubicBezTo>
                    <a:pt x="1336" y="40"/>
                    <a:pt x="1218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8"/>
            <p:cNvSpPr/>
            <p:nvPr/>
          </p:nvSpPr>
          <p:spPr>
            <a:xfrm>
              <a:off x="4165750" y="327425"/>
              <a:ext cx="55950" cy="91300"/>
            </a:xfrm>
            <a:custGeom>
              <a:avLst/>
              <a:gdLst/>
              <a:ahLst/>
              <a:cxnLst/>
              <a:rect l="l" t="t" r="r" b="b"/>
              <a:pathLst>
                <a:path w="2238" h="3652" extrusionOk="0">
                  <a:moveTo>
                    <a:pt x="1139" y="354"/>
                  </a:moveTo>
                  <a:cubicBezTo>
                    <a:pt x="1335" y="354"/>
                    <a:pt x="1492" y="432"/>
                    <a:pt x="1649" y="589"/>
                  </a:cubicBezTo>
                  <a:cubicBezTo>
                    <a:pt x="1767" y="746"/>
                    <a:pt x="1845" y="982"/>
                    <a:pt x="1845" y="1296"/>
                  </a:cubicBezTo>
                  <a:cubicBezTo>
                    <a:pt x="1845" y="1610"/>
                    <a:pt x="1767" y="1845"/>
                    <a:pt x="1649" y="2002"/>
                  </a:cubicBezTo>
                  <a:cubicBezTo>
                    <a:pt x="1492" y="2159"/>
                    <a:pt x="1335" y="2238"/>
                    <a:pt x="1139" y="2238"/>
                  </a:cubicBezTo>
                  <a:cubicBezTo>
                    <a:pt x="943" y="2238"/>
                    <a:pt x="785" y="2159"/>
                    <a:pt x="628" y="2002"/>
                  </a:cubicBezTo>
                  <a:cubicBezTo>
                    <a:pt x="511" y="1845"/>
                    <a:pt x="432" y="1610"/>
                    <a:pt x="432" y="1296"/>
                  </a:cubicBezTo>
                  <a:cubicBezTo>
                    <a:pt x="432" y="982"/>
                    <a:pt x="511" y="746"/>
                    <a:pt x="668" y="589"/>
                  </a:cubicBezTo>
                  <a:cubicBezTo>
                    <a:pt x="785" y="432"/>
                    <a:pt x="943" y="354"/>
                    <a:pt x="1139" y="354"/>
                  </a:cubicBezTo>
                  <a:close/>
                  <a:moveTo>
                    <a:pt x="1100" y="0"/>
                  </a:moveTo>
                  <a:cubicBezTo>
                    <a:pt x="864" y="0"/>
                    <a:pt x="668" y="40"/>
                    <a:pt x="511" y="157"/>
                  </a:cubicBezTo>
                  <a:cubicBezTo>
                    <a:pt x="354" y="275"/>
                    <a:pt x="236" y="432"/>
                    <a:pt x="118" y="628"/>
                  </a:cubicBezTo>
                  <a:cubicBezTo>
                    <a:pt x="40" y="864"/>
                    <a:pt x="0" y="1060"/>
                    <a:pt x="0" y="1296"/>
                  </a:cubicBezTo>
                  <a:cubicBezTo>
                    <a:pt x="0" y="1688"/>
                    <a:pt x="79" y="1963"/>
                    <a:pt x="275" y="2238"/>
                  </a:cubicBezTo>
                  <a:cubicBezTo>
                    <a:pt x="471" y="2473"/>
                    <a:pt x="746" y="2591"/>
                    <a:pt x="1100" y="2591"/>
                  </a:cubicBezTo>
                  <a:cubicBezTo>
                    <a:pt x="1374" y="2591"/>
                    <a:pt x="1610" y="2473"/>
                    <a:pt x="1806" y="2277"/>
                  </a:cubicBezTo>
                  <a:lnTo>
                    <a:pt x="1806" y="2277"/>
                  </a:lnTo>
                  <a:cubicBezTo>
                    <a:pt x="1806" y="2552"/>
                    <a:pt x="1806" y="2748"/>
                    <a:pt x="1767" y="2827"/>
                  </a:cubicBezTo>
                  <a:cubicBezTo>
                    <a:pt x="1728" y="2984"/>
                    <a:pt x="1649" y="3062"/>
                    <a:pt x="1571" y="3141"/>
                  </a:cubicBezTo>
                  <a:cubicBezTo>
                    <a:pt x="1453" y="3219"/>
                    <a:pt x="1296" y="3298"/>
                    <a:pt x="1100" y="3298"/>
                  </a:cubicBezTo>
                  <a:cubicBezTo>
                    <a:pt x="903" y="3298"/>
                    <a:pt x="746" y="3219"/>
                    <a:pt x="668" y="3141"/>
                  </a:cubicBezTo>
                  <a:cubicBezTo>
                    <a:pt x="589" y="3102"/>
                    <a:pt x="511" y="2984"/>
                    <a:pt x="511" y="2866"/>
                  </a:cubicBezTo>
                  <a:lnTo>
                    <a:pt x="79" y="2827"/>
                  </a:lnTo>
                  <a:lnTo>
                    <a:pt x="79" y="2827"/>
                  </a:lnTo>
                  <a:cubicBezTo>
                    <a:pt x="79" y="3102"/>
                    <a:pt x="157" y="3298"/>
                    <a:pt x="354" y="3416"/>
                  </a:cubicBezTo>
                  <a:cubicBezTo>
                    <a:pt x="550" y="3573"/>
                    <a:pt x="785" y="3651"/>
                    <a:pt x="1100" y="3651"/>
                  </a:cubicBezTo>
                  <a:cubicBezTo>
                    <a:pt x="1335" y="3651"/>
                    <a:pt x="1571" y="3573"/>
                    <a:pt x="1728" y="3494"/>
                  </a:cubicBezTo>
                  <a:cubicBezTo>
                    <a:pt x="1924" y="3376"/>
                    <a:pt x="2042" y="3259"/>
                    <a:pt x="2120" y="3102"/>
                  </a:cubicBezTo>
                  <a:cubicBezTo>
                    <a:pt x="2199" y="2945"/>
                    <a:pt x="2238" y="2670"/>
                    <a:pt x="2238" y="2238"/>
                  </a:cubicBezTo>
                  <a:lnTo>
                    <a:pt x="2238" y="40"/>
                  </a:lnTo>
                  <a:lnTo>
                    <a:pt x="1845" y="40"/>
                  </a:lnTo>
                  <a:lnTo>
                    <a:pt x="1845" y="354"/>
                  </a:lnTo>
                  <a:cubicBezTo>
                    <a:pt x="1649" y="118"/>
                    <a:pt x="1414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4238375" y="327425"/>
              <a:ext cx="34375" cy="64800"/>
            </a:xfrm>
            <a:custGeom>
              <a:avLst/>
              <a:gdLst/>
              <a:ahLst/>
              <a:cxnLst/>
              <a:rect l="l" t="t" r="r" b="b"/>
              <a:pathLst>
                <a:path w="1375" h="2592" extrusionOk="0">
                  <a:moveTo>
                    <a:pt x="942" y="0"/>
                  </a:moveTo>
                  <a:cubicBezTo>
                    <a:pt x="825" y="0"/>
                    <a:pt x="746" y="40"/>
                    <a:pt x="668" y="79"/>
                  </a:cubicBezTo>
                  <a:cubicBezTo>
                    <a:pt x="589" y="157"/>
                    <a:pt x="471" y="275"/>
                    <a:pt x="393" y="432"/>
                  </a:cubicBezTo>
                  <a:lnTo>
                    <a:pt x="393" y="40"/>
                  </a:lnTo>
                  <a:lnTo>
                    <a:pt x="0" y="40"/>
                  </a:lnTo>
                  <a:lnTo>
                    <a:pt x="0" y="2591"/>
                  </a:lnTo>
                  <a:lnTo>
                    <a:pt x="432" y="2591"/>
                  </a:lnTo>
                  <a:lnTo>
                    <a:pt x="432" y="1257"/>
                  </a:lnTo>
                  <a:cubicBezTo>
                    <a:pt x="432" y="1099"/>
                    <a:pt x="432" y="903"/>
                    <a:pt x="511" y="746"/>
                  </a:cubicBezTo>
                  <a:cubicBezTo>
                    <a:pt x="511" y="668"/>
                    <a:pt x="589" y="589"/>
                    <a:pt x="668" y="511"/>
                  </a:cubicBezTo>
                  <a:cubicBezTo>
                    <a:pt x="746" y="471"/>
                    <a:pt x="825" y="432"/>
                    <a:pt x="903" y="432"/>
                  </a:cubicBezTo>
                  <a:cubicBezTo>
                    <a:pt x="1021" y="432"/>
                    <a:pt x="1099" y="471"/>
                    <a:pt x="1217" y="550"/>
                  </a:cubicBezTo>
                  <a:lnTo>
                    <a:pt x="1374" y="118"/>
                  </a:lnTo>
                  <a:cubicBezTo>
                    <a:pt x="1217" y="40"/>
                    <a:pt x="1060" y="0"/>
                    <a:pt x="9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8"/>
            <p:cNvSpPr/>
            <p:nvPr/>
          </p:nvSpPr>
          <p:spPr>
            <a:xfrm>
              <a:off x="4274675" y="327425"/>
              <a:ext cx="59900" cy="66750"/>
            </a:xfrm>
            <a:custGeom>
              <a:avLst/>
              <a:gdLst/>
              <a:ahLst/>
              <a:cxnLst/>
              <a:rect l="l" t="t" r="r" b="b"/>
              <a:pathLst>
                <a:path w="2396" h="2670" extrusionOk="0">
                  <a:moveTo>
                    <a:pt x="1218" y="354"/>
                  </a:moveTo>
                  <a:cubicBezTo>
                    <a:pt x="1414" y="354"/>
                    <a:pt x="1610" y="432"/>
                    <a:pt x="1728" y="589"/>
                  </a:cubicBezTo>
                  <a:cubicBezTo>
                    <a:pt x="1885" y="746"/>
                    <a:pt x="1964" y="982"/>
                    <a:pt x="1964" y="1296"/>
                  </a:cubicBezTo>
                  <a:cubicBezTo>
                    <a:pt x="1964" y="1649"/>
                    <a:pt x="1885" y="1885"/>
                    <a:pt x="1728" y="2042"/>
                  </a:cubicBezTo>
                  <a:cubicBezTo>
                    <a:pt x="1610" y="2238"/>
                    <a:pt x="1414" y="2316"/>
                    <a:pt x="1218" y="2316"/>
                  </a:cubicBezTo>
                  <a:cubicBezTo>
                    <a:pt x="982" y="2316"/>
                    <a:pt x="825" y="2238"/>
                    <a:pt x="668" y="2042"/>
                  </a:cubicBezTo>
                  <a:cubicBezTo>
                    <a:pt x="550" y="1885"/>
                    <a:pt x="472" y="1649"/>
                    <a:pt x="472" y="1335"/>
                  </a:cubicBezTo>
                  <a:cubicBezTo>
                    <a:pt x="472" y="982"/>
                    <a:pt x="550" y="746"/>
                    <a:pt x="668" y="589"/>
                  </a:cubicBezTo>
                  <a:cubicBezTo>
                    <a:pt x="825" y="432"/>
                    <a:pt x="982" y="354"/>
                    <a:pt x="1218" y="354"/>
                  </a:cubicBezTo>
                  <a:close/>
                  <a:moveTo>
                    <a:pt x="1218" y="0"/>
                  </a:moveTo>
                  <a:cubicBezTo>
                    <a:pt x="904" y="0"/>
                    <a:pt x="629" y="79"/>
                    <a:pt x="393" y="275"/>
                  </a:cubicBezTo>
                  <a:cubicBezTo>
                    <a:pt x="158" y="511"/>
                    <a:pt x="1" y="864"/>
                    <a:pt x="1" y="1335"/>
                  </a:cubicBezTo>
                  <a:cubicBezTo>
                    <a:pt x="1" y="1767"/>
                    <a:pt x="119" y="2081"/>
                    <a:pt x="354" y="2316"/>
                  </a:cubicBezTo>
                  <a:cubicBezTo>
                    <a:pt x="550" y="2552"/>
                    <a:pt x="864" y="2670"/>
                    <a:pt x="1218" y="2670"/>
                  </a:cubicBezTo>
                  <a:cubicBezTo>
                    <a:pt x="1414" y="2670"/>
                    <a:pt x="1650" y="2591"/>
                    <a:pt x="1807" y="2513"/>
                  </a:cubicBezTo>
                  <a:cubicBezTo>
                    <a:pt x="2003" y="2395"/>
                    <a:pt x="2160" y="2238"/>
                    <a:pt x="2238" y="2081"/>
                  </a:cubicBezTo>
                  <a:cubicBezTo>
                    <a:pt x="2356" y="1885"/>
                    <a:pt x="2395" y="1610"/>
                    <a:pt x="2395" y="1296"/>
                  </a:cubicBezTo>
                  <a:cubicBezTo>
                    <a:pt x="2395" y="903"/>
                    <a:pt x="2278" y="589"/>
                    <a:pt x="2081" y="354"/>
                  </a:cubicBezTo>
                  <a:cubicBezTo>
                    <a:pt x="1846" y="118"/>
                    <a:pt x="1571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4339450" y="328400"/>
              <a:ext cx="87375" cy="63825"/>
            </a:xfrm>
            <a:custGeom>
              <a:avLst/>
              <a:gdLst/>
              <a:ahLst/>
              <a:cxnLst/>
              <a:rect l="l" t="t" r="r" b="b"/>
              <a:pathLst>
                <a:path w="3495" h="2553" extrusionOk="0">
                  <a:moveTo>
                    <a:pt x="1" y="1"/>
                  </a:moveTo>
                  <a:lnTo>
                    <a:pt x="786" y="2552"/>
                  </a:lnTo>
                  <a:lnTo>
                    <a:pt x="1218" y="2552"/>
                  </a:lnTo>
                  <a:lnTo>
                    <a:pt x="1767" y="589"/>
                  </a:lnTo>
                  <a:lnTo>
                    <a:pt x="1846" y="1021"/>
                  </a:lnTo>
                  <a:lnTo>
                    <a:pt x="2238" y="2552"/>
                  </a:lnTo>
                  <a:lnTo>
                    <a:pt x="2709" y="2552"/>
                  </a:lnTo>
                  <a:lnTo>
                    <a:pt x="3494" y="1"/>
                  </a:lnTo>
                  <a:lnTo>
                    <a:pt x="3063" y="1"/>
                  </a:lnTo>
                  <a:lnTo>
                    <a:pt x="2631" y="1492"/>
                  </a:lnTo>
                  <a:lnTo>
                    <a:pt x="2474" y="1963"/>
                  </a:lnTo>
                  <a:lnTo>
                    <a:pt x="2356" y="1492"/>
                  </a:lnTo>
                  <a:lnTo>
                    <a:pt x="2003" y="1"/>
                  </a:lnTo>
                  <a:lnTo>
                    <a:pt x="1532" y="1"/>
                  </a:lnTo>
                  <a:lnTo>
                    <a:pt x="1139" y="1492"/>
                  </a:lnTo>
                  <a:cubicBezTo>
                    <a:pt x="1061" y="1846"/>
                    <a:pt x="1021" y="2003"/>
                    <a:pt x="1021" y="2042"/>
                  </a:cubicBezTo>
                  <a:lnTo>
                    <a:pt x="864" y="1492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4429750" y="306800"/>
              <a:ext cx="31425" cy="86400"/>
            </a:xfrm>
            <a:custGeom>
              <a:avLst/>
              <a:gdLst/>
              <a:ahLst/>
              <a:cxnLst/>
              <a:rect l="l" t="t" r="r" b="b"/>
              <a:pathLst>
                <a:path w="1257" h="3456" extrusionOk="0">
                  <a:moveTo>
                    <a:pt x="746" y="1"/>
                  </a:moveTo>
                  <a:lnTo>
                    <a:pt x="314" y="236"/>
                  </a:lnTo>
                  <a:lnTo>
                    <a:pt x="314" y="865"/>
                  </a:lnTo>
                  <a:lnTo>
                    <a:pt x="0" y="865"/>
                  </a:lnTo>
                  <a:lnTo>
                    <a:pt x="0" y="1218"/>
                  </a:lnTo>
                  <a:lnTo>
                    <a:pt x="314" y="1218"/>
                  </a:lnTo>
                  <a:lnTo>
                    <a:pt x="314" y="2670"/>
                  </a:lnTo>
                  <a:cubicBezTo>
                    <a:pt x="314" y="2945"/>
                    <a:pt x="354" y="3102"/>
                    <a:pt x="393" y="3181"/>
                  </a:cubicBezTo>
                  <a:cubicBezTo>
                    <a:pt x="393" y="3259"/>
                    <a:pt x="471" y="3338"/>
                    <a:pt x="550" y="3377"/>
                  </a:cubicBezTo>
                  <a:cubicBezTo>
                    <a:pt x="628" y="3455"/>
                    <a:pt x="746" y="3455"/>
                    <a:pt x="903" y="3455"/>
                  </a:cubicBezTo>
                  <a:cubicBezTo>
                    <a:pt x="1021" y="3455"/>
                    <a:pt x="1139" y="3455"/>
                    <a:pt x="1256" y="3416"/>
                  </a:cubicBezTo>
                  <a:lnTo>
                    <a:pt x="1178" y="3063"/>
                  </a:lnTo>
                  <a:lnTo>
                    <a:pt x="982" y="3063"/>
                  </a:lnTo>
                  <a:cubicBezTo>
                    <a:pt x="942" y="3063"/>
                    <a:pt x="903" y="3063"/>
                    <a:pt x="864" y="3024"/>
                  </a:cubicBezTo>
                  <a:cubicBezTo>
                    <a:pt x="825" y="3024"/>
                    <a:pt x="785" y="2984"/>
                    <a:pt x="785" y="2945"/>
                  </a:cubicBezTo>
                  <a:cubicBezTo>
                    <a:pt x="746" y="2906"/>
                    <a:pt x="746" y="2827"/>
                    <a:pt x="746" y="2710"/>
                  </a:cubicBezTo>
                  <a:lnTo>
                    <a:pt x="746" y="1218"/>
                  </a:lnTo>
                  <a:lnTo>
                    <a:pt x="1178" y="1218"/>
                  </a:lnTo>
                  <a:lnTo>
                    <a:pt x="1178" y="865"/>
                  </a:lnTo>
                  <a:lnTo>
                    <a:pt x="746" y="865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4469975" y="304850"/>
              <a:ext cx="52050" cy="87375"/>
            </a:xfrm>
            <a:custGeom>
              <a:avLst/>
              <a:gdLst/>
              <a:ahLst/>
              <a:cxnLst/>
              <a:rect l="l" t="t" r="r" b="b"/>
              <a:pathLst>
                <a:path w="2082" h="3495" extrusionOk="0">
                  <a:moveTo>
                    <a:pt x="1" y="0"/>
                  </a:moveTo>
                  <a:lnTo>
                    <a:pt x="1" y="3494"/>
                  </a:lnTo>
                  <a:lnTo>
                    <a:pt x="433" y="3494"/>
                  </a:lnTo>
                  <a:lnTo>
                    <a:pt x="433" y="2120"/>
                  </a:lnTo>
                  <a:cubicBezTo>
                    <a:pt x="433" y="1924"/>
                    <a:pt x="472" y="1767"/>
                    <a:pt x="511" y="1649"/>
                  </a:cubicBezTo>
                  <a:cubicBezTo>
                    <a:pt x="550" y="1531"/>
                    <a:pt x="629" y="1453"/>
                    <a:pt x="747" y="1374"/>
                  </a:cubicBezTo>
                  <a:cubicBezTo>
                    <a:pt x="864" y="1296"/>
                    <a:pt x="982" y="1257"/>
                    <a:pt x="1100" y="1257"/>
                  </a:cubicBezTo>
                  <a:cubicBezTo>
                    <a:pt x="1257" y="1257"/>
                    <a:pt x="1414" y="1335"/>
                    <a:pt x="1493" y="1414"/>
                  </a:cubicBezTo>
                  <a:cubicBezTo>
                    <a:pt x="1571" y="1531"/>
                    <a:pt x="1650" y="1688"/>
                    <a:pt x="1650" y="1885"/>
                  </a:cubicBezTo>
                  <a:lnTo>
                    <a:pt x="1650" y="3494"/>
                  </a:lnTo>
                  <a:lnTo>
                    <a:pt x="2081" y="3494"/>
                  </a:lnTo>
                  <a:lnTo>
                    <a:pt x="2081" y="1885"/>
                  </a:lnTo>
                  <a:cubicBezTo>
                    <a:pt x="2081" y="1649"/>
                    <a:pt x="2042" y="1453"/>
                    <a:pt x="1964" y="1335"/>
                  </a:cubicBezTo>
                  <a:cubicBezTo>
                    <a:pt x="1924" y="1178"/>
                    <a:pt x="1807" y="1100"/>
                    <a:pt x="1689" y="1021"/>
                  </a:cubicBezTo>
                  <a:cubicBezTo>
                    <a:pt x="1532" y="943"/>
                    <a:pt x="1375" y="903"/>
                    <a:pt x="1178" y="903"/>
                  </a:cubicBezTo>
                  <a:cubicBezTo>
                    <a:pt x="904" y="903"/>
                    <a:pt x="629" y="1021"/>
                    <a:pt x="433" y="125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8"/>
            <p:cNvSpPr/>
            <p:nvPr/>
          </p:nvSpPr>
          <p:spPr>
            <a:xfrm>
              <a:off x="5120650" y="5101975"/>
              <a:ext cx="83450" cy="106000"/>
            </a:xfrm>
            <a:custGeom>
              <a:avLst/>
              <a:gdLst/>
              <a:ahLst/>
              <a:cxnLst/>
              <a:rect l="l" t="t" r="r" b="b"/>
              <a:pathLst>
                <a:path w="3338" h="4240" extrusionOk="0">
                  <a:moveTo>
                    <a:pt x="1" y="0"/>
                  </a:moveTo>
                  <a:lnTo>
                    <a:pt x="1" y="510"/>
                  </a:lnTo>
                  <a:lnTo>
                    <a:pt x="1375" y="510"/>
                  </a:lnTo>
                  <a:lnTo>
                    <a:pt x="1375" y="4240"/>
                  </a:lnTo>
                  <a:lnTo>
                    <a:pt x="1963" y="4240"/>
                  </a:lnTo>
                  <a:lnTo>
                    <a:pt x="1963" y="510"/>
                  </a:lnTo>
                  <a:lnTo>
                    <a:pt x="3337" y="510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5211925" y="5101975"/>
              <a:ext cx="12775" cy="106000"/>
            </a:xfrm>
            <a:custGeom>
              <a:avLst/>
              <a:gdLst/>
              <a:ahLst/>
              <a:cxnLst/>
              <a:rect l="l" t="t" r="r" b="b"/>
              <a:pathLst>
                <a:path w="511" h="4240" extrusionOk="0">
                  <a:moveTo>
                    <a:pt x="0" y="0"/>
                  </a:moveTo>
                  <a:lnTo>
                    <a:pt x="0" y="628"/>
                  </a:lnTo>
                  <a:lnTo>
                    <a:pt x="511" y="628"/>
                  </a:lnTo>
                  <a:lnTo>
                    <a:pt x="511" y="0"/>
                  </a:lnTo>
                  <a:close/>
                  <a:moveTo>
                    <a:pt x="0" y="1178"/>
                  </a:moveTo>
                  <a:lnTo>
                    <a:pt x="0" y="4240"/>
                  </a:lnTo>
                  <a:lnTo>
                    <a:pt x="511" y="4240"/>
                  </a:lnTo>
                  <a:lnTo>
                    <a:pt x="511" y="1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5244300" y="5129450"/>
              <a:ext cx="103075" cy="78525"/>
            </a:xfrm>
            <a:custGeom>
              <a:avLst/>
              <a:gdLst/>
              <a:ahLst/>
              <a:cxnLst/>
              <a:rect l="l" t="t" r="r" b="b"/>
              <a:pathLst>
                <a:path w="4123" h="3141" extrusionOk="0">
                  <a:moveTo>
                    <a:pt x="1375" y="0"/>
                  </a:moveTo>
                  <a:cubicBezTo>
                    <a:pt x="1179" y="0"/>
                    <a:pt x="982" y="40"/>
                    <a:pt x="825" y="157"/>
                  </a:cubicBezTo>
                  <a:cubicBezTo>
                    <a:pt x="668" y="236"/>
                    <a:pt x="550" y="354"/>
                    <a:pt x="472" y="511"/>
                  </a:cubicBezTo>
                  <a:lnTo>
                    <a:pt x="472" y="79"/>
                  </a:lnTo>
                  <a:lnTo>
                    <a:pt x="1" y="79"/>
                  </a:lnTo>
                  <a:lnTo>
                    <a:pt x="1" y="3141"/>
                  </a:lnTo>
                  <a:lnTo>
                    <a:pt x="511" y="3141"/>
                  </a:lnTo>
                  <a:lnTo>
                    <a:pt x="511" y="1531"/>
                  </a:lnTo>
                  <a:cubicBezTo>
                    <a:pt x="511" y="1256"/>
                    <a:pt x="550" y="1060"/>
                    <a:pt x="590" y="903"/>
                  </a:cubicBezTo>
                  <a:cubicBezTo>
                    <a:pt x="668" y="746"/>
                    <a:pt x="747" y="668"/>
                    <a:pt x="865" y="589"/>
                  </a:cubicBezTo>
                  <a:cubicBezTo>
                    <a:pt x="982" y="511"/>
                    <a:pt x="1139" y="471"/>
                    <a:pt x="1257" y="471"/>
                  </a:cubicBezTo>
                  <a:cubicBezTo>
                    <a:pt x="1453" y="471"/>
                    <a:pt x="1610" y="511"/>
                    <a:pt x="1689" y="628"/>
                  </a:cubicBezTo>
                  <a:cubicBezTo>
                    <a:pt x="1767" y="746"/>
                    <a:pt x="1807" y="903"/>
                    <a:pt x="1807" y="1139"/>
                  </a:cubicBezTo>
                  <a:lnTo>
                    <a:pt x="1807" y="3141"/>
                  </a:lnTo>
                  <a:lnTo>
                    <a:pt x="2317" y="3141"/>
                  </a:lnTo>
                  <a:lnTo>
                    <a:pt x="2317" y="1374"/>
                  </a:lnTo>
                  <a:cubicBezTo>
                    <a:pt x="2317" y="1060"/>
                    <a:pt x="2395" y="825"/>
                    <a:pt x="2553" y="668"/>
                  </a:cubicBezTo>
                  <a:cubicBezTo>
                    <a:pt x="2670" y="511"/>
                    <a:pt x="2867" y="471"/>
                    <a:pt x="3063" y="471"/>
                  </a:cubicBezTo>
                  <a:cubicBezTo>
                    <a:pt x="3181" y="471"/>
                    <a:pt x="3298" y="471"/>
                    <a:pt x="3377" y="550"/>
                  </a:cubicBezTo>
                  <a:cubicBezTo>
                    <a:pt x="3455" y="589"/>
                    <a:pt x="3534" y="668"/>
                    <a:pt x="3573" y="746"/>
                  </a:cubicBezTo>
                  <a:cubicBezTo>
                    <a:pt x="3612" y="864"/>
                    <a:pt x="3612" y="982"/>
                    <a:pt x="3612" y="1217"/>
                  </a:cubicBezTo>
                  <a:lnTo>
                    <a:pt x="3612" y="3141"/>
                  </a:lnTo>
                  <a:lnTo>
                    <a:pt x="4123" y="3141"/>
                  </a:lnTo>
                  <a:lnTo>
                    <a:pt x="4123" y="1021"/>
                  </a:lnTo>
                  <a:cubicBezTo>
                    <a:pt x="4123" y="668"/>
                    <a:pt x="4044" y="432"/>
                    <a:pt x="3887" y="275"/>
                  </a:cubicBezTo>
                  <a:cubicBezTo>
                    <a:pt x="3730" y="79"/>
                    <a:pt x="3495" y="0"/>
                    <a:pt x="3181" y="0"/>
                  </a:cubicBezTo>
                  <a:cubicBezTo>
                    <a:pt x="2788" y="0"/>
                    <a:pt x="2474" y="197"/>
                    <a:pt x="2238" y="550"/>
                  </a:cubicBezTo>
                  <a:cubicBezTo>
                    <a:pt x="2199" y="393"/>
                    <a:pt x="2081" y="236"/>
                    <a:pt x="1924" y="157"/>
                  </a:cubicBezTo>
                  <a:cubicBezTo>
                    <a:pt x="1807" y="40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5362075" y="5129450"/>
              <a:ext cx="70700" cy="80500"/>
            </a:xfrm>
            <a:custGeom>
              <a:avLst/>
              <a:gdLst/>
              <a:ahLst/>
              <a:cxnLst/>
              <a:rect l="l" t="t" r="r" b="b"/>
              <a:pathLst>
                <a:path w="2828" h="3220" extrusionOk="0">
                  <a:moveTo>
                    <a:pt x="1453" y="432"/>
                  </a:moveTo>
                  <a:cubicBezTo>
                    <a:pt x="1728" y="432"/>
                    <a:pt x="1924" y="550"/>
                    <a:pt x="2081" y="746"/>
                  </a:cubicBezTo>
                  <a:cubicBezTo>
                    <a:pt x="2199" y="864"/>
                    <a:pt x="2277" y="1060"/>
                    <a:pt x="2277" y="1296"/>
                  </a:cubicBezTo>
                  <a:lnTo>
                    <a:pt x="589" y="1296"/>
                  </a:lnTo>
                  <a:cubicBezTo>
                    <a:pt x="589" y="1060"/>
                    <a:pt x="668" y="825"/>
                    <a:pt x="864" y="668"/>
                  </a:cubicBezTo>
                  <a:cubicBezTo>
                    <a:pt x="1021" y="511"/>
                    <a:pt x="1218" y="432"/>
                    <a:pt x="1453" y="432"/>
                  </a:cubicBezTo>
                  <a:close/>
                  <a:moveTo>
                    <a:pt x="1453" y="0"/>
                  </a:moveTo>
                  <a:cubicBezTo>
                    <a:pt x="1021" y="0"/>
                    <a:pt x="668" y="157"/>
                    <a:pt x="432" y="432"/>
                  </a:cubicBezTo>
                  <a:cubicBezTo>
                    <a:pt x="158" y="707"/>
                    <a:pt x="1" y="1099"/>
                    <a:pt x="1" y="1649"/>
                  </a:cubicBezTo>
                  <a:cubicBezTo>
                    <a:pt x="1" y="2120"/>
                    <a:pt x="158" y="2513"/>
                    <a:pt x="393" y="2787"/>
                  </a:cubicBezTo>
                  <a:cubicBezTo>
                    <a:pt x="668" y="3062"/>
                    <a:pt x="1021" y="3219"/>
                    <a:pt x="1453" y="3219"/>
                  </a:cubicBezTo>
                  <a:cubicBezTo>
                    <a:pt x="1806" y="3219"/>
                    <a:pt x="2120" y="3102"/>
                    <a:pt x="2356" y="2945"/>
                  </a:cubicBezTo>
                  <a:cubicBezTo>
                    <a:pt x="2592" y="2787"/>
                    <a:pt x="2709" y="2513"/>
                    <a:pt x="2827" y="2199"/>
                  </a:cubicBezTo>
                  <a:lnTo>
                    <a:pt x="2277" y="2159"/>
                  </a:lnTo>
                  <a:cubicBezTo>
                    <a:pt x="2199" y="2356"/>
                    <a:pt x="2081" y="2513"/>
                    <a:pt x="1963" y="2630"/>
                  </a:cubicBezTo>
                  <a:cubicBezTo>
                    <a:pt x="1806" y="2709"/>
                    <a:pt x="1649" y="2787"/>
                    <a:pt x="1453" y="2787"/>
                  </a:cubicBezTo>
                  <a:cubicBezTo>
                    <a:pt x="1218" y="2787"/>
                    <a:pt x="1021" y="2670"/>
                    <a:pt x="825" y="2513"/>
                  </a:cubicBezTo>
                  <a:cubicBezTo>
                    <a:pt x="668" y="2316"/>
                    <a:pt x="550" y="2081"/>
                    <a:pt x="550" y="1728"/>
                  </a:cubicBezTo>
                  <a:lnTo>
                    <a:pt x="2827" y="1728"/>
                  </a:lnTo>
                  <a:cubicBezTo>
                    <a:pt x="2827" y="1688"/>
                    <a:pt x="2827" y="1649"/>
                    <a:pt x="2827" y="1610"/>
                  </a:cubicBezTo>
                  <a:cubicBezTo>
                    <a:pt x="2827" y="1099"/>
                    <a:pt x="2709" y="707"/>
                    <a:pt x="2434" y="432"/>
                  </a:cubicBezTo>
                  <a:cubicBezTo>
                    <a:pt x="2199" y="157"/>
                    <a:pt x="1846" y="0"/>
                    <a:pt x="1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5488675" y="5100975"/>
              <a:ext cx="35350" cy="137425"/>
            </a:xfrm>
            <a:custGeom>
              <a:avLst/>
              <a:gdLst/>
              <a:ahLst/>
              <a:cxnLst/>
              <a:rect l="l" t="t" r="r" b="b"/>
              <a:pathLst>
                <a:path w="1414" h="5497" extrusionOk="0">
                  <a:moveTo>
                    <a:pt x="1021" y="1"/>
                  </a:moveTo>
                  <a:cubicBezTo>
                    <a:pt x="668" y="472"/>
                    <a:pt x="393" y="943"/>
                    <a:pt x="236" y="1453"/>
                  </a:cubicBezTo>
                  <a:cubicBezTo>
                    <a:pt x="79" y="1846"/>
                    <a:pt x="1" y="2278"/>
                    <a:pt x="1" y="2749"/>
                  </a:cubicBezTo>
                  <a:cubicBezTo>
                    <a:pt x="1" y="3259"/>
                    <a:pt x="118" y="3769"/>
                    <a:pt x="315" y="4241"/>
                  </a:cubicBezTo>
                  <a:cubicBezTo>
                    <a:pt x="511" y="4712"/>
                    <a:pt x="747" y="5143"/>
                    <a:pt x="1021" y="5497"/>
                  </a:cubicBezTo>
                  <a:lnTo>
                    <a:pt x="1414" y="5497"/>
                  </a:lnTo>
                  <a:cubicBezTo>
                    <a:pt x="825" y="4594"/>
                    <a:pt x="550" y="3652"/>
                    <a:pt x="550" y="2749"/>
                  </a:cubicBezTo>
                  <a:cubicBezTo>
                    <a:pt x="550" y="2395"/>
                    <a:pt x="589" y="2042"/>
                    <a:pt x="668" y="1650"/>
                  </a:cubicBezTo>
                  <a:cubicBezTo>
                    <a:pt x="747" y="1375"/>
                    <a:pt x="825" y="1100"/>
                    <a:pt x="943" y="825"/>
                  </a:cubicBezTo>
                  <a:cubicBezTo>
                    <a:pt x="1021" y="668"/>
                    <a:pt x="1178" y="393"/>
                    <a:pt x="1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5538725" y="5129450"/>
              <a:ext cx="103075" cy="78525"/>
            </a:xfrm>
            <a:custGeom>
              <a:avLst/>
              <a:gdLst/>
              <a:ahLst/>
              <a:cxnLst/>
              <a:rect l="l" t="t" r="r" b="b"/>
              <a:pathLst>
                <a:path w="4123" h="3141" extrusionOk="0">
                  <a:moveTo>
                    <a:pt x="1375" y="0"/>
                  </a:moveTo>
                  <a:cubicBezTo>
                    <a:pt x="1178" y="0"/>
                    <a:pt x="982" y="40"/>
                    <a:pt x="825" y="157"/>
                  </a:cubicBezTo>
                  <a:cubicBezTo>
                    <a:pt x="668" y="236"/>
                    <a:pt x="550" y="354"/>
                    <a:pt x="472" y="511"/>
                  </a:cubicBezTo>
                  <a:lnTo>
                    <a:pt x="472" y="79"/>
                  </a:lnTo>
                  <a:lnTo>
                    <a:pt x="1" y="79"/>
                  </a:lnTo>
                  <a:lnTo>
                    <a:pt x="1" y="3141"/>
                  </a:lnTo>
                  <a:lnTo>
                    <a:pt x="511" y="3141"/>
                  </a:lnTo>
                  <a:lnTo>
                    <a:pt x="511" y="1531"/>
                  </a:lnTo>
                  <a:cubicBezTo>
                    <a:pt x="511" y="1256"/>
                    <a:pt x="550" y="1060"/>
                    <a:pt x="590" y="903"/>
                  </a:cubicBezTo>
                  <a:cubicBezTo>
                    <a:pt x="668" y="746"/>
                    <a:pt x="747" y="668"/>
                    <a:pt x="864" y="589"/>
                  </a:cubicBezTo>
                  <a:cubicBezTo>
                    <a:pt x="982" y="511"/>
                    <a:pt x="1139" y="471"/>
                    <a:pt x="1257" y="471"/>
                  </a:cubicBezTo>
                  <a:cubicBezTo>
                    <a:pt x="1453" y="471"/>
                    <a:pt x="1610" y="511"/>
                    <a:pt x="1689" y="628"/>
                  </a:cubicBezTo>
                  <a:cubicBezTo>
                    <a:pt x="1767" y="746"/>
                    <a:pt x="1806" y="903"/>
                    <a:pt x="1806" y="1139"/>
                  </a:cubicBezTo>
                  <a:lnTo>
                    <a:pt x="1806" y="3141"/>
                  </a:lnTo>
                  <a:lnTo>
                    <a:pt x="2317" y="3141"/>
                  </a:lnTo>
                  <a:lnTo>
                    <a:pt x="2317" y="1374"/>
                  </a:lnTo>
                  <a:cubicBezTo>
                    <a:pt x="2317" y="1060"/>
                    <a:pt x="2395" y="825"/>
                    <a:pt x="2552" y="668"/>
                  </a:cubicBezTo>
                  <a:cubicBezTo>
                    <a:pt x="2670" y="511"/>
                    <a:pt x="2866" y="471"/>
                    <a:pt x="3063" y="471"/>
                  </a:cubicBezTo>
                  <a:cubicBezTo>
                    <a:pt x="3180" y="471"/>
                    <a:pt x="3298" y="471"/>
                    <a:pt x="3377" y="550"/>
                  </a:cubicBezTo>
                  <a:cubicBezTo>
                    <a:pt x="3455" y="589"/>
                    <a:pt x="3534" y="668"/>
                    <a:pt x="3573" y="746"/>
                  </a:cubicBezTo>
                  <a:cubicBezTo>
                    <a:pt x="3612" y="864"/>
                    <a:pt x="3612" y="982"/>
                    <a:pt x="3612" y="1217"/>
                  </a:cubicBezTo>
                  <a:lnTo>
                    <a:pt x="3612" y="3141"/>
                  </a:lnTo>
                  <a:lnTo>
                    <a:pt x="4123" y="3141"/>
                  </a:lnTo>
                  <a:lnTo>
                    <a:pt x="4123" y="1021"/>
                  </a:lnTo>
                  <a:cubicBezTo>
                    <a:pt x="4123" y="668"/>
                    <a:pt x="4044" y="432"/>
                    <a:pt x="3887" y="275"/>
                  </a:cubicBezTo>
                  <a:cubicBezTo>
                    <a:pt x="3730" y="79"/>
                    <a:pt x="3495" y="0"/>
                    <a:pt x="3180" y="0"/>
                  </a:cubicBezTo>
                  <a:cubicBezTo>
                    <a:pt x="2788" y="0"/>
                    <a:pt x="2474" y="197"/>
                    <a:pt x="2238" y="550"/>
                  </a:cubicBezTo>
                  <a:cubicBezTo>
                    <a:pt x="2199" y="393"/>
                    <a:pt x="2081" y="236"/>
                    <a:pt x="1924" y="157"/>
                  </a:cubicBezTo>
                  <a:cubicBezTo>
                    <a:pt x="1806" y="40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5661400" y="5101975"/>
              <a:ext cx="12800" cy="106000"/>
            </a:xfrm>
            <a:custGeom>
              <a:avLst/>
              <a:gdLst/>
              <a:ahLst/>
              <a:cxnLst/>
              <a:rect l="l" t="t" r="r" b="b"/>
              <a:pathLst>
                <a:path w="512" h="4240" extrusionOk="0">
                  <a:moveTo>
                    <a:pt x="1" y="0"/>
                  </a:moveTo>
                  <a:lnTo>
                    <a:pt x="1" y="628"/>
                  </a:lnTo>
                  <a:lnTo>
                    <a:pt x="511" y="628"/>
                  </a:lnTo>
                  <a:lnTo>
                    <a:pt x="511" y="0"/>
                  </a:lnTo>
                  <a:close/>
                  <a:moveTo>
                    <a:pt x="1" y="1178"/>
                  </a:moveTo>
                  <a:lnTo>
                    <a:pt x="1" y="4240"/>
                  </a:lnTo>
                  <a:lnTo>
                    <a:pt x="511" y="4240"/>
                  </a:lnTo>
                  <a:lnTo>
                    <a:pt x="511" y="1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5693800" y="5129450"/>
              <a:ext cx="61850" cy="78525"/>
            </a:xfrm>
            <a:custGeom>
              <a:avLst/>
              <a:gdLst/>
              <a:ahLst/>
              <a:cxnLst/>
              <a:rect l="l" t="t" r="r" b="b"/>
              <a:pathLst>
                <a:path w="2474" h="3141" extrusionOk="0">
                  <a:moveTo>
                    <a:pt x="1453" y="0"/>
                  </a:moveTo>
                  <a:cubicBezTo>
                    <a:pt x="1021" y="0"/>
                    <a:pt x="707" y="157"/>
                    <a:pt x="471" y="511"/>
                  </a:cubicBezTo>
                  <a:lnTo>
                    <a:pt x="471" y="79"/>
                  </a:lnTo>
                  <a:lnTo>
                    <a:pt x="0" y="79"/>
                  </a:lnTo>
                  <a:lnTo>
                    <a:pt x="0" y="3141"/>
                  </a:lnTo>
                  <a:lnTo>
                    <a:pt x="511" y="3141"/>
                  </a:lnTo>
                  <a:lnTo>
                    <a:pt x="511" y="1453"/>
                  </a:lnTo>
                  <a:cubicBezTo>
                    <a:pt x="511" y="1060"/>
                    <a:pt x="589" y="825"/>
                    <a:pt x="746" y="668"/>
                  </a:cubicBezTo>
                  <a:cubicBezTo>
                    <a:pt x="903" y="511"/>
                    <a:pt x="1099" y="471"/>
                    <a:pt x="1335" y="471"/>
                  </a:cubicBezTo>
                  <a:cubicBezTo>
                    <a:pt x="1453" y="471"/>
                    <a:pt x="1570" y="471"/>
                    <a:pt x="1688" y="550"/>
                  </a:cubicBezTo>
                  <a:cubicBezTo>
                    <a:pt x="1806" y="628"/>
                    <a:pt x="1884" y="707"/>
                    <a:pt x="1924" y="785"/>
                  </a:cubicBezTo>
                  <a:cubicBezTo>
                    <a:pt x="1963" y="903"/>
                    <a:pt x="1963" y="1060"/>
                    <a:pt x="1963" y="1256"/>
                  </a:cubicBezTo>
                  <a:lnTo>
                    <a:pt x="1963" y="3141"/>
                  </a:lnTo>
                  <a:lnTo>
                    <a:pt x="2473" y="3141"/>
                  </a:lnTo>
                  <a:lnTo>
                    <a:pt x="2473" y="1256"/>
                  </a:lnTo>
                  <a:cubicBezTo>
                    <a:pt x="2473" y="1021"/>
                    <a:pt x="2473" y="864"/>
                    <a:pt x="2473" y="746"/>
                  </a:cubicBezTo>
                  <a:cubicBezTo>
                    <a:pt x="2434" y="589"/>
                    <a:pt x="2356" y="471"/>
                    <a:pt x="2277" y="354"/>
                  </a:cubicBezTo>
                  <a:cubicBezTo>
                    <a:pt x="2199" y="275"/>
                    <a:pt x="2120" y="157"/>
                    <a:pt x="1963" y="118"/>
                  </a:cubicBezTo>
                  <a:cubicBezTo>
                    <a:pt x="1806" y="40"/>
                    <a:pt x="1610" y="0"/>
                    <a:pt x="1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5779175" y="5193225"/>
              <a:ext cx="14750" cy="14750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0" y="1"/>
                  </a:moveTo>
                  <a:lnTo>
                    <a:pt x="0" y="590"/>
                  </a:lnTo>
                  <a:lnTo>
                    <a:pt x="589" y="590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5815475" y="5100975"/>
              <a:ext cx="35375" cy="137425"/>
            </a:xfrm>
            <a:custGeom>
              <a:avLst/>
              <a:gdLst/>
              <a:ahLst/>
              <a:cxnLst/>
              <a:rect l="l" t="t" r="r" b="b"/>
              <a:pathLst>
                <a:path w="1415" h="5497" extrusionOk="0">
                  <a:moveTo>
                    <a:pt x="1" y="1"/>
                  </a:moveTo>
                  <a:cubicBezTo>
                    <a:pt x="236" y="393"/>
                    <a:pt x="394" y="668"/>
                    <a:pt x="472" y="864"/>
                  </a:cubicBezTo>
                  <a:cubicBezTo>
                    <a:pt x="590" y="1100"/>
                    <a:pt x="668" y="1375"/>
                    <a:pt x="747" y="1689"/>
                  </a:cubicBezTo>
                  <a:cubicBezTo>
                    <a:pt x="825" y="2042"/>
                    <a:pt x="865" y="2395"/>
                    <a:pt x="865" y="2749"/>
                  </a:cubicBezTo>
                  <a:cubicBezTo>
                    <a:pt x="865" y="3652"/>
                    <a:pt x="590" y="4594"/>
                    <a:pt x="1" y="5497"/>
                  </a:cubicBezTo>
                  <a:lnTo>
                    <a:pt x="394" y="5497"/>
                  </a:lnTo>
                  <a:cubicBezTo>
                    <a:pt x="668" y="5143"/>
                    <a:pt x="904" y="4712"/>
                    <a:pt x="1100" y="4241"/>
                  </a:cubicBezTo>
                  <a:cubicBezTo>
                    <a:pt x="1296" y="3769"/>
                    <a:pt x="1414" y="3259"/>
                    <a:pt x="1414" y="2749"/>
                  </a:cubicBezTo>
                  <a:cubicBezTo>
                    <a:pt x="1414" y="2278"/>
                    <a:pt x="1336" y="1846"/>
                    <a:pt x="1179" y="1453"/>
                  </a:cubicBezTo>
                  <a:cubicBezTo>
                    <a:pt x="1022" y="943"/>
                    <a:pt x="747" y="472"/>
                    <a:pt x="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1719100" y="510197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5" y="432"/>
                  </a:moveTo>
                  <a:cubicBezTo>
                    <a:pt x="1610" y="432"/>
                    <a:pt x="1807" y="550"/>
                    <a:pt x="1964" y="785"/>
                  </a:cubicBezTo>
                  <a:cubicBezTo>
                    <a:pt x="2160" y="982"/>
                    <a:pt x="2238" y="1453"/>
                    <a:pt x="2238" y="2159"/>
                  </a:cubicBezTo>
                  <a:cubicBezTo>
                    <a:pt x="2238" y="2827"/>
                    <a:pt x="2160" y="3298"/>
                    <a:pt x="1964" y="3533"/>
                  </a:cubicBezTo>
                  <a:cubicBezTo>
                    <a:pt x="1807" y="3769"/>
                    <a:pt x="1610" y="3886"/>
                    <a:pt x="1375" y="3886"/>
                  </a:cubicBezTo>
                  <a:cubicBezTo>
                    <a:pt x="1139" y="3886"/>
                    <a:pt x="943" y="3769"/>
                    <a:pt x="786" y="3533"/>
                  </a:cubicBezTo>
                  <a:cubicBezTo>
                    <a:pt x="629" y="3298"/>
                    <a:pt x="550" y="2827"/>
                    <a:pt x="550" y="2159"/>
                  </a:cubicBezTo>
                  <a:cubicBezTo>
                    <a:pt x="550" y="1453"/>
                    <a:pt x="629" y="982"/>
                    <a:pt x="825" y="746"/>
                  </a:cubicBezTo>
                  <a:cubicBezTo>
                    <a:pt x="943" y="510"/>
                    <a:pt x="1139" y="432"/>
                    <a:pt x="1375" y="432"/>
                  </a:cubicBezTo>
                  <a:close/>
                  <a:moveTo>
                    <a:pt x="1375" y="0"/>
                  </a:moveTo>
                  <a:cubicBezTo>
                    <a:pt x="1061" y="0"/>
                    <a:pt x="825" y="79"/>
                    <a:pt x="629" y="236"/>
                  </a:cubicBezTo>
                  <a:cubicBezTo>
                    <a:pt x="433" y="393"/>
                    <a:pt x="276" y="628"/>
                    <a:pt x="158" y="942"/>
                  </a:cubicBezTo>
                  <a:cubicBezTo>
                    <a:pt x="79" y="1256"/>
                    <a:pt x="1" y="1649"/>
                    <a:pt x="1" y="2159"/>
                  </a:cubicBezTo>
                  <a:cubicBezTo>
                    <a:pt x="1" y="2944"/>
                    <a:pt x="158" y="3533"/>
                    <a:pt x="433" y="3886"/>
                  </a:cubicBezTo>
                  <a:cubicBezTo>
                    <a:pt x="668" y="4161"/>
                    <a:pt x="982" y="4318"/>
                    <a:pt x="1375" y="4318"/>
                  </a:cubicBezTo>
                  <a:cubicBezTo>
                    <a:pt x="1689" y="4318"/>
                    <a:pt x="1964" y="4240"/>
                    <a:pt x="2160" y="4044"/>
                  </a:cubicBezTo>
                  <a:cubicBezTo>
                    <a:pt x="2356" y="3886"/>
                    <a:pt x="2513" y="3651"/>
                    <a:pt x="2592" y="3337"/>
                  </a:cubicBezTo>
                  <a:cubicBezTo>
                    <a:pt x="2709" y="3062"/>
                    <a:pt x="2749" y="2630"/>
                    <a:pt x="2749" y="2159"/>
                  </a:cubicBezTo>
                  <a:cubicBezTo>
                    <a:pt x="2749" y="1727"/>
                    <a:pt x="2709" y="1413"/>
                    <a:pt x="2670" y="1139"/>
                  </a:cubicBezTo>
                  <a:cubicBezTo>
                    <a:pt x="2592" y="903"/>
                    <a:pt x="2513" y="707"/>
                    <a:pt x="2395" y="510"/>
                  </a:cubicBezTo>
                  <a:cubicBezTo>
                    <a:pt x="2278" y="353"/>
                    <a:pt x="2160" y="236"/>
                    <a:pt x="1964" y="118"/>
                  </a:cubicBezTo>
                  <a:cubicBezTo>
                    <a:pt x="1807" y="39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1411925" y="4016525"/>
              <a:ext cx="3974700" cy="25"/>
            </a:xfrm>
            <a:custGeom>
              <a:avLst/>
              <a:gdLst/>
              <a:ahLst/>
              <a:cxnLst/>
              <a:rect l="l" t="t" r="r" b="b"/>
              <a:pathLst>
                <a:path w="158988" h="1" fill="none" extrusionOk="0">
                  <a:moveTo>
                    <a:pt x="1" y="1"/>
                  </a:moveTo>
                  <a:lnTo>
                    <a:pt x="158988" y="1"/>
                  </a:lnTo>
                </a:path>
              </a:pathLst>
            </a:custGeom>
            <a:noFill/>
            <a:ln w="27475" cap="flat" cmpd="sng">
              <a:solidFill>
                <a:srgbClr val="FFBF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1418800" y="4511150"/>
              <a:ext cx="3959975" cy="25"/>
            </a:xfrm>
            <a:custGeom>
              <a:avLst/>
              <a:gdLst/>
              <a:ahLst/>
              <a:cxnLst/>
              <a:rect l="l" t="t" r="r" b="b"/>
              <a:pathLst>
                <a:path w="158399" h="1" fill="none" extrusionOk="0">
                  <a:moveTo>
                    <a:pt x="0" y="1"/>
                  </a:moveTo>
                  <a:lnTo>
                    <a:pt x="158399" y="1"/>
                  </a:lnTo>
                </a:path>
              </a:pathLst>
            </a:custGeom>
            <a:noFill/>
            <a:ln w="27475" cap="flat" cmpd="sng">
              <a:solidFill>
                <a:srgbClr val="BF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5213875" y="4343350"/>
              <a:ext cx="321925" cy="340550"/>
            </a:xfrm>
            <a:custGeom>
              <a:avLst/>
              <a:gdLst/>
              <a:ahLst/>
              <a:cxnLst/>
              <a:rect l="l" t="t" r="r" b="b"/>
              <a:pathLst>
                <a:path w="12877" h="13622" extrusionOk="0">
                  <a:moveTo>
                    <a:pt x="6439" y="0"/>
                  </a:moveTo>
                  <a:cubicBezTo>
                    <a:pt x="2906" y="0"/>
                    <a:pt x="1" y="3023"/>
                    <a:pt x="1" y="6791"/>
                  </a:cubicBezTo>
                  <a:cubicBezTo>
                    <a:pt x="1" y="10560"/>
                    <a:pt x="2906" y="13622"/>
                    <a:pt x="6439" y="13622"/>
                  </a:cubicBezTo>
                  <a:cubicBezTo>
                    <a:pt x="10011" y="13622"/>
                    <a:pt x="12877" y="10560"/>
                    <a:pt x="12877" y="6791"/>
                  </a:cubicBezTo>
                  <a:cubicBezTo>
                    <a:pt x="12877" y="3023"/>
                    <a:pt x="10011" y="0"/>
                    <a:pt x="6439" y="0"/>
                  </a:cubicBezTo>
                  <a:close/>
                </a:path>
              </a:pathLst>
            </a:custGeom>
            <a:solidFill>
              <a:srgbClr val="BF0000"/>
            </a:solidFill>
            <a:ln w="1667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5274725" y="4453250"/>
              <a:ext cx="97200" cy="122700"/>
            </a:xfrm>
            <a:custGeom>
              <a:avLst/>
              <a:gdLst/>
              <a:ahLst/>
              <a:cxnLst/>
              <a:rect l="l" t="t" r="r" b="b"/>
              <a:pathLst>
                <a:path w="3888" h="4908" extrusionOk="0">
                  <a:moveTo>
                    <a:pt x="1" y="1"/>
                  </a:moveTo>
                  <a:lnTo>
                    <a:pt x="1" y="4908"/>
                  </a:lnTo>
                  <a:lnTo>
                    <a:pt x="629" y="4908"/>
                  </a:lnTo>
                  <a:lnTo>
                    <a:pt x="629" y="1061"/>
                  </a:lnTo>
                  <a:lnTo>
                    <a:pt x="3220" y="4908"/>
                  </a:lnTo>
                  <a:lnTo>
                    <a:pt x="3887" y="4908"/>
                  </a:lnTo>
                  <a:lnTo>
                    <a:pt x="3887" y="1"/>
                  </a:lnTo>
                  <a:lnTo>
                    <a:pt x="3259" y="1"/>
                  </a:lnTo>
                  <a:lnTo>
                    <a:pt x="3259" y="384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5391525" y="4453250"/>
              <a:ext cx="27500" cy="74625"/>
            </a:xfrm>
            <a:custGeom>
              <a:avLst/>
              <a:gdLst/>
              <a:ahLst/>
              <a:cxnLst/>
              <a:rect l="l" t="t" r="r" b="b"/>
              <a:pathLst>
                <a:path w="1100" h="2985" extrusionOk="0">
                  <a:moveTo>
                    <a:pt x="864" y="1"/>
                  </a:moveTo>
                  <a:cubicBezTo>
                    <a:pt x="785" y="118"/>
                    <a:pt x="668" y="236"/>
                    <a:pt x="511" y="393"/>
                  </a:cubicBezTo>
                  <a:cubicBezTo>
                    <a:pt x="354" y="511"/>
                    <a:pt x="197" y="629"/>
                    <a:pt x="0" y="747"/>
                  </a:cubicBezTo>
                  <a:lnTo>
                    <a:pt x="0" y="1100"/>
                  </a:lnTo>
                  <a:cubicBezTo>
                    <a:pt x="118" y="1061"/>
                    <a:pt x="236" y="982"/>
                    <a:pt x="354" y="904"/>
                  </a:cubicBezTo>
                  <a:cubicBezTo>
                    <a:pt x="511" y="825"/>
                    <a:pt x="628" y="747"/>
                    <a:pt x="707" y="668"/>
                  </a:cubicBezTo>
                  <a:lnTo>
                    <a:pt x="707" y="2984"/>
                  </a:lnTo>
                  <a:lnTo>
                    <a:pt x="1099" y="2984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5441575" y="4454225"/>
              <a:ext cx="50075" cy="74625"/>
            </a:xfrm>
            <a:custGeom>
              <a:avLst/>
              <a:gdLst/>
              <a:ahLst/>
              <a:cxnLst/>
              <a:rect l="l" t="t" r="r" b="b"/>
              <a:pathLst>
                <a:path w="2003" h="2985" extrusionOk="0">
                  <a:moveTo>
                    <a:pt x="354" y="1"/>
                  </a:moveTo>
                  <a:lnTo>
                    <a:pt x="79" y="1532"/>
                  </a:lnTo>
                  <a:lnTo>
                    <a:pt x="432" y="1571"/>
                  </a:lnTo>
                  <a:cubicBezTo>
                    <a:pt x="471" y="1493"/>
                    <a:pt x="550" y="1414"/>
                    <a:pt x="628" y="1375"/>
                  </a:cubicBezTo>
                  <a:cubicBezTo>
                    <a:pt x="746" y="1296"/>
                    <a:pt x="864" y="1296"/>
                    <a:pt x="982" y="1296"/>
                  </a:cubicBezTo>
                  <a:cubicBezTo>
                    <a:pt x="1139" y="1296"/>
                    <a:pt x="1296" y="1336"/>
                    <a:pt x="1414" y="1453"/>
                  </a:cubicBezTo>
                  <a:cubicBezTo>
                    <a:pt x="1531" y="1571"/>
                    <a:pt x="1610" y="1768"/>
                    <a:pt x="1610" y="1964"/>
                  </a:cubicBezTo>
                  <a:cubicBezTo>
                    <a:pt x="1610" y="2160"/>
                    <a:pt x="1531" y="2356"/>
                    <a:pt x="1414" y="2474"/>
                  </a:cubicBezTo>
                  <a:cubicBezTo>
                    <a:pt x="1296" y="2631"/>
                    <a:pt x="1139" y="2670"/>
                    <a:pt x="982" y="2670"/>
                  </a:cubicBezTo>
                  <a:cubicBezTo>
                    <a:pt x="825" y="2670"/>
                    <a:pt x="707" y="2631"/>
                    <a:pt x="589" y="2553"/>
                  </a:cubicBezTo>
                  <a:cubicBezTo>
                    <a:pt x="511" y="2474"/>
                    <a:pt x="432" y="2317"/>
                    <a:pt x="393" y="2121"/>
                  </a:cubicBezTo>
                  <a:lnTo>
                    <a:pt x="0" y="2160"/>
                  </a:lnTo>
                  <a:cubicBezTo>
                    <a:pt x="40" y="2396"/>
                    <a:pt x="118" y="2592"/>
                    <a:pt x="314" y="2749"/>
                  </a:cubicBezTo>
                  <a:cubicBezTo>
                    <a:pt x="471" y="2906"/>
                    <a:pt x="707" y="2984"/>
                    <a:pt x="982" y="2984"/>
                  </a:cubicBezTo>
                  <a:cubicBezTo>
                    <a:pt x="1296" y="2984"/>
                    <a:pt x="1571" y="2867"/>
                    <a:pt x="1767" y="2631"/>
                  </a:cubicBezTo>
                  <a:cubicBezTo>
                    <a:pt x="1924" y="2435"/>
                    <a:pt x="2002" y="2199"/>
                    <a:pt x="2002" y="1925"/>
                  </a:cubicBezTo>
                  <a:cubicBezTo>
                    <a:pt x="2002" y="1650"/>
                    <a:pt x="1885" y="1414"/>
                    <a:pt x="1728" y="1218"/>
                  </a:cubicBezTo>
                  <a:cubicBezTo>
                    <a:pt x="1531" y="1061"/>
                    <a:pt x="1335" y="943"/>
                    <a:pt x="1060" y="943"/>
                  </a:cubicBezTo>
                  <a:cubicBezTo>
                    <a:pt x="864" y="943"/>
                    <a:pt x="668" y="1022"/>
                    <a:pt x="511" y="1139"/>
                  </a:cubicBezTo>
                  <a:lnTo>
                    <a:pt x="668" y="354"/>
                  </a:lnTo>
                  <a:lnTo>
                    <a:pt x="1845" y="354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5213875" y="3860475"/>
              <a:ext cx="321925" cy="340575"/>
            </a:xfrm>
            <a:custGeom>
              <a:avLst/>
              <a:gdLst/>
              <a:ahLst/>
              <a:cxnLst/>
              <a:rect l="l" t="t" r="r" b="b"/>
              <a:pathLst>
                <a:path w="12877" h="13623" extrusionOk="0">
                  <a:moveTo>
                    <a:pt x="6439" y="1"/>
                  </a:moveTo>
                  <a:cubicBezTo>
                    <a:pt x="2906" y="1"/>
                    <a:pt x="1" y="3063"/>
                    <a:pt x="1" y="6832"/>
                  </a:cubicBezTo>
                  <a:cubicBezTo>
                    <a:pt x="1" y="10600"/>
                    <a:pt x="2906" y="13623"/>
                    <a:pt x="6439" y="13623"/>
                  </a:cubicBezTo>
                  <a:cubicBezTo>
                    <a:pt x="10011" y="13623"/>
                    <a:pt x="12877" y="10600"/>
                    <a:pt x="12877" y="6832"/>
                  </a:cubicBezTo>
                  <a:cubicBezTo>
                    <a:pt x="12877" y="3063"/>
                    <a:pt x="10011" y="1"/>
                    <a:pt x="6439" y="1"/>
                  </a:cubicBezTo>
                  <a:close/>
                </a:path>
              </a:pathLst>
            </a:custGeom>
            <a:solidFill>
              <a:srgbClr val="FF7F00"/>
            </a:solidFill>
            <a:ln w="1667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5274725" y="3971375"/>
              <a:ext cx="97200" cy="122700"/>
            </a:xfrm>
            <a:custGeom>
              <a:avLst/>
              <a:gdLst/>
              <a:ahLst/>
              <a:cxnLst/>
              <a:rect l="l" t="t" r="r" b="b"/>
              <a:pathLst>
                <a:path w="3888" h="4908" extrusionOk="0">
                  <a:moveTo>
                    <a:pt x="1" y="1"/>
                  </a:moveTo>
                  <a:lnTo>
                    <a:pt x="1" y="4908"/>
                  </a:lnTo>
                  <a:lnTo>
                    <a:pt x="629" y="4908"/>
                  </a:lnTo>
                  <a:lnTo>
                    <a:pt x="629" y="1061"/>
                  </a:lnTo>
                  <a:lnTo>
                    <a:pt x="3220" y="4908"/>
                  </a:lnTo>
                  <a:lnTo>
                    <a:pt x="3887" y="4908"/>
                  </a:lnTo>
                  <a:lnTo>
                    <a:pt x="3887" y="1"/>
                  </a:lnTo>
                  <a:lnTo>
                    <a:pt x="3259" y="1"/>
                  </a:lnTo>
                  <a:lnTo>
                    <a:pt x="3259" y="384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5391525" y="3970400"/>
              <a:ext cx="27500" cy="74625"/>
            </a:xfrm>
            <a:custGeom>
              <a:avLst/>
              <a:gdLst/>
              <a:ahLst/>
              <a:cxnLst/>
              <a:rect l="l" t="t" r="r" b="b"/>
              <a:pathLst>
                <a:path w="1100" h="2985" extrusionOk="0">
                  <a:moveTo>
                    <a:pt x="864" y="1"/>
                  </a:moveTo>
                  <a:cubicBezTo>
                    <a:pt x="785" y="158"/>
                    <a:pt x="668" y="275"/>
                    <a:pt x="511" y="432"/>
                  </a:cubicBezTo>
                  <a:cubicBezTo>
                    <a:pt x="354" y="550"/>
                    <a:pt x="197" y="668"/>
                    <a:pt x="0" y="746"/>
                  </a:cubicBezTo>
                  <a:lnTo>
                    <a:pt x="0" y="1100"/>
                  </a:lnTo>
                  <a:cubicBezTo>
                    <a:pt x="118" y="1061"/>
                    <a:pt x="236" y="1021"/>
                    <a:pt x="354" y="943"/>
                  </a:cubicBezTo>
                  <a:cubicBezTo>
                    <a:pt x="511" y="825"/>
                    <a:pt x="628" y="746"/>
                    <a:pt x="707" y="668"/>
                  </a:cubicBezTo>
                  <a:lnTo>
                    <a:pt x="707" y="2984"/>
                  </a:lnTo>
                  <a:lnTo>
                    <a:pt x="1099" y="2984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5438625" y="3971375"/>
              <a:ext cx="52050" cy="73650"/>
            </a:xfrm>
            <a:custGeom>
              <a:avLst/>
              <a:gdLst/>
              <a:ahLst/>
              <a:cxnLst/>
              <a:rect l="l" t="t" r="r" b="b"/>
              <a:pathLst>
                <a:path w="2082" h="2946" extrusionOk="0">
                  <a:moveTo>
                    <a:pt x="1296" y="550"/>
                  </a:moveTo>
                  <a:lnTo>
                    <a:pt x="1296" y="1924"/>
                  </a:lnTo>
                  <a:lnTo>
                    <a:pt x="354" y="1924"/>
                  </a:lnTo>
                  <a:lnTo>
                    <a:pt x="1296" y="550"/>
                  </a:lnTo>
                  <a:close/>
                  <a:moveTo>
                    <a:pt x="1375" y="1"/>
                  </a:moveTo>
                  <a:lnTo>
                    <a:pt x="1" y="1924"/>
                  </a:lnTo>
                  <a:lnTo>
                    <a:pt x="1" y="2238"/>
                  </a:lnTo>
                  <a:lnTo>
                    <a:pt x="1296" y="2238"/>
                  </a:lnTo>
                  <a:lnTo>
                    <a:pt x="1296" y="2945"/>
                  </a:lnTo>
                  <a:lnTo>
                    <a:pt x="1689" y="2945"/>
                  </a:lnTo>
                  <a:lnTo>
                    <a:pt x="1689" y="2238"/>
                  </a:lnTo>
                  <a:lnTo>
                    <a:pt x="2081" y="2238"/>
                  </a:lnTo>
                  <a:lnTo>
                    <a:pt x="2081" y="1924"/>
                  </a:lnTo>
                  <a:lnTo>
                    <a:pt x="1689" y="1924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2458100" y="5101975"/>
              <a:ext cx="69700" cy="106000"/>
            </a:xfrm>
            <a:custGeom>
              <a:avLst/>
              <a:gdLst/>
              <a:ahLst/>
              <a:cxnLst/>
              <a:rect l="l" t="t" r="r" b="b"/>
              <a:pathLst>
                <a:path w="2788" h="4240" extrusionOk="0">
                  <a:moveTo>
                    <a:pt x="1492" y="0"/>
                  </a:moveTo>
                  <a:cubicBezTo>
                    <a:pt x="1061" y="0"/>
                    <a:pt x="747" y="118"/>
                    <a:pt x="511" y="314"/>
                  </a:cubicBezTo>
                  <a:cubicBezTo>
                    <a:pt x="275" y="510"/>
                    <a:pt x="158" y="824"/>
                    <a:pt x="118" y="1217"/>
                  </a:cubicBezTo>
                  <a:lnTo>
                    <a:pt x="629" y="1256"/>
                  </a:lnTo>
                  <a:cubicBezTo>
                    <a:pt x="629" y="1021"/>
                    <a:pt x="707" y="785"/>
                    <a:pt x="864" y="667"/>
                  </a:cubicBezTo>
                  <a:cubicBezTo>
                    <a:pt x="1021" y="510"/>
                    <a:pt x="1218" y="432"/>
                    <a:pt x="1453" y="432"/>
                  </a:cubicBezTo>
                  <a:cubicBezTo>
                    <a:pt x="1689" y="432"/>
                    <a:pt x="1885" y="510"/>
                    <a:pt x="2042" y="628"/>
                  </a:cubicBezTo>
                  <a:cubicBezTo>
                    <a:pt x="2199" y="785"/>
                    <a:pt x="2238" y="942"/>
                    <a:pt x="2238" y="1139"/>
                  </a:cubicBezTo>
                  <a:cubicBezTo>
                    <a:pt x="2238" y="1335"/>
                    <a:pt x="2160" y="1570"/>
                    <a:pt x="2003" y="1767"/>
                  </a:cubicBezTo>
                  <a:cubicBezTo>
                    <a:pt x="1846" y="2002"/>
                    <a:pt x="1532" y="2316"/>
                    <a:pt x="1100" y="2670"/>
                  </a:cubicBezTo>
                  <a:cubicBezTo>
                    <a:pt x="786" y="2905"/>
                    <a:pt x="550" y="3141"/>
                    <a:pt x="393" y="3298"/>
                  </a:cubicBezTo>
                  <a:cubicBezTo>
                    <a:pt x="236" y="3494"/>
                    <a:pt x="158" y="3690"/>
                    <a:pt x="79" y="3886"/>
                  </a:cubicBezTo>
                  <a:cubicBezTo>
                    <a:pt x="40" y="4004"/>
                    <a:pt x="1" y="4122"/>
                    <a:pt x="1" y="4240"/>
                  </a:cubicBezTo>
                  <a:lnTo>
                    <a:pt x="2788" y="4240"/>
                  </a:lnTo>
                  <a:lnTo>
                    <a:pt x="2788" y="3729"/>
                  </a:lnTo>
                  <a:lnTo>
                    <a:pt x="747" y="3729"/>
                  </a:lnTo>
                  <a:cubicBezTo>
                    <a:pt x="786" y="3651"/>
                    <a:pt x="864" y="3533"/>
                    <a:pt x="943" y="3455"/>
                  </a:cubicBezTo>
                  <a:cubicBezTo>
                    <a:pt x="1021" y="3376"/>
                    <a:pt x="1218" y="3180"/>
                    <a:pt x="1532" y="2905"/>
                  </a:cubicBezTo>
                  <a:cubicBezTo>
                    <a:pt x="1924" y="2591"/>
                    <a:pt x="2199" y="2355"/>
                    <a:pt x="2356" y="2198"/>
                  </a:cubicBezTo>
                  <a:cubicBezTo>
                    <a:pt x="2513" y="2002"/>
                    <a:pt x="2631" y="1845"/>
                    <a:pt x="2670" y="1649"/>
                  </a:cubicBezTo>
                  <a:cubicBezTo>
                    <a:pt x="2749" y="1492"/>
                    <a:pt x="2788" y="1335"/>
                    <a:pt x="2788" y="1178"/>
                  </a:cubicBezTo>
                  <a:cubicBezTo>
                    <a:pt x="2788" y="824"/>
                    <a:pt x="2670" y="550"/>
                    <a:pt x="2435" y="314"/>
                  </a:cubicBezTo>
                  <a:cubicBezTo>
                    <a:pt x="2199" y="118"/>
                    <a:pt x="1885" y="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2541525" y="510197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4" y="432"/>
                  </a:moveTo>
                  <a:cubicBezTo>
                    <a:pt x="1610" y="432"/>
                    <a:pt x="1806" y="550"/>
                    <a:pt x="2002" y="785"/>
                  </a:cubicBezTo>
                  <a:cubicBezTo>
                    <a:pt x="2160" y="982"/>
                    <a:pt x="2238" y="1453"/>
                    <a:pt x="2238" y="2159"/>
                  </a:cubicBezTo>
                  <a:cubicBezTo>
                    <a:pt x="2238" y="2827"/>
                    <a:pt x="2160" y="3298"/>
                    <a:pt x="2002" y="3533"/>
                  </a:cubicBezTo>
                  <a:cubicBezTo>
                    <a:pt x="1806" y="3769"/>
                    <a:pt x="1610" y="3886"/>
                    <a:pt x="1374" y="3886"/>
                  </a:cubicBezTo>
                  <a:cubicBezTo>
                    <a:pt x="1139" y="3886"/>
                    <a:pt x="943" y="3769"/>
                    <a:pt x="786" y="3533"/>
                  </a:cubicBezTo>
                  <a:cubicBezTo>
                    <a:pt x="629" y="3298"/>
                    <a:pt x="550" y="2827"/>
                    <a:pt x="550" y="2159"/>
                  </a:cubicBezTo>
                  <a:cubicBezTo>
                    <a:pt x="550" y="1453"/>
                    <a:pt x="629" y="982"/>
                    <a:pt x="825" y="746"/>
                  </a:cubicBezTo>
                  <a:cubicBezTo>
                    <a:pt x="943" y="510"/>
                    <a:pt x="1139" y="432"/>
                    <a:pt x="1374" y="432"/>
                  </a:cubicBezTo>
                  <a:close/>
                  <a:moveTo>
                    <a:pt x="1374" y="0"/>
                  </a:moveTo>
                  <a:cubicBezTo>
                    <a:pt x="1100" y="0"/>
                    <a:pt x="825" y="79"/>
                    <a:pt x="629" y="236"/>
                  </a:cubicBezTo>
                  <a:cubicBezTo>
                    <a:pt x="432" y="393"/>
                    <a:pt x="275" y="628"/>
                    <a:pt x="157" y="942"/>
                  </a:cubicBezTo>
                  <a:cubicBezTo>
                    <a:pt x="79" y="1256"/>
                    <a:pt x="0" y="1649"/>
                    <a:pt x="0" y="2159"/>
                  </a:cubicBezTo>
                  <a:cubicBezTo>
                    <a:pt x="0" y="2944"/>
                    <a:pt x="157" y="3533"/>
                    <a:pt x="432" y="3886"/>
                  </a:cubicBezTo>
                  <a:cubicBezTo>
                    <a:pt x="668" y="4161"/>
                    <a:pt x="982" y="4318"/>
                    <a:pt x="1374" y="4318"/>
                  </a:cubicBezTo>
                  <a:cubicBezTo>
                    <a:pt x="1688" y="4318"/>
                    <a:pt x="1963" y="4240"/>
                    <a:pt x="2160" y="4044"/>
                  </a:cubicBezTo>
                  <a:cubicBezTo>
                    <a:pt x="2356" y="3886"/>
                    <a:pt x="2513" y="3651"/>
                    <a:pt x="2591" y="3337"/>
                  </a:cubicBezTo>
                  <a:cubicBezTo>
                    <a:pt x="2709" y="3062"/>
                    <a:pt x="2748" y="2630"/>
                    <a:pt x="2748" y="2159"/>
                  </a:cubicBezTo>
                  <a:cubicBezTo>
                    <a:pt x="2748" y="1727"/>
                    <a:pt x="2709" y="1413"/>
                    <a:pt x="2670" y="1139"/>
                  </a:cubicBezTo>
                  <a:cubicBezTo>
                    <a:pt x="2591" y="903"/>
                    <a:pt x="2513" y="707"/>
                    <a:pt x="2395" y="510"/>
                  </a:cubicBezTo>
                  <a:cubicBezTo>
                    <a:pt x="2277" y="353"/>
                    <a:pt x="2160" y="236"/>
                    <a:pt x="1963" y="118"/>
                  </a:cubicBezTo>
                  <a:cubicBezTo>
                    <a:pt x="1806" y="39"/>
                    <a:pt x="1610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3200050" y="5101975"/>
              <a:ext cx="72650" cy="106000"/>
            </a:xfrm>
            <a:custGeom>
              <a:avLst/>
              <a:gdLst/>
              <a:ahLst/>
              <a:cxnLst/>
              <a:rect l="l" t="t" r="r" b="b"/>
              <a:pathLst>
                <a:path w="2906" h="4240" extrusionOk="0">
                  <a:moveTo>
                    <a:pt x="1806" y="864"/>
                  </a:moveTo>
                  <a:lnTo>
                    <a:pt x="1806" y="2748"/>
                  </a:lnTo>
                  <a:lnTo>
                    <a:pt x="511" y="2748"/>
                  </a:lnTo>
                  <a:lnTo>
                    <a:pt x="1806" y="864"/>
                  </a:lnTo>
                  <a:close/>
                  <a:moveTo>
                    <a:pt x="1924" y="0"/>
                  </a:moveTo>
                  <a:lnTo>
                    <a:pt x="0" y="2748"/>
                  </a:lnTo>
                  <a:lnTo>
                    <a:pt x="0" y="3219"/>
                  </a:lnTo>
                  <a:lnTo>
                    <a:pt x="1806" y="3219"/>
                  </a:lnTo>
                  <a:lnTo>
                    <a:pt x="1806" y="4240"/>
                  </a:lnTo>
                  <a:lnTo>
                    <a:pt x="2316" y="4240"/>
                  </a:lnTo>
                  <a:lnTo>
                    <a:pt x="2316" y="3219"/>
                  </a:lnTo>
                  <a:lnTo>
                    <a:pt x="2905" y="3219"/>
                  </a:lnTo>
                  <a:lnTo>
                    <a:pt x="2905" y="2748"/>
                  </a:lnTo>
                  <a:lnTo>
                    <a:pt x="2316" y="2748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286400" y="5101975"/>
              <a:ext cx="67750" cy="107975"/>
            </a:xfrm>
            <a:custGeom>
              <a:avLst/>
              <a:gdLst/>
              <a:ahLst/>
              <a:cxnLst/>
              <a:rect l="l" t="t" r="r" b="b"/>
              <a:pathLst>
                <a:path w="2710" h="4319" extrusionOk="0">
                  <a:moveTo>
                    <a:pt x="1336" y="432"/>
                  </a:moveTo>
                  <a:cubicBezTo>
                    <a:pt x="1571" y="432"/>
                    <a:pt x="1807" y="550"/>
                    <a:pt x="1964" y="785"/>
                  </a:cubicBezTo>
                  <a:cubicBezTo>
                    <a:pt x="2121" y="982"/>
                    <a:pt x="2199" y="1453"/>
                    <a:pt x="2199" y="2159"/>
                  </a:cubicBezTo>
                  <a:cubicBezTo>
                    <a:pt x="2199" y="2827"/>
                    <a:pt x="2121" y="3298"/>
                    <a:pt x="1964" y="3533"/>
                  </a:cubicBezTo>
                  <a:cubicBezTo>
                    <a:pt x="1807" y="3769"/>
                    <a:pt x="1610" y="3886"/>
                    <a:pt x="1336" y="3886"/>
                  </a:cubicBezTo>
                  <a:cubicBezTo>
                    <a:pt x="1100" y="3886"/>
                    <a:pt x="904" y="3769"/>
                    <a:pt x="747" y="3533"/>
                  </a:cubicBezTo>
                  <a:cubicBezTo>
                    <a:pt x="590" y="3298"/>
                    <a:pt x="511" y="2827"/>
                    <a:pt x="511" y="2159"/>
                  </a:cubicBezTo>
                  <a:cubicBezTo>
                    <a:pt x="511" y="1453"/>
                    <a:pt x="590" y="982"/>
                    <a:pt x="786" y="746"/>
                  </a:cubicBezTo>
                  <a:cubicBezTo>
                    <a:pt x="904" y="510"/>
                    <a:pt x="1100" y="432"/>
                    <a:pt x="1336" y="432"/>
                  </a:cubicBezTo>
                  <a:close/>
                  <a:moveTo>
                    <a:pt x="1336" y="0"/>
                  </a:moveTo>
                  <a:cubicBezTo>
                    <a:pt x="1061" y="0"/>
                    <a:pt x="786" y="79"/>
                    <a:pt x="590" y="236"/>
                  </a:cubicBezTo>
                  <a:cubicBezTo>
                    <a:pt x="393" y="393"/>
                    <a:pt x="236" y="628"/>
                    <a:pt x="119" y="942"/>
                  </a:cubicBezTo>
                  <a:cubicBezTo>
                    <a:pt x="40" y="1256"/>
                    <a:pt x="1" y="1649"/>
                    <a:pt x="1" y="2159"/>
                  </a:cubicBezTo>
                  <a:cubicBezTo>
                    <a:pt x="1" y="2944"/>
                    <a:pt x="119" y="3533"/>
                    <a:pt x="393" y="3886"/>
                  </a:cubicBezTo>
                  <a:cubicBezTo>
                    <a:pt x="629" y="4161"/>
                    <a:pt x="943" y="4318"/>
                    <a:pt x="1336" y="4318"/>
                  </a:cubicBezTo>
                  <a:cubicBezTo>
                    <a:pt x="1650" y="4318"/>
                    <a:pt x="1924" y="4240"/>
                    <a:pt x="2121" y="4044"/>
                  </a:cubicBezTo>
                  <a:cubicBezTo>
                    <a:pt x="2317" y="3886"/>
                    <a:pt x="2474" y="3651"/>
                    <a:pt x="2592" y="3337"/>
                  </a:cubicBezTo>
                  <a:cubicBezTo>
                    <a:pt x="2670" y="3062"/>
                    <a:pt x="2710" y="2630"/>
                    <a:pt x="2710" y="2159"/>
                  </a:cubicBezTo>
                  <a:cubicBezTo>
                    <a:pt x="2710" y="1727"/>
                    <a:pt x="2710" y="1413"/>
                    <a:pt x="2631" y="1139"/>
                  </a:cubicBezTo>
                  <a:cubicBezTo>
                    <a:pt x="2553" y="903"/>
                    <a:pt x="2474" y="707"/>
                    <a:pt x="2356" y="510"/>
                  </a:cubicBezTo>
                  <a:cubicBezTo>
                    <a:pt x="2278" y="353"/>
                    <a:pt x="2121" y="236"/>
                    <a:pt x="1964" y="118"/>
                  </a:cubicBezTo>
                  <a:cubicBezTo>
                    <a:pt x="1767" y="39"/>
                    <a:pt x="1571" y="0"/>
                    <a:pt x="13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935125" y="5101975"/>
              <a:ext cx="69700" cy="107975"/>
            </a:xfrm>
            <a:custGeom>
              <a:avLst/>
              <a:gdLst/>
              <a:ahLst/>
              <a:cxnLst/>
              <a:rect l="l" t="t" r="r" b="b"/>
              <a:pathLst>
                <a:path w="2788" h="4319" extrusionOk="0">
                  <a:moveTo>
                    <a:pt x="1453" y="1963"/>
                  </a:moveTo>
                  <a:cubicBezTo>
                    <a:pt x="1688" y="1963"/>
                    <a:pt x="1884" y="2041"/>
                    <a:pt x="2041" y="2198"/>
                  </a:cubicBezTo>
                  <a:cubicBezTo>
                    <a:pt x="2199" y="2355"/>
                    <a:pt x="2238" y="2591"/>
                    <a:pt x="2238" y="2905"/>
                  </a:cubicBezTo>
                  <a:cubicBezTo>
                    <a:pt x="2238" y="3180"/>
                    <a:pt x="2159" y="3455"/>
                    <a:pt x="2041" y="3612"/>
                  </a:cubicBezTo>
                  <a:cubicBezTo>
                    <a:pt x="1884" y="3808"/>
                    <a:pt x="1688" y="3886"/>
                    <a:pt x="1453" y="3886"/>
                  </a:cubicBezTo>
                  <a:cubicBezTo>
                    <a:pt x="1296" y="3886"/>
                    <a:pt x="1178" y="3847"/>
                    <a:pt x="1021" y="3769"/>
                  </a:cubicBezTo>
                  <a:cubicBezTo>
                    <a:pt x="903" y="3651"/>
                    <a:pt x="785" y="3533"/>
                    <a:pt x="707" y="3376"/>
                  </a:cubicBezTo>
                  <a:cubicBezTo>
                    <a:pt x="628" y="3219"/>
                    <a:pt x="589" y="3062"/>
                    <a:pt x="589" y="2866"/>
                  </a:cubicBezTo>
                  <a:cubicBezTo>
                    <a:pt x="589" y="2591"/>
                    <a:pt x="668" y="2355"/>
                    <a:pt x="864" y="2198"/>
                  </a:cubicBezTo>
                  <a:cubicBezTo>
                    <a:pt x="1021" y="2041"/>
                    <a:pt x="1217" y="1963"/>
                    <a:pt x="1453" y="1963"/>
                  </a:cubicBezTo>
                  <a:close/>
                  <a:moveTo>
                    <a:pt x="1531" y="0"/>
                  </a:moveTo>
                  <a:cubicBezTo>
                    <a:pt x="1060" y="0"/>
                    <a:pt x="707" y="157"/>
                    <a:pt x="471" y="471"/>
                  </a:cubicBezTo>
                  <a:cubicBezTo>
                    <a:pt x="157" y="864"/>
                    <a:pt x="0" y="1453"/>
                    <a:pt x="0" y="2277"/>
                  </a:cubicBezTo>
                  <a:cubicBezTo>
                    <a:pt x="0" y="2984"/>
                    <a:pt x="157" y="3494"/>
                    <a:pt x="432" y="3847"/>
                  </a:cubicBezTo>
                  <a:cubicBezTo>
                    <a:pt x="668" y="4161"/>
                    <a:pt x="1021" y="4318"/>
                    <a:pt x="1453" y="4318"/>
                  </a:cubicBezTo>
                  <a:cubicBezTo>
                    <a:pt x="1727" y="4318"/>
                    <a:pt x="1963" y="4240"/>
                    <a:pt x="2159" y="4122"/>
                  </a:cubicBezTo>
                  <a:cubicBezTo>
                    <a:pt x="2356" y="4004"/>
                    <a:pt x="2513" y="3847"/>
                    <a:pt x="2630" y="3612"/>
                  </a:cubicBezTo>
                  <a:cubicBezTo>
                    <a:pt x="2748" y="3376"/>
                    <a:pt x="2787" y="3141"/>
                    <a:pt x="2787" y="2866"/>
                  </a:cubicBezTo>
                  <a:cubicBezTo>
                    <a:pt x="2787" y="2473"/>
                    <a:pt x="2670" y="2120"/>
                    <a:pt x="2434" y="1884"/>
                  </a:cubicBezTo>
                  <a:cubicBezTo>
                    <a:pt x="2199" y="1610"/>
                    <a:pt x="1884" y="1492"/>
                    <a:pt x="1531" y="1492"/>
                  </a:cubicBezTo>
                  <a:cubicBezTo>
                    <a:pt x="1335" y="1492"/>
                    <a:pt x="1178" y="1531"/>
                    <a:pt x="982" y="1649"/>
                  </a:cubicBezTo>
                  <a:cubicBezTo>
                    <a:pt x="785" y="1727"/>
                    <a:pt x="628" y="1884"/>
                    <a:pt x="510" y="2041"/>
                  </a:cubicBezTo>
                  <a:cubicBezTo>
                    <a:pt x="510" y="1649"/>
                    <a:pt x="589" y="1296"/>
                    <a:pt x="668" y="1099"/>
                  </a:cubicBezTo>
                  <a:cubicBezTo>
                    <a:pt x="746" y="864"/>
                    <a:pt x="903" y="667"/>
                    <a:pt x="1060" y="550"/>
                  </a:cubicBezTo>
                  <a:cubicBezTo>
                    <a:pt x="1178" y="471"/>
                    <a:pt x="1335" y="432"/>
                    <a:pt x="1492" y="432"/>
                  </a:cubicBezTo>
                  <a:cubicBezTo>
                    <a:pt x="1688" y="432"/>
                    <a:pt x="1845" y="510"/>
                    <a:pt x="2002" y="628"/>
                  </a:cubicBezTo>
                  <a:cubicBezTo>
                    <a:pt x="2081" y="746"/>
                    <a:pt x="2159" y="903"/>
                    <a:pt x="2199" y="1099"/>
                  </a:cubicBezTo>
                  <a:lnTo>
                    <a:pt x="2709" y="1060"/>
                  </a:lnTo>
                  <a:cubicBezTo>
                    <a:pt x="2670" y="707"/>
                    <a:pt x="2552" y="471"/>
                    <a:pt x="2316" y="275"/>
                  </a:cubicBezTo>
                  <a:cubicBezTo>
                    <a:pt x="2120" y="79"/>
                    <a:pt x="1845" y="0"/>
                    <a:pt x="1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4017550" y="510197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5" y="432"/>
                  </a:moveTo>
                  <a:cubicBezTo>
                    <a:pt x="1610" y="432"/>
                    <a:pt x="1806" y="550"/>
                    <a:pt x="1963" y="785"/>
                  </a:cubicBezTo>
                  <a:cubicBezTo>
                    <a:pt x="2121" y="982"/>
                    <a:pt x="2238" y="1453"/>
                    <a:pt x="2238" y="2159"/>
                  </a:cubicBezTo>
                  <a:cubicBezTo>
                    <a:pt x="2238" y="2827"/>
                    <a:pt x="2121" y="3298"/>
                    <a:pt x="1963" y="3533"/>
                  </a:cubicBezTo>
                  <a:cubicBezTo>
                    <a:pt x="1806" y="3769"/>
                    <a:pt x="1610" y="3886"/>
                    <a:pt x="1375" y="3886"/>
                  </a:cubicBezTo>
                  <a:cubicBezTo>
                    <a:pt x="1139" y="3886"/>
                    <a:pt x="943" y="3769"/>
                    <a:pt x="786" y="3533"/>
                  </a:cubicBezTo>
                  <a:cubicBezTo>
                    <a:pt x="629" y="3298"/>
                    <a:pt x="550" y="2827"/>
                    <a:pt x="550" y="2159"/>
                  </a:cubicBezTo>
                  <a:cubicBezTo>
                    <a:pt x="550" y="1453"/>
                    <a:pt x="629" y="982"/>
                    <a:pt x="825" y="746"/>
                  </a:cubicBezTo>
                  <a:cubicBezTo>
                    <a:pt x="943" y="510"/>
                    <a:pt x="1139" y="432"/>
                    <a:pt x="1375" y="432"/>
                  </a:cubicBezTo>
                  <a:close/>
                  <a:moveTo>
                    <a:pt x="1375" y="0"/>
                  </a:moveTo>
                  <a:cubicBezTo>
                    <a:pt x="1061" y="0"/>
                    <a:pt x="825" y="79"/>
                    <a:pt x="629" y="236"/>
                  </a:cubicBezTo>
                  <a:cubicBezTo>
                    <a:pt x="433" y="393"/>
                    <a:pt x="275" y="628"/>
                    <a:pt x="158" y="942"/>
                  </a:cubicBezTo>
                  <a:cubicBezTo>
                    <a:pt x="40" y="1256"/>
                    <a:pt x="1" y="1649"/>
                    <a:pt x="1" y="2159"/>
                  </a:cubicBezTo>
                  <a:cubicBezTo>
                    <a:pt x="1" y="2944"/>
                    <a:pt x="158" y="3533"/>
                    <a:pt x="433" y="3886"/>
                  </a:cubicBezTo>
                  <a:cubicBezTo>
                    <a:pt x="668" y="4161"/>
                    <a:pt x="982" y="4318"/>
                    <a:pt x="1375" y="4318"/>
                  </a:cubicBezTo>
                  <a:cubicBezTo>
                    <a:pt x="1689" y="4318"/>
                    <a:pt x="1924" y="4240"/>
                    <a:pt x="2160" y="4044"/>
                  </a:cubicBezTo>
                  <a:cubicBezTo>
                    <a:pt x="2356" y="3886"/>
                    <a:pt x="2513" y="3651"/>
                    <a:pt x="2592" y="3337"/>
                  </a:cubicBezTo>
                  <a:cubicBezTo>
                    <a:pt x="2709" y="3062"/>
                    <a:pt x="2749" y="2630"/>
                    <a:pt x="2749" y="2159"/>
                  </a:cubicBezTo>
                  <a:cubicBezTo>
                    <a:pt x="2749" y="1727"/>
                    <a:pt x="2709" y="1413"/>
                    <a:pt x="2670" y="1139"/>
                  </a:cubicBezTo>
                  <a:cubicBezTo>
                    <a:pt x="2592" y="903"/>
                    <a:pt x="2513" y="707"/>
                    <a:pt x="2395" y="510"/>
                  </a:cubicBezTo>
                  <a:cubicBezTo>
                    <a:pt x="2278" y="353"/>
                    <a:pt x="2160" y="236"/>
                    <a:pt x="1963" y="118"/>
                  </a:cubicBezTo>
                  <a:cubicBezTo>
                    <a:pt x="1806" y="39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4659400" y="510197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4" y="432"/>
                  </a:moveTo>
                  <a:cubicBezTo>
                    <a:pt x="1570" y="432"/>
                    <a:pt x="1727" y="471"/>
                    <a:pt x="1845" y="628"/>
                  </a:cubicBezTo>
                  <a:cubicBezTo>
                    <a:pt x="2002" y="746"/>
                    <a:pt x="2042" y="903"/>
                    <a:pt x="2042" y="1099"/>
                  </a:cubicBezTo>
                  <a:cubicBezTo>
                    <a:pt x="2042" y="1296"/>
                    <a:pt x="2002" y="1413"/>
                    <a:pt x="1845" y="1570"/>
                  </a:cubicBezTo>
                  <a:cubicBezTo>
                    <a:pt x="1727" y="1688"/>
                    <a:pt x="1570" y="1767"/>
                    <a:pt x="1374" y="1767"/>
                  </a:cubicBezTo>
                  <a:cubicBezTo>
                    <a:pt x="1178" y="1767"/>
                    <a:pt x="1021" y="1688"/>
                    <a:pt x="864" y="1570"/>
                  </a:cubicBezTo>
                  <a:cubicBezTo>
                    <a:pt x="746" y="1413"/>
                    <a:pt x="668" y="1256"/>
                    <a:pt x="668" y="1060"/>
                  </a:cubicBezTo>
                  <a:cubicBezTo>
                    <a:pt x="668" y="903"/>
                    <a:pt x="746" y="746"/>
                    <a:pt x="864" y="628"/>
                  </a:cubicBezTo>
                  <a:cubicBezTo>
                    <a:pt x="1021" y="471"/>
                    <a:pt x="1178" y="432"/>
                    <a:pt x="1374" y="432"/>
                  </a:cubicBezTo>
                  <a:close/>
                  <a:moveTo>
                    <a:pt x="1374" y="2159"/>
                  </a:moveTo>
                  <a:cubicBezTo>
                    <a:pt x="1610" y="2159"/>
                    <a:pt x="1806" y="2238"/>
                    <a:pt x="1963" y="2395"/>
                  </a:cubicBezTo>
                  <a:cubicBezTo>
                    <a:pt x="2159" y="2591"/>
                    <a:pt x="2238" y="2787"/>
                    <a:pt x="2238" y="3023"/>
                  </a:cubicBezTo>
                  <a:cubicBezTo>
                    <a:pt x="2238" y="3298"/>
                    <a:pt x="2159" y="3494"/>
                    <a:pt x="2002" y="3651"/>
                  </a:cubicBezTo>
                  <a:cubicBezTo>
                    <a:pt x="1845" y="3808"/>
                    <a:pt x="1610" y="3886"/>
                    <a:pt x="1374" y="3886"/>
                  </a:cubicBezTo>
                  <a:cubicBezTo>
                    <a:pt x="1217" y="3886"/>
                    <a:pt x="1060" y="3847"/>
                    <a:pt x="942" y="3769"/>
                  </a:cubicBezTo>
                  <a:cubicBezTo>
                    <a:pt x="785" y="3690"/>
                    <a:pt x="707" y="3572"/>
                    <a:pt x="628" y="3455"/>
                  </a:cubicBezTo>
                  <a:cubicBezTo>
                    <a:pt x="550" y="3298"/>
                    <a:pt x="511" y="3180"/>
                    <a:pt x="511" y="3023"/>
                  </a:cubicBezTo>
                  <a:cubicBezTo>
                    <a:pt x="511" y="2787"/>
                    <a:pt x="589" y="2591"/>
                    <a:pt x="746" y="2395"/>
                  </a:cubicBezTo>
                  <a:cubicBezTo>
                    <a:pt x="903" y="2238"/>
                    <a:pt x="1099" y="2159"/>
                    <a:pt x="1374" y="2159"/>
                  </a:cubicBezTo>
                  <a:close/>
                  <a:moveTo>
                    <a:pt x="1374" y="0"/>
                  </a:moveTo>
                  <a:cubicBezTo>
                    <a:pt x="982" y="0"/>
                    <a:pt x="707" y="118"/>
                    <a:pt x="471" y="314"/>
                  </a:cubicBezTo>
                  <a:cubicBezTo>
                    <a:pt x="275" y="510"/>
                    <a:pt x="157" y="785"/>
                    <a:pt x="157" y="1099"/>
                  </a:cubicBezTo>
                  <a:cubicBezTo>
                    <a:pt x="157" y="1296"/>
                    <a:pt x="196" y="1453"/>
                    <a:pt x="314" y="1610"/>
                  </a:cubicBezTo>
                  <a:cubicBezTo>
                    <a:pt x="393" y="1767"/>
                    <a:pt x="589" y="1884"/>
                    <a:pt x="785" y="1963"/>
                  </a:cubicBezTo>
                  <a:cubicBezTo>
                    <a:pt x="511" y="2002"/>
                    <a:pt x="314" y="2120"/>
                    <a:pt x="196" y="2316"/>
                  </a:cubicBezTo>
                  <a:cubicBezTo>
                    <a:pt x="39" y="2513"/>
                    <a:pt x="0" y="2748"/>
                    <a:pt x="0" y="3023"/>
                  </a:cubicBezTo>
                  <a:cubicBezTo>
                    <a:pt x="0" y="3376"/>
                    <a:pt x="118" y="3690"/>
                    <a:pt x="354" y="3926"/>
                  </a:cubicBezTo>
                  <a:cubicBezTo>
                    <a:pt x="628" y="4201"/>
                    <a:pt x="942" y="4318"/>
                    <a:pt x="1374" y="4318"/>
                  </a:cubicBezTo>
                  <a:cubicBezTo>
                    <a:pt x="1806" y="4318"/>
                    <a:pt x="2120" y="4201"/>
                    <a:pt x="2395" y="3926"/>
                  </a:cubicBezTo>
                  <a:cubicBezTo>
                    <a:pt x="2630" y="3690"/>
                    <a:pt x="2748" y="3376"/>
                    <a:pt x="2748" y="3023"/>
                  </a:cubicBezTo>
                  <a:cubicBezTo>
                    <a:pt x="2748" y="2748"/>
                    <a:pt x="2709" y="2552"/>
                    <a:pt x="2552" y="2355"/>
                  </a:cubicBezTo>
                  <a:cubicBezTo>
                    <a:pt x="2434" y="2159"/>
                    <a:pt x="2238" y="2041"/>
                    <a:pt x="1963" y="1963"/>
                  </a:cubicBezTo>
                  <a:cubicBezTo>
                    <a:pt x="2159" y="1884"/>
                    <a:pt x="2316" y="1767"/>
                    <a:pt x="2434" y="1610"/>
                  </a:cubicBezTo>
                  <a:cubicBezTo>
                    <a:pt x="2552" y="1453"/>
                    <a:pt x="2591" y="1296"/>
                    <a:pt x="2591" y="1099"/>
                  </a:cubicBezTo>
                  <a:cubicBezTo>
                    <a:pt x="2591" y="785"/>
                    <a:pt x="2473" y="550"/>
                    <a:pt x="2238" y="314"/>
                  </a:cubicBezTo>
                  <a:cubicBezTo>
                    <a:pt x="2042" y="118"/>
                    <a:pt x="172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4740850" y="510197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4" y="432"/>
                  </a:moveTo>
                  <a:cubicBezTo>
                    <a:pt x="1610" y="432"/>
                    <a:pt x="1806" y="550"/>
                    <a:pt x="1963" y="785"/>
                  </a:cubicBezTo>
                  <a:cubicBezTo>
                    <a:pt x="2120" y="982"/>
                    <a:pt x="2238" y="1453"/>
                    <a:pt x="2238" y="2159"/>
                  </a:cubicBezTo>
                  <a:cubicBezTo>
                    <a:pt x="2238" y="2827"/>
                    <a:pt x="2120" y="3298"/>
                    <a:pt x="1963" y="3533"/>
                  </a:cubicBezTo>
                  <a:cubicBezTo>
                    <a:pt x="1806" y="3769"/>
                    <a:pt x="1610" y="3886"/>
                    <a:pt x="1374" y="3886"/>
                  </a:cubicBezTo>
                  <a:cubicBezTo>
                    <a:pt x="1139" y="3886"/>
                    <a:pt x="943" y="3769"/>
                    <a:pt x="786" y="3533"/>
                  </a:cubicBezTo>
                  <a:cubicBezTo>
                    <a:pt x="629" y="3298"/>
                    <a:pt x="550" y="2827"/>
                    <a:pt x="550" y="2159"/>
                  </a:cubicBezTo>
                  <a:cubicBezTo>
                    <a:pt x="550" y="1453"/>
                    <a:pt x="629" y="982"/>
                    <a:pt x="825" y="746"/>
                  </a:cubicBezTo>
                  <a:cubicBezTo>
                    <a:pt x="943" y="510"/>
                    <a:pt x="1139" y="432"/>
                    <a:pt x="1374" y="432"/>
                  </a:cubicBezTo>
                  <a:close/>
                  <a:moveTo>
                    <a:pt x="1374" y="0"/>
                  </a:moveTo>
                  <a:cubicBezTo>
                    <a:pt x="1060" y="0"/>
                    <a:pt x="825" y="79"/>
                    <a:pt x="629" y="236"/>
                  </a:cubicBezTo>
                  <a:cubicBezTo>
                    <a:pt x="432" y="393"/>
                    <a:pt x="275" y="628"/>
                    <a:pt x="157" y="942"/>
                  </a:cubicBezTo>
                  <a:cubicBezTo>
                    <a:pt x="40" y="1256"/>
                    <a:pt x="0" y="1649"/>
                    <a:pt x="0" y="2159"/>
                  </a:cubicBezTo>
                  <a:cubicBezTo>
                    <a:pt x="0" y="2944"/>
                    <a:pt x="157" y="3533"/>
                    <a:pt x="432" y="3886"/>
                  </a:cubicBezTo>
                  <a:cubicBezTo>
                    <a:pt x="668" y="4161"/>
                    <a:pt x="982" y="4318"/>
                    <a:pt x="1374" y="4318"/>
                  </a:cubicBezTo>
                  <a:cubicBezTo>
                    <a:pt x="1688" y="4318"/>
                    <a:pt x="1924" y="4240"/>
                    <a:pt x="2160" y="4044"/>
                  </a:cubicBezTo>
                  <a:cubicBezTo>
                    <a:pt x="2356" y="3886"/>
                    <a:pt x="2513" y="3651"/>
                    <a:pt x="2591" y="3337"/>
                  </a:cubicBezTo>
                  <a:cubicBezTo>
                    <a:pt x="2709" y="3062"/>
                    <a:pt x="2748" y="2630"/>
                    <a:pt x="2748" y="2159"/>
                  </a:cubicBezTo>
                  <a:cubicBezTo>
                    <a:pt x="2748" y="1727"/>
                    <a:pt x="2709" y="1413"/>
                    <a:pt x="2670" y="1139"/>
                  </a:cubicBezTo>
                  <a:cubicBezTo>
                    <a:pt x="2591" y="903"/>
                    <a:pt x="2513" y="707"/>
                    <a:pt x="2395" y="510"/>
                  </a:cubicBezTo>
                  <a:cubicBezTo>
                    <a:pt x="2277" y="353"/>
                    <a:pt x="2160" y="236"/>
                    <a:pt x="1963" y="118"/>
                  </a:cubicBezTo>
                  <a:cubicBezTo>
                    <a:pt x="1806" y="39"/>
                    <a:pt x="1610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1431550" y="3495400"/>
              <a:ext cx="25" cy="1549675"/>
            </a:xfrm>
            <a:custGeom>
              <a:avLst/>
              <a:gdLst/>
              <a:ahLst/>
              <a:cxnLst/>
              <a:rect l="l" t="t" r="r" b="b"/>
              <a:pathLst>
                <a:path w="1" h="61987" fill="none" extrusionOk="0">
                  <a:moveTo>
                    <a:pt x="1" y="1"/>
                  </a:moveTo>
                  <a:lnTo>
                    <a:pt x="1" y="61986"/>
                  </a:lnTo>
                </a:path>
              </a:pathLst>
            </a:custGeom>
            <a:noFill/>
            <a:ln w="1667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1433525" y="4432650"/>
              <a:ext cx="717425" cy="168825"/>
            </a:xfrm>
            <a:custGeom>
              <a:avLst/>
              <a:gdLst/>
              <a:ahLst/>
              <a:cxnLst/>
              <a:rect l="l" t="t" r="r" b="b"/>
              <a:pathLst>
                <a:path w="28697" h="6753" extrusionOk="0">
                  <a:moveTo>
                    <a:pt x="0" y="0"/>
                  </a:moveTo>
                  <a:lnTo>
                    <a:pt x="0" y="6752"/>
                  </a:lnTo>
                  <a:lnTo>
                    <a:pt x="28696" y="6752"/>
                  </a:lnTo>
                  <a:lnTo>
                    <a:pt x="28696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1480625" y="4639725"/>
              <a:ext cx="31425" cy="85400"/>
            </a:xfrm>
            <a:custGeom>
              <a:avLst/>
              <a:gdLst/>
              <a:ahLst/>
              <a:cxnLst/>
              <a:rect l="l" t="t" r="r" b="b"/>
              <a:pathLst>
                <a:path w="1257" h="3416" extrusionOk="0">
                  <a:moveTo>
                    <a:pt x="982" y="0"/>
                  </a:moveTo>
                  <a:cubicBezTo>
                    <a:pt x="903" y="157"/>
                    <a:pt x="786" y="314"/>
                    <a:pt x="589" y="471"/>
                  </a:cubicBezTo>
                  <a:cubicBezTo>
                    <a:pt x="432" y="629"/>
                    <a:pt x="236" y="746"/>
                    <a:pt x="1" y="864"/>
                  </a:cubicBezTo>
                  <a:lnTo>
                    <a:pt x="1" y="1257"/>
                  </a:lnTo>
                  <a:cubicBezTo>
                    <a:pt x="118" y="1217"/>
                    <a:pt x="275" y="1139"/>
                    <a:pt x="432" y="1021"/>
                  </a:cubicBezTo>
                  <a:cubicBezTo>
                    <a:pt x="589" y="943"/>
                    <a:pt x="707" y="864"/>
                    <a:pt x="825" y="746"/>
                  </a:cubicBezTo>
                  <a:lnTo>
                    <a:pt x="825" y="3416"/>
                  </a:lnTo>
                  <a:lnTo>
                    <a:pt x="1257" y="341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7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1538525" y="4639725"/>
              <a:ext cx="54975" cy="86375"/>
            </a:xfrm>
            <a:custGeom>
              <a:avLst/>
              <a:gdLst/>
              <a:ahLst/>
              <a:cxnLst/>
              <a:rect l="l" t="t" r="r" b="b"/>
              <a:pathLst>
                <a:path w="2199" h="3455" extrusionOk="0">
                  <a:moveTo>
                    <a:pt x="1061" y="354"/>
                  </a:moveTo>
                  <a:cubicBezTo>
                    <a:pt x="1257" y="354"/>
                    <a:pt x="1453" y="432"/>
                    <a:pt x="1571" y="629"/>
                  </a:cubicBezTo>
                  <a:cubicBezTo>
                    <a:pt x="1689" y="786"/>
                    <a:pt x="1767" y="1178"/>
                    <a:pt x="1767" y="1728"/>
                  </a:cubicBezTo>
                  <a:cubicBezTo>
                    <a:pt x="1767" y="2277"/>
                    <a:pt x="1689" y="2670"/>
                    <a:pt x="1571" y="2827"/>
                  </a:cubicBezTo>
                  <a:cubicBezTo>
                    <a:pt x="1453" y="3023"/>
                    <a:pt x="1257" y="3102"/>
                    <a:pt x="1100" y="3102"/>
                  </a:cubicBezTo>
                  <a:cubicBezTo>
                    <a:pt x="904" y="3102"/>
                    <a:pt x="747" y="3023"/>
                    <a:pt x="589" y="2827"/>
                  </a:cubicBezTo>
                  <a:cubicBezTo>
                    <a:pt x="472" y="2670"/>
                    <a:pt x="393" y="2277"/>
                    <a:pt x="393" y="1728"/>
                  </a:cubicBezTo>
                  <a:cubicBezTo>
                    <a:pt x="393" y="1178"/>
                    <a:pt x="472" y="786"/>
                    <a:pt x="629" y="589"/>
                  </a:cubicBezTo>
                  <a:cubicBezTo>
                    <a:pt x="747" y="432"/>
                    <a:pt x="904" y="354"/>
                    <a:pt x="1061" y="354"/>
                  </a:cubicBezTo>
                  <a:close/>
                  <a:moveTo>
                    <a:pt x="1100" y="0"/>
                  </a:moveTo>
                  <a:cubicBezTo>
                    <a:pt x="825" y="0"/>
                    <a:pt x="629" y="79"/>
                    <a:pt x="472" y="197"/>
                  </a:cubicBezTo>
                  <a:cubicBezTo>
                    <a:pt x="315" y="314"/>
                    <a:pt x="197" y="511"/>
                    <a:pt x="118" y="746"/>
                  </a:cubicBezTo>
                  <a:cubicBezTo>
                    <a:pt x="40" y="1021"/>
                    <a:pt x="1" y="1335"/>
                    <a:pt x="1" y="1728"/>
                  </a:cubicBezTo>
                  <a:cubicBezTo>
                    <a:pt x="1" y="2356"/>
                    <a:pt x="79" y="2827"/>
                    <a:pt x="315" y="3102"/>
                  </a:cubicBezTo>
                  <a:cubicBezTo>
                    <a:pt x="511" y="3337"/>
                    <a:pt x="747" y="3455"/>
                    <a:pt x="1100" y="3455"/>
                  </a:cubicBezTo>
                  <a:cubicBezTo>
                    <a:pt x="1335" y="3455"/>
                    <a:pt x="1532" y="3376"/>
                    <a:pt x="1689" y="3259"/>
                  </a:cubicBezTo>
                  <a:cubicBezTo>
                    <a:pt x="1846" y="3141"/>
                    <a:pt x="1963" y="2945"/>
                    <a:pt x="2081" y="2709"/>
                  </a:cubicBezTo>
                  <a:cubicBezTo>
                    <a:pt x="2160" y="2434"/>
                    <a:pt x="2199" y="2120"/>
                    <a:pt x="2199" y="1728"/>
                  </a:cubicBezTo>
                  <a:cubicBezTo>
                    <a:pt x="2199" y="1414"/>
                    <a:pt x="2160" y="1139"/>
                    <a:pt x="2120" y="943"/>
                  </a:cubicBezTo>
                  <a:cubicBezTo>
                    <a:pt x="2042" y="746"/>
                    <a:pt x="2003" y="550"/>
                    <a:pt x="1885" y="432"/>
                  </a:cubicBezTo>
                  <a:cubicBezTo>
                    <a:pt x="1806" y="275"/>
                    <a:pt x="1689" y="197"/>
                    <a:pt x="1571" y="118"/>
                  </a:cubicBezTo>
                  <a:cubicBezTo>
                    <a:pt x="1414" y="40"/>
                    <a:pt x="1257" y="0"/>
                    <a:pt x="1100" y="0"/>
                  </a:cubicBezTo>
                  <a:close/>
                </a:path>
              </a:pathLst>
            </a:custGeom>
            <a:solidFill>
              <a:srgbClr val="7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1603300" y="4639725"/>
              <a:ext cx="54975" cy="86375"/>
            </a:xfrm>
            <a:custGeom>
              <a:avLst/>
              <a:gdLst/>
              <a:ahLst/>
              <a:cxnLst/>
              <a:rect l="l" t="t" r="r" b="b"/>
              <a:pathLst>
                <a:path w="2199" h="3455" extrusionOk="0">
                  <a:moveTo>
                    <a:pt x="1100" y="354"/>
                  </a:moveTo>
                  <a:cubicBezTo>
                    <a:pt x="1296" y="354"/>
                    <a:pt x="1453" y="432"/>
                    <a:pt x="1610" y="629"/>
                  </a:cubicBezTo>
                  <a:cubicBezTo>
                    <a:pt x="1728" y="786"/>
                    <a:pt x="1806" y="1178"/>
                    <a:pt x="1806" y="1728"/>
                  </a:cubicBezTo>
                  <a:cubicBezTo>
                    <a:pt x="1806" y="2277"/>
                    <a:pt x="1728" y="2670"/>
                    <a:pt x="1610" y="2827"/>
                  </a:cubicBezTo>
                  <a:cubicBezTo>
                    <a:pt x="1453" y="3023"/>
                    <a:pt x="1296" y="3102"/>
                    <a:pt x="1100" y="3102"/>
                  </a:cubicBezTo>
                  <a:cubicBezTo>
                    <a:pt x="943" y="3102"/>
                    <a:pt x="746" y="3023"/>
                    <a:pt x="629" y="2827"/>
                  </a:cubicBezTo>
                  <a:cubicBezTo>
                    <a:pt x="511" y="2670"/>
                    <a:pt x="432" y="2277"/>
                    <a:pt x="432" y="1728"/>
                  </a:cubicBezTo>
                  <a:cubicBezTo>
                    <a:pt x="432" y="1178"/>
                    <a:pt x="511" y="786"/>
                    <a:pt x="668" y="589"/>
                  </a:cubicBezTo>
                  <a:cubicBezTo>
                    <a:pt x="786" y="432"/>
                    <a:pt x="903" y="354"/>
                    <a:pt x="1100" y="354"/>
                  </a:cubicBezTo>
                  <a:close/>
                  <a:moveTo>
                    <a:pt x="1100" y="0"/>
                  </a:moveTo>
                  <a:cubicBezTo>
                    <a:pt x="864" y="0"/>
                    <a:pt x="668" y="79"/>
                    <a:pt x="511" y="197"/>
                  </a:cubicBezTo>
                  <a:cubicBezTo>
                    <a:pt x="354" y="314"/>
                    <a:pt x="236" y="511"/>
                    <a:pt x="158" y="746"/>
                  </a:cubicBezTo>
                  <a:cubicBezTo>
                    <a:pt x="40" y="1021"/>
                    <a:pt x="1" y="1335"/>
                    <a:pt x="1" y="1728"/>
                  </a:cubicBezTo>
                  <a:cubicBezTo>
                    <a:pt x="1" y="2356"/>
                    <a:pt x="118" y="2827"/>
                    <a:pt x="354" y="3102"/>
                  </a:cubicBezTo>
                  <a:cubicBezTo>
                    <a:pt x="550" y="3337"/>
                    <a:pt x="786" y="3455"/>
                    <a:pt x="1100" y="3455"/>
                  </a:cubicBezTo>
                  <a:cubicBezTo>
                    <a:pt x="1375" y="3455"/>
                    <a:pt x="1571" y="3376"/>
                    <a:pt x="1728" y="3259"/>
                  </a:cubicBezTo>
                  <a:cubicBezTo>
                    <a:pt x="1885" y="3141"/>
                    <a:pt x="2003" y="2945"/>
                    <a:pt x="2081" y="2709"/>
                  </a:cubicBezTo>
                  <a:cubicBezTo>
                    <a:pt x="2160" y="2434"/>
                    <a:pt x="2199" y="2120"/>
                    <a:pt x="2199" y="1728"/>
                  </a:cubicBezTo>
                  <a:cubicBezTo>
                    <a:pt x="2199" y="1414"/>
                    <a:pt x="2199" y="1139"/>
                    <a:pt x="2120" y="943"/>
                  </a:cubicBezTo>
                  <a:cubicBezTo>
                    <a:pt x="2081" y="746"/>
                    <a:pt x="2003" y="550"/>
                    <a:pt x="1924" y="432"/>
                  </a:cubicBezTo>
                  <a:cubicBezTo>
                    <a:pt x="1846" y="275"/>
                    <a:pt x="1728" y="197"/>
                    <a:pt x="1610" y="118"/>
                  </a:cubicBezTo>
                  <a:cubicBezTo>
                    <a:pt x="1453" y="40"/>
                    <a:pt x="1296" y="0"/>
                    <a:pt x="1100" y="0"/>
                  </a:cubicBezTo>
                  <a:close/>
                </a:path>
              </a:pathLst>
            </a:custGeom>
            <a:solidFill>
              <a:srgbClr val="7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1671025" y="4638750"/>
              <a:ext cx="91300" cy="89325"/>
            </a:xfrm>
            <a:custGeom>
              <a:avLst/>
              <a:gdLst/>
              <a:ahLst/>
              <a:cxnLst/>
              <a:rect l="l" t="t" r="r" b="b"/>
              <a:pathLst>
                <a:path w="3652" h="3573" extrusionOk="0">
                  <a:moveTo>
                    <a:pt x="707" y="275"/>
                  </a:moveTo>
                  <a:cubicBezTo>
                    <a:pt x="825" y="275"/>
                    <a:pt x="903" y="314"/>
                    <a:pt x="982" y="432"/>
                  </a:cubicBezTo>
                  <a:cubicBezTo>
                    <a:pt x="1060" y="510"/>
                    <a:pt x="1099" y="668"/>
                    <a:pt x="1099" y="864"/>
                  </a:cubicBezTo>
                  <a:cubicBezTo>
                    <a:pt x="1099" y="1099"/>
                    <a:pt x="1060" y="1296"/>
                    <a:pt x="982" y="1374"/>
                  </a:cubicBezTo>
                  <a:cubicBezTo>
                    <a:pt x="903" y="1453"/>
                    <a:pt x="825" y="1492"/>
                    <a:pt x="707" y="1492"/>
                  </a:cubicBezTo>
                  <a:cubicBezTo>
                    <a:pt x="628" y="1492"/>
                    <a:pt x="550" y="1453"/>
                    <a:pt x="471" y="1374"/>
                  </a:cubicBezTo>
                  <a:cubicBezTo>
                    <a:pt x="393" y="1296"/>
                    <a:pt x="354" y="1139"/>
                    <a:pt x="354" y="903"/>
                  </a:cubicBezTo>
                  <a:cubicBezTo>
                    <a:pt x="354" y="668"/>
                    <a:pt x="393" y="510"/>
                    <a:pt x="471" y="432"/>
                  </a:cubicBezTo>
                  <a:cubicBezTo>
                    <a:pt x="550" y="314"/>
                    <a:pt x="628" y="275"/>
                    <a:pt x="707" y="275"/>
                  </a:cubicBezTo>
                  <a:close/>
                  <a:moveTo>
                    <a:pt x="707" y="0"/>
                  </a:moveTo>
                  <a:cubicBezTo>
                    <a:pt x="471" y="0"/>
                    <a:pt x="314" y="79"/>
                    <a:pt x="197" y="236"/>
                  </a:cubicBezTo>
                  <a:cubicBezTo>
                    <a:pt x="79" y="432"/>
                    <a:pt x="0" y="628"/>
                    <a:pt x="0" y="864"/>
                  </a:cubicBezTo>
                  <a:cubicBezTo>
                    <a:pt x="0" y="1178"/>
                    <a:pt x="79" y="1413"/>
                    <a:pt x="197" y="1570"/>
                  </a:cubicBezTo>
                  <a:cubicBezTo>
                    <a:pt x="354" y="1688"/>
                    <a:pt x="511" y="1767"/>
                    <a:pt x="707" y="1767"/>
                  </a:cubicBezTo>
                  <a:cubicBezTo>
                    <a:pt x="942" y="1767"/>
                    <a:pt x="1099" y="1688"/>
                    <a:pt x="1217" y="1570"/>
                  </a:cubicBezTo>
                  <a:cubicBezTo>
                    <a:pt x="1374" y="1413"/>
                    <a:pt x="1453" y="1178"/>
                    <a:pt x="1453" y="903"/>
                  </a:cubicBezTo>
                  <a:cubicBezTo>
                    <a:pt x="1453" y="589"/>
                    <a:pt x="1374" y="393"/>
                    <a:pt x="1256" y="236"/>
                  </a:cubicBezTo>
                  <a:cubicBezTo>
                    <a:pt x="1099" y="79"/>
                    <a:pt x="942" y="0"/>
                    <a:pt x="707" y="0"/>
                  </a:cubicBezTo>
                  <a:close/>
                  <a:moveTo>
                    <a:pt x="2905" y="2041"/>
                  </a:moveTo>
                  <a:cubicBezTo>
                    <a:pt x="3023" y="2041"/>
                    <a:pt x="3101" y="2120"/>
                    <a:pt x="3180" y="2198"/>
                  </a:cubicBezTo>
                  <a:cubicBezTo>
                    <a:pt x="3258" y="2277"/>
                    <a:pt x="3258" y="2434"/>
                    <a:pt x="3258" y="2670"/>
                  </a:cubicBezTo>
                  <a:cubicBezTo>
                    <a:pt x="3258" y="2905"/>
                    <a:pt x="3258" y="3062"/>
                    <a:pt x="3180" y="3141"/>
                  </a:cubicBezTo>
                  <a:cubicBezTo>
                    <a:pt x="3101" y="3219"/>
                    <a:pt x="3023" y="3258"/>
                    <a:pt x="2905" y="3258"/>
                  </a:cubicBezTo>
                  <a:cubicBezTo>
                    <a:pt x="2827" y="3258"/>
                    <a:pt x="2709" y="3219"/>
                    <a:pt x="2670" y="3141"/>
                  </a:cubicBezTo>
                  <a:cubicBezTo>
                    <a:pt x="2591" y="3062"/>
                    <a:pt x="2552" y="2905"/>
                    <a:pt x="2552" y="2670"/>
                  </a:cubicBezTo>
                  <a:cubicBezTo>
                    <a:pt x="2552" y="2434"/>
                    <a:pt x="2591" y="2277"/>
                    <a:pt x="2670" y="2198"/>
                  </a:cubicBezTo>
                  <a:cubicBezTo>
                    <a:pt x="2709" y="2120"/>
                    <a:pt x="2827" y="2041"/>
                    <a:pt x="2905" y="2041"/>
                  </a:cubicBezTo>
                  <a:close/>
                  <a:moveTo>
                    <a:pt x="2591" y="0"/>
                  </a:moveTo>
                  <a:lnTo>
                    <a:pt x="746" y="3572"/>
                  </a:lnTo>
                  <a:lnTo>
                    <a:pt x="1060" y="3572"/>
                  </a:lnTo>
                  <a:lnTo>
                    <a:pt x="2905" y="0"/>
                  </a:lnTo>
                  <a:close/>
                  <a:moveTo>
                    <a:pt x="2905" y="1767"/>
                  </a:moveTo>
                  <a:cubicBezTo>
                    <a:pt x="2670" y="1767"/>
                    <a:pt x="2513" y="1845"/>
                    <a:pt x="2395" y="2041"/>
                  </a:cubicBezTo>
                  <a:cubicBezTo>
                    <a:pt x="2238" y="2198"/>
                    <a:pt x="2199" y="2395"/>
                    <a:pt x="2199" y="2630"/>
                  </a:cubicBezTo>
                  <a:cubicBezTo>
                    <a:pt x="2199" y="2944"/>
                    <a:pt x="2277" y="3180"/>
                    <a:pt x="2395" y="3337"/>
                  </a:cubicBezTo>
                  <a:cubicBezTo>
                    <a:pt x="2552" y="3494"/>
                    <a:pt x="2709" y="3572"/>
                    <a:pt x="2905" y="3572"/>
                  </a:cubicBezTo>
                  <a:cubicBezTo>
                    <a:pt x="3101" y="3572"/>
                    <a:pt x="3298" y="3494"/>
                    <a:pt x="3416" y="3337"/>
                  </a:cubicBezTo>
                  <a:cubicBezTo>
                    <a:pt x="3573" y="3180"/>
                    <a:pt x="3651" y="2944"/>
                    <a:pt x="3651" y="2670"/>
                  </a:cubicBezTo>
                  <a:cubicBezTo>
                    <a:pt x="3651" y="2356"/>
                    <a:pt x="3573" y="2159"/>
                    <a:pt x="3416" y="2002"/>
                  </a:cubicBezTo>
                  <a:cubicBezTo>
                    <a:pt x="3298" y="1845"/>
                    <a:pt x="3101" y="1767"/>
                    <a:pt x="2905" y="1767"/>
                  </a:cubicBezTo>
                  <a:close/>
                </a:path>
              </a:pathLst>
            </a:custGeom>
            <a:solidFill>
              <a:srgbClr val="7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2181350" y="4181400"/>
              <a:ext cx="720375" cy="167850"/>
            </a:xfrm>
            <a:custGeom>
              <a:avLst/>
              <a:gdLst/>
              <a:ahLst/>
              <a:cxnLst/>
              <a:rect l="l" t="t" r="r" b="b"/>
              <a:pathLst>
                <a:path w="28815" h="6714" extrusionOk="0">
                  <a:moveTo>
                    <a:pt x="0" y="1"/>
                  </a:moveTo>
                  <a:lnTo>
                    <a:pt x="0" y="6714"/>
                  </a:lnTo>
                  <a:lnTo>
                    <a:pt x="28814" y="6714"/>
                  </a:lnTo>
                  <a:lnTo>
                    <a:pt x="2881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2211775" y="4372775"/>
              <a:ext cx="31425" cy="85400"/>
            </a:xfrm>
            <a:custGeom>
              <a:avLst/>
              <a:gdLst/>
              <a:ahLst/>
              <a:cxnLst/>
              <a:rect l="l" t="t" r="r" b="b"/>
              <a:pathLst>
                <a:path w="1257" h="3416" extrusionOk="0">
                  <a:moveTo>
                    <a:pt x="982" y="1"/>
                  </a:moveTo>
                  <a:cubicBezTo>
                    <a:pt x="903" y="158"/>
                    <a:pt x="785" y="315"/>
                    <a:pt x="628" y="472"/>
                  </a:cubicBezTo>
                  <a:cubicBezTo>
                    <a:pt x="432" y="629"/>
                    <a:pt x="236" y="747"/>
                    <a:pt x="0" y="864"/>
                  </a:cubicBezTo>
                  <a:lnTo>
                    <a:pt x="0" y="1257"/>
                  </a:lnTo>
                  <a:cubicBezTo>
                    <a:pt x="157" y="1218"/>
                    <a:pt x="275" y="1139"/>
                    <a:pt x="432" y="1061"/>
                  </a:cubicBezTo>
                  <a:cubicBezTo>
                    <a:pt x="628" y="943"/>
                    <a:pt x="746" y="864"/>
                    <a:pt x="825" y="786"/>
                  </a:cubicBezTo>
                  <a:lnTo>
                    <a:pt x="825" y="3416"/>
                  </a:lnTo>
                  <a:lnTo>
                    <a:pt x="1257" y="3416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2269675" y="4372775"/>
              <a:ext cx="54975" cy="86400"/>
            </a:xfrm>
            <a:custGeom>
              <a:avLst/>
              <a:gdLst/>
              <a:ahLst/>
              <a:cxnLst/>
              <a:rect l="l" t="t" r="r" b="b"/>
              <a:pathLst>
                <a:path w="2199" h="3456" extrusionOk="0">
                  <a:moveTo>
                    <a:pt x="1100" y="354"/>
                  </a:moveTo>
                  <a:cubicBezTo>
                    <a:pt x="1296" y="354"/>
                    <a:pt x="1453" y="433"/>
                    <a:pt x="1571" y="629"/>
                  </a:cubicBezTo>
                  <a:cubicBezTo>
                    <a:pt x="1728" y="825"/>
                    <a:pt x="1767" y="1178"/>
                    <a:pt x="1767" y="1728"/>
                  </a:cubicBezTo>
                  <a:cubicBezTo>
                    <a:pt x="1767" y="2317"/>
                    <a:pt x="1728" y="2670"/>
                    <a:pt x="1571" y="2866"/>
                  </a:cubicBezTo>
                  <a:cubicBezTo>
                    <a:pt x="1453" y="3023"/>
                    <a:pt x="1296" y="3141"/>
                    <a:pt x="1100" y="3141"/>
                  </a:cubicBezTo>
                  <a:cubicBezTo>
                    <a:pt x="903" y="3141"/>
                    <a:pt x="746" y="3023"/>
                    <a:pt x="629" y="2866"/>
                  </a:cubicBezTo>
                  <a:cubicBezTo>
                    <a:pt x="472" y="2670"/>
                    <a:pt x="432" y="2317"/>
                    <a:pt x="432" y="1728"/>
                  </a:cubicBezTo>
                  <a:cubicBezTo>
                    <a:pt x="432" y="1178"/>
                    <a:pt x="511" y="825"/>
                    <a:pt x="629" y="590"/>
                  </a:cubicBezTo>
                  <a:cubicBezTo>
                    <a:pt x="746" y="433"/>
                    <a:pt x="903" y="354"/>
                    <a:pt x="1100" y="354"/>
                  </a:cubicBezTo>
                  <a:close/>
                  <a:moveTo>
                    <a:pt x="1100" y="1"/>
                  </a:moveTo>
                  <a:cubicBezTo>
                    <a:pt x="864" y="1"/>
                    <a:pt x="668" y="79"/>
                    <a:pt x="472" y="197"/>
                  </a:cubicBezTo>
                  <a:cubicBezTo>
                    <a:pt x="315" y="354"/>
                    <a:pt x="197" y="550"/>
                    <a:pt x="118" y="786"/>
                  </a:cubicBezTo>
                  <a:cubicBezTo>
                    <a:pt x="40" y="1021"/>
                    <a:pt x="0" y="1335"/>
                    <a:pt x="0" y="1728"/>
                  </a:cubicBezTo>
                  <a:cubicBezTo>
                    <a:pt x="0" y="2395"/>
                    <a:pt x="118" y="2827"/>
                    <a:pt x="315" y="3102"/>
                  </a:cubicBezTo>
                  <a:cubicBezTo>
                    <a:pt x="511" y="3337"/>
                    <a:pt x="786" y="3455"/>
                    <a:pt x="1100" y="3455"/>
                  </a:cubicBezTo>
                  <a:cubicBezTo>
                    <a:pt x="1335" y="3455"/>
                    <a:pt x="1571" y="3416"/>
                    <a:pt x="1728" y="3259"/>
                  </a:cubicBezTo>
                  <a:cubicBezTo>
                    <a:pt x="1885" y="3141"/>
                    <a:pt x="2003" y="2945"/>
                    <a:pt x="2081" y="2709"/>
                  </a:cubicBezTo>
                  <a:cubicBezTo>
                    <a:pt x="2160" y="2474"/>
                    <a:pt x="2199" y="2160"/>
                    <a:pt x="2199" y="1728"/>
                  </a:cubicBezTo>
                  <a:cubicBezTo>
                    <a:pt x="2199" y="1414"/>
                    <a:pt x="2160" y="1139"/>
                    <a:pt x="2120" y="943"/>
                  </a:cubicBezTo>
                  <a:cubicBezTo>
                    <a:pt x="2081" y="747"/>
                    <a:pt x="2003" y="590"/>
                    <a:pt x="1924" y="433"/>
                  </a:cubicBezTo>
                  <a:cubicBezTo>
                    <a:pt x="1846" y="315"/>
                    <a:pt x="1728" y="197"/>
                    <a:pt x="1571" y="118"/>
                  </a:cubicBezTo>
                  <a:cubicBezTo>
                    <a:pt x="1453" y="40"/>
                    <a:pt x="1296" y="1"/>
                    <a:pt x="110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2335425" y="4372775"/>
              <a:ext cx="54975" cy="86400"/>
            </a:xfrm>
            <a:custGeom>
              <a:avLst/>
              <a:gdLst/>
              <a:ahLst/>
              <a:cxnLst/>
              <a:rect l="l" t="t" r="r" b="b"/>
              <a:pathLst>
                <a:path w="2199" h="3456" extrusionOk="0">
                  <a:moveTo>
                    <a:pt x="1100" y="354"/>
                  </a:moveTo>
                  <a:cubicBezTo>
                    <a:pt x="1296" y="354"/>
                    <a:pt x="1453" y="433"/>
                    <a:pt x="1571" y="629"/>
                  </a:cubicBezTo>
                  <a:cubicBezTo>
                    <a:pt x="1689" y="825"/>
                    <a:pt x="1767" y="1178"/>
                    <a:pt x="1767" y="1728"/>
                  </a:cubicBezTo>
                  <a:cubicBezTo>
                    <a:pt x="1767" y="2317"/>
                    <a:pt x="1689" y="2670"/>
                    <a:pt x="1571" y="2866"/>
                  </a:cubicBezTo>
                  <a:cubicBezTo>
                    <a:pt x="1453" y="3023"/>
                    <a:pt x="1296" y="3141"/>
                    <a:pt x="1100" y="3141"/>
                  </a:cubicBezTo>
                  <a:cubicBezTo>
                    <a:pt x="904" y="3141"/>
                    <a:pt x="747" y="3023"/>
                    <a:pt x="629" y="2866"/>
                  </a:cubicBezTo>
                  <a:cubicBezTo>
                    <a:pt x="472" y="2670"/>
                    <a:pt x="432" y="2317"/>
                    <a:pt x="432" y="1728"/>
                  </a:cubicBezTo>
                  <a:cubicBezTo>
                    <a:pt x="432" y="1178"/>
                    <a:pt x="472" y="825"/>
                    <a:pt x="629" y="590"/>
                  </a:cubicBezTo>
                  <a:cubicBezTo>
                    <a:pt x="747" y="433"/>
                    <a:pt x="904" y="354"/>
                    <a:pt x="1100" y="354"/>
                  </a:cubicBezTo>
                  <a:close/>
                  <a:moveTo>
                    <a:pt x="1100" y="1"/>
                  </a:moveTo>
                  <a:cubicBezTo>
                    <a:pt x="864" y="1"/>
                    <a:pt x="629" y="79"/>
                    <a:pt x="472" y="197"/>
                  </a:cubicBezTo>
                  <a:cubicBezTo>
                    <a:pt x="315" y="354"/>
                    <a:pt x="197" y="550"/>
                    <a:pt x="118" y="786"/>
                  </a:cubicBezTo>
                  <a:cubicBezTo>
                    <a:pt x="40" y="1021"/>
                    <a:pt x="1" y="1335"/>
                    <a:pt x="1" y="1728"/>
                  </a:cubicBezTo>
                  <a:cubicBezTo>
                    <a:pt x="1" y="2395"/>
                    <a:pt x="118" y="2827"/>
                    <a:pt x="315" y="3102"/>
                  </a:cubicBezTo>
                  <a:cubicBezTo>
                    <a:pt x="511" y="3337"/>
                    <a:pt x="786" y="3455"/>
                    <a:pt x="1100" y="3455"/>
                  </a:cubicBezTo>
                  <a:cubicBezTo>
                    <a:pt x="1335" y="3455"/>
                    <a:pt x="1532" y="3416"/>
                    <a:pt x="1689" y="3259"/>
                  </a:cubicBezTo>
                  <a:cubicBezTo>
                    <a:pt x="1885" y="3141"/>
                    <a:pt x="2003" y="2945"/>
                    <a:pt x="2081" y="2709"/>
                  </a:cubicBezTo>
                  <a:cubicBezTo>
                    <a:pt x="2160" y="2474"/>
                    <a:pt x="2199" y="2160"/>
                    <a:pt x="2199" y="1728"/>
                  </a:cubicBezTo>
                  <a:cubicBezTo>
                    <a:pt x="2199" y="1414"/>
                    <a:pt x="2160" y="1139"/>
                    <a:pt x="2120" y="943"/>
                  </a:cubicBezTo>
                  <a:cubicBezTo>
                    <a:pt x="2081" y="747"/>
                    <a:pt x="2003" y="590"/>
                    <a:pt x="1924" y="433"/>
                  </a:cubicBezTo>
                  <a:cubicBezTo>
                    <a:pt x="1806" y="315"/>
                    <a:pt x="1689" y="197"/>
                    <a:pt x="1571" y="118"/>
                  </a:cubicBezTo>
                  <a:cubicBezTo>
                    <a:pt x="1414" y="40"/>
                    <a:pt x="1257" y="1"/>
                    <a:pt x="110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2403150" y="4371800"/>
              <a:ext cx="90300" cy="89325"/>
            </a:xfrm>
            <a:custGeom>
              <a:avLst/>
              <a:gdLst/>
              <a:ahLst/>
              <a:cxnLst/>
              <a:rect l="l" t="t" r="r" b="b"/>
              <a:pathLst>
                <a:path w="3612" h="3573" extrusionOk="0">
                  <a:moveTo>
                    <a:pt x="707" y="314"/>
                  </a:moveTo>
                  <a:cubicBezTo>
                    <a:pt x="785" y="314"/>
                    <a:pt x="903" y="354"/>
                    <a:pt x="942" y="432"/>
                  </a:cubicBezTo>
                  <a:cubicBezTo>
                    <a:pt x="1021" y="511"/>
                    <a:pt x="1060" y="668"/>
                    <a:pt x="1060" y="903"/>
                  </a:cubicBezTo>
                  <a:cubicBezTo>
                    <a:pt x="1060" y="1139"/>
                    <a:pt x="1021" y="1296"/>
                    <a:pt x="942" y="1374"/>
                  </a:cubicBezTo>
                  <a:cubicBezTo>
                    <a:pt x="903" y="1453"/>
                    <a:pt x="825" y="1531"/>
                    <a:pt x="707" y="1531"/>
                  </a:cubicBezTo>
                  <a:cubicBezTo>
                    <a:pt x="589" y="1531"/>
                    <a:pt x="511" y="1453"/>
                    <a:pt x="432" y="1374"/>
                  </a:cubicBezTo>
                  <a:cubicBezTo>
                    <a:pt x="393" y="1296"/>
                    <a:pt x="354" y="1139"/>
                    <a:pt x="354" y="903"/>
                  </a:cubicBezTo>
                  <a:cubicBezTo>
                    <a:pt x="354" y="668"/>
                    <a:pt x="393" y="511"/>
                    <a:pt x="432" y="432"/>
                  </a:cubicBezTo>
                  <a:cubicBezTo>
                    <a:pt x="511" y="354"/>
                    <a:pt x="589" y="314"/>
                    <a:pt x="707" y="314"/>
                  </a:cubicBezTo>
                  <a:close/>
                  <a:moveTo>
                    <a:pt x="707" y="0"/>
                  </a:moveTo>
                  <a:cubicBezTo>
                    <a:pt x="471" y="0"/>
                    <a:pt x="275" y="79"/>
                    <a:pt x="157" y="275"/>
                  </a:cubicBezTo>
                  <a:cubicBezTo>
                    <a:pt x="40" y="432"/>
                    <a:pt x="0" y="629"/>
                    <a:pt x="0" y="864"/>
                  </a:cubicBezTo>
                  <a:cubicBezTo>
                    <a:pt x="0" y="1178"/>
                    <a:pt x="40" y="1414"/>
                    <a:pt x="197" y="1571"/>
                  </a:cubicBezTo>
                  <a:cubicBezTo>
                    <a:pt x="314" y="1728"/>
                    <a:pt x="471" y="1806"/>
                    <a:pt x="707" y="1806"/>
                  </a:cubicBezTo>
                  <a:cubicBezTo>
                    <a:pt x="903" y="1806"/>
                    <a:pt x="1060" y="1728"/>
                    <a:pt x="1217" y="1571"/>
                  </a:cubicBezTo>
                  <a:cubicBezTo>
                    <a:pt x="1335" y="1414"/>
                    <a:pt x="1414" y="1178"/>
                    <a:pt x="1414" y="903"/>
                  </a:cubicBezTo>
                  <a:cubicBezTo>
                    <a:pt x="1414" y="629"/>
                    <a:pt x="1335" y="393"/>
                    <a:pt x="1217" y="236"/>
                  </a:cubicBezTo>
                  <a:cubicBezTo>
                    <a:pt x="1060" y="79"/>
                    <a:pt x="903" y="0"/>
                    <a:pt x="707" y="0"/>
                  </a:cubicBezTo>
                  <a:close/>
                  <a:moveTo>
                    <a:pt x="2905" y="2081"/>
                  </a:moveTo>
                  <a:cubicBezTo>
                    <a:pt x="2984" y="2081"/>
                    <a:pt x="3062" y="2120"/>
                    <a:pt x="3141" y="2199"/>
                  </a:cubicBezTo>
                  <a:cubicBezTo>
                    <a:pt x="3219" y="2277"/>
                    <a:pt x="3259" y="2434"/>
                    <a:pt x="3259" y="2670"/>
                  </a:cubicBezTo>
                  <a:cubicBezTo>
                    <a:pt x="3259" y="2905"/>
                    <a:pt x="3219" y="3062"/>
                    <a:pt x="3141" y="3141"/>
                  </a:cubicBezTo>
                  <a:cubicBezTo>
                    <a:pt x="3102" y="3259"/>
                    <a:pt x="2984" y="3298"/>
                    <a:pt x="2905" y="3298"/>
                  </a:cubicBezTo>
                  <a:cubicBezTo>
                    <a:pt x="2788" y="3298"/>
                    <a:pt x="2709" y="3259"/>
                    <a:pt x="2630" y="3141"/>
                  </a:cubicBezTo>
                  <a:cubicBezTo>
                    <a:pt x="2552" y="3062"/>
                    <a:pt x="2513" y="2905"/>
                    <a:pt x="2513" y="2709"/>
                  </a:cubicBezTo>
                  <a:cubicBezTo>
                    <a:pt x="2513" y="2474"/>
                    <a:pt x="2552" y="2277"/>
                    <a:pt x="2630" y="2199"/>
                  </a:cubicBezTo>
                  <a:cubicBezTo>
                    <a:pt x="2709" y="2120"/>
                    <a:pt x="2788" y="2081"/>
                    <a:pt x="2905" y="2081"/>
                  </a:cubicBezTo>
                  <a:close/>
                  <a:moveTo>
                    <a:pt x="2552" y="0"/>
                  </a:moveTo>
                  <a:lnTo>
                    <a:pt x="707" y="3573"/>
                  </a:lnTo>
                  <a:lnTo>
                    <a:pt x="1060" y="3573"/>
                  </a:lnTo>
                  <a:lnTo>
                    <a:pt x="2905" y="0"/>
                  </a:lnTo>
                  <a:close/>
                  <a:moveTo>
                    <a:pt x="2866" y="1806"/>
                  </a:moveTo>
                  <a:cubicBezTo>
                    <a:pt x="2630" y="1806"/>
                    <a:pt x="2473" y="1885"/>
                    <a:pt x="2356" y="2042"/>
                  </a:cubicBezTo>
                  <a:cubicBezTo>
                    <a:pt x="2238" y="2199"/>
                    <a:pt x="2159" y="2395"/>
                    <a:pt x="2159" y="2670"/>
                  </a:cubicBezTo>
                  <a:cubicBezTo>
                    <a:pt x="2159" y="2945"/>
                    <a:pt x="2238" y="3180"/>
                    <a:pt x="2356" y="3337"/>
                  </a:cubicBezTo>
                  <a:cubicBezTo>
                    <a:pt x="2513" y="3494"/>
                    <a:pt x="2670" y="3573"/>
                    <a:pt x="2866" y="3573"/>
                  </a:cubicBezTo>
                  <a:cubicBezTo>
                    <a:pt x="3102" y="3573"/>
                    <a:pt x="3259" y="3494"/>
                    <a:pt x="3416" y="3337"/>
                  </a:cubicBezTo>
                  <a:cubicBezTo>
                    <a:pt x="3533" y="3180"/>
                    <a:pt x="3612" y="2984"/>
                    <a:pt x="3612" y="2670"/>
                  </a:cubicBezTo>
                  <a:cubicBezTo>
                    <a:pt x="3612" y="2395"/>
                    <a:pt x="3533" y="2160"/>
                    <a:pt x="3416" y="2003"/>
                  </a:cubicBezTo>
                  <a:cubicBezTo>
                    <a:pt x="3259" y="1845"/>
                    <a:pt x="3102" y="1806"/>
                    <a:pt x="2866" y="1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3034200" y="4374750"/>
              <a:ext cx="55950" cy="84425"/>
            </a:xfrm>
            <a:custGeom>
              <a:avLst/>
              <a:gdLst/>
              <a:ahLst/>
              <a:cxnLst/>
              <a:rect l="l" t="t" r="r" b="b"/>
              <a:pathLst>
                <a:path w="2238" h="3377" extrusionOk="0">
                  <a:moveTo>
                    <a:pt x="393" y="0"/>
                  </a:moveTo>
                  <a:lnTo>
                    <a:pt x="39" y="1727"/>
                  </a:lnTo>
                  <a:lnTo>
                    <a:pt x="432" y="1806"/>
                  </a:lnTo>
                  <a:cubicBezTo>
                    <a:pt x="510" y="1688"/>
                    <a:pt x="589" y="1610"/>
                    <a:pt x="707" y="1570"/>
                  </a:cubicBezTo>
                  <a:cubicBezTo>
                    <a:pt x="824" y="1492"/>
                    <a:pt x="942" y="1453"/>
                    <a:pt x="1060" y="1453"/>
                  </a:cubicBezTo>
                  <a:cubicBezTo>
                    <a:pt x="1295" y="1453"/>
                    <a:pt x="1452" y="1531"/>
                    <a:pt x="1570" y="1649"/>
                  </a:cubicBezTo>
                  <a:cubicBezTo>
                    <a:pt x="1727" y="1806"/>
                    <a:pt x="1767" y="2002"/>
                    <a:pt x="1767" y="2238"/>
                  </a:cubicBezTo>
                  <a:cubicBezTo>
                    <a:pt x="1767" y="2473"/>
                    <a:pt x="1727" y="2670"/>
                    <a:pt x="1570" y="2827"/>
                  </a:cubicBezTo>
                  <a:cubicBezTo>
                    <a:pt x="1452" y="2984"/>
                    <a:pt x="1256" y="3062"/>
                    <a:pt x="1060" y="3062"/>
                  </a:cubicBezTo>
                  <a:cubicBezTo>
                    <a:pt x="903" y="3062"/>
                    <a:pt x="746" y="2984"/>
                    <a:pt x="628" y="2905"/>
                  </a:cubicBezTo>
                  <a:cubicBezTo>
                    <a:pt x="510" y="2787"/>
                    <a:pt x="471" y="2630"/>
                    <a:pt x="432" y="2434"/>
                  </a:cubicBezTo>
                  <a:lnTo>
                    <a:pt x="0" y="2434"/>
                  </a:lnTo>
                  <a:cubicBezTo>
                    <a:pt x="0" y="2748"/>
                    <a:pt x="118" y="2944"/>
                    <a:pt x="314" y="3141"/>
                  </a:cubicBezTo>
                  <a:cubicBezTo>
                    <a:pt x="510" y="3298"/>
                    <a:pt x="746" y="3376"/>
                    <a:pt x="1060" y="3376"/>
                  </a:cubicBezTo>
                  <a:cubicBezTo>
                    <a:pt x="1452" y="3376"/>
                    <a:pt x="1727" y="3258"/>
                    <a:pt x="1963" y="2984"/>
                  </a:cubicBezTo>
                  <a:cubicBezTo>
                    <a:pt x="2120" y="2748"/>
                    <a:pt x="2238" y="2513"/>
                    <a:pt x="2238" y="2199"/>
                  </a:cubicBezTo>
                  <a:cubicBezTo>
                    <a:pt x="2238" y="1885"/>
                    <a:pt x="2120" y="1610"/>
                    <a:pt x="1924" y="1413"/>
                  </a:cubicBezTo>
                  <a:cubicBezTo>
                    <a:pt x="1727" y="1217"/>
                    <a:pt x="1452" y="1099"/>
                    <a:pt x="1178" y="1099"/>
                  </a:cubicBezTo>
                  <a:cubicBezTo>
                    <a:pt x="942" y="1099"/>
                    <a:pt x="746" y="1178"/>
                    <a:pt x="550" y="1296"/>
                  </a:cubicBezTo>
                  <a:lnTo>
                    <a:pt x="707" y="393"/>
                  </a:lnTo>
                  <a:lnTo>
                    <a:pt x="2081" y="393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3098950" y="4372775"/>
              <a:ext cx="55000" cy="86400"/>
            </a:xfrm>
            <a:custGeom>
              <a:avLst/>
              <a:gdLst/>
              <a:ahLst/>
              <a:cxnLst/>
              <a:rect l="l" t="t" r="r" b="b"/>
              <a:pathLst>
                <a:path w="2200" h="3456" extrusionOk="0">
                  <a:moveTo>
                    <a:pt x="1100" y="354"/>
                  </a:moveTo>
                  <a:cubicBezTo>
                    <a:pt x="1296" y="354"/>
                    <a:pt x="1453" y="433"/>
                    <a:pt x="1610" y="629"/>
                  </a:cubicBezTo>
                  <a:cubicBezTo>
                    <a:pt x="1728" y="825"/>
                    <a:pt x="1807" y="1178"/>
                    <a:pt x="1807" y="1728"/>
                  </a:cubicBezTo>
                  <a:cubicBezTo>
                    <a:pt x="1807" y="2317"/>
                    <a:pt x="1728" y="2670"/>
                    <a:pt x="1610" y="2866"/>
                  </a:cubicBezTo>
                  <a:cubicBezTo>
                    <a:pt x="1453" y="3023"/>
                    <a:pt x="1296" y="3141"/>
                    <a:pt x="1100" y="3141"/>
                  </a:cubicBezTo>
                  <a:cubicBezTo>
                    <a:pt x="943" y="3141"/>
                    <a:pt x="747" y="3023"/>
                    <a:pt x="629" y="2866"/>
                  </a:cubicBezTo>
                  <a:cubicBezTo>
                    <a:pt x="511" y="2670"/>
                    <a:pt x="433" y="2317"/>
                    <a:pt x="433" y="1728"/>
                  </a:cubicBezTo>
                  <a:cubicBezTo>
                    <a:pt x="433" y="1178"/>
                    <a:pt x="511" y="825"/>
                    <a:pt x="668" y="590"/>
                  </a:cubicBezTo>
                  <a:cubicBezTo>
                    <a:pt x="786" y="433"/>
                    <a:pt x="904" y="354"/>
                    <a:pt x="1100" y="354"/>
                  </a:cubicBezTo>
                  <a:close/>
                  <a:moveTo>
                    <a:pt x="1100" y="1"/>
                  </a:moveTo>
                  <a:cubicBezTo>
                    <a:pt x="865" y="1"/>
                    <a:pt x="668" y="79"/>
                    <a:pt x="511" y="197"/>
                  </a:cubicBezTo>
                  <a:cubicBezTo>
                    <a:pt x="354" y="354"/>
                    <a:pt x="236" y="550"/>
                    <a:pt x="158" y="786"/>
                  </a:cubicBezTo>
                  <a:cubicBezTo>
                    <a:pt x="40" y="1021"/>
                    <a:pt x="1" y="1335"/>
                    <a:pt x="1" y="1728"/>
                  </a:cubicBezTo>
                  <a:cubicBezTo>
                    <a:pt x="1" y="2395"/>
                    <a:pt x="119" y="2827"/>
                    <a:pt x="354" y="3102"/>
                  </a:cubicBezTo>
                  <a:cubicBezTo>
                    <a:pt x="551" y="3337"/>
                    <a:pt x="786" y="3455"/>
                    <a:pt x="1100" y="3455"/>
                  </a:cubicBezTo>
                  <a:cubicBezTo>
                    <a:pt x="1375" y="3455"/>
                    <a:pt x="1571" y="3416"/>
                    <a:pt x="1728" y="3259"/>
                  </a:cubicBezTo>
                  <a:cubicBezTo>
                    <a:pt x="1885" y="3141"/>
                    <a:pt x="2003" y="2945"/>
                    <a:pt x="2082" y="2709"/>
                  </a:cubicBezTo>
                  <a:cubicBezTo>
                    <a:pt x="2160" y="2474"/>
                    <a:pt x="2199" y="2160"/>
                    <a:pt x="2199" y="1728"/>
                  </a:cubicBezTo>
                  <a:cubicBezTo>
                    <a:pt x="2199" y="1414"/>
                    <a:pt x="2199" y="1139"/>
                    <a:pt x="2160" y="943"/>
                  </a:cubicBezTo>
                  <a:cubicBezTo>
                    <a:pt x="2082" y="747"/>
                    <a:pt x="2003" y="590"/>
                    <a:pt x="1924" y="433"/>
                  </a:cubicBezTo>
                  <a:cubicBezTo>
                    <a:pt x="1846" y="315"/>
                    <a:pt x="1728" y="197"/>
                    <a:pt x="1610" y="118"/>
                  </a:cubicBezTo>
                  <a:cubicBezTo>
                    <a:pt x="1453" y="40"/>
                    <a:pt x="1296" y="1"/>
                    <a:pt x="110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3166675" y="4371800"/>
              <a:ext cx="91300" cy="89325"/>
            </a:xfrm>
            <a:custGeom>
              <a:avLst/>
              <a:gdLst/>
              <a:ahLst/>
              <a:cxnLst/>
              <a:rect l="l" t="t" r="r" b="b"/>
              <a:pathLst>
                <a:path w="3652" h="3573" extrusionOk="0">
                  <a:moveTo>
                    <a:pt x="707" y="314"/>
                  </a:moveTo>
                  <a:cubicBezTo>
                    <a:pt x="825" y="314"/>
                    <a:pt x="903" y="354"/>
                    <a:pt x="982" y="432"/>
                  </a:cubicBezTo>
                  <a:cubicBezTo>
                    <a:pt x="1061" y="511"/>
                    <a:pt x="1100" y="668"/>
                    <a:pt x="1100" y="903"/>
                  </a:cubicBezTo>
                  <a:cubicBezTo>
                    <a:pt x="1100" y="1139"/>
                    <a:pt x="1061" y="1296"/>
                    <a:pt x="982" y="1374"/>
                  </a:cubicBezTo>
                  <a:cubicBezTo>
                    <a:pt x="903" y="1453"/>
                    <a:pt x="825" y="1531"/>
                    <a:pt x="707" y="1531"/>
                  </a:cubicBezTo>
                  <a:cubicBezTo>
                    <a:pt x="629" y="1531"/>
                    <a:pt x="550" y="1453"/>
                    <a:pt x="472" y="1374"/>
                  </a:cubicBezTo>
                  <a:cubicBezTo>
                    <a:pt x="393" y="1296"/>
                    <a:pt x="354" y="1139"/>
                    <a:pt x="354" y="903"/>
                  </a:cubicBezTo>
                  <a:cubicBezTo>
                    <a:pt x="354" y="668"/>
                    <a:pt x="393" y="511"/>
                    <a:pt x="472" y="432"/>
                  </a:cubicBezTo>
                  <a:cubicBezTo>
                    <a:pt x="550" y="354"/>
                    <a:pt x="629" y="314"/>
                    <a:pt x="707" y="314"/>
                  </a:cubicBezTo>
                  <a:close/>
                  <a:moveTo>
                    <a:pt x="707" y="0"/>
                  </a:moveTo>
                  <a:cubicBezTo>
                    <a:pt x="472" y="0"/>
                    <a:pt x="315" y="79"/>
                    <a:pt x="197" y="275"/>
                  </a:cubicBezTo>
                  <a:cubicBezTo>
                    <a:pt x="79" y="432"/>
                    <a:pt x="1" y="629"/>
                    <a:pt x="1" y="864"/>
                  </a:cubicBezTo>
                  <a:cubicBezTo>
                    <a:pt x="1" y="1178"/>
                    <a:pt x="79" y="1414"/>
                    <a:pt x="197" y="1571"/>
                  </a:cubicBezTo>
                  <a:cubicBezTo>
                    <a:pt x="354" y="1728"/>
                    <a:pt x="511" y="1806"/>
                    <a:pt x="707" y="1806"/>
                  </a:cubicBezTo>
                  <a:cubicBezTo>
                    <a:pt x="943" y="1806"/>
                    <a:pt x="1100" y="1728"/>
                    <a:pt x="1218" y="1571"/>
                  </a:cubicBezTo>
                  <a:cubicBezTo>
                    <a:pt x="1375" y="1414"/>
                    <a:pt x="1453" y="1178"/>
                    <a:pt x="1453" y="903"/>
                  </a:cubicBezTo>
                  <a:cubicBezTo>
                    <a:pt x="1453" y="629"/>
                    <a:pt x="1375" y="393"/>
                    <a:pt x="1257" y="236"/>
                  </a:cubicBezTo>
                  <a:cubicBezTo>
                    <a:pt x="1100" y="79"/>
                    <a:pt x="943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3023" y="2081"/>
                    <a:pt x="3102" y="2120"/>
                    <a:pt x="3180" y="2199"/>
                  </a:cubicBezTo>
                  <a:cubicBezTo>
                    <a:pt x="3259" y="2277"/>
                    <a:pt x="3259" y="2434"/>
                    <a:pt x="3259" y="2670"/>
                  </a:cubicBezTo>
                  <a:cubicBezTo>
                    <a:pt x="3259" y="2905"/>
                    <a:pt x="3259" y="3062"/>
                    <a:pt x="3180" y="3141"/>
                  </a:cubicBezTo>
                  <a:cubicBezTo>
                    <a:pt x="3102" y="3259"/>
                    <a:pt x="3023" y="3298"/>
                    <a:pt x="2906" y="3298"/>
                  </a:cubicBezTo>
                  <a:cubicBezTo>
                    <a:pt x="2827" y="3298"/>
                    <a:pt x="2709" y="3259"/>
                    <a:pt x="2670" y="3141"/>
                  </a:cubicBezTo>
                  <a:cubicBezTo>
                    <a:pt x="2592" y="3062"/>
                    <a:pt x="2552" y="2905"/>
                    <a:pt x="2552" y="2709"/>
                  </a:cubicBezTo>
                  <a:cubicBezTo>
                    <a:pt x="2552" y="2474"/>
                    <a:pt x="2592" y="2277"/>
                    <a:pt x="2670" y="2199"/>
                  </a:cubicBezTo>
                  <a:cubicBezTo>
                    <a:pt x="2709" y="2120"/>
                    <a:pt x="2827" y="2081"/>
                    <a:pt x="2906" y="2081"/>
                  </a:cubicBezTo>
                  <a:close/>
                  <a:moveTo>
                    <a:pt x="2592" y="0"/>
                  </a:moveTo>
                  <a:lnTo>
                    <a:pt x="746" y="3573"/>
                  </a:lnTo>
                  <a:lnTo>
                    <a:pt x="1061" y="3573"/>
                  </a:lnTo>
                  <a:lnTo>
                    <a:pt x="2906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513" y="1885"/>
                    <a:pt x="2395" y="2042"/>
                  </a:cubicBezTo>
                  <a:cubicBezTo>
                    <a:pt x="2238" y="2199"/>
                    <a:pt x="2199" y="2395"/>
                    <a:pt x="2199" y="2670"/>
                  </a:cubicBezTo>
                  <a:cubicBezTo>
                    <a:pt x="2199" y="2945"/>
                    <a:pt x="2277" y="3180"/>
                    <a:pt x="2395" y="3337"/>
                  </a:cubicBezTo>
                  <a:cubicBezTo>
                    <a:pt x="2552" y="3494"/>
                    <a:pt x="2709" y="3573"/>
                    <a:pt x="2906" y="3573"/>
                  </a:cubicBezTo>
                  <a:cubicBezTo>
                    <a:pt x="3102" y="3573"/>
                    <a:pt x="3298" y="3494"/>
                    <a:pt x="3416" y="3337"/>
                  </a:cubicBezTo>
                  <a:cubicBezTo>
                    <a:pt x="3573" y="3180"/>
                    <a:pt x="3651" y="2984"/>
                    <a:pt x="3651" y="2670"/>
                  </a:cubicBezTo>
                  <a:cubicBezTo>
                    <a:pt x="3651" y="2395"/>
                    <a:pt x="3573" y="2160"/>
                    <a:pt x="3416" y="2003"/>
                  </a:cubicBezTo>
                  <a:cubicBezTo>
                    <a:pt x="3298" y="1845"/>
                    <a:pt x="3102" y="1806"/>
                    <a:pt x="2906" y="1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3034200" y="3852625"/>
              <a:ext cx="55950" cy="84425"/>
            </a:xfrm>
            <a:custGeom>
              <a:avLst/>
              <a:gdLst/>
              <a:ahLst/>
              <a:cxnLst/>
              <a:rect l="l" t="t" r="r" b="b"/>
              <a:pathLst>
                <a:path w="2238" h="3377" extrusionOk="0">
                  <a:moveTo>
                    <a:pt x="393" y="1"/>
                  </a:moveTo>
                  <a:lnTo>
                    <a:pt x="39" y="1728"/>
                  </a:lnTo>
                  <a:lnTo>
                    <a:pt x="432" y="1807"/>
                  </a:lnTo>
                  <a:cubicBezTo>
                    <a:pt x="510" y="1689"/>
                    <a:pt x="589" y="1610"/>
                    <a:pt x="707" y="1571"/>
                  </a:cubicBezTo>
                  <a:cubicBezTo>
                    <a:pt x="824" y="1493"/>
                    <a:pt x="942" y="1453"/>
                    <a:pt x="1060" y="1453"/>
                  </a:cubicBezTo>
                  <a:cubicBezTo>
                    <a:pt x="1295" y="1453"/>
                    <a:pt x="1452" y="1532"/>
                    <a:pt x="1570" y="1650"/>
                  </a:cubicBezTo>
                  <a:cubicBezTo>
                    <a:pt x="1727" y="1807"/>
                    <a:pt x="1767" y="2003"/>
                    <a:pt x="1767" y="2238"/>
                  </a:cubicBezTo>
                  <a:cubicBezTo>
                    <a:pt x="1767" y="2474"/>
                    <a:pt x="1727" y="2670"/>
                    <a:pt x="1570" y="2827"/>
                  </a:cubicBezTo>
                  <a:cubicBezTo>
                    <a:pt x="1452" y="2984"/>
                    <a:pt x="1256" y="3063"/>
                    <a:pt x="1060" y="3063"/>
                  </a:cubicBezTo>
                  <a:cubicBezTo>
                    <a:pt x="903" y="3063"/>
                    <a:pt x="746" y="2984"/>
                    <a:pt x="628" y="2906"/>
                  </a:cubicBezTo>
                  <a:cubicBezTo>
                    <a:pt x="510" y="2788"/>
                    <a:pt x="471" y="2631"/>
                    <a:pt x="432" y="2435"/>
                  </a:cubicBezTo>
                  <a:lnTo>
                    <a:pt x="0" y="2435"/>
                  </a:lnTo>
                  <a:cubicBezTo>
                    <a:pt x="0" y="2749"/>
                    <a:pt x="118" y="2945"/>
                    <a:pt x="314" y="3141"/>
                  </a:cubicBezTo>
                  <a:cubicBezTo>
                    <a:pt x="510" y="3298"/>
                    <a:pt x="746" y="3377"/>
                    <a:pt x="1060" y="3377"/>
                  </a:cubicBezTo>
                  <a:cubicBezTo>
                    <a:pt x="1452" y="3377"/>
                    <a:pt x="1727" y="3259"/>
                    <a:pt x="1963" y="2984"/>
                  </a:cubicBezTo>
                  <a:cubicBezTo>
                    <a:pt x="2120" y="2749"/>
                    <a:pt x="2238" y="2513"/>
                    <a:pt x="2238" y="2199"/>
                  </a:cubicBezTo>
                  <a:cubicBezTo>
                    <a:pt x="2238" y="1885"/>
                    <a:pt x="2120" y="1610"/>
                    <a:pt x="1924" y="1414"/>
                  </a:cubicBezTo>
                  <a:cubicBezTo>
                    <a:pt x="1727" y="1218"/>
                    <a:pt x="1452" y="1100"/>
                    <a:pt x="1178" y="1100"/>
                  </a:cubicBezTo>
                  <a:cubicBezTo>
                    <a:pt x="942" y="1100"/>
                    <a:pt x="746" y="1179"/>
                    <a:pt x="550" y="1296"/>
                  </a:cubicBezTo>
                  <a:lnTo>
                    <a:pt x="707" y="393"/>
                  </a:lnTo>
                  <a:lnTo>
                    <a:pt x="2081" y="393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3098950" y="3851650"/>
              <a:ext cx="55000" cy="85400"/>
            </a:xfrm>
            <a:custGeom>
              <a:avLst/>
              <a:gdLst/>
              <a:ahLst/>
              <a:cxnLst/>
              <a:rect l="l" t="t" r="r" b="b"/>
              <a:pathLst>
                <a:path w="2200" h="3416" extrusionOk="0">
                  <a:moveTo>
                    <a:pt x="1100" y="315"/>
                  </a:moveTo>
                  <a:cubicBezTo>
                    <a:pt x="1296" y="315"/>
                    <a:pt x="1453" y="432"/>
                    <a:pt x="1610" y="589"/>
                  </a:cubicBezTo>
                  <a:cubicBezTo>
                    <a:pt x="1728" y="786"/>
                    <a:pt x="1807" y="1139"/>
                    <a:pt x="1807" y="1689"/>
                  </a:cubicBezTo>
                  <a:cubicBezTo>
                    <a:pt x="1807" y="2277"/>
                    <a:pt x="1728" y="2631"/>
                    <a:pt x="1610" y="2827"/>
                  </a:cubicBezTo>
                  <a:cubicBezTo>
                    <a:pt x="1453" y="2984"/>
                    <a:pt x="1296" y="3102"/>
                    <a:pt x="1100" y="3102"/>
                  </a:cubicBezTo>
                  <a:cubicBezTo>
                    <a:pt x="943" y="3102"/>
                    <a:pt x="747" y="2984"/>
                    <a:pt x="629" y="2827"/>
                  </a:cubicBezTo>
                  <a:cubicBezTo>
                    <a:pt x="511" y="2631"/>
                    <a:pt x="433" y="2277"/>
                    <a:pt x="433" y="1689"/>
                  </a:cubicBezTo>
                  <a:cubicBezTo>
                    <a:pt x="433" y="1139"/>
                    <a:pt x="511" y="786"/>
                    <a:pt x="668" y="550"/>
                  </a:cubicBezTo>
                  <a:cubicBezTo>
                    <a:pt x="786" y="393"/>
                    <a:pt x="904" y="315"/>
                    <a:pt x="1100" y="315"/>
                  </a:cubicBezTo>
                  <a:close/>
                  <a:moveTo>
                    <a:pt x="1100" y="1"/>
                  </a:moveTo>
                  <a:cubicBezTo>
                    <a:pt x="865" y="1"/>
                    <a:pt x="668" y="40"/>
                    <a:pt x="511" y="197"/>
                  </a:cubicBezTo>
                  <a:cubicBezTo>
                    <a:pt x="354" y="315"/>
                    <a:pt x="236" y="511"/>
                    <a:pt x="158" y="746"/>
                  </a:cubicBezTo>
                  <a:cubicBezTo>
                    <a:pt x="40" y="982"/>
                    <a:pt x="1" y="1296"/>
                    <a:pt x="1" y="1689"/>
                  </a:cubicBezTo>
                  <a:cubicBezTo>
                    <a:pt x="1" y="2356"/>
                    <a:pt x="119" y="2788"/>
                    <a:pt x="354" y="3102"/>
                  </a:cubicBezTo>
                  <a:cubicBezTo>
                    <a:pt x="551" y="3298"/>
                    <a:pt x="786" y="3416"/>
                    <a:pt x="1100" y="3416"/>
                  </a:cubicBezTo>
                  <a:cubicBezTo>
                    <a:pt x="1375" y="3416"/>
                    <a:pt x="1571" y="3377"/>
                    <a:pt x="1728" y="3220"/>
                  </a:cubicBezTo>
                  <a:cubicBezTo>
                    <a:pt x="1885" y="3102"/>
                    <a:pt x="2003" y="2906"/>
                    <a:pt x="2082" y="2670"/>
                  </a:cubicBezTo>
                  <a:cubicBezTo>
                    <a:pt x="2160" y="2435"/>
                    <a:pt x="2199" y="2120"/>
                    <a:pt x="2199" y="1689"/>
                  </a:cubicBezTo>
                  <a:cubicBezTo>
                    <a:pt x="2199" y="1375"/>
                    <a:pt x="2199" y="1100"/>
                    <a:pt x="2160" y="904"/>
                  </a:cubicBezTo>
                  <a:cubicBezTo>
                    <a:pt x="2082" y="707"/>
                    <a:pt x="2003" y="550"/>
                    <a:pt x="1924" y="393"/>
                  </a:cubicBezTo>
                  <a:cubicBezTo>
                    <a:pt x="1846" y="275"/>
                    <a:pt x="1728" y="158"/>
                    <a:pt x="1610" y="79"/>
                  </a:cubicBezTo>
                  <a:cubicBezTo>
                    <a:pt x="1453" y="1"/>
                    <a:pt x="1296" y="1"/>
                    <a:pt x="1100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3166675" y="3849700"/>
              <a:ext cx="91300" cy="89325"/>
            </a:xfrm>
            <a:custGeom>
              <a:avLst/>
              <a:gdLst/>
              <a:ahLst/>
              <a:cxnLst/>
              <a:rect l="l" t="t" r="r" b="b"/>
              <a:pathLst>
                <a:path w="3652" h="3573" extrusionOk="0">
                  <a:moveTo>
                    <a:pt x="707" y="314"/>
                  </a:moveTo>
                  <a:cubicBezTo>
                    <a:pt x="825" y="314"/>
                    <a:pt x="903" y="353"/>
                    <a:pt x="982" y="432"/>
                  </a:cubicBezTo>
                  <a:cubicBezTo>
                    <a:pt x="1061" y="510"/>
                    <a:pt x="1100" y="667"/>
                    <a:pt x="1100" y="903"/>
                  </a:cubicBezTo>
                  <a:cubicBezTo>
                    <a:pt x="1100" y="1139"/>
                    <a:pt x="1061" y="1296"/>
                    <a:pt x="982" y="1374"/>
                  </a:cubicBezTo>
                  <a:cubicBezTo>
                    <a:pt x="903" y="1453"/>
                    <a:pt x="825" y="1531"/>
                    <a:pt x="707" y="1531"/>
                  </a:cubicBezTo>
                  <a:cubicBezTo>
                    <a:pt x="629" y="1531"/>
                    <a:pt x="550" y="1453"/>
                    <a:pt x="472" y="1374"/>
                  </a:cubicBezTo>
                  <a:cubicBezTo>
                    <a:pt x="393" y="1296"/>
                    <a:pt x="354" y="1139"/>
                    <a:pt x="354" y="942"/>
                  </a:cubicBezTo>
                  <a:cubicBezTo>
                    <a:pt x="354" y="707"/>
                    <a:pt x="393" y="510"/>
                    <a:pt x="472" y="432"/>
                  </a:cubicBezTo>
                  <a:cubicBezTo>
                    <a:pt x="550" y="353"/>
                    <a:pt x="629" y="314"/>
                    <a:pt x="707" y="314"/>
                  </a:cubicBezTo>
                  <a:close/>
                  <a:moveTo>
                    <a:pt x="707" y="0"/>
                  </a:moveTo>
                  <a:cubicBezTo>
                    <a:pt x="472" y="0"/>
                    <a:pt x="315" y="118"/>
                    <a:pt x="197" y="275"/>
                  </a:cubicBezTo>
                  <a:cubicBezTo>
                    <a:pt x="79" y="432"/>
                    <a:pt x="1" y="628"/>
                    <a:pt x="1" y="903"/>
                  </a:cubicBezTo>
                  <a:cubicBezTo>
                    <a:pt x="1" y="1178"/>
                    <a:pt x="79" y="1413"/>
                    <a:pt x="197" y="1570"/>
                  </a:cubicBezTo>
                  <a:cubicBezTo>
                    <a:pt x="354" y="1727"/>
                    <a:pt x="511" y="1806"/>
                    <a:pt x="707" y="1806"/>
                  </a:cubicBezTo>
                  <a:cubicBezTo>
                    <a:pt x="943" y="1806"/>
                    <a:pt x="1100" y="1727"/>
                    <a:pt x="1218" y="1570"/>
                  </a:cubicBezTo>
                  <a:cubicBezTo>
                    <a:pt x="1375" y="1413"/>
                    <a:pt x="1453" y="1178"/>
                    <a:pt x="1453" y="903"/>
                  </a:cubicBezTo>
                  <a:cubicBezTo>
                    <a:pt x="1453" y="628"/>
                    <a:pt x="1375" y="393"/>
                    <a:pt x="1257" y="236"/>
                  </a:cubicBezTo>
                  <a:cubicBezTo>
                    <a:pt x="1100" y="79"/>
                    <a:pt x="943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3023" y="2081"/>
                    <a:pt x="3102" y="2120"/>
                    <a:pt x="3180" y="2198"/>
                  </a:cubicBezTo>
                  <a:cubicBezTo>
                    <a:pt x="3259" y="2316"/>
                    <a:pt x="3259" y="2434"/>
                    <a:pt x="3259" y="2670"/>
                  </a:cubicBezTo>
                  <a:cubicBezTo>
                    <a:pt x="3259" y="2905"/>
                    <a:pt x="3259" y="3062"/>
                    <a:pt x="3180" y="3141"/>
                  </a:cubicBezTo>
                  <a:cubicBezTo>
                    <a:pt x="3102" y="3258"/>
                    <a:pt x="3023" y="3298"/>
                    <a:pt x="2906" y="3298"/>
                  </a:cubicBezTo>
                  <a:cubicBezTo>
                    <a:pt x="2827" y="3298"/>
                    <a:pt x="2709" y="3258"/>
                    <a:pt x="2670" y="3141"/>
                  </a:cubicBezTo>
                  <a:cubicBezTo>
                    <a:pt x="2592" y="3062"/>
                    <a:pt x="2552" y="2905"/>
                    <a:pt x="2552" y="2709"/>
                  </a:cubicBezTo>
                  <a:cubicBezTo>
                    <a:pt x="2552" y="2473"/>
                    <a:pt x="2592" y="2316"/>
                    <a:pt x="2670" y="2198"/>
                  </a:cubicBezTo>
                  <a:cubicBezTo>
                    <a:pt x="2709" y="2120"/>
                    <a:pt x="2827" y="2081"/>
                    <a:pt x="2906" y="2081"/>
                  </a:cubicBezTo>
                  <a:close/>
                  <a:moveTo>
                    <a:pt x="2592" y="0"/>
                  </a:moveTo>
                  <a:lnTo>
                    <a:pt x="746" y="3572"/>
                  </a:lnTo>
                  <a:lnTo>
                    <a:pt x="1061" y="3572"/>
                  </a:lnTo>
                  <a:lnTo>
                    <a:pt x="2906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513" y="1884"/>
                    <a:pt x="2395" y="2041"/>
                  </a:cubicBezTo>
                  <a:cubicBezTo>
                    <a:pt x="2238" y="2198"/>
                    <a:pt x="2199" y="2434"/>
                    <a:pt x="2199" y="2670"/>
                  </a:cubicBezTo>
                  <a:cubicBezTo>
                    <a:pt x="2199" y="2984"/>
                    <a:pt x="2277" y="3180"/>
                    <a:pt x="2395" y="3337"/>
                  </a:cubicBezTo>
                  <a:cubicBezTo>
                    <a:pt x="2552" y="3494"/>
                    <a:pt x="2709" y="3572"/>
                    <a:pt x="2906" y="3572"/>
                  </a:cubicBezTo>
                  <a:cubicBezTo>
                    <a:pt x="3102" y="3572"/>
                    <a:pt x="3298" y="3494"/>
                    <a:pt x="3416" y="3337"/>
                  </a:cubicBezTo>
                  <a:cubicBezTo>
                    <a:pt x="3573" y="3180"/>
                    <a:pt x="3651" y="2984"/>
                    <a:pt x="3651" y="2670"/>
                  </a:cubicBezTo>
                  <a:cubicBezTo>
                    <a:pt x="3651" y="2395"/>
                    <a:pt x="3573" y="2159"/>
                    <a:pt x="3416" y="2002"/>
                  </a:cubicBezTo>
                  <a:cubicBezTo>
                    <a:pt x="3298" y="1884"/>
                    <a:pt x="3102" y="1806"/>
                    <a:pt x="2906" y="1806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2908575" y="4222625"/>
              <a:ext cx="729200" cy="84425"/>
            </a:xfrm>
            <a:custGeom>
              <a:avLst/>
              <a:gdLst/>
              <a:ahLst/>
              <a:cxnLst/>
              <a:rect l="l" t="t" r="r" b="b"/>
              <a:pathLst>
                <a:path w="29168" h="3377" extrusionOk="0">
                  <a:moveTo>
                    <a:pt x="0" y="0"/>
                  </a:moveTo>
                  <a:lnTo>
                    <a:pt x="0" y="3377"/>
                  </a:lnTo>
                  <a:lnTo>
                    <a:pt x="29168" y="3377"/>
                  </a:lnTo>
                  <a:lnTo>
                    <a:pt x="291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2914450" y="3976300"/>
              <a:ext cx="713500" cy="84425"/>
            </a:xfrm>
            <a:custGeom>
              <a:avLst/>
              <a:gdLst/>
              <a:ahLst/>
              <a:cxnLst/>
              <a:rect l="l" t="t" r="r" b="b"/>
              <a:pathLst>
                <a:path w="28540" h="3377" extrusionOk="0">
                  <a:moveTo>
                    <a:pt x="1" y="0"/>
                  </a:moveTo>
                  <a:lnTo>
                    <a:pt x="1" y="3376"/>
                  </a:lnTo>
                  <a:lnTo>
                    <a:pt x="28540" y="3376"/>
                  </a:lnTo>
                  <a:lnTo>
                    <a:pt x="2854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3651500" y="3955675"/>
              <a:ext cx="720375" cy="125650"/>
            </a:xfrm>
            <a:custGeom>
              <a:avLst/>
              <a:gdLst/>
              <a:ahLst/>
              <a:cxnLst/>
              <a:rect l="l" t="t" r="r" b="b"/>
              <a:pathLst>
                <a:path w="28815" h="5026" extrusionOk="0">
                  <a:moveTo>
                    <a:pt x="0" y="1"/>
                  </a:moveTo>
                  <a:lnTo>
                    <a:pt x="0" y="5026"/>
                  </a:lnTo>
                  <a:lnTo>
                    <a:pt x="28814" y="5026"/>
                  </a:lnTo>
                  <a:lnTo>
                    <a:pt x="28814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3993025" y="3852625"/>
              <a:ext cx="54975" cy="83450"/>
            </a:xfrm>
            <a:custGeom>
              <a:avLst/>
              <a:gdLst/>
              <a:ahLst/>
              <a:cxnLst/>
              <a:rect l="l" t="t" r="r" b="b"/>
              <a:pathLst>
                <a:path w="2199" h="3338" extrusionOk="0">
                  <a:moveTo>
                    <a:pt x="0" y="1"/>
                  </a:moveTo>
                  <a:lnTo>
                    <a:pt x="0" y="393"/>
                  </a:lnTo>
                  <a:lnTo>
                    <a:pt x="1688" y="393"/>
                  </a:lnTo>
                  <a:cubicBezTo>
                    <a:pt x="1453" y="629"/>
                    <a:pt x="1256" y="943"/>
                    <a:pt x="1060" y="1296"/>
                  </a:cubicBezTo>
                  <a:cubicBezTo>
                    <a:pt x="903" y="1650"/>
                    <a:pt x="746" y="2003"/>
                    <a:pt x="628" y="2356"/>
                  </a:cubicBezTo>
                  <a:cubicBezTo>
                    <a:pt x="550" y="2749"/>
                    <a:pt x="511" y="3063"/>
                    <a:pt x="471" y="3338"/>
                  </a:cubicBezTo>
                  <a:lnTo>
                    <a:pt x="903" y="3338"/>
                  </a:lnTo>
                  <a:cubicBezTo>
                    <a:pt x="942" y="2984"/>
                    <a:pt x="982" y="2670"/>
                    <a:pt x="1060" y="2396"/>
                  </a:cubicBezTo>
                  <a:cubicBezTo>
                    <a:pt x="1178" y="2003"/>
                    <a:pt x="1335" y="1610"/>
                    <a:pt x="1571" y="1218"/>
                  </a:cubicBezTo>
                  <a:cubicBezTo>
                    <a:pt x="1767" y="865"/>
                    <a:pt x="2002" y="550"/>
                    <a:pt x="2199" y="315"/>
                  </a:cubicBezTo>
                  <a:lnTo>
                    <a:pt x="2199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4058775" y="3852625"/>
              <a:ext cx="55975" cy="84425"/>
            </a:xfrm>
            <a:custGeom>
              <a:avLst/>
              <a:gdLst/>
              <a:ahLst/>
              <a:cxnLst/>
              <a:rect l="l" t="t" r="r" b="b"/>
              <a:pathLst>
                <a:path w="2239" h="3377" extrusionOk="0">
                  <a:moveTo>
                    <a:pt x="393" y="1"/>
                  </a:moveTo>
                  <a:lnTo>
                    <a:pt x="40" y="1728"/>
                  </a:lnTo>
                  <a:lnTo>
                    <a:pt x="432" y="1807"/>
                  </a:lnTo>
                  <a:cubicBezTo>
                    <a:pt x="511" y="1689"/>
                    <a:pt x="589" y="1610"/>
                    <a:pt x="707" y="1571"/>
                  </a:cubicBezTo>
                  <a:cubicBezTo>
                    <a:pt x="825" y="1493"/>
                    <a:pt x="943" y="1453"/>
                    <a:pt x="1060" y="1453"/>
                  </a:cubicBezTo>
                  <a:cubicBezTo>
                    <a:pt x="1296" y="1453"/>
                    <a:pt x="1453" y="1532"/>
                    <a:pt x="1571" y="1650"/>
                  </a:cubicBezTo>
                  <a:cubicBezTo>
                    <a:pt x="1728" y="1807"/>
                    <a:pt x="1767" y="2003"/>
                    <a:pt x="1767" y="2238"/>
                  </a:cubicBezTo>
                  <a:cubicBezTo>
                    <a:pt x="1767" y="2474"/>
                    <a:pt x="1728" y="2670"/>
                    <a:pt x="1571" y="2827"/>
                  </a:cubicBezTo>
                  <a:cubicBezTo>
                    <a:pt x="1453" y="2984"/>
                    <a:pt x="1257" y="3063"/>
                    <a:pt x="1060" y="3063"/>
                  </a:cubicBezTo>
                  <a:cubicBezTo>
                    <a:pt x="903" y="3063"/>
                    <a:pt x="746" y="2984"/>
                    <a:pt x="629" y="2906"/>
                  </a:cubicBezTo>
                  <a:cubicBezTo>
                    <a:pt x="511" y="2788"/>
                    <a:pt x="472" y="2631"/>
                    <a:pt x="432" y="2435"/>
                  </a:cubicBezTo>
                  <a:lnTo>
                    <a:pt x="0" y="2435"/>
                  </a:lnTo>
                  <a:cubicBezTo>
                    <a:pt x="0" y="2749"/>
                    <a:pt x="118" y="2945"/>
                    <a:pt x="314" y="3141"/>
                  </a:cubicBezTo>
                  <a:cubicBezTo>
                    <a:pt x="511" y="3298"/>
                    <a:pt x="746" y="3377"/>
                    <a:pt x="1060" y="3377"/>
                  </a:cubicBezTo>
                  <a:cubicBezTo>
                    <a:pt x="1453" y="3377"/>
                    <a:pt x="1728" y="3259"/>
                    <a:pt x="1963" y="2984"/>
                  </a:cubicBezTo>
                  <a:cubicBezTo>
                    <a:pt x="2120" y="2749"/>
                    <a:pt x="2238" y="2513"/>
                    <a:pt x="2238" y="2199"/>
                  </a:cubicBezTo>
                  <a:cubicBezTo>
                    <a:pt x="2238" y="1885"/>
                    <a:pt x="2120" y="1610"/>
                    <a:pt x="1924" y="1414"/>
                  </a:cubicBezTo>
                  <a:cubicBezTo>
                    <a:pt x="1728" y="1218"/>
                    <a:pt x="1453" y="1100"/>
                    <a:pt x="1178" y="1100"/>
                  </a:cubicBezTo>
                  <a:cubicBezTo>
                    <a:pt x="943" y="1100"/>
                    <a:pt x="746" y="1179"/>
                    <a:pt x="550" y="1296"/>
                  </a:cubicBezTo>
                  <a:lnTo>
                    <a:pt x="707" y="393"/>
                  </a:lnTo>
                  <a:lnTo>
                    <a:pt x="2081" y="393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125500" y="3849700"/>
              <a:ext cx="91300" cy="89325"/>
            </a:xfrm>
            <a:custGeom>
              <a:avLst/>
              <a:gdLst/>
              <a:ahLst/>
              <a:cxnLst/>
              <a:rect l="l" t="t" r="r" b="b"/>
              <a:pathLst>
                <a:path w="3652" h="3573" extrusionOk="0">
                  <a:moveTo>
                    <a:pt x="747" y="314"/>
                  </a:moveTo>
                  <a:cubicBezTo>
                    <a:pt x="825" y="314"/>
                    <a:pt x="904" y="353"/>
                    <a:pt x="982" y="432"/>
                  </a:cubicBezTo>
                  <a:cubicBezTo>
                    <a:pt x="1061" y="510"/>
                    <a:pt x="1100" y="667"/>
                    <a:pt x="1100" y="903"/>
                  </a:cubicBezTo>
                  <a:cubicBezTo>
                    <a:pt x="1100" y="1139"/>
                    <a:pt x="1061" y="1296"/>
                    <a:pt x="982" y="1374"/>
                  </a:cubicBezTo>
                  <a:cubicBezTo>
                    <a:pt x="943" y="1453"/>
                    <a:pt x="825" y="1531"/>
                    <a:pt x="747" y="1531"/>
                  </a:cubicBezTo>
                  <a:cubicBezTo>
                    <a:pt x="629" y="1531"/>
                    <a:pt x="550" y="1453"/>
                    <a:pt x="472" y="1374"/>
                  </a:cubicBezTo>
                  <a:cubicBezTo>
                    <a:pt x="393" y="1296"/>
                    <a:pt x="354" y="1139"/>
                    <a:pt x="354" y="942"/>
                  </a:cubicBezTo>
                  <a:cubicBezTo>
                    <a:pt x="354" y="707"/>
                    <a:pt x="393" y="510"/>
                    <a:pt x="472" y="432"/>
                  </a:cubicBezTo>
                  <a:cubicBezTo>
                    <a:pt x="550" y="353"/>
                    <a:pt x="629" y="314"/>
                    <a:pt x="747" y="314"/>
                  </a:cubicBezTo>
                  <a:close/>
                  <a:moveTo>
                    <a:pt x="707" y="0"/>
                  </a:moveTo>
                  <a:cubicBezTo>
                    <a:pt x="472" y="0"/>
                    <a:pt x="315" y="118"/>
                    <a:pt x="197" y="275"/>
                  </a:cubicBezTo>
                  <a:cubicBezTo>
                    <a:pt x="79" y="432"/>
                    <a:pt x="1" y="628"/>
                    <a:pt x="1" y="903"/>
                  </a:cubicBezTo>
                  <a:cubicBezTo>
                    <a:pt x="1" y="1178"/>
                    <a:pt x="79" y="1413"/>
                    <a:pt x="197" y="1570"/>
                  </a:cubicBezTo>
                  <a:cubicBezTo>
                    <a:pt x="354" y="1727"/>
                    <a:pt x="511" y="1806"/>
                    <a:pt x="707" y="1806"/>
                  </a:cubicBezTo>
                  <a:cubicBezTo>
                    <a:pt x="943" y="1806"/>
                    <a:pt x="1100" y="1727"/>
                    <a:pt x="1257" y="1570"/>
                  </a:cubicBezTo>
                  <a:cubicBezTo>
                    <a:pt x="1375" y="1413"/>
                    <a:pt x="1453" y="1178"/>
                    <a:pt x="1453" y="903"/>
                  </a:cubicBezTo>
                  <a:cubicBezTo>
                    <a:pt x="1453" y="628"/>
                    <a:pt x="1375" y="393"/>
                    <a:pt x="1257" y="236"/>
                  </a:cubicBezTo>
                  <a:cubicBezTo>
                    <a:pt x="1100" y="79"/>
                    <a:pt x="943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3024" y="2081"/>
                    <a:pt x="3102" y="2120"/>
                    <a:pt x="3181" y="2198"/>
                  </a:cubicBezTo>
                  <a:cubicBezTo>
                    <a:pt x="3259" y="2316"/>
                    <a:pt x="3298" y="2434"/>
                    <a:pt x="3298" y="2670"/>
                  </a:cubicBezTo>
                  <a:cubicBezTo>
                    <a:pt x="3298" y="2905"/>
                    <a:pt x="3259" y="3062"/>
                    <a:pt x="3181" y="3141"/>
                  </a:cubicBezTo>
                  <a:cubicBezTo>
                    <a:pt x="3102" y="3258"/>
                    <a:pt x="3024" y="3298"/>
                    <a:pt x="2906" y="3298"/>
                  </a:cubicBezTo>
                  <a:cubicBezTo>
                    <a:pt x="2827" y="3298"/>
                    <a:pt x="2749" y="3258"/>
                    <a:pt x="2670" y="3141"/>
                  </a:cubicBezTo>
                  <a:cubicBezTo>
                    <a:pt x="2592" y="3062"/>
                    <a:pt x="2553" y="2905"/>
                    <a:pt x="2553" y="2709"/>
                  </a:cubicBezTo>
                  <a:cubicBezTo>
                    <a:pt x="2553" y="2473"/>
                    <a:pt x="2592" y="2316"/>
                    <a:pt x="2670" y="2198"/>
                  </a:cubicBezTo>
                  <a:cubicBezTo>
                    <a:pt x="2749" y="2120"/>
                    <a:pt x="2827" y="2081"/>
                    <a:pt x="2906" y="2081"/>
                  </a:cubicBezTo>
                  <a:close/>
                  <a:moveTo>
                    <a:pt x="2592" y="0"/>
                  </a:moveTo>
                  <a:lnTo>
                    <a:pt x="747" y="3572"/>
                  </a:lnTo>
                  <a:lnTo>
                    <a:pt x="1061" y="3572"/>
                  </a:lnTo>
                  <a:lnTo>
                    <a:pt x="2945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513" y="1884"/>
                    <a:pt x="2395" y="2041"/>
                  </a:cubicBezTo>
                  <a:cubicBezTo>
                    <a:pt x="2278" y="2198"/>
                    <a:pt x="2199" y="2434"/>
                    <a:pt x="2199" y="2670"/>
                  </a:cubicBezTo>
                  <a:cubicBezTo>
                    <a:pt x="2199" y="2984"/>
                    <a:pt x="2278" y="3180"/>
                    <a:pt x="2395" y="3337"/>
                  </a:cubicBezTo>
                  <a:cubicBezTo>
                    <a:pt x="2553" y="3494"/>
                    <a:pt x="2710" y="3572"/>
                    <a:pt x="2906" y="3572"/>
                  </a:cubicBezTo>
                  <a:cubicBezTo>
                    <a:pt x="3102" y="3572"/>
                    <a:pt x="3298" y="3494"/>
                    <a:pt x="3416" y="3337"/>
                  </a:cubicBezTo>
                  <a:cubicBezTo>
                    <a:pt x="3573" y="3180"/>
                    <a:pt x="3652" y="2984"/>
                    <a:pt x="3652" y="2670"/>
                  </a:cubicBezTo>
                  <a:cubicBezTo>
                    <a:pt x="3652" y="2395"/>
                    <a:pt x="3573" y="2159"/>
                    <a:pt x="3455" y="2002"/>
                  </a:cubicBezTo>
                  <a:cubicBezTo>
                    <a:pt x="3298" y="1884"/>
                    <a:pt x="3141" y="1806"/>
                    <a:pt x="2906" y="1806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3651500" y="4244225"/>
              <a:ext cx="720375" cy="42225"/>
            </a:xfrm>
            <a:custGeom>
              <a:avLst/>
              <a:gdLst/>
              <a:ahLst/>
              <a:cxnLst/>
              <a:rect l="l" t="t" r="r" b="b"/>
              <a:pathLst>
                <a:path w="28815" h="1689" extrusionOk="0">
                  <a:moveTo>
                    <a:pt x="0" y="0"/>
                  </a:moveTo>
                  <a:lnTo>
                    <a:pt x="0" y="1688"/>
                  </a:lnTo>
                  <a:lnTo>
                    <a:pt x="28814" y="1688"/>
                  </a:lnTo>
                  <a:lnTo>
                    <a:pt x="288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3963575" y="4372775"/>
              <a:ext cx="55975" cy="85400"/>
            </a:xfrm>
            <a:custGeom>
              <a:avLst/>
              <a:gdLst/>
              <a:ahLst/>
              <a:cxnLst/>
              <a:rect l="l" t="t" r="r" b="b"/>
              <a:pathLst>
                <a:path w="2239" h="3416" extrusionOk="0">
                  <a:moveTo>
                    <a:pt x="1178" y="1"/>
                  </a:moveTo>
                  <a:cubicBezTo>
                    <a:pt x="825" y="1"/>
                    <a:pt x="589" y="118"/>
                    <a:pt x="393" y="275"/>
                  </a:cubicBezTo>
                  <a:cubicBezTo>
                    <a:pt x="197" y="433"/>
                    <a:pt x="79" y="668"/>
                    <a:pt x="79" y="982"/>
                  </a:cubicBezTo>
                  <a:lnTo>
                    <a:pt x="511" y="1021"/>
                  </a:lnTo>
                  <a:cubicBezTo>
                    <a:pt x="511" y="825"/>
                    <a:pt x="550" y="668"/>
                    <a:pt x="668" y="550"/>
                  </a:cubicBezTo>
                  <a:cubicBezTo>
                    <a:pt x="786" y="433"/>
                    <a:pt x="943" y="354"/>
                    <a:pt x="1139" y="354"/>
                  </a:cubicBezTo>
                  <a:cubicBezTo>
                    <a:pt x="1335" y="354"/>
                    <a:pt x="1492" y="433"/>
                    <a:pt x="1610" y="511"/>
                  </a:cubicBezTo>
                  <a:cubicBezTo>
                    <a:pt x="1728" y="629"/>
                    <a:pt x="1806" y="786"/>
                    <a:pt x="1806" y="943"/>
                  </a:cubicBezTo>
                  <a:cubicBezTo>
                    <a:pt x="1806" y="1100"/>
                    <a:pt x="1728" y="1257"/>
                    <a:pt x="1610" y="1453"/>
                  </a:cubicBezTo>
                  <a:cubicBezTo>
                    <a:pt x="1453" y="1610"/>
                    <a:pt x="1218" y="1846"/>
                    <a:pt x="864" y="2160"/>
                  </a:cubicBezTo>
                  <a:cubicBezTo>
                    <a:pt x="629" y="2356"/>
                    <a:pt x="432" y="2513"/>
                    <a:pt x="315" y="2670"/>
                  </a:cubicBezTo>
                  <a:cubicBezTo>
                    <a:pt x="197" y="2827"/>
                    <a:pt x="79" y="2984"/>
                    <a:pt x="40" y="3102"/>
                  </a:cubicBezTo>
                  <a:cubicBezTo>
                    <a:pt x="1" y="3220"/>
                    <a:pt x="1" y="3298"/>
                    <a:pt x="1" y="3416"/>
                  </a:cubicBezTo>
                  <a:lnTo>
                    <a:pt x="2238" y="3416"/>
                  </a:lnTo>
                  <a:lnTo>
                    <a:pt x="2238" y="3023"/>
                  </a:lnTo>
                  <a:lnTo>
                    <a:pt x="550" y="3023"/>
                  </a:lnTo>
                  <a:cubicBezTo>
                    <a:pt x="629" y="2945"/>
                    <a:pt x="668" y="2866"/>
                    <a:pt x="746" y="2788"/>
                  </a:cubicBezTo>
                  <a:cubicBezTo>
                    <a:pt x="825" y="2709"/>
                    <a:pt x="982" y="2552"/>
                    <a:pt x="1218" y="2356"/>
                  </a:cubicBezTo>
                  <a:cubicBezTo>
                    <a:pt x="1532" y="2121"/>
                    <a:pt x="1728" y="1924"/>
                    <a:pt x="1846" y="1767"/>
                  </a:cubicBezTo>
                  <a:cubicBezTo>
                    <a:pt x="2003" y="1610"/>
                    <a:pt x="2081" y="1492"/>
                    <a:pt x="2120" y="1335"/>
                  </a:cubicBezTo>
                  <a:cubicBezTo>
                    <a:pt x="2199" y="1218"/>
                    <a:pt x="2238" y="1100"/>
                    <a:pt x="2238" y="943"/>
                  </a:cubicBezTo>
                  <a:cubicBezTo>
                    <a:pt x="2238" y="707"/>
                    <a:pt x="2120" y="472"/>
                    <a:pt x="1924" y="275"/>
                  </a:cubicBezTo>
                  <a:cubicBezTo>
                    <a:pt x="1767" y="118"/>
                    <a:pt x="1492" y="1"/>
                    <a:pt x="117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4030325" y="4374750"/>
              <a:ext cx="55950" cy="84425"/>
            </a:xfrm>
            <a:custGeom>
              <a:avLst/>
              <a:gdLst/>
              <a:ahLst/>
              <a:cxnLst/>
              <a:rect l="l" t="t" r="r" b="b"/>
              <a:pathLst>
                <a:path w="2238" h="3377" extrusionOk="0">
                  <a:moveTo>
                    <a:pt x="393" y="0"/>
                  </a:moveTo>
                  <a:lnTo>
                    <a:pt x="79" y="1727"/>
                  </a:lnTo>
                  <a:lnTo>
                    <a:pt x="471" y="1806"/>
                  </a:lnTo>
                  <a:cubicBezTo>
                    <a:pt x="510" y="1688"/>
                    <a:pt x="628" y="1610"/>
                    <a:pt x="707" y="1570"/>
                  </a:cubicBezTo>
                  <a:cubicBezTo>
                    <a:pt x="824" y="1492"/>
                    <a:pt x="942" y="1453"/>
                    <a:pt x="1060" y="1453"/>
                  </a:cubicBezTo>
                  <a:cubicBezTo>
                    <a:pt x="1295" y="1453"/>
                    <a:pt x="1452" y="1531"/>
                    <a:pt x="1610" y="1649"/>
                  </a:cubicBezTo>
                  <a:cubicBezTo>
                    <a:pt x="1727" y="1806"/>
                    <a:pt x="1806" y="2002"/>
                    <a:pt x="1806" y="2238"/>
                  </a:cubicBezTo>
                  <a:cubicBezTo>
                    <a:pt x="1806" y="2473"/>
                    <a:pt x="1727" y="2670"/>
                    <a:pt x="1610" y="2827"/>
                  </a:cubicBezTo>
                  <a:cubicBezTo>
                    <a:pt x="1452" y="2984"/>
                    <a:pt x="1295" y="3062"/>
                    <a:pt x="1099" y="3062"/>
                  </a:cubicBezTo>
                  <a:cubicBezTo>
                    <a:pt x="903" y="3062"/>
                    <a:pt x="785" y="2984"/>
                    <a:pt x="667" y="2905"/>
                  </a:cubicBezTo>
                  <a:cubicBezTo>
                    <a:pt x="550" y="2787"/>
                    <a:pt x="471" y="2630"/>
                    <a:pt x="432" y="2395"/>
                  </a:cubicBezTo>
                  <a:lnTo>
                    <a:pt x="0" y="2434"/>
                  </a:lnTo>
                  <a:cubicBezTo>
                    <a:pt x="39" y="2748"/>
                    <a:pt x="157" y="2944"/>
                    <a:pt x="314" y="3141"/>
                  </a:cubicBezTo>
                  <a:cubicBezTo>
                    <a:pt x="510" y="3298"/>
                    <a:pt x="785" y="3376"/>
                    <a:pt x="1099" y="3376"/>
                  </a:cubicBezTo>
                  <a:cubicBezTo>
                    <a:pt x="1452" y="3376"/>
                    <a:pt x="1767" y="3258"/>
                    <a:pt x="1963" y="2984"/>
                  </a:cubicBezTo>
                  <a:cubicBezTo>
                    <a:pt x="2159" y="2748"/>
                    <a:pt x="2238" y="2513"/>
                    <a:pt x="2238" y="2199"/>
                  </a:cubicBezTo>
                  <a:cubicBezTo>
                    <a:pt x="2238" y="1885"/>
                    <a:pt x="2120" y="1610"/>
                    <a:pt x="1924" y="1413"/>
                  </a:cubicBezTo>
                  <a:cubicBezTo>
                    <a:pt x="1727" y="1217"/>
                    <a:pt x="1492" y="1099"/>
                    <a:pt x="1178" y="1099"/>
                  </a:cubicBezTo>
                  <a:cubicBezTo>
                    <a:pt x="981" y="1099"/>
                    <a:pt x="746" y="1178"/>
                    <a:pt x="550" y="1296"/>
                  </a:cubicBezTo>
                  <a:lnTo>
                    <a:pt x="746" y="393"/>
                  </a:lnTo>
                  <a:lnTo>
                    <a:pt x="2081" y="393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4098025" y="4371800"/>
              <a:ext cx="90325" cy="89325"/>
            </a:xfrm>
            <a:custGeom>
              <a:avLst/>
              <a:gdLst/>
              <a:ahLst/>
              <a:cxnLst/>
              <a:rect l="l" t="t" r="r" b="b"/>
              <a:pathLst>
                <a:path w="3613" h="3573" extrusionOk="0">
                  <a:moveTo>
                    <a:pt x="707" y="314"/>
                  </a:moveTo>
                  <a:cubicBezTo>
                    <a:pt x="825" y="314"/>
                    <a:pt x="904" y="354"/>
                    <a:pt x="982" y="432"/>
                  </a:cubicBezTo>
                  <a:cubicBezTo>
                    <a:pt x="1021" y="511"/>
                    <a:pt x="1061" y="668"/>
                    <a:pt x="1061" y="903"/>
                  </a:cubicBezTo>
                  <a:cubicBezTo>
                    <a:pt x="1061" y="1139"/>
                    <a:pt x="1021" y="1296"/>
                    <a:pt x="982" y="1374"/>
                  </a:cubicBezTo>
                  <a:cubicBezTo>
                    <a:pt x="904" y="1453"/>
                    <a:pt x="825" y="1531"/>
                    <a:pt x="707" y="1531"/>
                  </a:cubicBezTo>
                  <a:cubicBezTo>
                    <a:pt x="590" y="1531"/>
                    <a:pt x="511" y="1453"/>
                    <a:pt x="472" y="1374"/>
                  </a:cubicBezTo>
                  <a:cubicBezTo>
                    <a:pt x="393" y="1296"/>
                    <a:pt x="354" y="1139"/>
                    <a:pt x="354" y="903"/>
                  </a:cubicBezTo>
                  <a:cubicBezTo>
                    <a:pt x="354" y="668"/>
                    <a:pt x="393" y="511"/>
                    <a:pt x="472" y="432"/>
                  </a:cubicBezTo>
                  <a:cubicBezTo>
                    <a:pt x="511" y="354"/>
                    <a:pt x="590" y="314"/>
                    <a:pt x="707" y="314"/>
                  </a:cubicBezTo>
                  <a:close/>
                  <a:moveTo>
                    <a:pt x="707" y="0"/>
                  </a:moveTo>
                  <a:cubicBezTo>
                    <a:pt x="472" y="0"/>
                    <a:pt x="275" y="79"/>
                    <a:pt x="158" y="275"/>
                  </a:cubicBezTo>
                  <a:cubicBezTo>
                    <a:pt x="40" y="432"/>
                    <a:pt x="1" y="629"/>
                    <a:pt x="1" y="864"/>
                  </a:cubicBezTo>
                  <a:cubicBezTo>
                    <a:pt x="1" y="1178"/>
                    <a:pt x="40" y="1414"/>
                    <a:pt x="197" y="1571"/>
                  </a:cubicBezTo>
                  <a:cubicBezTo>
                    <a:pt x="315" y="1728"/>
                    <a:pt x="511" y="1806"/>
                    <a:pt x="707" y="1806"/>
                  </a:cubicBezTo>
                  <a:cubicBezTo>
                    <a:pt x="904" y="1806"/>
                    <a:pt x="1100" y="1728"/>
                    <a:pt x="1218" y="1571"/>
                  </a:cubicBezTo>
                  <a:cubicBezTo>
                    <a:pt x="1375" y="1414"/>
                    <a:pt x="1414" y="1178"/>
                    <a:pt x="1414" y="903"/>
                  </a:cubicBezTo>
                  <a:cubicBezTo>
                    <a:pt x="1414" y="629"/>
                    <a:pt x="1375" y="393"/>
                    <a:pt x="1218" y="236"/>
                  </a:cubicBezTo>
                  <a:cubicBezTo>
                    <a:pt x="1100" y="79"/>
                    <a:pt x="904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2984" y="2081"/>
                    <a:pt x="3102" y="2120"/>
                    <a:pt x="3141" y="2199"/>
                  </a:cubicBezTo>
                  <a:cubicBezTo>
                    <a:pt x="3220" y="2277"/>
                    <a:pt x="3259" y="2434"/>
                    <a:pt x="3259" y="2670"/>
                  </a:cubicBezTo>
                  <a:cubicBezTo>
                    <a:pt x="3259" y="2905"/>
                    <a:pt x="3220" y="3062"/>
                    <a:pt x="3141" y="3141"/>
                  </a:cubicBezTo>
                  <a:cubicBezTo>
                    <a:pt x="3102" y="3259"/>
                    <a:pt x="3023" y="3298"/>
                    <a:pt x="2906" y="3298"/>
                  </a:cubicBezTo>
                  <a:cubicBezTo>
                    <a:pt x="2788" y="3298"/>
                    <a:pt x="2709" y="3259"/>
                    <a:pt x="2631" y="3141"/>
                  </a:cubicBezTo>
                  <a:cubicBezTo>
                    <a:pt x="2592" y="3062"/>
                    <a:pt x="2552" y="2905"/>
                    <a:pt x="2552" y="2709"/>
                  </a:cubicBezTo>
                  <a:cubicBezTo>
                    <a:pt x="2552" y="2474"/>
                    <a:pt x="2592" y="2277"/>
                    <a:pt x="2631" y="2199"/>
                  </a:cubicBezTo>
                  <a:cubicBezTo>
                    <a:pt x="2709" y="2120"/>
                    <a:pt x="2788" y="2081"/>
                    <a:pt x="2906" y="2081"/>
                  </a:cubicBezTo>
                  <a:close/>
                  <a:moveTo>
                    <a:pt x="2552" y="0"/>
                  </a:moveTo>
                  <a:lnTo>
                    <a:pt x="707" y="3573"/>
                  </a:lnTo>
                  <a:lnTo>
                    <a:pt x="1061" y="3573"/>
                  </a:lnTo>
                  <a:lnTo>
                    <a:pt x="2906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474" y="1885"/>
                    <a:pt x="2356" y="2042"/>
                  </a:cubicBezTo>
                  <a:cubicBezTo>
                    <a:pt x="2238" y="2199"/>
                    <a:pt x="2199" y="2395"/>
                    <a:pt x="2199" y="2670"/>
                  </a:cubicBezTo>
                  <a:cubicBezTo>
                    <a:pt x="2199" y="2945"/>
                    <a:pt x="2238" y="3180"/>
                    <a:pt x="2395" y="3337"/>
                  </a:cubicBezTo>
                  <a:cubicBezTo>
                    <a:pt x="2513" y="3494"/>
                    <a:pt x="2670" y="3573"/>
                    <a:pt x="2906" y="3573"/>
                  </a:cubicBezTo>
                  <a:cubicBezTo>
                    <a:pt x="3102" y="3573"/>
                    <a:pt x="3259" y="3494"/>
                    <a:pt x="3416" y="3337"/>
                  </a:cubicBezTo>
                  <a:cubicBezTo>
                    <a:pt x="3534" y="3180"/>
                    <a:pt x="3612" y="2984"/>
                    <a:pt x="3612" y="2670"/>
                  </a:cubicBezTo>
                  <a:cubicBezTo>
                    <a:pt x="3612" y="2395"/>
                    <a:pt x="3534" y="2160"/>
                    <a:pt x="3416" y="2003"/>
                  </a:cubicBezTo>
                  <a:cubicBezTo>
                    <a:pt x="3259" y="1845"/>
                    <a:pt x="3102" y="1806"/>
                    <a:pt x="2906" y="1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4378700" y="3944875"/>
              <a:ext cx="721375" cy="148225"/>
            </a:xfrm>
            <a:custGeom>
              <a:avLst/>
              <a:gdLst/>
              <a:ahLst/>
              <a:cxnLst/>
              <a:rect l="l" t="t" r="r" b="b"/>
              <a:pathLst>
                <a:path w="28855" h="5929" extrusionOk="0">
                  <a:moveTo>
                    <a:pt x="1" y="1"/>
                  </a:moveTo>
                  <a:lnTo>
                    <a:pt x="1" y="5929"/>
                  </a:lnTo>
                  <a:lnTo>
                    <a:pt x="28854" y="5929"/>
                  </a:lnTo>
                  <a:lnTo>
                    <a:pt x="28854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4378700" y="4255000"/>
              <a:ext cx="721375" cy="20650"/>
            </a:xfrm>
            <a:custGeom>
              <a:avLst/>
              <a:gdLst/>
              <a:ahLst/>
              <a:cxnLst/>
              <a:rect l="l" t="t" r="r" b="b"/>
              <a:pathLst>
                <a:path w="28855" h="826" extrusionOk="0">
                  <a:moveTo>
                    <a:pt x="1" y="1"/>
                  </a:moveTo>
                  <a:lnTo>
                    <a:pt x="1" y="825"/>
                  </a:lnTo>
                  <a:lnTo>
                    <a:pt x="28854" y="825"/>
                  </a:lnTo>
                  <a:lnTo>
                    <a:pt x="2885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4820350" y="4372775"/>
              <a:ext cx="31425" cy="85400"/>
            </a:xfrm>
            <a:custGeom>
              <a:avLst/>
              <a:gdLst/>
              <a:ahLst/>
              <a:cxnLst/>
              <a:rect l="l" t="t" r="r" b="b"/>
              <a:pathLst>
                <a:path w="1257" h="3416" extrusionOk="0">
                  <a:moveTo>
                    <a:pt x="982" y="1"/>
                  </a:moveTo>
                  <a:cubicBezTo>
                    <a:pt x="903" y="158"/>
                    <a:pt x="785" y="315"/>
                    <a:pt x="589" y="472"/>
                  </a:cubicBezTo>
                  <a:cubicBezTo>
                    <a:pt x="432" y="629"/>
                    <a:pt x="236" y="747"/>
                    <a:pt x="0" y="864"/>
                  </a:cubicBezTo>
                  <a:lnTo>
                    <a:pt x="0" y="1257"/>
                  </a:lnTo>
                  <a:cubicBezTo>
                    <a:pt x="118" y="1218"/>
                    <a:pt x="275" y="1139"/>
                    <a:pt x="432" y="1061"/>
                  </a:cubicBezTo>
                  <a:cubicBezTo>
                    <a:pt x="589" y="943"/>
                    <a:pt x="707" y="864"/>
                    <a:pt x="825" y="747"/>
                  </a:cubicBezTo>
                  <a:lnTo>
                    <a:pt x="825" y="3416"/>
                  </a:lnTo>
                  <a:lnTo>
                    <a:pt x="1256" y="3416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4876275" y="4372775"/>
              <a:ext cx="55975" cy="85400"/>
            </a:xfrm>
            <a:custGeom>
              <a:avLst/>
              <a:gdLst/>
              <a:ahLst/>
              <a:cxnLst/>
              <a:rect l="l" t="t" r="r" b="b"/>
              <a:pathLst>
                <a:path w="2239" h="3416" extrusionOk="0">
                  <a:moveTo>
                    <a:pt x="1178" y="1"/>
                  </a:moveTo>
                  <a:cubicBezTo>
                    <a:pt x="864" y="1"/>
                    <a:pt x="590" y="118"/>
                    <a:pt x="433" y="275"/>
                  </a:cubicBezTo>
                  <a:cubicBezTo>
                    <a:pt x="236" y="433"/>
                    <a:pt x="119" y="668"/>
                    <a:pt x="79" y="982"/>
                  </a:cubicBezTo>
                  <a:lnTo>
                    <a:pt x="511" y="1021"/>
                  </a:lnTo>
                  <a:cubicBezTo>
                    <a:pt x="511" y="825"/>
                    <a:pt x="590" y="668"/>
                    <a:pt x="707" y="550"/>
                  </a:cubicBezTo>
                  <a:cubicBezTo>
                    <a:pt x="825" y="433"/>
                    <a:pt x="982" y="354"/>
                    <a:pt x="1178" y="354"/>
                  </a:cubicBezTo>
                  <a:cubicBezTo>
                    <a:pt x="1375" y="354"/>
                    <a:pt x="1532" y="433"/>
                    <a:pt x="1650" y="511"/>
                  </a:cubicBezTo>
                  <a:cubicBezTo>
                    <a:pt x="1767" y="629"/>
                    <a:pt x="1807" y="786"/>
                    <a:pt x="1807" y="943"/>
                  </a:cubicBezTo>
                  <a:cubicBezTo>
                    <a:pt x="1807" y="1100"/>
                    <a:pt x="1767" y="1257"/>
                    <a:pt x="1610" y="1453"/>
                  </a:cubicBezTo>
                  <a:cubicBezTo>
                    <a:pt x="1493" y="1610"/>
                    <a:pt x="1257" y="1846"/>
                    <a:pt x="864" y="2160"/>
                  </a:cubicBezTo>
                  <a:cubicBezTo>
                    <a:pt x="629" y="2356"/>
                    <a:pt x="472" y="2513"/>
                    <a:pt x="315" y="2670"/>
                  </a:cubicBezTo>
                  <a:cubicBezTo>
                    <a:pt x="197" y="2827"/>
                    <a:pt x="119" y="2984"/>
                    <a:pt x="40" y="3102"/>
                  </a:cubicBezTo>
                  <a:cubicBezTo>
                    <a:pt x="1" y="3220"/>
                    <a:pt x="1" y="3298"/>
                    <a:pt x="1" y="3416"/>
                  </a:cubicBezTo>
                  <a:lnTo>
                    <a:pt x="2238" y="3416"/>
                  </a:lnTo>
                  <a:lnTo>
                    <a:pt x="2238" y="3023"/>
                  </a:lnTo>
                  <a:lnTo>
                    <a:pt x="590" y="3023"/>
                  </a:lnTo>
                  <a:cubicBezTo>
                    <a:pt x="629" y="2945"/>
                    <a:pt x="668" y="2866"/>
                    <a:pt x="747" y="2788"/>
                  </a:cubicBezTo>
                  <a:cubicBezTo>
                    <a:pt x="825" y="2709"/>
                    <a:pt x="982" y="2552"/>
                    <a:pt x="1257" y="2356"/>
                  </a:cubicBezTo>
                  <a:cubicBezTo>
                    <a:pt x="1532" y="2121"/>
                    <a:pt x="1767" y="1924"/>
                    <a:pt x="1885" y="1767"/>
                  </a:cubicBezTo>
                  <a:cubicBezTo>
                    <a:pt x="2003" y="1610"/>
                    <a:pt x="2081" y="1492"/>
                    <a:pt x="2160" y="1335"/>
                  </a:cubicBezTo>
                  <a:cubicBezTo>
                    <a:pt x="2199" y="1218"/>
                    <a:pt x="2238" y="1100"/>
                    <a:pt x="2238" y="943"/>
                  </a:cubicBezTo>
                  <a:cubicBezTo>
                    <a:pt x="2238" y="707"/>
                    <a:pt x="2160" y="472"/>
                    <a:pt x="1964" y="275"/>
                  </a:cubicBezTo>
                  <a:cubicBezTo>
                    <a:pt x="1767" y="118"/>
                    <a:pt x="1493" y="1"/>
                    <a:pt x="117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4944975" y="4371800"/>
              <a:ext cx="91300" cy="89325"/>
            </a:xfrm>
            <a:custGeom>
              <a:avLst/>
              <a:gdLst/>
              <a:ahLst/>
              <a:cxnLst/>
              <a:rect l="l" t="t" r="r" b="b"/>
              <a:pathLst>
                <a:path w="3652" h="3573" extrusionOk="0">
                  <a:moveTo>
                    <a:pt x="747" y="314"/>
                  </a:moveTo>
                  <a:cubicBezTo>
                    <a:pt x="825" y="314"/>
                    <a:pt x="943" y="354"/>
                    <a:pt x="982" y="432"/>
                  </a:cubicBezTo>
                  <a:cubicBezTo>
                    <a:pt x="1061" y="511"/>
                    <a:pt x="1100" y="668"/>
                    <a:pt x="1100" y="903"/>
                  </a:cubicBezTo>
                  <a:cubicBezTo>
                    <a:pt x="1100" y="1139"/>
                    <a:pt x="1061" y="1296"/>
                    <a:pt x="982" y="1374"/>
                  </a:cubicBezTo>
                  <a:cubicBezTo>
                    <a:pt x="943" y="1453"/>
                    <a:pt x="825" y="1531"/>
                    <a:pt x="747" y="1531"/>
                  </a:cubicBezTo>
                  <a:cubicBezTo>
                    <a:pt x="629" y="1531"/>
                    <a:pt x="550" y="1453"/>
                    <a:pt x="472" y="1374"/>
                  </a:cubicBezTo>
                  <a:cubicBezTo>
                    <a:pt x="393" y="1296"/>
                    <a:pt x="393" y="1139"/>
                    <a:pt x="393" y="903"/>
                  </a:cubicBezTo>
                  <a:cubicBezTo>
                    <a:pt x="393" y="668"/>
                    <a:pt x="393" y="511"/>
                    <a:pt x="472" y="432"/>
                  </a:cubicBezTo>
                  <a:cubicBezTo>
                    <a:pt x="550" y="354"/>
                    <a:pt x="629" y="314"/>
                    <a:pt x="747" y="314"/>
                  </a:cubicBezTo>
                  <a:close/>
                  <a:moveTo>
                    <a:pt x="707" y="0"/>
                  </a:moveTo>
                  <a:cubicBezTo>
                    <a:pt x="511" y="0"/>
                    <a:pt x="315" y="79"/>
                    <a:pt x="197" y="275"/>
                  </a:cubicBezTo>
                  <a:cubicBezTo>
                    <a:pt x="79" y="432"/>
                    <a:pt x="1" y="629"/>
                    <a:pt x="1" y="864"/>
                  </a:cubicBezTo>
                  <a:cubicBezTo>
                    <a:pt x="1" y="1178"/>
                    <a:pt x="79" y="1414"/>
                    <a:pt x="236" y="1571"/>
                  </a:cubicBezTo>
                  <a:cubicBezTo>
                    <a:pt x="354" y="1728"/>
                    <a:pt x="511" y="1806"/>
                    <a:pt x="747" y="1806"/>
                  </a:cubicBezTo>
                  <a:cubicBezTo>
                    <a:pt x="943" y="1806"/>
                    <a:pt x="1100" y="1728"/>
                    <a:pt x="1257" y="1571"/>
                  </a:cubicBezTo>
                  <a:cubicBezTo>
                    <a:pt x="1375" y="1414"/>
                    <a:pt x="1453" y="1178"/>
                    <a:pt x="1453" y="903"/>
                  </a:cubicBezTo>
                  <a:cubicBezTo>
                    <a:pt x="1453" y="629"/>
                    <a:pt x="1375" y="393"/>
                    <a:pt x="1257" y="236"/>
                  </a:cubicBezTo>
                  <a:cubicBezTo>
                    <a:pt x="1100" y="79"/>
                    <a:pt x="943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3023" y="2081"/>
                    <a:pt x="3102" y="2120"/>
                    <a:pt x="3180" y="2199"/>
                  </a:cubicBezTo>
                  <a:cubicBezTo>
                    <a:pt x="3259" y="2277"/>
                    <a:pt x="3298" y="2434"/>
                    <a:pt x="3298" y="2670"/>
                  </a:cubicBezTo>
                  <a:cubicBezTo>
                    <a:pt x="3298" y="2905"/>
                    <a:pt x="3259" y="3062"/>
                    <a:pt x="3180" y="3141"/>
                  </a:cubicBezTo>
                  <a:cubicBezTo>
                    <a:pt x="3102" y="3259"/>
                    <a:pt x="3023" y="3298"/>
                    <a:pt x="2906" y="3298"/>
                  </a:cubicBezTo>
                  <a:cubicBezTo>
                    <a:pt x="2827" y="3298"/>
                    <a:pt x="2749" y="3259"/>
                    <a:pt x="2670" y="3141"/>
                  </a:cubicBezTo>
                  <a:cubicBezTo>
                    <a:pt x="2592" y="3062"/>
                    <a:pt x="2552" y="2905"/>
                    <a:pt x="2552" y="2709"/>
                  </a:cubicBezTo>
                  <a:cubicBezTo>
                    <a:pt x="2552" y="2474"/>
                    <a:pt x="2592" y="2277"/>
                    <a:pt x="2670" y="2199"/>
                  </a:cubicBezTo>
                  <a:cubicBezTo>
                    <a:pt x="2749" y="2120"/>
                    <a:pt x="2827" y="2081"/>
                    <a:pt x="2906" y="2081"/>
                  </a:cubicBezTo>
                  <a:close/>
                  <a:moveTo>
                    <a:pt x="2592" y="0"/>
                  </a:moveTo>
                  <a:lnTo>
                    <a:pt x="747" y="3573"/>
                  </a:lnTo>
                  <a:lnTo>
                    <a:pt x="1061" y="3573"/>
                  </a:lnTo>
                  <a:lnTo>
                    <a:pt x="2945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513" y="1885"/>
                    <a:pt x="2395" y="2042"/>
                  </a:cubicBezTo>
                  <a:cubicBezTo>
                    <a:pt x="2278" y="2199"/>
                    <a:pt x="2199" y="2395"/>
                    <a:pt x="2199" y="2670"/>
                  </a:cubicBezTo>
                  <a:cubicBezTo>
                    <a:pt x="2199" y="2945"/>
                    <a:pt x="2278" y="3180"/>
                    <a:pt x="2395" y="3337"/>
                  </a:cubicBezTo>
                  <a:cubicBezTo>
                    <a:pt x="2552" y="3494"/>
                    <a:pt x="2709" y="3573"/>
                    <a:pt x="2906" y="3573"/>
                  </a:cubicBezTo>
                  <a:cubicBezTo>
                    <a:pt x="3141" y="3573"/>
                    <a:pt x="3298" y="3494"/>
                    <a:pt x="3416" y="3337"/>
                  </a:cubicBezTo>
                  <a:cubicBezTo>
                    <a:pt x="3573" y="3180"/>
                    <a:pt x="3652" y="2984"/>
                    <a:pt x="3652" y="2670"/>
                  </a:cubicBezTo>
                  <a:cubicBezTo>
                    <a:pt x="3652" y="2395"/>
                    <a:pt x="3573" y="2160"/>
                    <a:pt x="3455" y="2003"/>
                  </a:cubicBezTo>
                  <a:cubicBezTo>
                    <a:pt x="3298" y="1845"/>
                    <a:pt x="3141" y="1806"/>
                    <a:pt x="2906" y="1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4823275" y="3851650"/>
              <a:ext cx="55975" cy="85400"/>
            </a:xfrm>
            <a:custGeom>
              <a:avLst/>
              <a:gdLst/>
              <a:ahLst/>
              <a:cxnLst/>
              <a:rect l="l" t="t" r="r" b="b"/>
              <a:pathLst>
                <a:path w="2239" h="3416" extrusionOk="0">
                  <a:moveTo>
                    <a:pt x="1100" y="315"/>
                  </a:moveTo>
                  <a:cubicBezTo>
                    <a:pt x="1257" y="315"/>
                    <a:pt x="1414" y="393"/>
                    <a:pt x="1493" y="472"/>
                  </a:cubicBezTo>
                  <a:cubicBezTo>
                    <a:pt x="1610" y="589"/>
                    <a:pt x="1650" y="707"/>
                    <a:pt x="1650" y="864"/>
                  </a:cubicBezTo>
                  <a:cubicBezTo>
                    <a:pt x="1650" y="1021"/>
                    <a:pt x="1610" y="1139"/>
                    <a:pt x="1532" y="1218"/>
                  </a:cubicBezTo>
                  <a:cubicBezTo>
                    <a:pt x="1414" y="1335"/>
                    <a:pt x="1296" y="1375"/>
                    <a:pt x="1139" y="1375"/>
                  </a:cubicBezTo>
                  <a:cubicBezTo>
                    <a:pt x="943" y="1375"/>
                    <a:pt x="825" y="1335"/>
                    <a:pt x="708" y="1218"/>
                  </a:cubicBezTo>
                  <a:cubicBezTo>
                    <a:pt x="629" y="1139"/>
                    <a:pt x="551" y="982"/>
                    <a:pt x="551" y="825"/>
                  </a:cubicBezTo>
                  <a:cubicBezTo>
                    <a:pt x="551" y="707"/>
                    <a:pt x="629" y="589"/>
                    <a:pt x="708" y="472"/>
                  </a:cubicBezTo>
                  <a:cubicBezTo>
                    <a:pt x="825" y="393"/>
                    <a:pt x="943" y="315"/>
                    <a:pt x="1100" y="315"/>
                  </a:cubicBezTo>
                  <a:close/>
                  <a:moveTo>
                    <a:pt x="1100" y="1728"/>
                  </a:moveTo>
                  <a:cubicBezTo>
                    <a:pt x="1296" y="1728"/>
                    <a:pt x="1493" y="1767"/>
                    <a:pt x="1610" y="1924"/>
                  </a:cubicBezTo>
                  <a:cubicBezTo>
                    <a:pt x="1728" y="2042"/>
                    <a:pt x="1807" y="2199"/>
                    <a:pt x="1807" y="2395"/>
                  </a:cubicBezTo>
                  <a:cubicBezTo>
                    <a:pt x="1807" y="2592"/>
                    <a:pt x="1728" y="2788"/>
                    <a:pt x="1610" y="2906"/>
                  </a:cubicBezTo>
                  <a:cubicBezTo>
                    <a:pt x="1493" y="3023"/>
                    <a:pt x="1336" y="3102"/>
                    <a:pt x="1139" y="3102"/>
                  </a:cubicBezTo>
                  <a:cubicBezTo>
                    <a:pt x="982" y="3102"/>
                    <a:pt x="865" y="3063"/>
                    <a:pt x="747" y="2984"/>
                  </a:cubicBezTo>
                  <a:cubicBezTo>
                    <a:pt x="668" y="2945"/>
                    <a:pt x="590" y="2866"/>
                    <a:pt x="511" y="2749"/>
                  </a:cubicBezTo>
                  <a:cubicBezTo>
                    <a:pt x="472" y="2631"/>
                    <a:pt x="433" y="2513"/>
                    <a:pt x="433" y="2395"/>
                  </a:cubicBezTo>
                  <a:cubicBezTo>
                    <a:pt x="433" y="2199"/>
                    <a:pt x="511" y="2042"/>
                    <a:pt x="629" y="1924"/>
                  </a:cubicBezTo>
                  <a:cubicBezTo>
                    <a:pt x="747" y="1767"/>
                    <a:pt x="904" y="1728"/>
                    <a:pt x="1100" y="1728"/>
                  </a:cubicBezTo>
                  <a:close/>
                  <a:moveTo>
                    <a:pt x="1100" y="1"/>
                  </a:moveTo>
                  <a:cubicBezTo>
                    <a:pt x="825" y="1"/>
                    <a:pt x="590" y="79"/>
                    <a:pt x="394" y="236"/>
                  </a:cubicBezTo>
                  <a:cubicBezTo>
                    <a:pt x="237" y="393"/>
                    <a:pt x="158" y="589"/>
                    <a:pt x="158" y="864"/>
                  </a:cubicBezTo>
                  <a:cubicBezTo>
                    <a:pt x="158" y="1021"/>
                    <a:pt x="197" y="1139"/>
                    <a:pt x="276" y="1257"/>
                  </a:cubicBezTo>
                  <a:cubicBezTo>
                    <a:pt x="354" y="1375"/>
                    <a:pt x="472" y="1492"/>
                    <a:pt x="668" y="1532"/>
                  </a:cubicBezTo>
                  <a:cubicBezTo>
                    <a:pt x="433" y="1610"/>
                    <a:pt x="276" y="1689"/>
                    <a:pt x="158" y="1846"/>
                  </a:cubicBezTo>
                  <a:cubicBezTo>
                    <a:pt x="79" y="2003"/>
                    <a:pt x="1" y="2160"/>
                    <a:pt x="1" y="2395"/>
                  </a:cubicBezTo>
                  <a:cubicBezTo>
                    <a:pt x="1" y="2709"/>
                    <a:pt x="119" y="2945"/>
                    <a:pt x="315" y="3141"/>
                  </a:cubicBezTo>
                  <a:cubicBezTo>
                    <a:pt x="511" y="3337"/>
                    <a:pt x="786" y="3416"/>
                    <a:pt x="1100" y="3416"/>
                  </a:cubicBezTo>
                  <a:cubicBezTo>
                    <a:pt x="1453" y="3416"/>
                    <a:pt x="1728" y="3337"/>
                    <a:pt x="1925" y="3141"/>
                  </a:cubicBezTo>
                  <a:cubicBezTo>
                    <a:pt x="2121" y="2945"/>
                    <a:pt x="2239" y="2709"/>
                    <a:pt x="2239" y="2395"/>
                  </a:cubicBezTo>
                  <a:cubicBezTo>
                    <a:pt x="2239" y="2199"/>
                    <a:pt x="2160" y="2003"/>
                    <a:pt x="2082" y="1885"/>
                  </a:cubicBezTo>
                  <a:cubicBezTo>
                    <a:pt x="1964" y="1728"/>
                    <a:pt x="1807" y="1610"/>
                    <a:pt x="1610" y="1532"/>
                  </a:cubicBezTo>
                  <a:cubicBezTo>
                    <a:pt x="1768" y="1492"/>
                    <a:pt x="1885" y="1375"/>
                    <a:pt x="1964" y="1257"/>
                  </a:cubicBezTo>
                  <a:cubicBezTo>
                    <a:pt x="2042" y="1139"/>
                    <a:pt x="2082" y="1021"/>
                    <a:pt x="2082" y="864"/>
                  </a:cubicBezTo>
                  <a:cubicBezTo>
                    <a:pt x="2082" y="629"/>
                    <a:pt x="2003" y="393"/>
                    <a:pt x="1807" y="236"/>
                  </a:cubicBezTo>
                  <a:cubicBezTo>
                    <a:pt x="1650" y="79"/>
                    <a:pt x="1414" y="1"/>
                    <a:pt x="1100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4889050" y="3851650"/>
              <a:ext cx="55950" cy="85400"/>
            </a:xfrm>
            <a:custGeom>
              <a:avLst/>
              <a:gdLst/>
              <a:ahLst/>
              <a:cxnLst/>
              <a:rect l="l" t="t" r="r" b="b"/>
              <a:pathLst>
                <a:path w="2238" h="3416" extrusionOk="0">
                  <a:moveTo>
                    <a:pt x="1099" y="315"/>
                  </a:moveTo>
                  <a:cubicBezTo>
                    <a:pt x="1256" y="315"/>
                    <a:pt x="1413" y="393"/>
                    <a:pt x="1492" y="472"/>
                  </a:cubicBezTo>
                  <a:cubicBezTo>
                    <a:pt x="1610" y="589"/>
                    <a:pt x="1649" y="707"/>
                    <a:pt x="1649" y="864"/>
                  </a:cubicBezTo>
                  <a:cubicBezTo>
                    <a:pt x="1649" y="1021"/>
                    <a:pt x="1610" y="1139"/>
                    <a:pt x="1492" y="1218"/>
                  </a:cubicBezTo>
                  <a:cubicBezTo>
                    <a:pt x="1413" y="1335"/>
                    <a:pt x="1256" y="1375"/>
                    <a:pt x="1099" y="1375"/>
                  </a:cubicBezTo>
                  <a:cubicBezTo>
                    <a:pt x="942" y="1375"/>
                    <a:pt x="825" y="1335"/>
                    <a:pt x="707" y="1218"/>
                  </a:cubicBezTo>
                  <a:cubicBezTo>
                    <a:pt x="628" y="1139"/>
                    <a:pt x="550" y="982"/>
                    <a:pt x="550" y="825"/>
                  </a:cubicBezTo>
                  <a:cubicBezTo>
                    <a:pt x="550" y="707"/>
                    <a:pt x="628" y="589"/>
                    <a:pt x="707" y="472"/>
                  </a:cubicBezTo>
                  <a:cubicBezTo>
                    <a:pt x="825" y="393"/>
                    <a:pt x="942" y="315"/>
                    <a:pt x="1099" y="315"/>
                  </a:cubicBezTo>
                  <a:close/>
                  <a:moveTo>
                    <a:pt x="1099" y="1728"/>
                  </a:moveTo>
                  <a:cubicBezTo>
                    <a:pt x="1296" y="1728"/>
                    <a:pt x="1453" y="1767"/>
                    <a:pt x="1610" y="1924"/>
                  </a:cubicBezTo>
                  <a:cubicBezTo>
                    <a:pt x="1727" y="2042"/>
                    <a:pt x="1806" y="2199"/>
                    <a:pt x="1806" y="2395"/>
                  </a:cubicBezTo>
                  <a:cubicBezTo>
                    <a:pt x="1806" y="2592"/>
                    <a:pt x="1727" y="2788"/>
                    <a:pt x="1610" y="2906"/>
                  </a:cubicBezTo>
                  <a:cubicBezTo>
                    <a:pt x="1492" y="3023"/>
                    <a:pt x="1296" y="3102"/>
                    <a:pt x="1099" y="3102"/>
                  </a:cubicBezTo>
                  <a:cubicBezTo>
                    <a:pt x="982" y="3102"/>
                    <a:pt x="864" y="3063"/>
                    <a:pt x="746" y="2984"/>
                  </a:cubicBezTo>
                  <a:cubicBezTo>
                    <a:pt x="628" y="2945"/>
                    <a:pt x="550" y="2866"/>
                    <a:pt x="510" y="2749"/>
                  </a:cubicBezTo>
                  <a:cubicBezTo>
                    <a:pt x="471" y="2631"/>
                    <a:pt x="432" y="2513"/>
                    <a:pt x="432" y="2395"/>
                  </a:cubicBezTo>
                  <a:cubicBezTo>
                    <a:pt x="432" y="2199"/>
                    <a:pt x="471" y="2042"/>
                    <a:pt x="628" y="1924"/>
                  </a:cubicBezTo>
                  <a:cubicBezTo>
                    <a:pt x="746" y="1767"/>
                    <a:pt x="903" y="1728"/>
                    <a:pt x="1099" y="1728"/>
                  </a:cubicBezTo>
                  <a:close/>
                  <a:moveTo>
                    <a:pt x="1099" y="1"/>
                  </a:moveTo>
                  <a:cubicBezTo>
                    <a:pt x="825" y="1"/>
                    <a:pt x="589" y="79"/>
                    <a:pt x="393" y="236"/>
                  </a:cubicBezTo>
                  <a:cubicBezTo>
                    <a:pt x="236" y="393"/>
                    <a:pt x="118" y="589"/>
                    <a:pt x="118" y="864"/>
                  </a:cubicBezTo>
                  <a:cubicBezTo>
                    <a:pt x="118" y="1021"/>
                    <a:pt x="157" y="1139"/>
                    <a:pt x="275" y="1257"/>
                  </a:cubicBezTo>
                  <a:cubicBezTo>
                    <a:pt x="353" y="1375"/>
                    <a:pt x="471" y="1492"/>
                    <a:pt x="628" y="1532"/>
                  </a:cubicBezTo>
                  <a:cubicBezTo>
                    <a:pt x="432" y="1610"/>
                    <a:pt x="275" y="1689"/>
                    <a:pt x="157" y="1846"/>
                  </a:cubicBezTo>
                  <a:cubicBezTo>
                    <a:pt x="39" y="2003"/>
                    <a:pt x="0" y="2160"/>
                    <a:pt x="0" y="2395"/>
                  </a:cubicBezTo>
                  <a:cubicBezTo>
                    <a:pt x="0" y="2709"/>
                    <a:pt x="118" y="2945"/>
                    <a:pt x="314" y="3141"/>
                  </a:cubicBezTo>
                  <a:cubicBezTo>
                    <a:pt x="510" y="3337"/>
                    <a:pt x="785" y="3416"/>
                    <a:pt x="1099" y="3416"/>
                  </a:cubicBezTo>
                  <a:cubicBezTo>
                    <a:pt x="1453" y="3416"/>
                    <a:pt x="1727" y="3337"/>
                    <a:pt x="1924" y="3141"/>
                  </a:cubicBezTo>
                  <a:cubicBezTo>
                    <a:pt x="2120" y="2945"/>
                    <a:pt x="2238" y="2709"/>
                    <a:pt x="2238" y="2395"/>
                  </a:cubicBezTo>
                  <a:cubicBezTo>
                    <a:pt x="2238" y="2199"/>
                    <a:pt x="2159" y="2003"/>
                    <a:pt x="2041" y="1885"/>
                  </a:cubicBezTo>
                  <a:cubicBezTo>
                    <a:pt x="1963" y="1728"/>
                    <a:pt x="1806" y="1610"/>
                    <a:pt x="1570" y="1532"/>
                  </a:cubicBezTo>
                  <a:cubicBezTo>
                    <a:pt x="1767" y="1492"/>
                    <a:pt x="1884" y="1375"/>
                    <a:pt x="1963" y="1257"/>
                  </a:cubicBezTo>
                  <a:cubicBezTo>
                    <a:pt x="2041" y="1139"/>
                    <a:pt x="2081" y="1021"/>
                    <a:pt x="2081" y="864"/>
                  </a:cubicBezTo>
                  <a:cubicBezTo>
                    <a:pt x="2081" y="629"/>
                    <a:pt x="2002" y="393"/>
                    <a:pt x="1806" y="236"/>
                  </a:cubicBezTo>
                  <a:cubicBezTo>
                    <a:pt x="1649" y="79"/>
                    <a:pt x="1413" y="1"/>
                    <a:pt x="1099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4956750" y="3849700"/>
              <a:ext cx="90325" cy="89325"/>
            </a:xfrm>
            <a:custGeom>
              <a:avLst/>
              <a:gdLst/>
              <a:ahLst/>
              <a:cxnLst/>
              <a:rect l="l" t="t" r="r" b="b"/>
              <a:pathLst>
                <a:path w="3613" h="3573" extrusionOk="0">
                  <a:moveTo>
                    <a:pt x="707" y="314"/>
                  </a:moveTo>
                  <a:cubicBezTo>
                    <a:pt x="825" y="314"/>
                    <a:pt x="904" y="353"/>
                    <a:pt x="982" y="432"/>
                  </a:cubicBezTo>
                  <a:cubicBezTo>
                    <a:pt x="1021" y="510"/>
                    <a:pt x="1061" y="667"/>
                    <a:pt x="1061" y="903"/>
                  </a:cubicBezTo>
                  <a:cubicBezTo>
                    <a:pt x="1061" y="1139"/>
                    <a:pt x="1021" y="1296"/>
                    <a:pt x="982" y="1374"/>
                  </a:cubicBezTo>
                  <a:cubicBezTo>
                    <a:pt x="904" y="1453"/>
                    <a:pt x="825" y="1531"/>
                    <a:pt x="707" y="1531"/>
                  </a:cubicBezTo>
                  <a:cubicBezTo>
                    <a:pt x="629" y="1531"/>
                    <a:pt x="511" y="1453"/>
                    <a:pt x="472" y="1374"/>
                  </a:cubicBezTo>
                  <a:cubicBezTo>
                    <a:pt x="393" y="1296"/>
                    <a:pt x="354" y="1139"/>
                    <a:pt x="354" y="942"/>
                  </a:cubicBezTo>
                  <a:cubicBezTo>
                    <a:pt x="354" y="707"/>
                    <a:pt x="393" y="510"/>
                    <a:pt x="472" y="432"/>
                  </a:cubicBezTo>
                  <a:cubicBezTo>
                    <a:pt x="511" y="353"/>
                    <a:pt x="629" y="314"/>
                    <a:pt x="707" y="314"/>
                  </a:cubicBezTo>
                  <a:close/>
                  <a:moveTo>
                    <a:pt x="707" y="0"/>
                  </a:moveTo>
                  <a:cubicBezTo>
                    <a:pt x="472" y="0"/>
                    <a:pt x="315" y="118"/>
                    <a:pt x="158" y="275"/>
                  </a:cubicBezTo>
                  <a:cubicBezTo>
                    <a:pt x="40" y="432"/>
                    <a:pt x="1" y="628"/>
                    <a:pt x="1" y="903"/>
                  </a:cubicBezTo>
                  <a:cubicBezTo>
                    <a:pt x="1" y="1178"/>
                    <a:pt x="79" y="1413"/>
                    <a:pt x="197" y="1570"/>
                  </a:cubicBezTo>
                  <a:cubicBezTo>
                    <a:pt x="315" y="1727"/>
                    <a:pt x="511" y="1806"/>
                    <a:pt x="707" y="1806"/>
                  </a:cubicBezTo>
                  <a:cubicBezTo>
                    <a:pt x="904" y="1806"/>
                    <a:pt x="1100" y="1727"/>
                    <a:pt x="1218" y="1570"/>
                  </a:cubicBezTo>
                  <a:cubicBezTo>
                    <a:pt x="1375" y="1413"/>
                    <a:pt x="1453" y="1178"/>
                    <a:pt x="1453" y="903"/>
                  </a:cubicBezTo>
                  <a:cubicBezTo>
                    <a:pt x="1453" y="628"/>
                    <a:pt x="1375" y="393"/>
                    <a:pt x="1218" y="236"/>
                  </a:cubicBezTo>
                  <a:cubicBezTo>
                    <a:pt x="1100" y="79"/>
                    <a:pt x="904" y="0"/>
                    <a:pt x="707" y="0"/>
                  </a:cubicBezTo>
                  <a:close/>
                  <a:moveTo>
                    <a:pt x="2906" y="2081"/>
                  </a:moveTo>
                  <a:cubicBezTo>
                    <a:pt x="3024" y="2081"/>
                    <a:pt x="3102" y="2120"/>
                    <a:pt x="3141" y="2198"/>
                  </a:cubicBezTo>
                  <a:cubicBezTo>
                    <a:pt x="3220" y="2316"/>
                    <a:pt x="3259" y="2434"/>
                    <a:pt x="3259" y="2670"/>
                  </a:cubicBezTo>
                  <a:cubicBezTo>
                    <a:pt x="3259" y="2905"/>
                    <a:pt x="3220" y="3062"/>
                    <a:pt x="3141" y="3141"/>
                  </a:cubicBezTo>
                  <a:cubicBezTo>
                    <a:pt x="3102" y="3258"/>
                    <a:pt x="3024" y="3298"/>
                    <a:pt x="2906" y="3298"/>
                  </a:cubicBezTo>
                  <a:cubicBezTo>
                    <a:pt x="2788" y="3298"/>
                    <a:pt x="2709" y="3258"/>
                    <a:pt x="2631" y="3141"/>
                  </a:cubicBezTo>
                  <a:cubicBezTo>
                    <a:pt x="2592" y="3062"/>
                    <a:pt x="2552" y="2905"/>
                    <a:pt x="2552" y="2709"/>
                  </a:cubicBezTo>
                  <a:cubicBezTo>
                    <a:pt x="2552" y="2473"/>
                    <a:pt x="2592" y="2316"/>
                    <a:pt x="2631" y="2198"/>
                  </a:cubicBezTo>
                  <a:cubicBezTo>
                    <a:pt x="2709" y="2120"/>
                    <a:pt x="2788" y="2081"/>
                    <a:pt x="2906" y="2081"/>
                  </a:cubicBezTo>
                  <a:close/>
                  <a:moveTo>
                    <a:pt x="2552" y="0"/>
                  </a:moveTo>
                  <a:lnTo>
                    <a:pt x="707" y="3572"/>
                  </a:lnTo>
                  <a:lnTo>
                    <a:pt x="1061" y="3572"/>
                  </a:lnTo>
                  <a:lnTo>
                    <a:pt x="2906" y="0"/>
                  </a:lnTo>
                  <a:close/>
                  <a:moveTo>
                    <a:pt x="2906" y="1806"/>
                  </a:moveTo>
                  <a:cubicBezTo>
                    <a:pt x="2670" y="1806"/>
                    <a:pt x="2474" y="1884"/>
                    <a:pt x="2356" y="2041"/>
                  </a:cubicBezTo>
                  <a:cubicBezTo>
                    <a:pt x="2238" y="2198"/>
                    <a:pt x="2199" y="2434"/>
                    <a:pt x="2199" y="2670"/>
                  </a:cubicBezTo>
                  <a:cubicBezTo>
                    <a:pt x="2199" y="2984"/>
                    <a:pt x="2238" y="3180"/>
                    <a:pt x="2395" y="3337"/>
                  </a:cubicBezTo>
                  <a:cubicBezTo>
                    <a:pt x="2513" y="3494"/>
                    <a:pt x="2670" y="3572"/>
                    <a:pt x="2906" y="3572"/>
                  </a:cubicBezTo>
                  <a:cubicBezTo>
                    <a:pt x="3102" y="3572"/>
                    <a:pt x="3259" y="3494"/>
                    <a:pt x="3416" y="3337"/>
                  </a:cubicBezTo>
                  <a:cubicBezTo>
                    <a:pt x="3534" y="3180"/>
                    <a:pt x="3612" y="2984"/>
                    <a:pt x="3612" y="2670"/>
                  </a:cubicBezTo>
                  <a:cubicBezTo>
                    <a:pt x="3612" y="2395"/>
                    <a:pt x="3534" y="2159"/>
                    <a:pt x="3416" y="2002"/>
                  </a:cubicBezTo>
                  <a:cubicBezTo>
                    <a:pt x="3259" y="1884"/>
                    <a:pt x="3102" y="1806"/>
                    <a:pt x="2906" y="1806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2165650" y="3484600"/>
              <a:ext cx="25" cy="1548700"/>
            </a:xfrm>
            <a:custGeom>
              <a:avLst/>
              <a:gdLst/>
              <a:ahLst/>
              <a:cxnLst/>
              <a:rect l="l" t="t" r="r" b="b"/>
              <a:pathLst>
                <a:path w="1" h="61948" fill="none" extrusionOk="0">
                  <a:moveTo>
                    <a:pt x="0" y="1"/>
                  </a:moveTo>
                  <a:lnTo>
                    <a:pt x="0" y="61947"/>
                  </a:lnTo>
                </a:path>
              </a:pathLst>
            </a:custGeom>
            <a:noFill/>
            <a:ln w="4810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2901700" y="3484600"/>
              <a:ext cx="25" cy="1548700"/>
            </a:xfrm>
            <a:custGeom>
              <a:avLst/>
              <a:gdLst/>
              <a:ahLst/>
              <a:cxnLst/>
              <a:rect l="l" t="t" r="r" b="b"/>
              <a:pathLst>
                <a:path w="1" h="61948" fill="none" extrusionOk="0">
                  <a:moveTo>
                    <a:pt x="0" y="1"/>
                  </a:moveTo>
                  <a:lnTo>
                    <a:pt x="0" y="61947"/>
                  </a:lnTo>
                </a:path>
              </a:pathLst>
            </a:custGeom>
            <a:noFill/>
            <a:ln w="4810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3637750" y="3484600"/>
              <a:ext cx="25" cy="1548700"/>
            </a:xfrm>
            <a:custGeom>
              <a:avLst/>
              <a:gdLst/>
              <a:ahLst/>
              <a:cxnLst/>
              <a:rect l="l" t="t" r="r" b="b"/>
              <a:pathLst>
                <a:path w="1" h="61948" fill="none" extrusionOk="0">
                  <a:moveTo>
                    <a:pt x="1" y="1"/>
                  </a:moveTo>
                  <a:lnTo>
                    <a:pt x="1" y="61947"/>
                  </a:lnTo>
                </a:path>
              </a:pathLst>
            </a:custGeom>
            <a:noFill/>
            <a:ln w="4810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4373800" y="3484600"/>
              <a:ext cx="25" cy="1548700"/>
            </a:xfrm>
            <a:custGeom>
              <a:avLst/>
              <a:gdLst/>
              <a:ahLst/>
              <a:cxnLst/>
              <a:rect l="l" t="t" r="r" b="b"/>
              <a:pathLst>
                <a:path w="1" h="61948" fill="none" extrusionOk="0">
                  <a:moveTo>
                    <a:pt x="1" y="1"/>
                  </a:moveTo>
                  <a:lnTo>
                    <a:pt x="1" y="61947"/>
                  </a:lnTo>
                </a:path>
              </a:pathLst>
            </a:custGeom>
            <a:noFill/>
            <a:ln w="4810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1426650" y="3244150"/>
              <a:ext cx="4499750" cy="223800"/>
            </a:xfrm>
            <a:custGeom>
              <a:avLst/>
              <a:gdLst/>
              <a:ahLst/>
              <a:cxnLst/>
              <a:rect l="l" t="t" r="r" b="b"/>
              <a:pathLst>
                <a:path w="179990" h="8952" extrusionOk="0">
                  <a:moveTo>
                    <a:pt x="0" y="1"/>
                  </a:moveTo>
                  <a:lnTo>
                    <a:pt x="0" y="8951"/>
                  </a:lnTo>
                  <a:lnTo>
                    <a:pt x="179990" y="8951"/>
                  </a:lnTo>
                  <a:lnTo>
                    <a:pt x="179990" y="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125550" y="3284400"/>
              <a:ext cx="97200" cy="108950"/>
            </a:xfrm>
            <a:custGeom>
              <a:avLst/>
              <a:gdLst/>
              <a:ahLst/>
              <a:cxnLst/>
              <a:rect l="l" t="t" r="r" b="b"/>
              <a:pathLst>
                <a:path w="3888" h="4358" extrusionOk="0">
                  <a:moveTo>
                    <a:pt x="2081" y="0"/>
                  </a:moveTo>
                  <a:cubicBezTo>
                    <a:pt x="1689" y="0"/>
                    <a:pt x="1296" y="79"/>
                    <a:pt x="982" y="236"/>
                  </a:cubicBezTo>
                  <a:cubicBezTo>
                    <a:pt x="668" y="432"/>
                    <a:pt x="433" y="707"/>
                    <a:pt x="236" y="1060"/>
                  </a:cubicBezTo>
                  <a:cubicBezTo>
                    <a:pt x="79" y="1414"/>
                    <a:pt x="1" y="1806"/>
                    <a:pt x="1" y="2199"/>
                  </a:cubicBezTo>
                  <a:cubicBezTo>
                    <a:pt x="1" y="2631"/>
                    <a:pt x="79" y="2984"/>
                    <a:pt x="236" y="3337"/>
                  </a:cubicBezTo>
                  <a:cubicBezTo>
                    <a:pt x="433" y="3651"/>
                    <a:pt x="668" y="3926"/>
                    <a:pt x="1022" y="4083"/>
                  </a:cubicBezTo>
                  <a:cubicBezTo>
                    <a:pt x="1336" y="4279"/>
                    <a:pt x="1728" y="4358"/>
                    <a:pt x="2121" y="4358"/>
                  </a:cubicBezTo>
                  <a:cubicBezTo>
                    <a:pt x="2435" y="4358"/>
                    <a:pt x="2749" y="4319"/>
                    <a:pt x="3024" y="4201"/>
                  </a:cubicBezTo>
                  <a:cubicBezTo>
                    <a:pt x="3338" y="4083"/>
                    <a:pt x="3612" y="3926"/>
                    <a:pt x="3887" y="3691"/>
                  </a:cubicBezTo>
                  <a:lnTo>
                    <a:pt x="3887" y="2120"/>
                  </a:lnTo>
                  <a:lnTo>
                    <a:pt x="2081" y="2120"/>
                  </a:lnTo>
                  <a:lnTo>
                    <a:pt x="2081" y="2631"/>
                  </a:lnTo>
                  <a:lnTo>
                    <a:pt x="3338" y="2631"/>
                  </a:lnTo>
                  <a:lnTo>
                    <a:pt x="3338" y="3416"/>
                  </a:lnTo>
                  <a:cubicBezTo>
                    <a:pt x="3220" y="3534"/>
                    <a:pt x="3024" y="3612"/>
                    <a:pt x="2827" y="3730"/>
                  </a:cubicBezTo>
                  <a:cubicBezTo>
                    <a:pt x="2592" y="3808"/>
                    <a:pt x="2356" y="3848"/>
                    <a:pt x="2121" y="3848"/>
                  </a:cubicBezTo>
                  <a:cubicBezTo>
                    <a:pt x="1846" y="3848"/>
                    <a:pt x="1571" y="3808"/>
                    <a:pt x="1336" y="3691"/>
                  </a:cubicBezTo>
                  <a:cubicBezTo>
                    <a:pt x="1061" y="3534"/>
                    <a:pt x="865" y="3377"/>
                    <a:pt x="747" y="3102"/>
                  </a:cubicBezTo>
                  <a:cubicBezTo>
                    <a:pt x="629" y="2866"/>
                    <a:pt x="550" y="2552"/>
                    <a:pt x="550" y="2160"/>
                  </a:cubicBezTo>
                  <a:cubicBezTo>
                    <a:pt x="550" y="1846"/>
                    <a:pt x="629" y="1571"/>
                    <a:pt x="707" y="1296"/>
                  </a:cubicBezTo>
                  <a:cubicBezTo>
                    <a:pt x="786" y="1178"/>
                    <a:pt x="865" y="1021"/>
                    <a:pt x="982" y="903"/>
                  </a:cubicBezTo>
                  <a:cubicBezTo>
                    <a:pt x="1100" y="786"/>
                    <a:pt x="1257" y="668"/>
                    <a:pt x="1453" y="589"/>
                  </a:cubicBezTo>
                  <a:cubicBezTo>
                    <a:pt x="1610" y="511"/>
                    <a:pt x="1846" y="472"/>
                    <a:pt x="2081" y="472"/>
                  </a:cubicBezTo>
                  <a:cubicBezTo>
                    <a:pt x="2317" y="472"/>
                    <a:pt x="2513" y="511"/>
                    <a:pt x="2670" y="589"/>
                  </a:cubicBezTo>
                  <a:cubicBezTo>
                    <a:pt x="2867" y="668"/>
                    <a:pt x="2984" y="746"/>
                    <a:pt x="3063" y="864"/>
                  </a:cubicBezTo>
                  <a:cubicBezTo>
                    <a:pt x="3181" y="1021"/>
                    <a:pt x="3259" y="1178"/>
                    <a:pt x="3298" y="1374"/>
                  </a:cubicBezTo>
                  <a:lnTo>
                    <a:pt x="3809" y="1257"/>
                  </a:lnTo>
                  <a:cubicBezTo>
                    <a:pt x="3730" y="982"/>
                    <a:pt x="3652" y="746"/>
                    <a:pt x="3495" y="550"/>
                  </a:cubicBezTo>
                  <a:cubicBezTo>
                    <a:pt x="3377" y="393"/>
                    <a:pt x="3181" y="236"/>
                    <a:pt x="2906" y="158"/>
                  </a:cubicBezTo>
                  <a:cubicBezTo>
                    <a:pt x="2670" y="40"/>
                    <a:pt x="2395" y="0"/>
                    <a:pt x="2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237450" y="3313850"/>
              <a:ext cx="69700" cy="79500"/>
            </a:xfrm>
            <a:custGeom>
              <a:avLst/>
              <a:gdLst/>
              <a:ahLst/>
              <a:cxnLst/>
              <a:rect l="l" t="t" r="r" b="b"/>
              <a:pathLst>
                <a:path w="2788" h="3180" extrusionOk="0">
                  <a:moveTo>
                    <a:pt x="1413" y="393"/>
                  </a:moveTo>
                  <a:cubicBezTo>
                    <a:pt x="1688" y="393"/>
                    <a:pt x="1884" y="511"/>
                    <a:pt x="2041" y="707"/>
                  </a:cubicBezTo>
                  <a:cubicBezTo>
                    <a:pt x="2159" y="825"/>
                    <a:pt x="2238" y="1021"/>
                    <a:pt x="2238" y="1296"/>
                  </a:cubicBezTo>
                  <a:lnTo>
                    <a:pt x="550" y="1296"/>
                  </a:lnTo>
                  <a:cubicBezTo>
                    <a:pt x="589" y="1021"/>
                    <a:pt x="667" y="825"/>
                    <a:pt x="824" y="628"/>
                  </a:cubicBezTo>
                  <a:cubicBezTo>
                    <a:pt x="981" y="471"/>
                    <a:pt x="1178" y="393"/>
                    <a:pt x="1413" y="393"/>
                  </a:cubicBezTo>
                  <a:close/>
                  <a:moveTo>
                    <a:pt x="1413" y="0"/>
                  </a:moveTo>
                  <a:cubicBezTo>
                    <a:pt x="981" y="0"/>
                    <a:pt x="667" y="118"/>
                    <a:pt x="393" y="393"/>
                  </a:cubicBezTo>
                  <a:cubicBezTo>
                    <a:pt x="118" y="707"/>
                    <a:pt x="0" y="1099"/>
                    <a:pt x="0" y="1610"/>
                  </a:cubicBezTo>
                  <a:cubicBezTo>
                    <a:pt x="0" y="2120"/>
                    <a:pt x="118" y="2473"/>
                    <a:pt x="393" y="2748"/>
                  </a:cubicBezTo>
                  <a:cubicBezTo>
                    <a:pt x="628" y="3023"/>
                    <a:pt x="981" y="3180"/>
                    <a:pt x="1453" y="3180"/>
                  </a:cubicBezTo>
                  <a:cubicBezTo>
                    <a:pt x="1806" y="3180"/>
                    <a:pt x="2081" y="3101"/>
                    <a:pt x="2316" y="2905"/>
                  </a:cubicBezTo>
                  <a:cubicBezTo>
                    <a:pt x="2552" y="2748"/>
                    <a:pt x="2709" y="2513"/>
                    <a:pt x="2787" y="2199"/>
                  </a:cubicBezTo>
                  <a:lnTo>
                    <a:pt x="2238" y="2120"/>
                  </a:lnTo>
                  <a:cubicBezTo>
                    <a:pt x="2159" y="2356"/>
                    <a:pt x="2081" y="2513"/>
                    <a:pt x="1924" y="2591"/>
                  </a:cubicBezTo>
                  <a:cubicBezTo>
                    <a:pt x="1806" y="2709"/>
                    <a:pt x="1649" y="2748"/>
                    <a:pt x="1453" y="2748"/>
                  </a:cubicBezTo>
                  <a:cubicBezTo>
                    <a:pt x="1178" y="2748"/>
                    <a:pt x="981" y="2670"/>
                    <a:pt x="824" y="2473"/>
                  </a:cubicBezTo>
                  <a:cubicBezTo>
                    <a:pt x="628" y="2316"/>
                    <a:pt x="550" y="2042"/>
                    <a:pt x="510" y="1727"/>
                  </a:cubicBezTo>
                  <a:lnTo>
                    <a:pt x="2787" y="1727"/>
                  </a:lnTo>
                  <a:cubicBezTo>
                    <a:pt x="2787" y="1649"/>
                    <a:pt x="2787" y="1610"/>
                    <a:pt x="2787" y="1570"/>
                  </a:cubicBezTo>
                  <a:cubicBezTo>
                    <a:pt x="2787" y="1060"/>
                    <a:pt x="2669" y="668"/>
                    <a:pt x="2434" y="393"/>
                  </a:cubicBezTo>
                  <a:cubicBezTo>
                    <a:pt x="2159" y="118"/>
                    <a:pt x="1806" y="0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5323800" y="3313850"/>
              <a:ext cx="61850" cy="77550"/>
            </a:xfrm>
            <a:custGeom>
              <a:avLst/>
              <a:gdLst/>
              <a:ahLst/>
              <a:cxnLst/>
              <a:rect l="l" t="t" r="r" b="b"/>
              <a:pathLst>
                <a:path w="2474" h="3102" extrusionOk="0">
                  <a:moveTo>
                    <a:pt x="1414" y="0"/>
                  </a:moveTo>
                  <a:cubicBezTo>
                    <a:pt x="982" y="0"/>
                    <a:pt x="668" y="157"/>
                    <a:pt x="432" y="471"/>
                  </a:cubicBezTo>
                  <a:lnTo>
                    <a:pt x="432" y="39"/>
                  </a:lnTo>
                  <a:lnTo>
                    <a:pt x="1" y="39"/>
                  </a:lnTo>
                  <a:lnTo>
                    <a:pt x="1" y="3101"/>
                  </a:lnTo>
                  <a:lnTo>
                    <a:pt x="511" y="3101"/>
                  </a:lnTo>
                  <a:lnTo>
                    <a:pt x="511" y="1453"/>
                  </a:lnTo>
                  <a:cubicBezTo>
                    <a:pt x="511" y="1060"/>
                    <a:pt x="589" y="785"/>
                    <a:pt x="746" y="628"/>
                  </a:cubicBezTo>
                  <a:cubicBezTo>
                    <a:pt x="904" y="511"/>
                    <a:pt x="1100" y="432"/>
                    <a:pt x="1296" y="432"/>
                  </a:cubicBezTo>
                  <a:cubicBezTo>
                    <a:pt x="1453" y="432"/>
                    <a:pt x="1571" y="471"/>
                    <a:pt x="1689" y="511"/>
                  </a:cubicBezTo>
                  <a:cubicBezTo>
                    <a:pt x="1767" y="589"/>
                    <a:pt x="1846" y="668"/>
                    <a:pt x="1885" y="785"/>
                  </a:cubicBezTo>
                  <a:cubicBezTo>
                    <a:pt x="1924" y="864"/>
                    <a:pt x="1963" y="1021"/>
                    <a:pt x="1963" y="1256"/>
                  </a:cubicBezTo>
                  <a:lnTo>
                    <a:pt x="1963" y="3101"/>
                  </a:lnTo>
                  <a:lnTo>
                    <a:pt x="2474" y="3101"/>
                  </a:lnTo>
                  <a:lnTo>
                    <a:pt x="2474" y="1217"/>
                  </a:lnTo>
                  <a:cubicBezTo>
                    <a:pt x="2474" y="982"/>
                    <a:pt x="2434" y="825"/>
                    <a:pt x="2434" y="707"/>
                  </a:cubicBezTo>
                  <a:cubicBezTo>
                    <a:pt x="2395" y="589"/>
                    <a:pt x="2356" y="432"/>
                    <a:pt x="2277" y="353"/>
                  </a:cubicBezTo>
                  <a:cubicBezTo>
                    <a:pt x="2199" y="236"/>
                    <a:pt x="2081" y="157"/>
                    <a:pt x="1924" y="79"/>
                  </a:cubicBezTo>
                  <a:cubicBezTo>
                    <a:pt x="1767" y="0"/>
                    <a:pt x="1610" y="0"/>
                    <a:pt x="1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5401325" y="3313850"/>
              <a:ext cx="69725" cy="79500"/>
            </a:xfrm>
            <a:custGeom>
              <a:avLst/>
              <a:gdLst/>
              <a:ahLst/>
              <a:cxnLst/>
              <a:rect l="l" t="t" r="r" b="b"/>
              <a:pathLst>
                <a:path w="2789" h="3180" extrusionOk="0">
                  <a:moveTo>
                    <a:pt x="1414" y="393"/>
                  </a:moveTo>
                  <a:cubicBezTo>
                    <a:pt x="1689" y="393"/>
                    <a:pt x="1885" y="511"/>
                    <a:pt x="2042" y="707"/>
                  </a:cubicBezTo>
                  <a:cubicBezTo>
                    <a:pt x="2160" y="825"/>
                    <a:pt x="2238" y="1021"/>
                    <a:pt x="2238" y="1296"/>
                  </a:cubicBezTo>
                  <a:lnTo>
                    <a:pt x="550" y="1296"/>
                  </a:lnTo>
                  <a:cubicBezTo>
                    <a:pt x="550" y="1021"/>
                    <a:pt x="668" y="825"/>
                    <a:pt x="825" y="628"/>
                  </a:cubicBezTo>
                  <a:cubicBezTo>
                    <a:pt x="982" y="471"/>
                    <a:pt x="1179" y="393"/>
                    <a:pt x="1414" y="393"/>
                  </a:cubicBezTo>
                  <a:close/>
                  <a:moveTo>
                    <a:pt x="1414" y="0"/>
                  </a:moveTo>
                  <a:cubicBezTo>
                    <a:pt x="982" y="0"/>
                    <a:pt x="629" y="118"/>
                    <a:pt x="393" y="393"/>
                  </a:cubicBezTo>
                  <a:cubicBezTo>
                    <a:pt x="119" y="707"/>
                    <a:pt x="1" y="1099"/>
                    <a:pt x="1" y="1610"/>
                  </a:cubicBezTo>
                  <a:cubicBezTo>
                    <a:pt x="1" y="2120"/>
                    <a:pt x="119" y="2473"/>
                    <a:pt x="393" y="2748"/>
                  </a:cubicBezTo>
                  <a:cubicBezTo>
                    <a:pt x="629" y="3023"/>
                    <a:pt x="982" y="3180"/>
                    <a:pt x="1453" y="3180"/>
                  </a:cubicBezTo>
                  <a:cubicBezTo>
                    <a:pt x="1807" y="3180"/>
                    <a:pt x="2081" y="3101"/>
                    <a:pt x="2317" y="2905"/>
                  </a:cubicBezTo>
                  <a:cubicBezTo>
                    <a:pt x="2553" y="2748"/>
                    <a:pt x="2710" y="2513"/>
                    <a:pt x="2788" y="2199"/>
                  </a:cubicBezTo>
                  <a:lnTo>
                    <a:pt x="2238" y="2120"/>
                  </a:lnTo>
                  <a:cubicBezTo>
                    <a:pt x="2160" y="2356"/>
                    <a:pt x="2042" y="2513"/>
                    <a:pt x="1924" y="2591"/>
                  </a:cubicBezTo>
                  <a:cubicBezTo>
                    <a:pt x="1807" y="2709"/>
                    <a:pt x="1610" y="2748"/>
                    <a:pt x="1453" y="2748"/>
                  </a:cubicBezTo>
                  <a:cubicBezTo>
                    <a:pt x="1179" y="2748"/>
                    <a:pt x="982" y="2670"/>
                    <a:pt x="786" y="2473"/>
                  </a:cubicBezTo>
                  <a:cubicBezTo>
                    <a:pt x="629" y="2316"/>
                    <a:pt x="550" y="2042"/>
                    <a:pt x="511" y="1727"/>
                  </a:cubicBezTo>
                  <a:lnTo>
                    <a:pt x="2788" y="1727"/>
                  </a:lnTo>
                  <a:cubicBezTo>
                    <a:pt x="2788" y="1649"/>
                    <a:pt x="2788" y="1610"/>
                    <a:pt x="2788" y="1570"/>
                  </a:cubicBezTo>
                  <a:cubicBezTo>
                    <a:pt x="2788" y="1060"/>
                    <a:pt x="2670" y="668"/>
                    <a:pt x="2395" y="393"/>
                  </a:cubicBezTo>
                  <a:cubicBezTo>
                    <a:pt x="2160" y="118"/>
                    <a:pt x="1807" y="0"/>
                    <a:pt x="1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5486725" y="3313850"/>
              <a:ext cx="42225" cy="77550"/>
            </a:xfrm>
            <a:custGeom>
              <a:avLst/>
              <a:gdLst/>
              <a:ahLst/>
              <a:cxnLst/>
              <a:rect l="l" t="t" r="r" b="b"/>
              <a:pathLst>
                <a:path w="1689" h="3102" extrusionOk="0">
                  <a:moveTo>
                    <a:pt x="1139" y="0"/>
                  </a:moveTo>
                  <a:cubicBezTo>
                    <a:pt x="1021" y="0"/>
                    <a:pt x="903" y="0"/>
                    <a:pt x="825" y="79"/>
                  </a:cubicBezTo>
                  <a:cubicBezTo>
                    <a:pt x="707" y="157"/>
                    <a:pt x="589" y="314"/>
                    <a:pt x="471" y="511"/>
                  </a:cubicBezTo>
                  <a:lnTo>
                    <a:pt x="471" y="39"/>
                  </a:lnTo>
                  <a:lnTo>
                    <a:pt x="0" y="39"/>
                  </a:lnTo>
                  <a:lnTo>
                    <a:pt x="0" y="3101"/>
                  </a:lnTo>
                  <a:lnTo>
                    <a:pt x="510" y="3101"/>
                  </a:lnTo>
                  <a:lnTo>
                    <a:pt x="510" y="1492"/>
                  </a:lnTo>
                  <a:cubicBezTo>
                    <a:pt x="510" y="1296"/>
                    <a:pt x="550" y="1099"/>
                    <a:pt x="628" y="903"/>
                  </a:cubicBezTo>
                  <a:cubicBezTo>
                    <a:pt x="667" y="785"/>
                    <a:pt x="707" y="707"/>
                    <a:pt x="825" y="628"/>
                  </a:cubicBezTo>
                  <a:cubicBezTo>
                    <a:pt x="903" y="550"/>
                    <a:pt x="982" y="511"/>
                    <a:pt x="1099" y="511"/>
                  </a:cubicBezTo>
                  <a:cubicBezTo>
                    <a:pt x="1256" y="511"/>
                    <a:pt x="1374" y="550"/>
                    <a:pt x="1492" y="628"/>
                  </a:cubicBezTo>
                  <a:lnTo>
                    <a:pt x="1688" y="157"/>
                  </a:lnTo>
                  <a:cubicBezTo>
                    <a:pt x="1492" y="39"/>
                    <a:pt x="1296" y="0"/>
                    <a:pt x="1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5531850" y="3313850"/>
              <a:ext cx="70700" cy="79500"/>
            </a:xfrm>
            <a:custGeom>
              <a:avLst/>
              <a:gdLst/>
              <a:ahLst/>
              <a:cxnLst/>
              <a:rect l="l" t="t" r="r" b="b"/>
              <a:pathLst>
                <a:path w="2828" h="3180" extrusionOk="0">
                  <a:moveTo>
                    <a:pt x="2121" y="1570"/>
                  </a:moveTo>
                  <a:lnTo>
                    <a:pt x="2121" y="1767"/>
                  </a:lnTo>
                  <a:cubicBezTo>
                    <a:pt x="2121" y="2002"/>
                    <a:pt x="2081" y="2159"/>
                    <a:pt x="2042" y="2277"/>
                  </a:cubicBezTo>
                  <a:cubicBezTo>
                    <a:pt x="1964" y="2434"/>
                    <a:pt x="1846" y="2552"/>
                    <a:pt x="1689" y="2630"/>
                  </a:cubicBezTo>
                  <a:cubicBezTo>
                    <a:pt x="1532" y="2709"/>
                    <a:pt x="1375" y="2787"/>
                    <a:pt x="1179" y="2787"/>
                  </a:cubicBezTo>
                  <a:cubicBezTo>
                    <a:pt x="982" y="2787"/>
                    <a:pt x="825" y="2709"/>
                    <a:pt x="708" y="2630"/>
                  </a:cubicBezTo>
                  <a:cubicBezTo>
                    <a:pt x="590" y="2552"/>
                    <a:pt x="551" y="2434"/>
                    <a:pt x="551" y="2277"/>
                  </a:cubicBezTo>
                  <a:cubicBezTo>
                    <a:pt x="551" y="2199"/>
                    <a:pt x="590" y="2120"/>
                    <a:pt x="629" y="2042"/>
                  </a:cubicBezTo>
                  <a:cubicBezTo>
                    <a:pt x="668" y="1963"/>
                    <a:pt x="747" y="1924"/>
                    <a:pt x="825" y="1884"/>
                  </a:cubicBezTo>
                  <a:cubicBezTo>
                    <a:pt x="904" y="1845"/>
                    <a:pt x="1061" y="1806"/>
                    <a:pt x="1296" y="1767"/>
                  </a:cubicBezTo>
                  <a:cubicBezTo>
                    <a:pt x="1650" y="1727"/>
                    <a:pt x="1924" y="1649"/>
                    <a:pt x="2121" y="1570"/>
                  </a:cubicBezTo>
                  <a:close/>
                  <a:moveTo>
                    <a:pt x="1453" y="0"/>
                  </a:moveTo>
                  <a:cubicBezTo>
                    <a:pt x="1218" y="0"/>
                    <a:pt x="982" y="0"/>
                    <a:pt x="786" y="79"/>
                  </a:cubicBezTo>
                  <a:cubicBezTo>
                    <a:pt x="590" y="157"/>
                    <a:pt x="433" y="275"/>
                    <a:pt x="315" y="393"/>
                  </a:cubicBezTo>
                  <a:cubicBezTo>
                    <a:pt x="197" y="550"/>
                    <a:pt x="119" y="707"/>
                    <a:pt x="79" y="942"/>
                  </a:cubicBezTo>
                  <a:lnTo>
                    <a:pt x="590" y="982"/>
                  </a:lnTo>
                  <a:cubicBezTo>
                    <a:pt x="629" y="785"/>
                    <a:pt x="747" y="628"/>
                    <a:pt x="865" y="550"/>
                  </a:cubicBezTo>
                  <a:cubicBezTo>
                    <a:pt x="982" y="471"/>
                    <a:pt x="1139" y="432"/>
                    <a:pt x="1375" y="432"/>
                  </a:cubicBezTo>
                  <a:cubicBezTo>
                    <a:pt x="1650" y="432"/>
                    <a:pt x="1846" y="471"/>
                    <a:pt x="1964" y="589"/>
                  </a:cubicBezTo>
                  <a:cubicBezTo>
                    <a:pt x="2081" y="668"/>
                    <a:pt x="2121" y="825"/>
                    <a:pt x="2121" y="1021"/>
                  </a:cubicBezTo>
                  <a:cubicBezTo>
                    <a:pt x="2121" y="1060"/>
                    <a:pt x="2121" y="1099"/>
                    <a:pt x="2121" y="1178"/>
                  </a:cubicBezTo>
                  <a:cubicBezTo>
                    <a:pt x="1924" y="1256"/>
                    <a:pt x="1610" y="1296"/>
                    <a:pt x="1218" y="1335"/>
                  </a:cubicBezTo>
                  <a:cubicBezTo>
                    <a:pt x="982" y="1374"/>
                    <a:pt x="825" y="1413"/>
                    <a:pt x="747" y="1413"/>
                  </a:cubicBezTo>
                  <a:cubicBezTo>
                    <a:pt x="590" y="1453"/>
                    <a:pt x="472" y="1531"/>
                    <a:pt x="354" y="1610"/>
                  </a:cubicBezTo>
                  <a:cubicBezTo>
                    <a:pt x="276" y="1649"/>
                    <a:pt x="158" y="1767"/>
                    <a:pt x="119" y="1884"/>
                  </a:cubicBezTo>
                  <a:cubicBezTo>
                    <a:pt x="40" y="2002"/>
                    <a:pt x="1" y="2159"/>
                    <a:pt x="1" y="2316"/>
                  </a:cubicBezTo>
                  <a:cubicBezTo>
                    <a:pt x="1" y="2552"/>
                    <a:pt x="79" y="2748"/>
                    <a:pt x="276" y="2944"/>
                  </a:cubicBezTo>
                  <a:cubicBezTo>
                    <a:pt x="433" y="3101"/>
                    <a:pt x="708" y="3180"/>
                    <a:pt x="1022" y="3180"/>
                  </a:cubicBezTo>
                  <a:cubicBezTo>
                    <a:pt x="1257" y="3180"/>
                    <a:pt x="1414" y="3141"/>
                    <a:pt x="1610" y="3062"/>
                  </a:cubicBezTo>
                  <a:cubicBezTo>
                    <a:pt x="1807" y="3023"/>
                    <a:pt x="1964" y="2905"/>
                    <a:pt x="2160" y="2748"/>
                  </a:cubicBezTo>
                  <a:cubicBezTo>
                    <a:pt x="2199" y="2866"/>
                    <a:pt x="2199" y="2984"/>
                    <a:pt x="2278" y="3101"/>
                  </a:cubicBezTo>
                  <a:lnTo>
                    <a:pt x="2827" y="3101"/>
                  </a:lnTo>
                  <a:cubicBezTo>
                    <a:pt x="2749" y="2984"/>
                    <a:pt x="2710" y="2866"/>
                    <a:pt x="2670" y="2748"/>
                  </a:cubicBezTo>
                  <a:cubicBezTo>
                    <a:pt x="2670" y="2630"/>
                    <a:pt x="2631" y="2316"/>
                    <a:pt x="2631" y="1845"/>
                  </a:cubicBezTo>
                  <a:lnTo>
                    <a:pt x="2631" y="1139"/>
                  </a:lnTo>
                  <a:cubicBezTo>
                    <a:pt x="2631" y="903"/>
                    <a:pt x="2631" y="746"/>
                    <a:pt x="2631" y="668"/>
                  </a:cubicBezTo>
                  <a:cubicBezTo>
                    <a:pt x="2592" y="511"/>
                    <a:pt x="2553" y="393"/>
                    <a:pt x="2474" y="314"/>
                  </a:cubicBezTo>
                  <a:cubicBezTo>
                    <a:pt x="2396" y="196"/>
                    <a:pt x="2278" y="118"/>
                    <a:pt x="2081" y="79"/>
                  </a:cubicBezTo>
                  <a:cubicBezTo>
                    <a:pt x="1924" y="0"/>
                    <a:pt x="1728" y="0"/>
                    <a:pt x="1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610375" y="3288325"/>
              <a:ext cx="38300" cy="104050"/>
            </a:xfrm>
            <a:custGeom>
              <a:avLst/>
              <a:gdLst/>
              <a:ahLst/>
              <a:cxnLst/>
              <a:rect l="l" t="t" r="r" b="b"/>
              <a:pathLst>
                <a:path w="1532" h="4162" extrusionOk="0">
                  <a:moveTo>
                    <a:pt x="903" y="1"/>
                  </a:moveTo>
                  <a:lnTo>
                    <a:pt x="393" y="315"/>
                  </a:lnTo>
                  <a:lnTo>
                    <a:pt x="393" y="1060"/>
                  </a:lnTo>
                  <a:lnTo>
                    <a:pt x="0" y="1060"/>
                  </a:lnTo>
                  <a:lnTo>
                    <a:pt x="0" y="1492"/>
                  </a:lnTo>
                  <a:lnTo>
                    <a:pt x="393" y="1492"/>
                  </a:lnTo>
                  <a:lnTo>
                    <a:pt x="393" y="3220"/>
                  </a:lnTo>
                  <a:cubicBezTo>
                    <a:pt x="393" y="3534"/>
                    <a:pt x="432" y="3769"/>
                    <a:pt x="471" y="3848"/>
                  </a:cubicBezTo>
                  <a:cubicBezTo>
                    <a:pt x="511" y="3926"/>
                    <a:pt x="589" y="4005"/>
                    <a:pt x="668" y="4083"/>
                  </a:cubicBezTo>
                  <a:cubicBezTo>
                    <a:pt x="786" y="4122"/>
                    <a:pt x="943" y="4162"/>
                    <a:pt x="1139" y="4162"/>
                  </a:cubicBezTo>
                  <a:cubicBezTo>
                    <a:pt x="1217" y="4162"/>
                    <a:pt x="1374" y="4162"/>
                    <a:pt x="1531" y="4122"/>
                  </a:cubicBezTo>
                  <a:lnTo>
                    <a:pt x="1453" y="3651"/>
                  </a:lnTo>
                  <a:cubicBezTo>
                    <a:pt x="1335" y="3691"/>
                    <a:pt x="1257" y="3691"/>
                    <a:pt x="1217" y="3691"/>
                  </a:cubicBezTo>
                  <a:cubicBezTo>
                    <a:pt x="1139" y="3691"/>
                    <a:pt x="1060" y="3691"/>
                    <a:pt x="1021" y="3651"/>
                  </a:cubicBezTo>
                  <a:cubicBezTo>
                    <a:pt x="982" y="3612"/>
                    <a:pt x="982" y="3573"/>
                    <a:pt x="943" y="3534"/>
                  </a:cubicBezTo>
                  <a:cubicBezTo>
                    <a:pt x="943" y="3494"/>
                    <a:pt x="903" y="3416"/>
                    <a:pt x="903" y="3259"/>
                  </a:cubicBezTo>
                  <a:lnTo>
                    <a:pt x="903" y="1492"/>
                  </a:lnTo>
                  <a:lnTo>
                    <a:pt x="1453" y="1492"/>
                  </a:lnTo>
                  <a:lnTo>
                    <a:pt x="1453" y="1060"/>
                  </a:lnTo>
                  <a:lnTo>
                    <a:pt x="903" y="106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9450" y="3286375"/>
              <a:ext cx="12775" cy="105025"/>
            </a:xfrm>
            <a:custGeom>
              <a:avLst/>
              <a:gdLst/>
              <a:ahLst/>
              <a:cxnLst/>
              <a:rect l="l" t="t" r="r" b="b"/>
              <a:pathLst>
                <a:path w="511" h="4201" extrusionOk="0">
                  <a:moveTo>
                    <a:pt x="0" y="0"/>
                  </a:moveTo>
                  <a:lnTo>
                    <a:pt x="0" y="589"/>
                  </a:lnTo>
                  <a:lnTo>
                    <a:pt x="511" y="589"/>
                  </a:lnTo>
                  <a:lnTo>
                    <a:pt x="511" y="0"/>
                  </a:lnTo>
                  <a:close/>
                  <a:moveTo>
                    <a:pt x="0" y="1138"/>
                  </a:moveTo>
                  <a:lnTo>
                    <a:pt x="0" y="4200"/>
                  </a:lnTo>
                  <a:lnTo>
                    <a:pt x="511" y="4200"/>
                  </a:lnTo>
                  <a:lnTo>
                    <a:pt x="511" y="1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686925" y="3313850"/>
              <a:ext cx="71675" cy="79500"/>
            </a:xfrm>
            <a:custGeom>
              <a:avLst/>
              <a:gdLst/>
              <a:ahLst/>
              <a:cxnLst/>
              <a:rect l="l" t="t" r="r" b="b"/>
              <a:pathLst>
                <a:path w="2867" h="3180" extrusionOk="0">
                  <a:moveTo>
                    <a:pt x="1414" y="393"/>
                  </a:moveTo>
                  <a:cubicBezTo>
                    <a:pt x="1688" y="393"/>
                    <a:pt x="1885" y="511"/>
                    <a:pt x="2081" y="707"/>
                  </a:cubicBezTo>
                  <a:cubicBezTo>
                    <a:pt x="2238" y="903"/>
                    <a:pt x="2317" y="1178"/>
                    <a:pt x="2317" y="1570"/>
                  </a:cubicBezTo>
                  <a:cubicBezTo>
                    <a:pt x="2317" y="1963"/>
                    <a:pt x="2238" y="2277"/>
                    <a:pt x="2081" y="2473"/>
                  </a:cubicBezTo>
                  <a:cubicBezTo>
                    <a:pt x="1885" y="2670"/>
                    <a:pt x="1688" y="2748"/>
                    <a:pt x="1414" y="2748"/>
                  </a:cubicBezTo>
                  <a:cubicBezTo>
                    <a:pt x="1178" y="2748"/>
                    <a:pt x="943" y="2670"/>
                    <a:pt x="786" y="2473"/>
                  </a:cubicBezTo>
                  <a:cubicBezTo>
                    <a:pt x="628" y="2277"/>
                    <a:pt x="511" y="1963"/>
                    <a:pt x="511" y="1570"/>
                  </a:cubicBezTo>
                  <a:cubicBezTo>
                    <a:pt x="511" y="1178"/>
                    <a:pt x="628" y="903"/>
                    <a:pt x="786" y="707"/>
                  </a:cubicBezTo>
                  <a:cubicBezTo>
                    <a:pt x="943" y="511"/>
                    <a:pt x="1178" y="393"/>
                    <a:pt x="1414" y="393"/>
                  </a:cubicBezTo>
                  <a:close/>
                  <a:moveTo>
                    <a:pt x="1414" y="0"/>
                  </a:moveTo>
                  <a:cubicBezTo>
                    <a:pt x="1060" y="0"/>
                    <a:pt x="746" y="79"/>
                    <a:pt x="471" y="314"/>
                  </a:cubicBezTo>
                  <a:cubicBezTo>
                    <a:pt x="157" y="589"/>
                    <a:pt x="0" y="1021"/>
                    <a:pt x="0" y="1570"/>
                  </a:cubicBezTo>
                  <a:cubicBezTo>
                    <a:pt x="0" y="2081"/>
                    <a:pt x="118" y="2473"/>
                    <a:pt x="393" y="2748"/>
                  </a:cubicBezTo>
                  <a:cubicBezTo>
                    <a:pt x="668" y="3023"/>
                    <a:pt x="982" y="3180"/>
                    <a:pt x="1414" y="3180"/>
                  </a:cubicBezTo>
                  <a:cubicBezTo>
                    <a:pt x="1688" y="3180"/>
                    <a:pt x="1924" y="3101"/>
                    <a:pt x="2159" y="2984"/>
                  </a:cubicBezTo>
                  <a:cubicBezTo>
                    <a:pt x="2395" y="2866"/>
                    <a:pt x="2552" y="2709"/>
                    <a:pt x="2670" y="2473"/>
                  </a:cubicBezTo>
                  <a:cubicBezTo>
                    <a:pt x="2788" y="2238"/>
                    <a:pt x="2866" y="1924"/>
                    <a:pt x="2866" y="1531"/>
                  </a:cubicBezTo>
                  <a:cubicBezTo>
                    <a:pt x="2866" y="1060"/>
                    <a:pt x="2709" y="668"/>
                    <a:pt x="2474" y="393"/>
                  </a:cubicBezTo>
                  <a:cubicBezTo>
                    <a:pt x="2199" y="118"/>
                    <a:pt x="1845" y="0"/>
                    <a:pt x="1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773275" y="3313850"/>
              <a:ext cx="61875" cy="77550"/>
            </a:xfrm>
            <a:custGeom>
              <a:avLst/>
              <a:gdLst/>
              <a:ahLst/>
              <a:cxnLst/>
              <a:rect l="l" t="t" r="r" b="b"/>
              <a:pathLst>
                <a:path w="2475" h="3102" extrusionOk="0">
                  <a:moveTo>
                    <a:pt x="1453" y="0"/>
                  </a:moveTo>
                  <a:cubicBezTo>
                    <a:pt x="1022" y="0"/>
                    <a:pt x="708" y="157"/>
                    <a:pt x="472" y="471"/>
                  </a:cubicBezTo>
                  <a:lnTo>
                    <a:pt x="472" y="39"/>
                  </a:lnTo>
                  <a:lnTo>
                    <a:pt x="1" y="39"/>
                  </a:lnTo>
                  <a:lnTo>
                    <a:pt x="1" y="3101"/>
                  </a:lnTo>
                  <a:lnTo>
                    <a:pt x="511" y="3101"/>
                  </a:lnTo>
                  <a:lnTo>
                    <a:pt x="511" y="1453"/>
                  </a:lnTo>
                  <a:cubicBezTo>
                    <a:pt x="511" y="1060"/>
                    <a:pt x="590" y="785"/>
                    <a:pt x="747" y="628"/>
                  </a:cubicBezTo>
                  <a:cubicBezTo>
                    <a:pt x="943" y="511"/>
                    <a:pt x="1100" y="432"/>
                    <a:pt x="1336" y="432"/>
                  </a:cubicBezTo>
                  <a:cubicBezTo>
                    <a:pt x="1493" y="432"/>
                    <a:pt x="1610" y="471"/>
                    <a:pt x="1689" y="511"/>
                  </a:cubicBezTo>
                  <a:cubicBezTo>
                    <a:pt x="1807" y="589"/>
                    <a:pt x="1885" y="668"/>
                    <a:pt x="1924" y="785"/>
                  </a:cubicBezTo>
                  <a:cubicBezTo>
                    <a:pt x="1964" y="864"/>
                    <a:pt x="1964" y="1021"/>
                    <a:pt x="1964" y="1256"/>
                  </a:cubicBezTo>
                  <a:lnTo>
                    <a:pt x="1964" y="3101"/>
                  </a:lnTo>
                  <a:lnTo>
                    <a:pt x="2474" y="3101"/>
                  </a:lnTo>
                  <a:lnTo>
                    <a:pt x="2474" y="1217"/>
                  </a:lnTo>
                  <a:cubicBezTo>
                    <a:pt x="2474" y="982"/>
                    <a:pt x="2474" y="825"/>
                    <a:pt x="2474" y="707"/>
                  </a:cubicBezTo>
                  <a:cubicBezTo>
                    <a:pt x="2435" y="589"/>
                    <a:pt x="2356" y="432"/>
                    <a:pt x="2317" y="353"/>
                  </a:cubicBezTo>
                  <a:cubicBezTo>
                    <a:pt x="2239" y="236"/>
                    <a:pt x="2121" y="157"/>
                    <a:pt x="1964" y="79"/>
                  </a:cubicBezTo>
                  <a:cubicBezTo>
                    <a:pt x="1807" y="0"/>
                    <a:pt x="1610" y="0"/>
                    <a:pt x="1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1719100" y="3294225"/>
              <a:ext cx="68725" cy="107975"/>
            </a:xfrm>
            <a:custGeom>
              <a:avLst/>
              <a:gdLst/>
              <a:ahLst/>
              <a:cxnLst/>
              <a:rect l="l" t="t" r="r" b="b"/>
              <a:pathLst>
                <a:path w="2749" h="4319" extrusionOk="0">
                  <a:moveTo>
                    <a:pt x="1375" y="432"/>
                  </a:moveTo>
                  <a:cubicBezTo>
                    <a:pt x="1610" y="432"/>
                    <a:pt x="1807" y="550"/>
                    <a:pt x="1964" y="785"/>
                  </a:cubicBezTo>
                  <a:cubicBezTo>
                    <a:pt x="2160" y="981"/>
                    <a:pt x="2238" y="1453"/>
                    <a:pt x="2238" y="2159"/>
                  </a:cubicBezTo>
                  <a:cubicBezTo>
                    <a:pt x="2238" y="2827"/>
                    <a:pt x="2160" y="3298"/>
                    <a:pt x="1964" y="3533"/>
                  </a:cubicBezTo>
                  <a:cubicBezTo>
                    <a:pt x="1807" y="3769"/>
                    <a:pt x="1610" y="3886"/>
                    <a:pt x="1375" y="3886"/>
                  </a:cubicBezTo>
                  <a:cubicBezTo>
                    <a:pt x="1139" y="3886"/>
                    <a:pt x="943" y="3769"/>
                    <a:pt x="786" y="3533"/>
                  </a:cubicBezTo>
                  <a:cubicBezTo>
                    <a:pt x="629" y="3298"/>
                    <a:pt x="550" y="2827"/>
                    <a:pt x="550" y="2159"/>
                  </a:cubicBezTo>
                  <a:cubicBezTo>
                    <a:pt x="550" y="1453"/>
                    <a:pt x="629" y="981"/>
                    <a:pt x="825" y="707"/>
                  </a:cubicBezTo>
                  <a:cubicBezTo>
                    <a:pt x="943" y="510"/>
                    <a:pt x="1139" y="432"/>
                    <a:pt x="1375" y="432"/>
                  </a:cubicBezTo>
                  <a:close/>
                  <a:moveTo>
                    <a:pt x="1375" y="0"/>
                  </a:moveTo>
                  <a:cubicBezTo>
                    <a:pt x="1061" y="0"/>
                    <a:pt x="825" y="79"/>
                    <a:pt x="629" y="236"/>
                  </a:cubicBezTo>
                  <a:cubicBezTo>
                    <a:pt x="433" y="393"/>
                    <a:pt x="276" y="628"/>
                    <a:pt x="158" y="942"/>
                  </a:cubicBezTo>
                  <a:cubicBezTo>
                    <a:pt x="79" y="1256"/>
                    <a:pt x="1" y="1649"/>
                    <a:pt x="1" y="2159"/>
                  </a:cubicBezTo>
                  <a:cubicBezTo>
                    <a:pt x="1" y="2944"/>
                    <a:pt x="158" y="3533"/>
                    <a:pt x="433" y="3847"/>
                  </a:cubicBezTo>
                  <a:cubicBezTo>
                    <a:pt x="668" y="4161"/>
                    <a:pt x="982" y="4318"/>
                    <a:pt x="1375" y="4318"/>
                  </a:cubicBezTo>
                  <a:cubicBezTo>
                    <a:pt x="1689" y="4318"/>
                    <a:pt x="1964" y="4200"/>
                    <a:pt x="2160" y="4043"/>
                  </a:cubicBezTo>
                  <a:cubicBezTo>
                    <a:pt x="2356" y="3886"/>
                    <a:pt x="2513" y="3651"/>
                    <a:pt x="2592" y="3337"/>
                  </a:cubicBezTo>
                  <a:cubicBezTo>
                    <a:pt x="2709" y="3062"/>
                    <a:pt x="2749" y="2630"/>
                    <a:pt x="2749" y="2159"/>
                  </a:cubicBezTo>
                  <a:cubicBezTo>
                    <a:pt x="2749" y="1727"/>
                    <a:pt x="2709" y="1413"/>
                    <a:pt x="2670" y="1138"/>
                  </a:cubicBezTo>
                  <a:cubicBezTo>
                    <a:pt x="2592" y="903"/>
                    <a:pt x="2513" y="707"/>
                    <a:pt x="2395" y="510"/>
                  </a:cubicBezTo>
                  <a:cubicBezTo>
                    <a:pt x="2278" y="353"/>
                    <a:pt x="2160" y="236"/>
                    <a:pt x="1964" y="118"/>
                  </a:cubicBezTo>
                  <a:cubicBezTo>
                    <a:pt x="1807" y="39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2531700" y="3294225"/>
              <a:ext cx="38300" cy="106000"/>
            </a:xfrm>
            <a:custGeom>
              <a:avLst/>
              <a:gdLst/>
              <a:ahLst/>
              <a:cxnLst/>
              <a:rect l="l" t="t" r="r" b="b"/>
              <a:pathLst>
                <a:path w="1532" h="4240" extrusionOk="0">
                  <a:moveTo>
                    <a:pt x="1218" y="0"/>
                  </a:moveTo>
                  <a:cubicBezTo>
                    <a:pt x="1100" y="157"/>
                    <a:pt x="943" y="353"/>
                    <a:pt x="747" y="550"/>
                  </a:cubicBezTo>
                  <a:cubicBezTo>
                    <a:pt x="511" y="746"/>
                    <a:pt x="276" y="903"/>
                    <a:pt x="1" y="1060"/>
                  </a:cubicBezTo>
                  <a:lnTo>
                    <a:pt x="1" y="1570"/>
                  </a:lnTo>
                  <a:cubicBezTo>
                    <a:pt x="158" y="1492"/>
                    <a:pt x="315" y="1413"/>
                    <a:pt x="511" y="1296"/>
                  </a:cubicBezTo>
                  <a:cubicBezTo>
                    <a:pt x="747" y="1178"/>
                    <a:pt x="904" y="1060"/>
                    <a:pt x="1022" y="942"/>
                  </a:cubicBezTo>
                  <a:lnTo>
                    <a:pt x="1022" y="4240"/>
                  </a:lnTo>
                  <a:lnTo>
                    <a:pt x="1532" y="4240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3263825" y="3294225"/>
              <a:ext cx="69725" cy="106000"/>
            </a:xfrm>
            <a:custGeom>
              <a:avLst/>
              <a:gdLst/>
              <a:ahLst/>
              <a:cxnLst/>
              <a:rect l="l" t="t" r="r" b="b"/>
              <a:pathLst>
                <a:path w="2789" h="4240" extrusionOk="0">
                  <a:moveTo>
                    <a:pt x="1453" y="0"/>
                  </a:moveTo>
                  <a:cubicBezTo>
                    <a:pt x="1061" y="0"/>
                    <a:pt x="747" y="79"/>
                    <a:pt x="511" y="314"/>
                  </a:cubicBezTo>
                  <a:cubicBezTo>
                    <a:pt x="276" y="510"/>
                    <a:pt x="158" y="824"/>
                    <a:pt x="119" y="1217"/>
                  </a:cubicBezTo>
                  <a:lnTo>
                    <a:pt x="629" y="1256"/>
                  </a:lnTo>
                  <a:cubicBezTo>
                    <a:pt x="629" y="1021"/>
                    <a:pt x="708" y="785"/>
                    <a:pt x="865" y="628"/>
                  </a:cubicBezTo>
                  <a:cubicBezTo>
                    <a:pt x="1022" y="510"/>
                    <a:pt x="1218" y="432"/>
                    <a:pt x="1453" y="432"/>
                  </a:cubicBezTo>
                  <a:cubicBezTo>
                    <a:pt x="1689" y="432"/>
                    <a:pt x="1885" y="510"/>
                    <a:pt x="2042" y="628"/>
                  </a:cubicBezTo>
                  <a:cubicBezTo>
                    <a:pt x="2160" y="785"/>
                    <a:pt x="2239" y="942"/>
                    <a:pt x="2239" y="1138"/>
                  </a:cubicBezTo>
                  <a:cubicBezTo>
                    <a:pt x="2239" y="1335"/>
                    <a:pt x="2160" y="1570"/>
                    <a:pt x="2003" y="1767"/>
                  </a:cubicBezTo>
                  <a:cubicBezTo>
                    <a:pt x="1846" y="2002"/>
                    <a:pt x="1532" y="2277"/>
                    <a:pt x="1061" y="2669"/>
                  </a:cubicBezTo>
                  <a:cubicBezTo>
                    <a:pt x="786" y="2905"/>
                    <a:pt x="551" y="3141"/>
                    <a:pt x="394" y="3298"/>
                  </a:cubicBezTo>
                  <a:cubicBezTo>
                    <a:pt x="236" y="3494"/>
                    <a:pt x="119" y="3690"/>
                    <a:pt x="79" y="3886"/>
                  </a:cubicBezTo>
                  <a:cubicBezTo>
                    <a:pt x="1" y="4004"/>
                    <a:pt x="1" y="4122"/>
                    <a:pt x="1" y="4240"/>
                  </a:cubicBezTo>
                  <a:lnTo>
                    <a:pt x="2788" y="4240"/>
                  </a:lnTo>
                  <a:lnTo>
                    <a:pt x="2788" y="3729"/>
                  </a:lnTo>
                  <a:lnTo>
                    <a:pt x="708" y="3729"/>
                  </a:lnTo>
                  <a:cubicBezTo>
                    <a:pt x="786" y="3651"/>
                    <a:pt x="865" y="3533"/>
                    <a:pt x="943" y="3455"/>
                  </a:cubicBezTo>
                  <a:cubicBezTo>
                    <a:pt x="1022" y="3376"/>
                    <a:pt x="1218" y="3180"/>
                    <a:pt x="1532" y="2905"/>
                  </a:cubicBezTo>
                  <a:cubicBezTo>
                    <a:pt x="1925" y="2591"/>
                    <a:pt x="2160" y="2355"/>
                    <a:pt x="2317" y="2159"/>
                  </a:cubicBezTo>
                  <a:cubicBezTo>
                    <a:pt x="2474" y="2002"/>
                    <a:pt x="2592" y="1806"/>
                    <a:pt x="2670" y="1649"/>
                  </a:cubicBezTo>
                  <a:cubicBezTo>
                    <a:pt x="2749" y="1492"/>
                    <a:pt x="2788" y="1335"/>
                    <a:pt x="2788" y="1178"/>
                  </a:cubicBezTo>
                  <a:cubicBezTo>
                    <a:pt x="2788" y="824"/>
                    <a:pt x="2670" y="550"/>
                    <a:pt x="2435" y="314"/>
                  </a:cubicBezTo>
                  <a:cubicBezTo>
                    <a:pt x="2199" y="118"/>
                    <a:pt x="1885" y="0"/>
                    <a:pt x="1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3996950" y="3294225"/>
              <a:ext cx="69700" cy="107975"/>
            </a:xfrm>
            <a:custGeom>
              <a:avLst/>
              <a:gdLst/>
              <a:ahLst/>
              <a:cxnLst/>
              <a:rect l="l" t="t" r="r" b="b"/>
              <a:pathLst>
                <a:path w="2788" h="4319" extrusionOk="0">
                  <a:moveTo>
                    <a:pt x="1335" y="0"/>
                  </a:moveTo>
                  <a:cubicBezTo>
                    <a:pt x="1021" y="0"/>
                    <a:pt x="746" y="79"/>
                    <a:pt x="511" y="275"/>
                  </a:cubicBezTo>
                  <a:cubicBezTo>
                    <a:pt x="275" y="471"/>
                    <a:pt x="118" y="746"/>
                    <a:pt x="79" y="1099"/>
                  </a:cubicBezTo>
                  <a:lnTo>
                    <a:pt x="589" y="1178"/>
                  </a:lnTo>
                  <a:cubicBezTo>
                    <a:pt x="628" y="942"/>
                    <a:pt x="707" y="746"/>
                    <a:pt x="864" y="589"/>
                  </a:cubicBezTo>
                  <a:cubicBezTo>
                    <a:pt x="982" y="471"/>
                    <a:pt x="1139" y="432"/>
                    <a:pt x="1335" y="432"/>
                  </a:cubicBezTo>
                  <a:cubicBezTo>
                    <a:pt x="1571" y="432"/>
                    <a:pt x="1728" y="471"/>
                    <a:pt x="1845" y="589"/>
                  </a:cubicBezTo>
                  <a:cubicBezTo>
                    <a:pt x="1963" y="746"/>
                    <a:pt x="2042" y="903"/>
                    <a:pt x="2042" y="1060"/>
                  </a:cubicBezTo>
                  <a:cubicBezTo>
                    <a:pt x="2042" y="1335"/>
                    <a:pt x="1963" y="1492"/>
                    <a:pt x="1767" y="1610"/>
                  </a:cubicBezTo>
                  <a:cubicBezTo>
                    <a:pt x="1610" y="1727"/>
                    <a:pt x="1414" y="1767"/>
                    <a:pt x="1178" y="1767"/>
                  </a:cubicBezTo>
                  <a:lnTo>
                    <a:pt x="1099" y="1767"/>
                  </a:lnTo>
                  <a:lnTo>
                    <a:pt x="1021" y="2238"/>
                  </a:lnTo>
                  <a:cubicBezTo>
                    <a:pt x="1178" y="2198"/>
                    <a:pt x="1296" y="2159"/>
                    <a:pt x="1414" y="2159"/>
                  </a:cubicBezTo>
                  <a:cubicBezTo>
                    <a:pt x="1649" y="2159"/>
                    <a:pt x="1845" y="2238"/>
                    <a:pt x="2002" y="2395"/>
                  </a:cubicBezTo>
                  <a:cubicBezTo>
                    <a:pt x="2159" y="2552"/>
                    <a:pt x="2238" y="2748"/>
                    <a:pt x="2238" y="2984"/>
                  </a:cubicBezTo>
                  <a:cubicBezTo>
                    <a:pt x="2238" y="3258"/>
                    <a:pt x="2159" y="3455"/>
                    <a:pt x="1963" y="3612"/>
                  </a:cubicBezTo>
                  <a:cubicBezTo>
                    <a:pt x="1806" y="3808"/>
                    <a:pt x="1610" y="3886"/>
                    <a:pt x="1374" y="3886"/>
                  </a:cubicBezTo>
                  <a:cubicBezTo>
                    <a:pt x="1139" y="3886"/>
                    <a:pt x="982" y="3808"/>
                    <a:pt x="825" y="3690"/>
                  </a:cubicBezTo>
                  <a:cubicBezTo>
                    <a:pt x="707" y="3533"/>
                    <a:pt x="589" y="3337"/>
                    <a:pt x="550" y="3062"/>
                  </a:cubicBezTo>
                  <a:lnTo>
                    <a:pt x="0" y="3101"/>
                  </a:lnTo>
                  <a:cubicBezTo>
                    <a:pt x="40" y="3455"/>
                    <a:pt x="197" y="3769"/>
                    <a:pt x="432" y="3965"/>
                  </a:cubicBezTo>
                  <a:cubicBezTo>
                    <a:pt x="668" y="4200"/>
                    <a:pt x="982" y="4318"/>
                    <a:pt x="1374" y="4318"/>
                  </a:cubicBezTo>
                  <a:cubicBezTo>
                    <a:pt x="1767" y="4318"/>
                    <a:pt x="2120" y="4161"/>
                    <a:pt x="2356" y="3926"/>
                  </a:cubicBezTo>
                  <a:cubicBezTo>
                    <a:pt x="2630" y="3651"/>
                    <a:pt x="2787" y="3337"/>
                    <a:pt x="2787" y="2984"/>
                  </a:cubicBezTo>
                  <a:cubicBezTo>
                    <a:pt x="2787" y="2709"/>
                    <a:pt x="2709" y="2473"/>
                    <a:pt x="2552" y="2316"/>
                  </a:cubicBezTo>
                  <a:cubicBezTo>
                    <a:pt x="2434" y="2120"/>
                    <a:pt x="2238" y="2002"/>
                    <a:pt x="2002" y="1924"/>
                  </a:cubicBezTo>
                  <a:cubicBezTo>
                    <a:pt x="2199" y="1845"/>
                    <a:pt x="2316" y="1727"/>
                    <a:pt x="2434" y="1570"/>
                  </a:cubicBezTo>
                  <a:cubicBezTo>
                    <a:pt x="2513" y="1453"/>
                    <a:pt x="2552" y="1256"/>
                    <a:pt x="2552" y="1099"/>
                  </a:cubicBezTo>
                  <a:cubicBezTo>
                    <a:pt x="2552" y="903"/>
                    <a:pt x="2513" y="707"/>
                    <a:pt x="2434" y="550"/>
                  </a:cubicBezTo>
                  <a:cubicBezTo>
                    <a:pt x="2316" y="393"/>
                    <a:pt x="2159" y="236"/>
                    <a:pt x="1963" y="157"/>
                  </a:cubicBezTo>
                  <a:cubicBezTo>
                    <a:pt x="1767" y="39"/>
                    <a:pt x="1571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4716325" y="3294225"/>
              <a:ext cx="72625" cy="106000"/>
            </a:xfrm>
            <a:custGeom>
              <a:avLst/>
              <a:gdLst/>
              <a:ahLst/>
              <a:cxnLst/>
              <a:rect l="l" t="t" r="r" b="b"/>
              <a:pathLst>
                <a:path w="2905" h="4240" extrusionOk="0">
                  <a:moveTo>
                    <a:pt x="1845" y="864"/>
                  </a:moveTo>
                  <a:lnTo>
                    <a:pt x="1845" y="2748"/>
                  </a:lnTo>
                  <a:lnTo>
                    <a:pt x="510" y="2748"/>
                  </a:lnTo>
                  <a:lnTo>
                    <a:pt x="1845" y="864"/>
                  </a:lnTo>
                  <a:close/>
                  <a:moveTo>
                    <a:pt x="1924" y="0"/>
                  </a:moveTo>
                  <a:lnTo>
                    <a:pt x="0" y="2748"/>
                  </a:lnTo>
                  <a:lnTo>
                    <a:pt x="0" y="3219"/>
                  </a:lnTo>
                  <a:lnTo>
                    <a:pt x="1845" y="3219"/>
                  </a:lnTo>
                  <a:lnTo>
                    <a:pt x="1845" y="4240"/>
                  </a:lnTo>
                  <a:lnTo>
                    <a:pt x="2355" y="4240"/>
                  </a:lnTo>
                  <a:lnTo>
                    <a:pt x="2355" y="3219"/>
                  </a:lnTo>
                  <a:lnTo>
                    <a:pt x="2905" y="3219"/>
                  </a:lnTo>
                  <a:lnTo>
                    <a:pt x="2905" y="2748"/>
                  </a:lnTo>
                  <a:lnTo>
                    <a:pt x="2355" y="2748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1064500" y="3477725"/>
              <a:ext cx="358250" cy="1860775"/>
            </a:xfrm>
            <a:custGeom>
              <a:avLst/>
              <a:gdLst/>
              <a:ahLst/>
              <a:cxnLst/>
              <a:rect l="l" t="t" r="r" b="b"/>
              <a:pathLst>
                <a:path w="14330" h="74431" extrusionOk="0">
                  <a:moveTo>
                    <a:pt x="1" y="1"/>
                  </a:moveTo>
                  <a:lnTo>
                    <a:pt x="1" y="67993"/>
                  </a:lnTo>
                  <a:cubicBezTo>
                    <a:pt x="1" y="71526"/>
                    <a:pt x="3181" y="74431"/>
                    <a:pt x="7146" y="74431"/>
                  </a:cubicBezTo>
                  <a:cubicBezTo>
                    <a:pt x="11110" y="74431"/>
                    <a:pt x="14329" y="71526"/>
                    <a:pt x="14329" y="67993"/>
                  </a:cubicBezTo>
                  <a:lnTo>
                    <a:pt x="14329" y="1"/>
                  </a:lnTo>
                  <a:close/>
                </a:path>
              </a:pathLst>
            </a:custGeom>
            <a:solidFill>
              <a:srgbClr val="B3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1051750" y="3251025"/>
              <a:ext cx="382775" cy="2099250"/>
            </a:xfrm>
            <a:custGeom>
              <a:avLst/>
              <a:gdLst/>
              <a:ahLst/>
              <a:cxnLst/>
              <a:rect l="l" t="t" r="r" b="b"/>
              <a:pathLst>
                <a:path w="15311" h="83970" extrusionOk="0">
                  <a:moveTo>
                    <a:pt x="14368" y="943"/>
                  </a:moveTo>
                  <a:lnTo>
                    <a:pt x="14368" y="76315"/>
                  </a:lnTo>
                  <a:cubicBezTo>
                    <a:pt x="14368" y="80005"/>
                    <a:pt x="11346" y="83028"/>
                    <a:pt x="7656" y="83028"/>
                  </a:cubicBezTo>
                  <a:cubicBezTo>
                    <a:pt x="3965" y="83028"/>
                    <a:pt x="982" y="80005"/>
                    <a:pt x="982" y="76315"/>
                  </a:cubicBezTo>
                  <a:lnTo>
                    <a:pt x="982" y="943"/>
                  </a:lnTo>
                  <a:close/>
                  <a:moveTo>
                    <a:pt x="1" y="1"/>
                  </a:moveTo>
                  <a:lnTo>
                    <a:pt x="1" y="76315"/>
                  </a:lnTo>
                  <a:cubicBezTo>
                    <a:pt x="1" y="80555"/>
                    <a:pt x="3455" y="83970"/>
                    <a:pt x="7656" y="83970"/>
                  </a:cubicBezTo>
                  <a:cubicBezTo>
                    <a:pt x="11895" y="83970"/>
                    <a:pt x="15310" y="80555"/>
                    <a:pt x="15310" y="76315"/>
                  </a:cubicBezTo>
                  <a:lnTo>
                    <a:pt x="153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1026225" y="3165650"/>
              <a:ext cx="450500" cy="83450"/>
            </a:xfrm>
            <a:custGeom>
              <a:avLst/>
              <a:gdLst/>
              <a:ahLst/>
              <a:cxnLst/>
              <a:rect l="l" t="t" r="r" b="b"/>
              <a:pathLst>
                <a:path w="18020" h="3338" extrusionOk="0">
                  <a:moveTo>
                    <a:pt x="1689" y="0"/>
                  </a:moveTo>
                  <a:cubicBezTo>
                    <a:pt x="747" y="0"/>
                    <a:pt x="1" y="746"/>
                    <a:pt x="1" y="1649"/>
                  </a:cubicBezTo>
                  <a:cubicBezTo>
                    <a:pt x="1" y="2591"/>
                    <a:pt x="747" y="3337"/>
                    <a:pt x="1689" y="3337"/>
                  </a:cubicBezTo>
                  <a:lnTo>
                    <a:pt x="16331" y="3337"/>
                  </a:lnTo>
                  <a:cubicBezTo>
                    <a:pt x="17274" y="3337"/>
                    <a:pt x="18020" y="2591"/>
                    <a:pt x="18020" y="1649"/>
                  </a:cubicBezTo>
                  <a:cubicBezTo>
                    <a:pt x="18020" y="746"/>
                    <a:pt x="17274" y="0"/>
                    <a:pt x="1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1014450" y="3152900"/>
              <a:ext cx="474050" cy="107975"/>
            </a:xfrm>
            <a:custGeom>
              <a:avLst/>
              <a:gdLst/>
              <a:ahLst/>
              <a:cxnLst/>
              <a:rect l="l" t="t" r="r" b="b"/>
              <a:pathLst>
                <a:path w="18962" h="4319" extrusionOk="0">
                  <a:moveTo>
                    <a:pt x="16802" y="982"/>
                  </a:moveTo>
                  <a:cubicBezTo>
                    <a:pt x="17117" y="982"/>
                    <a:pt x="17431" y="1099"/>
                    <a:pt x="17666" y="1335"/>
                  </a:cubicBezTo>
                  <a:cubicBezTo>
                    <a:pt x="17862" y="1531"/>
                    <a:pt x="18019" y="1845"/>
                    <a:pt x="18019" y="2159"/>
                  </a:cubicBezTo>
                  <a:cubicBezTo>
                    <a:pt x="18019" y="2827"/>
                    <a:pt x="17470" y="3376"/>
                    <a:pt x="16802" y="3376"/>
                  </a:cubicBezTo>
                  <a:lnTo>
                    <a:pt x="2160" y="3376"/>
                  </a:lnTo>
                  <a:cubicBezTo>
                    <a:pt x="1493" y="3376"/>
                    <a:pt x="943" y="2827"/>
                    <a:pt x="943" y="2159"/>
                  </a:cubicBezTo>
                  <a:cubicBezTo>
                    <a:pt x="943" y="1845"/>
                    <a:pt x="1061" y="1531"/>
                    <a:pt x="1296" y="1335"/>
                  </a:cubicBezTo>
                  <a:cubicBezTo>
                    <a:pt x="1532" y="1099"/>
                    <a:pt x="1846" y="982"/>
                    <a:pt x="2160" y="982"/>
                  </a:cubicBezTo>
                  <a:close/>
                  <a:moveTo>
                    <a:pt x="2160" y="0"/>
                  </a:moveTo>
                  <a:cubicBezTo>
                    <a:pt x="1571" y="0"/>
                    <a:pt x="1022" y="236"/>
                    <a:pt x="629" y="628"/>
                  </a:cubicBezTo>
                  <a:cubicBezTo>
                    <a:pt x="236" y="1060"/>
                    <a:pt x="1" y="1610"/>
                    <a:pt x="1" y="2159"/>
                  </a:cubicBezTo>
                  <a:cubicBezTo>
                    <a:pt x="1" y="3337"/>
                    <a:pt x="982" y="4318"/>
                    <a:pt x="2160" y="4318"/>
                  </a:cubicBezTo>
                  <a:lnTo>
                    <a:pt x="16802" y="4318"/>
                  </a:lnTo>
                  <a:cubicBezTo>
                    <a:pt x="17980" y="4318"/>
                    <a:pt x="18962" y="3337"/>
                    <a:pt x="18962" y="2159"/>
                  </a:cubicBezTo>
                  <a:cubicBezTo>
                    <a:pt x="18962" y="1610"/>
                    <a:pt x="18726" y="1060"/>
                    <a:pt x="18333" y="628"/>
                  </a:cubicBezTo>
                  <a:cubicBezTo>
                    <a:pt x="17941" y="236"/>
                    <a:pt x="17391" y="0"/>
                    <a:pt x="16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1121425" y="4545500"/>
              <a:ext cx="180600" cy="149200"/>
            </a:xfrm>
            <a:custGeom>
              <a:avLst/>
              <a:gdLst/>
              <a:ahLst/>
              <a:cxnLst/>
              <a:rect l="l" t="t" r="r" b="b"/>
              <a:pathLst>
                <a:path w="7224" h="5968" extrusionOk="0">
                  <a:moveTo>
                    <a:pt x="3573" y="982"/>
                  </a:moveTo>
                  <a:cubicBezTo>
                    <a:pt x="4083" y="982"/>
                    <a:pt x="4554" y="1061"/>
                    <a:pt x="4947" y="1178"/>
                  </a:cubicBezTo>
                  <a:cubicBezTo>
                    <a:pt x="5340" y="1296"/>
                    <a:pt x="5654" y="1493"/>
                    <a:pt x="5850" y="1728"/>
                  </a:cubicBezTo>
                  <a:cubicBezTo>
                    <a:pt x="6046" y="1885"/>
                    <a:pt x="6164" y="2081"/>
                    <a:pt x="6243" y="2356"/>
                  </a:cubicBezTo>
                  <a:cubicBezTo>
                    <a:pt x="6321" y="2631"/>
                    <a:pt x="6360" y="2984"/>
                    <a:pt x="6360" y="3495"/>
                  </a:cubicBezTo>
                  <a:lnTo>
                    <a:pt x="6360" y="5026"/>
                  </a:lnTo>
                  <a:lnTo>
                    <a:pt x="825" y="5026"/>
                  </a:lnTo>
                  <a:lnTo>
                    <a:pt x="825" y="3495"/>
                  </a:lnTo>
                  <a:cubicBezTo>
                    <a:pt x="825" y="2945"/>
                    <a:pt x="904" y="2513"/>
                    <a:pt x="982" y="2278"/>
                  </a:cubicBezTo>
                  <a:cubicBezTo>
                    <a:pt x="1139" y="1924"/>
                    <a:pt x="1414" y="1610"/>
                    <a:pt x="1807" y="1375"/>
                  </a:cubicBezTo>
                  <a:cubicBezTo>
                    <a:pt x="2199" y="1100"/>
                    <a:pt x="2788" y="982"/>
                    <a:pt x="3573" y="982"/>
                  </a:cubicBezTo>
                  <a:close/>
                  <a:moveTo>
                    <a:pt x="3573" y="1"/>
                  </a:moveTo>
                  <a:cubicBezTo>
                    <a:pt x="2945" y="1"/>
                    <a:pt x="2356" y="79"/>
                    <a:pt x="1846" y="276"/>
                  </a:cubicBezTo>
                  <a:cubicBezTo>
                    <a:pt x="1335" y="472"/>
                    <a:pt x="943" y="747"/>
                    <a:pt x="629" y="1139"/>
                  </a:cubicBezTo>
                  <a:cubicBezTo>
                    <a:pt x="354" y="1453"/>
                    <a:pt x="197" y="1807"/>
                    <a:pt x="79" y="2199"/>
                  </a:cubicBezTo>
                  <a:cubicBezTo>
                    <a:pt x="40" y="2513"/>
                    <a:pt x="1" y="2945"/>
                    <a:pt x="1" y="3495"/>
                  </a:cubicBezTo>
                  <a:lnTo>
                    <a:pt x="1" y="5968"/>
                  </a:lnTo>
                  <a:lnTo>
                    <a:pt x="7224" y="5968"/>
                  </a:lnTo>
                  <a:lnTo>
                    <a:pt x="7224" y="3377"/>
                  </a:lnTo>
                  <a:cubicBezTo>
                    <a:pt x="7224" y="2945"/>
                    <a:pt x="7185" y="2552"/>
                    <a:pt x="7106" y="2199"/>
                  </a:cubicBezTo>
                  <a:cubicBezTo>
                    <a:pt x="7028" y="1885"/>
                    <a:pt x="6910" y="1571"/>
                    <a:pt x="6753" y="1336"/>
                  </a:cubicBezTo>
                  <a:cubicBezTo>
                    <a:pt x="6596" y="1100"/>
                    <a:pt x="6360" y="904"/>
                    <a:pt x="6085" y="707"/>
                  </a:cubicBezTo>
                  <a:cubicBezTo>
                    <a:pt x="5811" y="472"/>
                    <a:pt x="5457" y="315"/>
                    <a:pt x="5026" y="197"/>
                  </a:cubicBezTo>
                  <a:cubicBezTo>
                    <a:pt x="4594" y="79"/>
                    <a:pt x="4123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1168550" y="4402225"/>
              <a:ext cx="136425" cy="120725"/>
            </a:xfrm>
            <a:custGeom>
              <a:avLst/>
              <a:gdLst/>
              <a:ahLst/>
              <a:cxnLst/>
              <a:rect l="l" t="t" r="r" b="b"/>
              <a:pathLst>
                <a:path w="5457" h="4829" extrusionOk="0">
                  <a:moveTo>
                    <a:pt x="2238" y="943"/>
                  </a:moveTo>
                  <a:lnTo>
                    <a:pt x="2238" y="3887"/>
                  </a:lnTo>
                  <a:cubicBezTo>
                    <a:pt x="1767" y="3848"/>
                    <a:pt x="1413" y="3690"/>
                    <a:pt x="1139" y="3416"/>
                  </a:cubicBezTo>
                  <a:cubicBezTo>
                    <a:pt x="864" y="3141"/>
                    <a:pt x="707" y="2788"/>
                    <a:pt x="707" y="2395"/>
                  </a:cubicBezTo>
                  <a:cubicBezTo>
                    <a:pt x="707" y="1924"/>
                    <a:pt x="903" y="1571"/>
                    <a:pt x="1217" y="1257"/>
                  </a:cubicBezTo>
                  <a:cubicBezTo>
                    <a:pt x="1453" y="1100"/>
                    <a:pt x="1767" y="982"/>
                    <a:pt x="2238" y="943"/>
                  </a:cubicBezTo>
                  <a:close/>
                  <a:moveTo>
                    <a:pt x="2709" y="0"/>
                  </a:moveTo>
                  <a:cubicBezTo>
                    <a:pt x="1845" y="0"/>
                    <a:pt x="1178" y="236"/>
                    <a:pt x="707" y="668"/>
                  </a:cubicBezTo>
                  <a:cubicBezTo>
                    <a:pt x="236" y="1100"/>
                    <a:pt x="0" y="1688"/>
                    <a:pt x="0" y="2395"/>
                  </a:cubicBezTo>
                  <a:cubicBezTo>
                    <a:pt x="0" y="3102"/>
                    <a:pt x="236" y="3690"/>
                    <a:pt x="707" y="4162"/>
                  </a:cubicBezTo>
                  <a:cubicBezTo>
                    <a:pt x="1217" y="4593"/>
                    <a:pt x="1884" y="4829"/>
                    <a:pt x="2748" y="4829"/>
                  </a:cubicBezTo>
                  <a:cubicBezTo>
                    <a:pt x="3612" y="4829"/>
                    <a:pt x="4279" y="4593"/>
                    <a:pt x="4750" y="4162"/>
                  </a:cubicBezTo>
                  <a:cubicBezTo>
                    <a:pt x="5221" y="3690"/>
                    <a:pt x="5457" y="3102"/>
                    <a:pt x="5457" y="2317"/>
                  </a:cubicBezTo>
                  <a:cubicBezTo>
                    <a:pt x="5457" y="1728"/>
                    <a:pt x="5300" y="1217"/>
                    <a:pt x="5025" y="825"/>
                  </a:cubicBezTo>
                  <a:cubicBezTo>
                    <a:pt x="4711" y="432"/>
                    <a:pt x="4318" y="157"/>
                    <a:pt x="3769" y="40"/>
                  </a:cubicBezTo>
                  <a:lnTo>
                    <a:pt x="3651" y="943"/>
                  </a:lnTo>
                  <a:cubicBezTo>
                    <a:pt x="4043" y="1100"/>
                    <a:pt x="4318" y="1257"/>
                    <a:pt x="4475" y="1492"/>
                  </a:cubicBezTo>
                  <a:cubicBezTo>
                    <a:pt x="4632" y="1728"/>
                    <a:pt x="4711" y="2002"/>
                    <a:pt x="4711" y="2317"/>
                  </a:cubicBezTo>
                  <a:cubicBezTo>
                    <a:pt x="4711" y="2788"/>
                    <a:pt x="4593" y="3141"/>
                    <a:pt x="4279" y="3416"/>
                  </a:cubicBezTo>
                  <a:cubicBezTo>
                    <a:pt x="3965" y="3730"/>
                    <a:pt x="3533" y="3887"/>
                    <a:pt x="2944" y="3926"/>
                  </a:cubicBezTo>
                  <a:lnTo>
                    <a:pt x="2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1168550" y="4268750"/>
              <a:ext cx="133475" cy="106025"/>
            </a:xfrm>
            <a:custGeom>
              <a:avLst/>
              <a:gdLst/>
              <a:ahLst/>
              <a:cxnLst/>
              <a:rect l="l" t="t" r="r" b="b"/>
              <a:pathLst>
                <a:path w="5339" h="4241" extrusionOk="0">
                  <a:moveTo>
                    <a:pt x="2120" y="1"/>
                  </a:moveTo>
                  <a:cubicBezTo>
                    <a:pt x="1727" y="1"/>
                    <a:pt x="1413" y="1"/>
                    <a:pt x="1256" y="40"/>
                  </a:cubicBezTo>
                  <a:cubicBezTo>
                    <a:pt x="1021" y="118"/>
                    <a:pt x="785" y="197"/>
                    <a:pt x="589" y="315"/>
                  </a:cubicBezTo>
                  <a:cubicBezTo>
                    <a:pt x="432" y="472"/>
                    <a:pt x="275" y="668"/>
                    <a:pt x="157" y="903"/>
                  </a:cubicBezTo>
                  <a:cubicBezTo>
                    <a:pt x="39" y="1178"/>
                    <a:pt x="0" y="1453"/>
                    <a:pt x="0" y="1806"/>
                  </a:cubicBezTo>
                  <a:cubicBezTo>
                    <a:pt x="0" y="2513"/>
                    <a:pt x="275" y="3063"/>
                    <a:pt x="864" y="3455"/>
                  </a:cubicBezTo>
                  <a:lnTo>
                    <a:pt x="118" y="3455"/>
                  </a:lnTo>
                  <a:lnTo>
                    <a:pt x="118" y="4240"/>
                  </a:lnTo>
                  <a:lnTo>
                    <a:pt x="5339" y="4240"/>
                  </a:lnTo>
                  <a:lnTo>
                    <a:pt x="5339" y="3377"/>
                  </a:lnTo>
                  <a:lnTo>
                    <a:pt x="2473" y="3377"/>
                  </a:lnTo>
                  <a:cubicBezTo>
                    <a:pt x="1806" y="3377"/>
                    <a:pt x="1335" y="3220"/>
                    <a:pt x="1099" y="2945"/>
                  </a:cubicBezTo>
                  <a:cubicBezTo>
                    <a:pt x="864" y="2670"/>
                    <a:pt x="746" y="2356"/>
                    <a:pt x="746" y="1963"/>
                  </a:cubicBezTo>
                  <a:cubicBezTo>
                    <a:pt x="746" y="1728"/>
                    <a:pt x="824" y="1532"/>
                    <a:pt x="903" y="1375"/>
                  </a:cubicBezTo>
                  <a:cubicBezTo>
                    <a:pt x="1021" y="1178"/>
                    <a:pt x="1178" y="1060"/>
                    <a:pt x="1335" y="982"/>
                  </a:cubicBezTo>
                  <a:cubicBezTo>
                    <a:pt x="1531" y="903"/>
                    <a:pt x="1806" y="903"/>
                    <a:pt x="2159" y="903"/>
                  </a:cubicBezTo>
                  <a:lnTo>
                    <a:pt x="5339" y="903"/>
                  </a:lnTo>
                  <a:lnTo>
                    <a:pt x="5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1168550" y="4134300"/>
              <a:ext cx="136425" cy="108950"/>
            </a:xfrm>
            <a:custGeom>
              <a:avLst/>
              <a:gdLst/>
              <a:ahLst/>
              <a:cxnLst/>
              <a:rect l="l" t="t" r="r" b="b"/>
              <a:pathLst>
                <a:path w="5457" h="4358" extrusionOk="0">
                  <a:moveTo>
                    <a:pt x="3808" y="0"/>
                  </a:moveTo>
                  <a:cubicBezTo>
                    <a:pt x="3494" y="0"/>
                    <a:pt x="3258" y="79"/>
                    <a:pt x="3023" y="236"/>
                  </a:cubicBezTo>
                  <a:cubicBezTo>
                    <a:pt x="2827" y="354"/>
                    <a:pt x="2669" y="550"/>
                    <a:pt x="2591" y="825"/>
                  </a:cubicBezTo>
                  <a:cubicBezTo>
                    <a:pt x="2473" y="1060"/>
                    <a:pt x="2316" y="1492"/>
                    <a:pt x="2159" y="2120"/>
                  </a:cubicBezTo>
                  <a:cubicBezTo>
                    <a:pt x="2041" y="2552"/>
                    <a:pt x="1963" y="2827"/>
                    <a:pt x="1924" y="2905"/>
                  </a:cubicBezTo>
                  <a:cubicBezTo>
                    <a:pt x="1884" y="3062"/>
                    <a:pt x="1806" y="3180"/>
                    <a:pt x="1688" y="3259"/>
                  </a:cubicBezTo>
                  <a:cubicBezTo>
                    <a:pt x="1610" y="3337"/>
                    <a:pt x="1492" y="3376"/>
                    <a:pt x="1374" y="3376"/>
                  </a:cubicBezTo>
                  <a:cubicBezTo>
                    <a:pt x="1217" y="3376"/>
                    <a:pt x="1060" y="3259"/>
                    <a:pt x="903" y="3102"/>
                  </a:cubicBezTo>
                  <a:cubicBezTo>
                    <a:pt x="785" y="2905"/>
                    <a:pt x="707" y="2631"/>
                    <a:pt x="707" y="2238"/>
                  </a:cubicBezTo>
                  <a:cubicBezTo>
                    <a:pt x="707" y="1885"/>
                    <a:pt x="785" y="1610"/>
                    <a:pt x="942" y="1414"/>
                  </a:cubicBezTo>
                  <a:cubicBezTo>
                    <a:pt x="1099" y="1217"/>
                    <a:pt x="1296" y="1139"/>
                    <a:pt x="1570" y="1100"/>
                  </a:cubicBezTo>
                  <a:lnTo>
                    <a:pt x="1453" y="197"/>
                  </a:lnTo>
                  <a:cubicBezTo>
                    <a:pt x="1099" y="275"/>
                    <a:pt x="864" y="354"/>
                    <a:pt x="628" y="511"/>
                  </a:cubicBezTo>
                  <a:cubicBezTo>
                    <a:pt x="432" y="668"/>
                    <a:pt x="275" y="903"/>
                    <a:pt x="157" y="1217"/>
                  </a:cubicBezTo>
                  <a:cubicBezTo>
                    <a:pt x="39" y="1531"/>
                    <a:pt x="0" y="1885"/>
                    <a:pt x="0" y="2277"/>
                  </a:cubicBezTo>
                  <a:cubicBezTo>
                    <a:pt x="0" y="2552"/>
                    <a:pt x="39" y="2827"/>
                    <a:pt x="79" y="3062"/>
                  </a:cubicBezTo>
                  <a:cubicBezTo>
                    <a:pt x="157" y="3298"/>
                    <a:pt x="236" y="3494"/>
                    <a:pt x="353" y="3612"/>
                  </a:cubicBezTo>
                  <a:cubicBezTo>
                    <a:pt x="471" y="3808"/>
                    <a:pt x="628" y="3965"/>
                    <a:pt x="864" y="4044"/>
                  </a:cubicBezTo>
                  <a:cubicBezTo>
                    <a:pt x="1060" y="4162"/>
                    <a:pt x="1256" y="4201"/>
                    <a:pt x="1492" y="4201"/>
                  </a:cubicBezTo>
                  <a:cubicBezTo>
                    <a:pt x="1767" y="4201"/>
                    <a:pt x="2002" y="4162"/>
                    <a:pt x="2198" y="4005"/>
                  </a:cubicBezTo>
                  <a:cubicBezTo>
                    <a:pt x="2395" y="3887"/>
                    <a:pt x="2591" y="3691"/>
                    <a:pt x="2709" y="3455"/>
                  </a:cubicBezTo>
                  <a:cubicBezTo>
                    <a:pt x="2827" y="3180"/>
                    <a:pt x="2944" y="2748"/>
                    <a:pt x="3101" y="2081"/>
                  </a:cubicBezTo>
                  <a:cubicBezTo>
                    <a:pt x="3258" y="1610"/>
                    <a:pt x="3337" y="1296"/>
                    <a:pt x="3415" y="1178"/>
                  </a:cubicBezTo>
                  <a:cubicBezTo>
                    <a:pt x="3533" y="1021"/>
                    <a:pt x="3690" y="943"/>
                    <a:pt x="3886" y="943"/>
                  </a:cubicBezTo>
                  <a:cubicBezTo>
                    <a:pt x="4122" y="943"/>
                    <a:pt x="4318" y="1021"/>
                    <a:pt x="4475" y="1217"/>
                  </a:cubicBezTo>
                  <a:cubicBezTo>
                    <a:pt x="4632" y="1414"/>
                    <a:pt x="4750" y="1728"/>
                    <a:pt x="4750" y="2120"/>
                  </a:cubicBezTo>
                  <a:cubicBezTo>
                    <a:pt x="4750" y="2513"/>
                    <a:pt x="4632" y="2827"/>
                    <a:pt x="4436" y="3062"/>
                  </a:cubicBezTo>
                  <a:cubicBezTo>
                    <a:pt x="4279" y="3298"/>
                    <a:pt x="4004" y="3416"/>
                    <a:pt x="3651" y="3494"/>
                  </a:cubicBezTo>
                  <a:lnTo>
                    <a:pt x="3769" y="4358"/>
                  </a:lnTo>
                  <a:cubicBezTo>
                    <a:pt x="4318" y="4279"/>
                    <a:pt x="4750" y="4044"/>
                    <a:pt x="5025" y="3691"/>
                  </a:cubicBezTo>
                  <a:cubicBezTo>
                    <a:pt x="5300" y="3337"/>
                    <a:pt x="5457" y="2788"/>
                    <a:pt x="5457" y="2120"/>
                  </a:cubicBezTo>
                  <a:cubicBezTo>
                    <a:pt x="5457" y="1728"/>
                    <a:pt x="5378" y="1335"/>
                    <a:pt x="5260" y="1021"/>
                  </a:cubicBezTo>
                  <a:cubicBezTo>
                    <a:pt x="5103" y="707"/>
                    <a:pt x="4907" y="432"/>
                    <a:pt x="4632" y="275"/>
                  </a:cubicBezTo>
                  <a:cubicBezTo>
                    <a:pt x="4358" y="118"/>
                    <a:pt x="4083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1121425" y="4086200"/>
              <a:ext cx="180600" cy="21625"/>
            </a:xfrm>
            <a:custGeom>
              <a:avLst/>
              <a:gdLst/>
              <a:ahLst/>
              <a:cxnLst/>
              <a:rect l="l" t="t" r="r" b="b"/>
              <a:pathLst>
                <a:path w="7224" h="865" extrusionOk="0">
                  <a:moveTo>
                    <a:pt x="1" y="1"/>
                  </a:moveTo>
                  <a:lnTo>
                    <a:pt x="1" y="865"/>
                  </a:lnTo>
                  <a:lnTo>
                    <a:pt x="1021" y="865"/>
                  </a:lnTo>
                  <a:lnTo>
                    <a:pt x="1021" y="1"/>
                  </a:lnTo>
                  <a:close/>
                  <a:moveTo>
                    <a:pt x="2003" y="1"/>
                  </a:moveTo>
                  <a:lnTo>
                    <a:pt x="2003" y="865"/>
                  </a:lnTo>
                  <a:lnTo>
                    <a:pt x="7224" y="865"/>
                  </a:lnTo>
                  <a:lnTo>
                    <a:pt x="7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1125350" y="4000825"/>
              <a:ext cx="178650" cy="63825"/>
            </a:xfrm>
            <a:custGeom>
              <a:avLst/>
              <a:gdLst/>
              <a:ahLst/>
              <a:cxnLst/>
              <a:rect l="l" t="t" r="r" b="b"/>
              <a:pathLst>
                <a:path w="7146" h="2553" extrusionOk="0">
                  <a:moveTo>
                    <a:pt x="7067" y="1"/>
                  </a:moveTo>
                  <a:lnTo>
                    <a:pt x="6282" y="118"/>
                  </a:lnTo>
                  <a:cubicBezTo>
                    <a:pt x="6321" y="275"/>
                    <a:pt x="6321" y="393"/>
                    <a:pt x="6321" y="511"/>
                  </a:cubicBezTo>
                  <a:cubicBezTo>
                    <a:pt x="6321" y="629"/>
                    <a:pt x="6282" y="746"/>
                    <a:pt x="6243" y="825"/>
                  </a:cubicBezTo>
                  <a:cubicBezTo>
                    <a:pt x="6203" y="864"/>
                    <a:pt x="6164" y="943"/>
                    <a:pt x="6086" y="982"/>
                  </a:cubicBezTo>
                  <a:cubicBezTo>
                    <a:pt x="6007" y="982"/>
                    <a:pt x="5850" y="1021"/>
                    <a:pt x="5575" y="1021"/>
                  </a:cubicBezTo>
                  <a:lnTo>
                    <a:pt x="2513" y="1021"/>
                  </a:lnTo>
                  <a:lnTo>
                    <a:pt x="2513" y="118"/>
                  </a:lnTo>
                  <a:lnTo>
                    <a:pt x="1846" y="118"/>
                  </a:lnTo>
                  <a:lnTo>
                    <a:pt x="1846" y="1021"/>
                  </a:lnTo>
                  <a:lnTo>
                    <a:pt x="1" y="1021"/>
                  </a:lnTo>
                  <a:lnTo>
                    <a:pt x="511" y="1885"/>
                  </a:lnTo>
                  <a:lnTo>
                    <a:pt x="1846" y="1885"/>
                  </a:lnTo>
                  <a:lnTo>
                    <a:pt x="1846" y="2552"/>
                  </a:lnTo>
                  <a:lnTo>
                    <a:pt x="2513" y="2552"/>
                  </a:lnTo>
                  <a:lnTo>
                    <a:pt x="2513" y="1885"/>
                  </a:lnTo>
                  <a:lnTo>
                    <a:pt x="5536" y="1885"/>
                  </a:lnTo>
                  <a:cubicBezTo>
                    <a:pt x="6086" y="1885"/>
                    <a:pt x="6439" y="1846"/>
                    <a:pt x="6596" y="1806"/>
                  </a:cubicBezTo>
                  <a:cubicBezTo>
                    <a:pt x="6753" y="1728"/>
                    <a:pt x="6871" y="1610"/>
                    <a:pt x="6988" y="1414"/>
                  </a:cubicBezTo>
                  <a:cubicBezTo>
                    <a:pt x="7106" y="1257"/>
                    <a:pt x="7145" y="982"/>
                    <a:pt x="7145" y="668"/>
                  </a:cubicBezTo>
                  <a:cubicBezTo>
                    <a:pt x="7145" y="472"/>
                    <a:pt x="7106" y="236"/>
                    <a:pt x="7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1171475" y="3874225"/>
              <a:ext cx="183550" cy="120750"/>
            </a:xfrm>
            <a:custGeom>
              <a:avLst/>
              <a:gdLst/>
              <a:ahLst/>
              <a:cxnLst/>
              <a:rect l="l" t="t" r="r" b="b"/>
              <a:pathLst>
                <a:path w="7342" h="4830" extrusionOk="0">
                  <a:moveTo>
                    <a:pt x="1" y="1"/>
                  </a:moveTo>
                  <a:lnTo>
                    <a:pt x="1" y="903"/>
                  </a:lnTo>
                  <a:lnTo>
                    <a:pt x="3024" y="2042"/>
                  </a:lnTo>
                  <a:cubicBezTo>
                    <a:pt x="3416" y="2160"/>
                    <a:pt x="3809" y="2277"/>
                    <a:pt x="4241" y="2395"/>
                  </a:cubicBezTo>
                  <a:cubicBezTo>
                    <a:pt x="3809" y="2513"/>
                    <a:pt x="3377" y="2631"/>
                    <a:pt x="3024" y="2788"/>
                  </a:cubicBezTo>
                  <a:lnTo>
                    <a:pt x="1" y="3848"/>
                  </a:lnTo>
                  <a:lnTo>
                    <a:pt x="1" y="4829"/>
                  </a:lnTo>
                  <a:lnTo>
                    <a:pt x="5261" y="2827"/>
                  </a:lnTo>
                  <a:cubicBezTo>
                    <a:pt x="5340" y="2866"/>
                    <a:pt x="5418" y="2905"/>
                    <a:pt x="5457" y="2905"/>
                  </a:cubicBezTo>
                  <a:cubicBezTo>
                    <a:pt x="5811" y="3023"/>
                    <a:pt x="6046" y="3141"/>
                    <a:pt x="6125" y="3180"/>
                  </a:cubicBezTo>
                  <a:cubicBezTo>
                    <a:pt x="6243" y="3259"/>
                    <a:pt x="6321" y="3337"/>
                    <a:pt x="6400" y="3455"/>
                  </a:cubicBezTo>
                  <a:cubicBezTo>
                    <a:pt x="6478" y="3573"/>
                    <a:pt x="6517" y="3730"/>
                    <a:pt x="6517" y="3926"/>
                  </a:cubicBezTo>
                  <a:cubicBezTo>
                    <a:pt x="6517" y="4083"/>
                    <a:pt x="6478" y="4240"/>
                    <a:pt x="6439" y="4436"/>
                  </a:cubicBezTo>
                  <a:lnTo>
                    <a:pt x="7263" y="4358"/>
                  </a:lnTo>
                  <a:cubicBezTo>
                    <a:pt x="7302" y="4122"/>
                    <a:pt x="7342" y="3965"/>
                    <a:pt x="7342" y="3769"/>
                  </a:cubicBezTo>
                  <a:cubicBezTo>
                    <a:pt x="7342" y="3494"/>
                    <a:pt x="7263" y="3259"/>
                    <a:pt x="7145" y="3062"/>
                  </a:cubicBezTo>
                  <a:cubicBezTo>
                    <a:pt x="7028" y="2827"/>
                    <a:pt x="6792" y="2670"/>
                    <a:pt x="6517" y="2513"/>
                  </a:cubicBezTo>
                  <a:cubicBezTo>
                    <a:pt x="6282" y="2395"/>
                    <a:pt x="5889" y="2199"/>
                    <a:pt x="5300" y="20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1167550" y="5030325"/>
              <a:ext cx="134475" cy="135450"/>
            </a:xfrm>
            <a:custGeom>
              <a:avLst/>
              <a:gdLst/>
              <a:ahLst/>
              <a:cxnLst/>
              <a:rect l="l" t="t" r="r" b="b"/>
              <a:pathLst>
                <a:path w="5379" h="5418" extrusionOk="0">
                  <a:moveTo>
                    <a:pt x="2199" y="0"/>
                  </a:moveTo>
                  <a:lnTo>
                    <a:pt x="2199" y="2238"/>
                  </a:lnTo>
                  <a:lnTo>
                    <a:pt x="1" y="2238"/>
                  </a:lnTo>
                  <a:lnTo>
                    <a:pt x="1" y="3180"/>
                  </a:lnTo>
                  <a:lnTo>
                    <a:pt x="2199" y="3180"/>
                  </a:lnTo>
                  <a:lnTo>
                    <a:pt x="2199" y="5418"/>
                  </a:lnTo>
                  <a:lnTo>
                    <a:pt x="3181" y="5418"/>
                  </a:lnTo>
                  <a:lnTo>
                    <a:pt x="3181" y="3180"/>
                  </a:lnTo>
                  <a:lnTo>
                    <a:pt x="5379" y="3180"/>
                  </a:lnTo>
                  <a:lnTo>
                    <a:pt x="5379" y="2238"/>
                  </a:lnTo>
                  <a:lnTo>
                    <a:pt x="3181" y="2238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1196025" y="3582750"/>
              <a:ext cx="77550" cy="25550"/>
            </a:xfrm>
            <a:custGeom>
              <a:avLst/>
              <a:gdLst/>
              <a:ahLst/>
              <a:cxnLst/>
              <a:rect l="l" t="t" r="r" b="b"/>
              <a:pathLst>
                <a:path w="3102" h="1022" extrusionOk="0">
                  <a:moveTo>
                    <a:pt x="0" y="0"/>
                  </a:moveTo>
                  <a:lnTo>
                    <a:pt x="0" y="1021"/>
                  </a:lnTo>
                  <a:lnTo>
                    <a:pt x="3101" y="1021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5107900" y="4261875"/>
              <a:ext cx="976525" cy="25"/>
            </a:xfrm>
            <a:custGeom>
              <a:avLst/>
              <a:gdLst/>
              <a:ahLst/>
              <a:cxnLst/>
              <a:rect l="l" t="t" r="r" b="b"/>
              <a:pathLst>
                <a:path w="39061" h="1" fill="none" extrusionOk="0">
                  <a:moveTo>
                    <a:pt x="0" y="1"/>
                  </a:moveTo>
                  <a:lnTo>
                    <a:pt x="39060" y="1"/>
                  </a:lnTo>
                </a:path>
              </a:pathLst>
            </a:custGeom>
            <a:noFill/>
            <a:ln w="1275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5973500" y="3231400"/>
              <a:ext cx="675225" cy="2060975"/>
            </a:xfrm>
            <a:custGeom>
              <a:avLst/>
              <a:gdLst/>
              <a:ahLst/>
              <a:cxnLst/>
              <a:rect l="l" t="t" r="r" b="b"/>
              <a:pathLst>
                <a:path w="27009" h="82439" extrusionOk="0">
                  <a:moveTo>
                    <a:pt x="0" y="1"/>
                  </a:moveTo>
                  <a:lnTo>
                    <a:pt x="0" y="82439"/>
                  </a:lnTo>
                  <a:lnTo>
                    <a:pt x="27008" y="82439"/>
                  </a:lnTo>
                  <a:lnTo>
                    <a:pt x="27008" y="1"/>
                  </a:lnTo>
                  <a:close/>
                </a:path>
              </a:pathLst>
            </a:custGeom>
            <a:solidFill>
              <a:srgbClr val="FFFFFF"/>
            </a:solidFill>
            <a:ln w="12750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6184500" y="3401175"/>
              <a:ext cx="290525" cy="357275"/>
            </a:xfrm>
            <a:custGeom>
              <a:avLst/>
              <a:gdLst/>
              <a:ahLst/>
              <a:cxnLst/>
              <a:rect l="l" t="t" r="r" b="b"/>
              <a:pathLst>
                <a:path w="11621" h="14291" extrusionOk="0">
                  <a:moveTo>
                    <a:pt x="11620" y="1"/>
                  </a:moveTo>
                  <a:cubicBezTo>
                    <a:pt x="11620" y="2788"/>
                    <a:pt x="5889" y="5968"/>
                    <a:pt x="5889" y="5968"/>
                  </a:cubicBezTo>
                  <a:cubicBezTo>
                    <a:pt x="0" y="9501"/>
                    <a:pt x="157" y="11346"/>
                    <a:pt x="157" y="11346"/>
                  </a:cubicBezTo>
                  <a:lnTo>
                    <a:pt x="192" y="13974"/>
                  </a:lnTo>
                  <a:lnTo>
                    <a:pt x="192" y="13974"/>
                  </a:lnTo>
                  <a:cubicBezTo>
                    <a:pt x="330" y="10732"/>
                    <a:pt x="5928" y="7970"/>
                    <a:pt x="5928" y="7970"/>
                  </a:cubicBezTo>
                  <a:cubicBezTo>
                    <a:pt x="10756" y="5065"/>
                    <a:pt x="11620" y="2788"/>
                    <a:pt x="11620" y="2788"/>
                  </a:cubicBezTo>
                  <a:lnTo>
                    <a:pt x="11620" y="1"/>
                  </a:lnTo>
                  <a:close/>
                  <a:moveTo>
                    <a:pt x="192" y="13974"/>
                  </a:moveTo>
                  <a:lnTo>
                    <a:pt x="192" y="13974"/>
                  </a:lnTo>
                  <a:cubicBezTo>
                    <a:pt x="188" y="14079"/>
                    <a:pt x="189" y="14184"/>
                    <a:pt x="197" y="14290"/>
                  </a:cubicBezTo>
                  <a:lnTo>
                    <a:pt x="192" y="13974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6355250" y="3454175"/>
              <a:ext cx="107000" cy="13775"/>
            </a:xfrm>
            <a:custGeom>
              <a:avLst/>
              <a:gdLst/>
              <a:ahLst/>
              <a:cxnLst/>
              <a:rect l="l" t="t" r="r" b="b"/>
              <a:pathLst>
                <a:path w="4280" h="551" extrusionOk="0">
                  <a:moveTo>
                    <a:pt x="79" y="1"/>
                  </a:moveTo>
                  <a:lnTo>
                    <a:pt x="79" y="1"/>
                  </a:lnTo>
                  <a:cubicBezTo>
                    <a:pt x="197" y="119"/>
                    <a:pt x="158" y="276"/>
                    <a:pt x="1" y="511"/>
                  </a:cubicBezTo>
                  <a:lnTo>
                    <a:pt x="4044" y="550"/>
                  </a:lnTo>
                  <a:cubicBezTo>
                    <a:pt x="4201" y="511"/>
                    <a:pt x="4280" y="393"/>
                    <a:pt x="4280" y="276"/>
                  </a:cubicBezTo>
                  <a:cubicBezTo>
                    <a:pt x="4280" y="119"/>
                    <a:pt x="4162" y="40"/>
                    <a:pt x="4044" y="40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334650" y="3508875"/>
              <a:ext cx="79525" cy="28750"/>
            </a:xfrm>
            <a:custGeom>
              <a:avLst/>
              <a:gdLst/>
              <a:ahLst/>
              <a:cxnLst/>
              <a:rect l="l" t="t" r="r" b="b"/>
              <a:pathLst>
                <a:path w="3181" h="1150" extrusionOk="0">
                  <a:moveTo>
                    <a:pt x="2931" y="1"/>
                  </a:moveTo>
                  <a:cubicBezTo>
                    <a:pt x="2909" y="1"/>
                    <a:pt x="2887" y="4"/>
                    <a:pt x="2866" y="11"/>
                  </a:cubicBezTo>
                  <a:lnTo>
                    <a:pt x="236" y="639"/>
                  </a:lnTo>
                  <a:cubicBezTo>
                    <a:pt x="79" y="679"/>
                    <a:pt x="0" y="836"/>
                    <a:pt x="40" y="953"/>
                  </a:cubicBezTo>
                  <a:cubicBezTo>
                    <a:pt x="79" y="1071"/>
                    <a:pt x="236" y="1150"/>
                    <a:pt x="354" y="1150"/>
                  </a:cubicBezTo>
                  <a:lnTo>
                    <a:pt x="2984" y="482"/>
                  </a:lnTo>
                  <a:cubicBezTo>
                    <a:pt x="3102" y="443"/>
                    <a:pt x="3180" y="325"/>
                    <a:pt x="3141" y="168"/>
                  </a:cubicBezTo>
                  <a:cubicBezTo>
                    <a:pt x="3141" y="71"/>
                    <a:pt x="3035" y="1"/>
                    <a:pt x="2931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328750" y="3570000"/>
              <a:ext cx="48125" cy="22575"/>
            </a:xfrm>
            <a:custGeom>
              <a:avLst/>
              <a:gdLst/>
              <a:ahLst/>
              <a:cxnLst/>
              <a:rect l="l" t="t" r="r" b="b"/>
              <a:pathLst>
                <a:path w="1925" h="903" extrusionOk="0">
                  <a:moveTo>
                    <a:pt x="354" y="0"/>
                  </a:moveTo>
                  <a:cubicBezTo>
                    <a:pt x="197" y="0"/>
                    <a:pt x="79" y="79"/>
                    <a:pt x="40" y="196"/>
                  </a:cubicBezTo>
                  <a:cubicBezTo>
                    <a:pt x="1" y="353"/>
                    <a:pt x="79" y="471"/>
                    <a:pt x="236" y="510"/>
                  </a:cubicBezTo>
                  <a:lnTo>
                    <a:pt x="1924" y="903"/>
                  </a:lnTo>
                  <a:lnTo>
                    <a:pt x="1924" y="393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6264975" y="3615125"/>
              <a:ext cx="98150" cy="24575"/>
            </a:xfrm>
            <a:custGeom>
              <a:avLst/>
              <a:gdLst/>
              <a:ahLst/>
              <a:cxnLst/>
              <a:rect l="l" t="t" r="r" b="b"/>
              <a:pathLst>
                <a:path w="3926" h="983" extrusionOk="0">
                  <a:moveTo>
                    <a:pt x="275" y="1"/>
                  </a:moveTo>
                  <a:cubicBezTo>
                    <a:pt x="157" y="1"/>
                    <a:pt x="0" y="79"/>
                    <a:pt x="0" y="236"/>
                  </a:cubicBezTo>
                  <a:cubicBezTo>
                    <a:pt x="0" y="354"/>
                    <a:pt x="79" y="472"/>
                    <a:pt x="197" y="511"/>
                  </a:cubicBezTo>
                  <a:lnTo>
                    <a:pt x="3730" y="982"/>
                  </a:lnTo>
                  <a:cubicBezTo>
                    <a:pt x="3651" y="786"/>
                    <a:pt x="3769" y="629"/>
                    <a:pt x="3926" y="511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325825" y="3385475"/>
              <a:ext cx="151150" cy="26525"/>
            </a:xfrm>
            <a:custGeom>
              <a:avLst/>
              <a:gdLst/>
              <a:ahLst/>
              <a:cxnLst/>
              <a:rect l="l" t="t" r="r" b="b"/>
              <a:pathLst>
                <a:path w="6046" h="1061" extrusionOk="0">
                  <a:moveTo>
                    <a:pt x="79" y="1"/>
                  </a:moveTo>
                  <a:lnTo>
                    <a:pt x="79" y="1"/>
                  </a:lnTo>
                  <a:cubicBezTo>
                    <a:pt x="0" y="158"/>
                    <a:pt x="39" y="315"/>
                    <a:pt x="118" y="472"/>
                  </a:cubicBezTo>
                  <a:lnTo>
                    <a:pt x="5732" y="1061"/>
                  </a:lnTo>
                  <a:cubicBezTo>
                    <a:pt x="5889" y="1061"/>
                    <a:pt x="6006" y="982"/>
                    <a:pt x="6006" y="825"/>
                  </a:cubicBezTo>
                  <a:cubicBezTo>
                    <a:pt x="6046" y="707"/>
                    <a:pt x="5928" y="590"/>
                    <a:pt x="5810" y="590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6185475" y="3636725"/>
              <a:ext cx="290525" cy="358250"/>
            </a:xfrm>
            <a:custGeom>
              <a:avLst/>
              <a:gdLst/>
              <a:ahLst/>
              <a:cxnLst/>
              <a:rect l="l" t="t" r="r" b="b"/>
              <a:pathLst>
                <a:path w="11621" h="14330" extrusionOk="0">
                  <a:moveTo>
                    <a:pt x="11620" y="0"/>
                  </a:moveTo>
                  <a:lnTo>
                    <a:pt x="11620" y="57"/>
                  </a:lnTo>
                  <a:lnTo>
                    <a:pt x="11620" y="57"/>
                  </a:lnTo>
                  <a:cubicBezTo>
                    <a:pt x="11621" y="38"/>
                    <a:pt x="11621" y="19"/>
                    <a:pt x="11620" y="0"/>
                  </a:cubicBezTo>
                  <a:close/>
                  <a:moveTo>
                    <a:pt x="11620" y="57"/>
                  </a:moveTo>
                  <a:lnTo>
                    <a:pt x="11620" y="57"/>
                  </a:lnTo>
                  <a:cubicBezTo>
                    <a:pt x="11582" y="2831"/>
                    <a:pt x="5889" y="6007"/>
                    <a:pt x="5889" y="6007"/>
                  </a:cubicBezTo>
                  <a:cubicBezTo>
                    <a:pt x="1" y="9540"/>
                    <a:pt x="197" y="11346"/>
                    <a:pt x="197" y="11346"/>
                  </a:cubicBezTo>
                  <a:lnTo>
                    <a:pt x="197" y="13936"/>
                  </a:lnTo>
                  <a:lnTo>
                    <a:pt x="197" y="13936"/>
                  </a:lnTo>
                  <a:cubicBezTo>
                    <a:pt x="417" y="10725"/>
                    <a:pt x="5928" y="7970"/>
                    <a:pt x="5928" y="7970"/>
                  </a:cubicBezTo>
                  <a:cubicBezTo>
                    <a:pt x="10796" y="5104"/>
                    <a:pt x="11620" y="2788"/>
                    <a:pt x="11620" y="2788"/>
                  </a:cubicBezTo>
                  <a:lnTo>
                    <a:pt x="11620" y="57"/>
                  </a:lnTo>
                  <a:close/>
                  <a:moveTo>
                    <a:pt x="197" y="13936"/>
                  </a:moveTo>
                  <a:cubicBezTo>
                    <a:pt x="188" y="14067"/>
                    <a:pt x="188" y="14197"/>
                    <a:pt x="197" y="14329"/>
                  </a:cubicBezTo>
                  <a:lnTo>
                    <a:pt x="197" y="13936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6343475" y="3683825"/>
              <a:ext cx="132525" cy="25550"/>
            </a:xfrm>
            <a:custGeom>
              <a:avLst/>
              <a:gdLst/>
              <a:ahLst/>
              <a:cxnLst/>
              <a:rect l="l" t="t" r="r" b="b"/>
              <a:pathLst>
                <a:path w="5301" h="1022" extrusionOk="0">
                  <a:moveTo>
                    <a:pt x="4986" y="1"/>
                  </a:moveTo>
                  <a:lnTo>
                    <a:pt x="1" y="511"/>
                  </a:lnTo>
                  <a:cubicBezTo>
                    <a:pt x="119" y="668"/>
                    <a:pt x="119" y="825"/>
                    <a:pt x="79" y="1021"/>
                  </a:cubicBezTo>
                  <a:lnTo>
                    <a:pt x="5065" y="511"/>
                  </a:lnTo>
                  <a:cubicBezTo>
                    <a:pt x="5183" y="511"/>
                    <a:pt x="5300" y="354"/>
                    <a:pt x="5261" y="236"/>
                  </a:cubicBezTo>
                  <a:cubicBezTo>
                    <a:pt x="5261" y="119"/>
                    <a:pt x="5143" y="1"/>
                    <a:pt x="4986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6324825" y="3746650"/>
              <a:ext cx="95225" cy="32400"/>
            </a:xfrm>
            <a:custGeom>
              <a:avLst/>
              <a:gdLst/>
              <a:ahLst/>
              <a:cxnLst/>
              <a:rect l="l" t="t" r="r" b="b"/>
              <a:pathLst>
                <a:path w="3809" h="1296" extrusionOk="0">
                  <a:moveTo>
                    <a:pt x="3455" y="0"/>
                  </a:moveTo>
                  <a:lnTo>
                    <a:pt x="1" y="864"/>
                  </a:lnTo>
                  <a:cubicBezTo>
                    <a:pt x="197" y="982"/>
                    <a:pt x="433" y="1060"/>
                    <a:pt x="276" y="1296"/>
                  </a:cubicBezTo>
                  <a:lnTo>
                    <a:pt x="3573" y="511"/>
                  </a:lnTo>
                  <a:cubicBezTo>
                    <a:pt x="3691" y="471"/>
                    <a:pt x="3809" y="314"/>
                    <a:pt x="3769" y="196"/>
                  </a:cubicBezTo>
                  <a:cubicBezTo>
                    <a:pt x="3730" y="79"/>
                    <a:pt x="3612" y="0"/>
                    <a:pt x="3455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6277725" y="3804500"/>
              <a:ext cx="58900" cy="39375"/>
            </a:xfrm>
            <a:custGeom>
              <a:avLst/>
              <a:gdLst/>
              <a:ahLst/>
              <a:cxnLst/>
              <a:rect l="l" t="t" r="r" b="b"/>
              <a:pathLst>
                <a:path w="2356" h="1575" extrusionOk="0">
                  <a:moveTo>
                    <a:pt x="2096" y="1"/>
                  </a:moveTo>
                  <a:cubicBezTo>
                    <a:pt x="2052" y="1"/>
                    <a:pt x="2005" y="14"/>
                    <a:pt x="1963" y="42"/>
                  </a:cubicBezTo>
                  <a:lnTo>
                    <a:pt x="158" y="1101"/>
                  </a:lnTo>
                  <a:cubicBezTo>
                    <a:pt x="40" y="1180"/>
                    <a:pt x="1" y="1337"/>
                    <a:pt x="40" y="1455"/>
                  </a:cubicBezTo>
                  <a:cubicBezTo>
                    <a:pt x="91" y="1531"/>
                    <a:pt x="174" y="1574"/>
                    <a:pt x="258" y="1574"/>
                  </a:cubicBezTo>
                  <a:cubicBezTo>
                    <a:pt x="305" y="1574"/>
                    <a:pt x="351" y="1561"/>
                    <a:pt x="393" y="1533"/>
                  </a:cubicBezTo>
                  <a:lnTo>
                    <a:pt x="2199" y="473"/>
                  </a:lnTo>
                  <a:cubicBezTo>
                    <a:pt x="2317" y="395"/>
                    <a:pt x="2356" y="238"/>
                    <a:pt x="2277" y="120"/>
                  </a:cubicBezTo>
                  <a:cubicBezTo>
                    <a:pt x="2252" y="44"/>
                    <a:pt x="2178" y="1"/>
                    <a:pt x="2096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6256125" y="3852625"/>
              <a:ext cx="94250" cy="26725"/>
            </a:xfrm>
            <a:custGeom>
              <a:avLst/>
              <a:gdLst/>
              <a:ahLst/>
              <a:cxnLst/>
              <a:rect l="l" t="t" r="r" b="b"/>
              <a:pathLst>
                <a:path w="3770" h="1069" extrusionOk="0">
                  <a:moveTo>
                    <a:pt x="315" y="1"/>
                  </a:moveTo>
                  <a:cubicBezTo>
                    <a:pt x="197" y="1"/>
                    <a:pt x="40" y="79"/>
                    <a:pt x="40" y="197"/>
                  </a:cubicBezTo>
                  <a:cubicBezTo>
                    <a:pt x="1" y="354"/>
                    <a:pt x="79" y="472"/>
                    <a:pt x="236" y="511"/>
                  </a:cubicBezTo>
                  <a:lnTo>
                    <a:pt x="3455" y="1061"/>
                  </a:lnTo>
                  <a:cubicBezTo>
                    <a:pt x="3477" y="1066"/>
                    <a:pt x="3497" y="1068"/>
                    <a:pt x="3516" y="1068"/>
                  </a:cubicBezTo>
                  <a:cubicBezTo>
                    <a:pt x="3643" y="1068"/>
                    <a:pt x="3736" y="967"/>
                    <a:pt x="3770" y="865"/>
                  </a:cubicBezTo>
                  <a:cubicBezTo>
                    <a:pt x="3770" y="747"/>
                    <a:pt x="3691" y="590"/>
                    <a:pt x="3573" y="590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6211975" y="3893850"/>
              <a:ext cx="93250" cy="21625"/>
            </a:xfrm>
            <a:custGeom>
              <a:avLst/>
              <a:gdLst/>
              <a:ahLst/>
              <a:cxnLst/>
              <a:rect l="l" t="t" r="r" b="b"/>
              <a:pathLst>
                <a:path w="3730" h="865" extrusionOk="0">
                  <a:moveTo>
                    <a:pt x="314" y="1"/>
                  </a:moveTo>
                  <a:cubicBezTo>
                    <a:pt x="157" y="1"/>
                    <a:pt x="40" y="79"/>
                    <a:pt x="40" y="236"/>
                  </a:cubicBezTo>
                  <a:cubicBezTo>
                    <a:pt x="0" y="354"/>
                    <a:pt x="118" y="472"/>
                    <a:pt x="236" y="472"/>
                  </a:cubicBezTo>
                  <a:lnTo>
                    <a:pt x="3730" y="864"/>
                  </a:lnTo>
                  <a:cubicBezTo>
                    <a:pt x="3730" y="668"/>
                    <a:pt x="3612" y="472"/>
                    <a:pt x="3691" y="354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6190375" y="3952550"/>
              <a:ext cx="137425" cy="22775"/>
            </a:xfrm>
            <a:custGeom>
              <a:avLst/>
              <a:gdLst/>
              <a:ahLst/>
              <a:cxnLst/>
              <a:rect l="l" t="t" r="r" b="b"/>
              <a:pathLst>
                <a:path w="5497" h="911" extrusionOk="0">
                  <a:moveTo>
                    <a:pt x="254" y="0"/>
                  </a:moveTo>
                  <a:cubicBezTo>
                    <a:pt x="128" y="0"/>
                    <a:pt x="40" y="102"/>
                    <a:pt x="40" y="204"/>
                  </a:cubicBezTo>
                  <a:cubicBezTo>
                    <a:pt x="1" y="361"/>
                    <a:pt x="119" y="479"/>
                    <a:pt x="236" y="479"/>
                  </a:cubicBezTo>
                  <a:lnTo>
                    <a:pt x="5497" y="911"/>
                  </a:lnTo>
                  <a:lnTo>
                    <a:pt x="5497" y="440"/>
                  </a:lnTo>
                  <a:lnTo>
                    <a:pt x="315" y="8"/>
                  </a:lnTo>
                  <a:cubicBezTo>
                    <a:pt x="294" y="3"/>
                    <a:pt x="273" y="0"/>
                    <a:pt x="254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6184500" y="3983150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1659" y="1"/>
                  </a:moveTo>
                  <a:cubicBezTo>
                    <a:pt x="11659" y="2788"/>
                    <a:pt x="5889" y="6007"/>
                    <a:pt x="5889" y="6007"/>
                  </a:cubicBezTo>
                  <a:cubicBezTo>
                    <a:pt x="0" y="9501"/>
                    <a:pt x="197" y="11346"/>
                    <a:pt x="197" y="11346"/>
                  </a:cubicBezTo>
                  <a:lnTo>
                    <a:pt x="197" y="13960"/>
                  </a:lnTo>
                  <a:lnTo>
                    <a:pt x="197" y="13960"/>
                  </a:lnTo>
                  <a:cubicBezTo>
                    <a:pt x="382" y="10724"/>
                    <a:pt x="5928" y="7970"/>
                    <a:pt x="5928" y="7970"/>
                  </a:cubicBezTo>
                  <a:cubicBezTo>
                    <a:pt x="10796" y="5104"/>
                    <a:pt x="11659" y="2788"/>
                    <a:pt x="11659" y="2788"/>
                  </a:cubicBezTo>
                  <a:lnTo>
                    <a:pt x="11659" y="1"/>
                  </a:lnTo>
                  <a:close/>
                  <a:moveTo>
                    <a:pt x="197" y="13960"/>
                  </a:moveTo>
                  <a:lnTo>
                    <a:pt x="197" y="13960"/>
                  </a:lnTo>
                  <a:cubicBezTo>
                    <a:pt x="190" y="14070"/>
                    <a:pt x="190" y="14180"/>
                    <a:pt x="197" y="14290"/>
                  </a:cubicBezTo>
                  <a:lnTo>
                    <a:pt x="197" y="1396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6346425" y="4034200"/>
              <a:ext cx="118775" cy="24750"/>
            </a:xfrm>
            <a:custGeom>
              <a:avLst/>
              <a:gdLst/>
              <a:ahLst/>
              <a:cxnLst/>
              <a:rect l="l" t="t" r="r" b="b"/>
              <a:pathLst>
                <a:path w="4751" h="990" extrusionOk="0">
                  <a:moveTo>
                    <a:pt x="79" y="0"/>
                  </a:moveTo>
                  <a:lnTo>
                    <a:pt x="79" y="0"/>
                  </a:lnTo>
                  <a:cubicBezTo>
                    <a:pt x="158" y="79"/>
                    <a:pt x="236" y="197"/>
                    <a:pt x="236" y="354"/>
                  </a:cubicBezTo>
                  <a:cubicBezTo>
                    <a:pt x="201" y="306"/>
                    <a:pt x="169" y="288"/>
                    <a:pt x="140" y="288"/>
                  </a:cubicBezTo>
                  <a:cubicBezTo>
                    <a:pt x="75" y="288"/>
                    <a:pt x="28" y="389"/>
                    <a:pt x="1" y="471"/>
                  </a:cubicBezTo>
                  <a:lnTo>
                    <a:pt x="4476" y="982"/>
                  </a:lnTo>
                  <a:cubicBezTo>
                    <a:pt x="4497" y="987"/>
                    <a:pt x="4517" y="989"/>
                    <a:pt x="4537" y="989"/>
                  </a:cubicBezTo>
                  <a:cubicBezTo>
                    <a:pt x="4662" y="989"/>
                    <a:pt x="4751" y="887"/>
                    <a:pt x="4751" y="785"/>
                  </a:cubicBezTo>
                  <a:cubicBezTo>
                    <a:pt x="4751" y="628"/>
                    <a:pt x="4672" y="511"/>
                    <a:pt x="4554" y="5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6296375" y="4078350"/>
              <a:ext cx="121725" cy="28750"/>
            </a:xfrm>
            <a:custGeom>
              <a:avLst/>
              <a:gdLst/>
              <a:ahLst/>
              <a:cxnLst/>
              <a:rect l="l" t="t" r="r" b="b"/>
              <a:pathLst>
                <a:path w="4869" h="1150" extrusionOk="0">
                  <a:moveTo>
                    <a:pt x="315" y="1"/>
                  </a:moveTo>
                  <a:cubicBezTo>
                    <a:pt x="157" y="1"/>
                    <a:pt x="40" y="79"/>
                    <a:pt x="40" y="236"/>
                  </a:cubicBezTo>
                  <a:cubicBezTo>
                    <a:pt x="0" y="354"/>
                    <a:pt x="79" y="472"/>
                    <a:pt x="236" y="511"/>
                  </a:cubicBezTo>
                  <a:lnTo>
                    <a:pt x="4593" y="1139"/>
                  </a:lnTo>
                  <a:cubicBezTo>
                    <a:pt x="4614" y="1146"/>
                    <a:pt x="4634" y="1149"/>
                    <a:pt x="4654" y="1149"/>
                  </a:cubicBezTo>
                  <a:cubicBezTo>
                    <a:pt x="4749" y="1149"/>
                    <a:pt x="4836" y="1073"/>
                    <a:pt x="4868" y="943"/>
                  </a:cubicBezTo>
                  <a:cubicBezTo>
                    <a:pt x="4868" y="825"/>
                    <a:pt x="4790" y="707"/>
                    <a:pt x="4672" y="668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6336600" y="4129125"/>
              <a:ext cx="65800" cy="24100"/>
            </a:xfrm>
            <a:custGeom>
              <a:avLst/>
              <a:gdLst/>
              <a:ahLst/>
              <a:cxnLst/>
              <a:rect l="l" t="t" r="r" b="b"/>
              <a:pathLst>
                <a:path w="2632" h="964" extrusionOk="0">
                  <a:moveTo>
                    <a:pt x="2379" y="1"/>
                  </a:moveTo>
                  <a:cubicBezTo>
                    <a:pt x="2359" y="1"/>
                    <a:pt x="2338" y="4"/>
                    <a:pt x="2317" y="11"/>
                  </a:cubicBezTo>
                  <a:lnTo>
                    <a:pt x="197" y="482"/>
                  </a:lnTo>
                  <a:cubicBezTo>
                    <a:pt x="79" y="521"/>
                    <a:pt x="1" y="639"/>
                    <a:pt x="40" y="796"/>
                  </a:cubicBezTo>
                  <a:cubicBezTo>
                    <a:pt x="40" y="893"/>
                    <a:pt x="147" y="964"/>
                    <a:pt x="250" y="964"/>
                  </a:cubicBezTo>
                  <a:cubicBezTo>
                    <a:pt x="272" y="964"/>
                    <a:pt x="294" y="960"/>
                    <a:pt x="315" y="953"/>
                  </a:cubicBezTo>
                  <a:lnTo>
                    <a:pt x="2396" y="482"/>
                  </a:lnTo>
                  <a:cubicBezTo>
                    <a:pt x="2553" y="443"/>
                    <a:pt x="2631" y="325"/>
                    <a:pt x="2592" y="168"/>
                  </a:cubicBezTo>
                  <a:cubicBezTo>
                    <a:pt x="2560" y="71"/>
                    <a:pt x="2474" y="1"/>
                    <a:pt x="2379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6264975" y="4186325"/>
              <a:ext cx="84425" cy="18650"/>
            </a:xfrm>
            <a:custGeom>
              <a:avLst/>
              <a:gdLst/>
              <a:ahLst/>
              <a:cxnLst/>
              <a:rect l="l" t="t" r="r" b="b"/>
              <a:pathLst>
                <a:path w="3377" h="746" extrusionOk="0">
                  <a:moveTo>
                    <a:pt x="3337" y="0"/>
                  </a:moveTo>
                  <a:lnTo>
                    <a:pt x="236" y="236"/>
                  </a:lnTo>
                  <a:cubicBezTo>
                    <a:pt x="79" y="275"/>
                    <a:pt x="0" y="393"/>
                    <a:pt x="0" y="510"/>
                  </a:cubicBezTo>
                  <a:cubicBezTo>
                    <a:pt x="40" y="667"/>
                    <a:pt x="157" y="746"/>
                    <a:pt x="275" y="746"/>
                  </a:cubicBezTo>
                  <a:lnTo>
                    <a:pt x="3376" y="471"/>
                  </a:lnTo>
                  <a:cubicBezTo>
                    <a:pt x="3219" y="353"/>
                    <a:pt x="3259" y="196"/>
                    <a:pt x="3337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6206075" y="4239300"/>
              <a:ext cx="136450" cy="17700"/>
            </a:xfrm>
            <a:custGeom>
              <a:avLst/>
              <a:gdLst/>
              <a:ahLst/>
              <a:cxnLst/>
              <a:rect l="l" t="t" r="r" b="b"/>
              <a:pathLst>
                <a:path w="5458" h="708" extrusionOk="0">
                  <a:moveTo>
                    <a:pt x="5418" y="1"/>
                  </a:moveTo>
                  <a:lnTo>
                    <a:pt x="276" y="236"/>
                  </a:lnTo>
                  <a:cubicBezTo>
                    <a:pt x="119" y="236"/>
                    <a:pt x="1" y="354"/>
                    <a:pt x="40" y="472"/>
                  </a:cubicBezTo>
                  <a:cubicBezTo>
                    <a:pt x="40" y="629"/>
                    <a:pt x="158" y="707"/>
                    <a:pt x="276" y="707"/>
                  </a:cubicBezTo>
                  <a:lnTo>
                    <a:pt x="5457" y="511"/>
                  </a:lnTo>
                  <a:cubicBezTo>
                    <a:pt x="5340" y="354"/>
                    <a:pt x="5300" y="197"/>
                    <a:pt x="5418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6185475" y="4208875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1660" y="1"/>
                  </a:moveTo>
                  <a:cubicBezTo>
                    <a:pt x="11660" y="2788"/>
                    <a:pt x="5889" y="6007"/>
                    <a:pt x="5889" y="6007"/>
                  </a:cubicBezTo>
                  <a:cubicBezTo>
                    <a:pt x="1" y="9501"/>
                    <a:pt x="197" y="11346"/>
                    <a:pt x="197" y="11346"/>
                  </a:cubicBezTo>
                  <a:lnTo>
                    <a:pt x="197" y="13964"/>
                  </a:lnTo>
                  <a:lnTo>
                    <a:pt x="197" y="13964"/>
                  </a:lnTo>
                  <a:cubicBezTo>
                    <a:pt x="382" y="10761"/>
                    <a:pt x="5928" y="7970"/>
                    <a:pt x="5928" y="7970"/>
                  </a:cubicBezTo>
                  <a:cubicBezTo>
                    <a:pt x="10796" y="5104"/>
                    <a:pt x="11660" y="2788"/>
                    <a:pt x="11660" y="2788"/>
                  </a:cubicBezTo>
                  <a:lnTo>
                    <a:pt x="11660" y="1"/>
                  </a:lnTo>
                  <a:close/>
                  <a:moveTo>
                    <a:pt x="197" y="13964"/>
                  </a:moveTo>
                  <a:cubicBezTo>
                    <a:pt x="191" y="14072"/>
                    <a:pt x="190" y="14181"/>
                    <a:pt x="197" y="14290"/>
                  </a:cubicBezTo>
                  <a:lnTo>
                    <a:pt x="197" y="13964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6332675" y="4298200"/>
              <a:ext cx="108000" cy="15725"/>
            </a:xfrm>
            <a:custGeom>
              <a:avLst/>
              <a:gdLst/>
              <a:ahLst/>
              <a:cxnLst/>
              <a:rect l="l" t="t" r="r" b="b"/>
              <a:pathLst>
                <a:path w="4320" h="629" extrusionOk="0">
                  <a:moveTo>
                    <a:pt x="40" y="0"/>
                  </a:moveTo>
                  <a:cubicBezTo>
                    <a:pt x="40" y="197"/>
                    <a:pt x="40" y="354"/>
                    <a:pt x="1" y="471"/>
                  </a:cubicBezTo>
                  <a:lnTo>
                    <a:pt x="4084" y="628"/>
                  </a:lnTo>
                  <a:cubicBezTo>
                    <a:pt x="4201" y="628"/>
                    <a:pt x="4319" y="511"/>
                    <a:pt x="4319" y="393"/>
                  </a:cubicBezTo>
                  <a:cubicBezTo>
                    <a:pt x="4319" y="236"/>
                    <a:pt x="4241" y="118"/>
                    <a:pt x="4084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6294400" y="4355125"/>
              <a:ext cx="75600" cy="15900"/>
            </a:xfrm>
            <a:custGeom>
              <a:avLst/>
              <a:gdLst/>
              <a:ahLst/>
              <a:cxnLst/>
              <a:rect l="l" t="t" r="r" b="b"/>
              <a:pathLst>
                <a:path w="3024" h="636" extrusionOk="0">
                  <a:moveTo>
                    <a:pt x="79" y="0"/>
                  </a:moveTo>
                  <a:cubicBezTo>
                    <a:pt x="79" y="157"/>
                    <a:pt x="40" y="314"/>
                    <a:pt x="1" y="510"/>
                  </a:cubicBezTo>
                  <a:lnTo>
                    <a:pt x="2749" y="628"/>
                  </a:lnTo>
                  <a:cubicBezTo>
                    <a:pt x="2770" y="633"/>
                    <a:pt x="2789" y="636"/>
                    <a:pt x="2809" y="636"/>
                  </a:cubicBezTo>
                  <a:cubicBezTo>
                    <a:pt x="2935" y="636"/>
                    <a:pt x="3024" y="529"/>
                    <a:pt x="3024" y="393"/>
                  </a:cubicBezTo>
                  <a:cubicBezTo>
                    <a:pt x="3024" y="275"/>
                    <a:pt x="2945" y="157"/>
                    <a:pt x="2788" y="157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6292450" y="4388975"/>
              <a:ext cx="25550" cy="25300"/>
            </a:xfrm>
            <a:custGeom>
              <a:avLst/>
              <a:gdLst/>
              <a:ahLst/>
              <a:cxnLst/>
              <a:rect l="l" t="t" r="r" b="b"/>
              <a:pathLst>
                <a:path w="1022" h="1012" extrusionOk="0">
                  <a:moveTo>
                    <a:pt x="781" y="0"/>
                  </a:moveTo>
                  <a:cubicBezTo>
                    <a:pt x="717" y="0"/>
                    <a:pt x="648" y="20"/>
                    <a:pt x="589" y="59"/>
                  </a:cubicBezTo>
                  <a:lnTo>
                    <a:pt x="79" y="570"/>
                  </a:lnTo>
                  <a:cubicBezTo>
                    <a:pt x="0" y="687"/>
                    <a:pt x="0" y="844"/>
                    <a:pt x="79" y="923"/>
                  </a:cubicBezTo>
                  <a:cubicBezTo>
                    <a:pt x="138" y="982"/>
                    <a:pt x="207" y="1011"/>
                    <a:pt x="270" y="1011"/>
                  </a:cubicBezTo>
                  <a:cubicBezTo>
                    <a:pt x="334" y="1011"/>
                    <a:pt x="393" y="982"/>
                    <a:pt x="432" y="923"/>
                  </a:cubicBezTo>
                  <a:lnTo>
                    <a:pt x="943" y="413"/>
                  </a:lnTo>
                  <a:cubicBezTo>
                    <a:pt x="1021" y="334"/>
                    <a:pt x="1021" y="177"/>
                    <a:pt x="943" y="59"/>
                  </a:cubicBezTo>
                  <a:cubicBezTo>
                    <a:pt x="903" y="20"/>
                    <a:pt x="844" y="0"/>
                    <a:pt x="781" y="0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6242400" y="4433425"/>
              <a:ext cx="111900" cy="25750"/>
            </a:xfrm>
            <a:custGeom>
              <a:avLst/>
              <a:gdLst/>
              <a:ahLst/>
              <a:cxnLst/>
              <a:rect l="l" t="t" r="r" b="b"/>
              <a:pathLst>
                <a:path w="4476" h="1030" extrusionOk="0">
                  <a:moveTo>
                    <a:pt x="226" y="1"/>
                  </a:moveTo>
                  <a:cubicBezTo>
                    <a:pt x="118" y="1"/>
                    <a:pt x="0" y="103"/>
                    <a:pt x="0" y="205"/>
                  </a:cubicBezTo>
                  <a:cubicBezTo>
                    <a:pt x="0" y="362"/>
                    <a:pt x="79" y="480"/>
                    <a:pt x="197" y="480"/>
                  </a:cubicBezTo>
                  <a:lnTo>
                    <a:pt x="4201" y="1029"/>
                  </a:lnTo>
                  <a:cubicBezTo>
                    <a:pt x="4319" y="1029"/>
                    <a:pt x="4476" y="951"/>
                    <a:pt x="4476" y="794"/>
                  </a:cubicBezTo>
                  <a:cubicBezTo>
                    <a:pt x="4476" y="676"/>
                    <a:pt x="4397" y="558"/>
                    <a:pt x="4279" y="519"/>
                  </a:cubicBezTo>
                  <a:lnTo>
                    <a:pt x="275" y="9"/>
                  </a:lnTo>
                  <a:cubicBezTo>
                    <a:pt x="259" y="3"/>
                    <a:pt x="243" y="1"/>
                    <a:pt x="226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6201175" y="4479750"/>
              <a:ext cx="115825" cy="20625"/>
            </a:xfrm>
            <a:custGeom>
              <a:avLst/>
              <a:gdLst/>
              <a:ahLst/>
              <a:cxnLst/>
              <a:rect l="l" t="t" r="r" b="b"/>
              <a:pathLst>
                <a:path w="4633" h="825" extrusionOk="0">
                  <a:moveTo>
                    <a:pt x="275" y="1"/>
                  </a:moveTo>
                  <a:cubicBezTo>
                    <a:pt x="118" y="1"/>
                    <a:pt x="1" y="118"/>
                    <a:pt x="1" y="236"/>
                  </a:cubicBezTo>
                  <a:cubicBezTo>
                    <a:pt x="1" y="393"/>
                    <a:pt x="79" y="511"/>
                    <a:pt x="236" y="511"/>
                  </a:cubicBezTo>
                  <a:lnTo>
                    <a:pt x="4594" y="825"/>
                  </a:lnTo>
                  <a:cubicBezTo>
                    <a:pt x="4633" y="707"/>
                    <a:pt x="4594" y="550"/>
                    <a:pt x="4397" y="3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6357225" y="4683400"/>
              <a:ext cx="27500" cy="26275"/>
            </a:xfrm>
            <a:custGeom>
              <a:avLst/>
              <a:gdLst/>
              <a:ahLst/>
              <a:cxnLst/>
              <a:rect l="l" t="t" r="r" b="b"/>
              <a:pathLst>
                <a:path w="1100" h="1051" extrusionOk="0">
                  <a:moveTo>
                    <a:pt x="844" y="0"/>
                  </a:moveTo>
                  <a:cubicBezTo>
                    <a:pt x="785" y="0"/>
                    <a:pt x="727" y="20"/>
                    <a:pt x="668" y="59"/>
                  </a:cubicBezTo>
                  <a:lnTo>
                    <a:pt x="118" y="609"/>
                  </a:lnTo>
                  <a:cubicBezTo>
                    <a:pt x="0" y="727"/>
                    <a:pt x="0" y="884"/>
                    <a:pt x="118" y="962"/>
                  </a:cubicBezTo>
                  <a:cubicBezTo>
                    <a:pt x="157" y="1021"/>
                    <a:pt x="216" y="1050"/>
                    <a:pt x="280" y="1050"/>
                  </a:cubicBezTo>
                  <a:cubicBezTo>
                    <a:pt x="344" y="1050"/>
                    <a:pt x="413" y="1021"/>
                    <a:pt x="471" y="962"/>
                  </a:cubicBezTo>
                  <a:lnTo>
                    <a:pt x="1021" y="412"/>
                  </a:lnTo>
                  <a:cubicBezTo>
                    <a:pt x="1100" y="334"/>
                    <a:pt x="1100" y="177"/>
                    <a:pt x="1021" y="59"/>
                  </a:cubicBezTo>
                  <a:cubicBezTo>
                    <a:pt x="962" y="20"/>
                    <a:pt x="903" y="0"/>
                    <a:pt x="844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6184500" y="4546500"/>
              <a:ext cx="291500" cy="358225"/>
            </a:xfrm>
            <a:custGeom>
              <a:avLst/>
              <a:gdLst/>
              <a:ahLst/>
              <a:cxnLst/>
              <a:rect l="l" t="t" r="r" b="b"/>
              <a:pathLst>
                <a:path w="11660" h="14329" extrusionOk="0">
                  <a:moveTo>
                    <a:pt x="11659" y="0"/>
                  </a:moveTo>
                  <a:cubicBezTo>
                    <a:pt x="11659" y="2787"/>
                    <a:pt x="5889" y="6006"/>
                    <a:pt x="5889" y="6006"/>
                  </a:cubicBezTo>
                  <a:cubicBezTo>
                    <a:pt x="0" y="9539"/>
                    <a:pt x="197" y="11345"/>
                    <a:pt x="197" y="11345"/>
                  </a:cubicBezTo>
                  <a:lnTo>
                    <a:pt x="197" y="13998"/>
                  </a:lnTo>
                  <a:lnTo>
                    <a:pt x="197" y="13998"/>
                  </a:lnTo>
                  <a:cubicBezTo>
                    <a:pt x="382" y="10760"/>
                    <a:pt x="5928" y="7969"/>
                    <a:pt x="5928" y="7969"/>
                  </a:cubicBezTo>
                  <a:cubicBezTo>
                    <a:pt x="10796" y="5103"/>
                    <a:pt x="11659" y="2787"/>
                    <a:pt x="11659" y="2787"/>
                  </a:cubicBezTo>
                  <a:lnTo>
                    <a:pt x="11659" y="0"/>
                  </a:lnTo>
                  <a:close/>
                  <a:moveTo>
                    <a:pt x="197" y="13998"/>
                  </a:moveTo>
                  <a:cubicBezTo>
                    <a:pt x="190" y="14108"/>
                    <a:pt x="190" y="14218"/>
                    <a:pt x="197" y="14329"/>
                  </a:cubicBezTo>
                  <a:lnTo>
                    <a:pt x="197" y="13998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6369000" y="4596350"/>
              <a:ext cx="104050" cy="15925"/>
            </a:xfrm>
            <a:custGeom>
              <a:avLst/>
              <a:gdLst/>
              <a:ahLst/>
              <a:cxnLst/>
              <a:rect l="l" t="t" r="r" b="b"/>
              <a:pathLst>
                <a:path w="4162" h="637" extrusionOk="0">
                  <a:moveTo>
                    <a:pt x="3946" y="1"/>
                  </a:moveTo>
                  <a:cubicBezTo>
                    <a:pt x="3927" y="1"/>
                    <a:pt x="3907" y="3"/>
                    <a:pt x="3887" y="8"/>
                  </a:cubicBezTo>
                  <a:lnTo>
                    <a:pt x="0" y="126"/>
                  </a:lnTo>
                  <a:cubicBezTo>
                    <a:pt x="40" y="165"/>
                    <a:pt x="79" y="204"/>
                    <a:pt x="79" y="283"/>
                  </a:cubicBezTo>
                  <a:cubicBezTo>
                    <a:pt x="79" y="361"/>
                    <a:pt x="118" y="518"/>
                    <a:pt x="118" y="636"/>
                  </a:cubicBezTo>
                  <a:lnTo>
                    <a:pt x="3926" y="479"/>
                  </a:lnTo>
                  <a:cubicBezTo>
                    <a:pt x="4044" y="479"/>
                    <a:pt x="4162" y="361"/>
                    <a:pt x="4162" y="244"/>
                  </a:cubicBezTo>
                  <a:cubicBezTo>
                    <a:pt x="4162" y="107"/>
                    <a:pt x="4073" y="1"/>
                    <a:pt x="3946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6376850" y="4642475"/>
              <a:ext cx="57925" cy="19850"/>
            </a:xfrm>
            <a:custGeom>
              <a:avLst/>
              <a:gdLst/>
              <a:ahLst/>
              <a:cxnLst/>
              <a:rect l="l" t="t" r="r" b="b"/>
              <a:pathLst>
                <a:path w="2317" h="794" extrusionOk="0">
                  <a:moveTo>
                    <a:pt x="2089" y="0"/>
                  </a:moveTo>
                  <a:cubicBezTo>
                    <a:pt x="2073" y="0"/>
                    <a:pt x="2058" y="3"/>
                    <a:pt x="2042" y="8"/>
                  </a:cubicBezTo>
                  <a:lnTo>
                    <a:pt x="0" y="283"/>
                  </a:lnTo>
                  <a:cubicBezTo>
                    <a:pt x="0" y="440"/>
                    <a:pt x="0" y="597"/>
                    <a:pt x="0" y="793"/>
                  </a:cubicBezTo>
                  <a:lnTo>
                    <a:pt x="2120" y="479"/>
                  </a:lnTo>
                  <a:cubicBezTo>
                    <a:pt x="2238" y="479"/>
                    <a:pt x="2317" y="322"/>
                    <a:pt x="2317" y="204"/>
                  </a:cubicBezTo>
                  <a:cubicBezTo>
                    <a:pt x="2283" y="102"/>
                    <a:pt x="2190" y="0"/>
                    <a:pt x="2089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6302250" y="4727850"/>
              <a:ext cx="66775" cy="14950"/>
            </a:xfrm>
            <a:custGeom>
              <a:avLst/>
              <a:gdLst/>
              <a:ahLst/>
              <a:cxnLst/>
              <a:rect l="l" t="t" r="r" b="b"/>
              <a:pathLst>
                <a:path w="2671" h="598" extrusionOk="0">
                  <a:moveTo>
                    <a:pt x="215" y="1"/>
                  </a:moveTo>
                  <a:cubicBezTo>
                    <a:pt x="89" y="1"/>
                    <a:pt x="1" y="103"/>
                    <a:pt x="1" y="205"/>
                  </a:cubicBezTo>
                  <a:cubicBezTo>
                    <a:pt x="1" y="362"/>
                    <a:pt x="119" y="480"/>
                    <a:pt x="237" y="480"/>
                  </a:cubicBezTo>
                  <a:lnTo>
                    <a:pt x="2592" y="597"/>
                  </a:lnTo>
                  <a:cubicBezTo>
                    <a:pt x="2553" y="401"/>
                    <a:pt x="2592" y="244"/>
                    <a:pt x="2670" y="87"/>
                  </a:cubicBezTo>
                  <a:lnTo>
                    <a:pt x="276" y="8"/>
                  </a:lnTo>
                  <a:cubicBezTo>
                    <a:pt x="255" y="3"/>
                    <a:pt x="234" y="1"/>
                    <a:pt x="215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6244350" y="4774975"/>
              <a:ext cx="120750" cy="22775"/>
            </a:xfrm>
            <a:custGeom>
              <a:avLst/>
              <a:gdLst/>
              <a:ahLst/>
              <a:cxnLst/>
              <a:rect l="l" t="t" r="r" b="b"/>
              <a:pathLst>
                <a:path w="4830" h="911" extrusionOk="0">
                  <a:moveTo>
                    <a:pt x="229" y="0"/>
                  </a:moveTo>
                  <a:cubicBezTo>
                    <a:pt x="128" y="0"/>
                    <a:pt x="40" y="102"/>
                    <a:pt x="40" y="204"/>
                  </a:cubicBezTo>
                  <a:cubicBezTo>
                    <a:pt x="1" y="361"/>
                    <a:pt x="119" y="479"/>
                    <a:pt x="236" y="479"/>
                  </a:cubicBezTo>
                  <a:lnTo>
                    <a:pt x="4829" y="911"/>
                  </a:lnTo>
                  <a:cubicBezTo>
                    <a:pt x="4829" y="793"/>
                    <a:pt x="4751" y="597"/>
                    <a:pt x="4751" y="440"/>
                  </a:cubicBezTo>
                  <a:lnTo>
                    <a:pt x="276" y="8"/>
                  </a:lnTo>
                  <a:cubicBezTo>
                    <a:pt x="260" y="3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6196275" y="4826200"/>
              <a:ext cx="145275" cy="32400"/>
            </a:xfrm>
            <a:custGeom>
              <a:avLst/>
              <a:gdLst/>
              <a:ahLst/>
              <a:cxnLst/>
              <a:rect l="l" t="t" r="r" b="b"/>
              <a:pathLst>
                <a:path w="5811" h="1296" extrusionOk="0">
                  <a:moveTo>
                    <a:pt x="314" y="0"/>
                  </a:moveTo>
                  <a:cubicBezTo>
                    <a:pt x="157" y="0"/>
                    <a:pt x="40" y="79"/>
                    <a:pt x="0" y="196"/>
                  </a:cubicBezTo>
                  <a:cubicBezTo>
                    <a:pt x="0" y="353"/>
                    <a:pt x="79" y="471"/>
                    <a:pt x="236" y="471"/>
                  </a:cubicBezTo>
                  <a:lnTo>
                    <a:pt x="5732" y="1296"/>
                  </a:lnTo>
                  <a:cubicBezTo>
                    <a:pt x="5810" y="1139"/>
                    <a:pt x="5810" y="982"/>
                    <a:pt x="5692" y="785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6184500" y="4771225"/>
              <a:ext cx="291500" cy="358250"/>
            </a:xfrm>
            <a:custGeom>
              <a:avLst/>
              <a:gdLst/>
              <a:ahLst/>
              <a:cxnLst/>
              <a:rect l="l" t="t" r="r" b="b"/>
              <a:pathLst>
                <a:path w="11660" h="14330" extrusionOk="0">
                  <a:moveTo>
                    <a:pt x="11659" y="1"/>
                  </a:moveTo>
                  <a:cubicBezTo>
                    <a:pt x="11659" y="2788"/>
                    <a:pt x="5889" y="6007"/>
                    <a:pt x="5889" y="6007"/>
                  </a:cubicBezTo>
                  <a:cubicBezTo>
                    <a:pt x="0" y="9540"/>
                    <a:pt x="197" y="11346"/>
                    <a:pt x="197" y="11346"/>
                  </a:cubicBezTo>
                  <a:lnTo>
                    <a:pt x="197" y="13937"/>
                  </a:lnTo>
                  <a:lnTo>
                    <a:pt x="197" y="13937"/>
                  </a:lnTo>
                  <a:cubicBezTo>
                    <a:pt x="417" y="10725"/>
                    <a:pt x="5928" y="7970"/>
                    <a:pt x="5928" y="7970"/>
                  </a:cubicBezTo>
                  <a:cubicBezTo>
                    <a:pt x="10796" y="5104"/>
                    <a:pt x="11659" y="2788"/>
                    <a:pt x="11659" y="2788"/>
                  </a:cubicBezTo>
                  <a:lnTo>
                    <a:pt x="11659" y="1"/>
                  </a:lnTo>
                  <a:close/>
                  <a:moveTo>
                    <a:pt x="197" y="13937"/>
                  </a:moveTo>
                  <a:lnTo>
                    <a:pt x="197" y="13937"/>
                  </a:lnTo>
                  <a:cubicBezTo>
                    <a:pt x="188" y="14067"/>
                    <a:pt x="187" y="14198"/>
                    <a:pt x="197" y="14329"/>
                  </a:cubicBezTo>
                  <a:lnTo>
                    <a:pt x="197" y="13937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>
              <a:off x="6338575" y="4845825"/>
              <a:ext cx="110925" cy="27500"/>
            </a:xfrm>
            <a:custGeom>
              <a:avLst/>
              <a:gdLst/>
              <a:ahLst/>
              <a:cxnLst/>
              <a:rect l="l" t="t" r="r" b="b"/>
              <a:pathLst>
                <a:path w="4437" h="1100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197"/>
                    <a:pt x="118" y="354"/>
                    <a:pt x="40" y="511"/>
                  </a:cubicBezTo>
                  <a:lnTo>
                    <a:pt x="4162" y="1099"/>
                  </a:lnTo>
                  <a:cubicBezTo>
                    <a:pt x="4279" y="1099"/>
                    <a:pt x="4397" y="1021"/>
                    <a:pt x="4436" y="903"/>
                  </a:cubicBezTo>
                  <a:cubicBezTo>
                    <a:pt x="4436" y="746"/>
                    <a:pt x="4358" y="628"/>
                    <a:pt x="4201" y="6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6302250" y="4907650"/>
              <a:ext cx="84450" cy="15725"/>
            </a:xfrm>
            <a:custGeom>
              <a:avLst/>
              <a:gdLst/>
              <a:ahLst/>
              <a:cxnLst/>
              <a:rect l="l" t="t" r="r" b="b"/>
              <a:pathLst>
                <a:path w="3378" h="629" extrusionOk="0">
                  <a:moveTo>
                    <a:pt x="40" y="0"/>
                  </a:moveTo>
                  <a:cubicBezTo>
                    <a:pt x="40" y="157"/>
                    <a:pt x="40" y="354"/>
                    <a:pt x="1" y="511"/>
                  </a:cubicBezTo>
                  <a:lnTo>
                    <a:pt x="3102" y="628"/>
                  </a:lnTo>
                  <a:cubicBezTo>
                    <a:pt x="3259" y="628"/>
                    <a:pt x="3377" y="550"/>
                    <a:pt x="3377" y="393"/>
                  </a:cubicBezTo>
                  <a:cubicBezTo>
                    <a:pt x="3377" y="275"/>
                    <a:pt x="3259" y="157"/>
                    <a:pt x="3141" y="15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6256125" y="4947875"/>
              <a:ext cx="72650" cy="17900"/>
            </a:xfrm>
            <a:custGeom>
              <a:avLst/>
              <a:gdLst/>
              <a:ahLst/>
              <a:cxnLst/>
              <a:rect l="l" t="t" r="r" b="b"/>
              <a:pathLst>
                <a:path w="2906" h="716" extrusionOk="0">
                  <a:moveTo>
                    <a:pt x="2631" y="1"/>
                  </a:moveTo>
                  <a:lnTo>
                    <a:pt x="236" y="236"/>
                  </a:lnTo>
                  <a:cubicBezTo>
                    <a:pt x="79" y="236"/>
                    <a:pt x="1" y="354"/>
                    <a:pt x="1" y="511"/>
                  </a:cubicBezTo>
                  <a:cubicBezTo>
                    <a:pt x="1" y="613"/>
                    <a:pt x="119" y="715"/>
                    <a:pt x="227" y="715"/>
                  </a:cubicBezTo>
                  <a:cubicBezTo>
                    <a:pt x="243" y="715"/>
                    <a:pt x="260" y="713"/>
                    <a:pt x="276" y="707"/>
                  </a:cubicBezTo>
                  <a:lnTo>
                    <a:pt x="2670" y="511"/>
                  </a:lnTo>
                  <a:cubicBezTo>
                    <a:pt x="2788" y="511"/>
                    <a:pt x="2906" y="393"/>
                    <a:pt x="2867" y="236"/>
                  </a:cubicBezTo>
                  <a:cubicBezTo>
                    <a:pt x="2867" y="119"/>
                    <a:pt x="2749" y="1"/>
                    <a:pt x="2631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6238475" y="5001850"/>
              <a:ext cx="46150" cy="16725"/>
            </a:xfrm>
            <a:custGeom>
              <a:avLst/>
              <a:gdLst/>
              <a:ahLst/>
              <a:cxnLst/>
              <a:rect l="l" t="t" r="r" b="b"/>
              <a:pathLst>
                <a:path w="1846" h="669" extrusionOk="0">
                  <a:moveTo>
                    <a:pt x="275" y="1"/>
                  </a:moveTo>
                  <a:cubicBezTo>
                    <a:pt x="157" y="1"/>
                    <a:pt x="40" y="79"/>
                    <a:pt x="0" y="197"/>
                  </a:cubicBezTo>
                  <a:cubicBezTo>
                    <a:pt x="0" y="354"/>
                    <a:pt x="79" y="472"/>
                    <a:pt x="236" y="472"/>
                  </a:cubicBezTo>
                  <a:lnTo>
                    <a:pt x="1806" y="668"/>
                  </a:lnTo>
                  <a:cubicBezTo>
                    <a:pt x="1767" y="511"/>
                    <a:pt x="1845" y="315"/>
                    <a:pt x="1845" y="197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6202150" y="5052900"/>
              <a:ext cx="109950" cy="18675"/>
            </a:xfrm>
            <a:custGeom>
              <a:avLst/>
              <a:gdLst/>
              <a:ahLst/>
              <a:cxnLst/>
              <a:rect l="l" t="t" r="r" b="b"/>
              <a:pathLst>
                <a:path w="4398" h="747" extrusionOk="0">
                  <a:moveTo>
                    <a:pt x="236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93"/>
                    <a:pt x="79" y="511"/>
                    <a:pt x="236" y="511"/>
                  </a:cubicBezTo>
                  <a:lnTo>
                    <a:pt x="4280" y="746"/>
                  </a:lnTo>
                  <a:cubicBezTo>
                    <a:pt x="4280" y="589"/>
                    <a:pt x="4358" y="432"/>
                    <a:pt x="4398" y="275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6232575" y="3453200"/>
              <a:ext cx="127625" cy="13775"/>
            </a:xfrm>
            <a:custGeom>
              <a:avLst/>
              <a:gdLst/>
              <a:ahLst/>
              <a:cxnLst/>
              <a:rect l="l" t="t" r="r" b="b"/>
              <a:pathLst>
                <a:path w="5105" h="551" extrusionOk="0">
                  <a:moveTo>
                    <a:pt x="236" y="1"/>
                  </a:moveTo>
                  <a:cubicBezTo>
                    <a:pt x="119" y="1"/>
                    <a:pt x="1" y="118"/>
                    <a:pt x="1" y="275"/>
                  </a:cubicBezTo>
                  <a:cubicBezTo>
                    <a:pt x="40" y="393"/>
                    <a:pt x="158" y="511"/>
                    <a:pt x="276" y="511"/>
                  </a:cubicBezTo>
                  <a:lnTo>
                    <a:pt x="4908" y="550"/>
                  </a:lnTo>
                  <a:cubicBezTo>
                    <a:pt x="5065" y="315"/>
                    <a:pt x="5104" y="158"/>
                    <a:pt x="4986" y="4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6376850" y="3579800"/>
              <a:ext cx="59900" cy="24575"/>
            </a:xfrm>
            <a:custGeom>
              <a:avLst/>
              <a:gdLst/>
              <a:ahLst/>
              <a:cxnLst/>
              <a:rect l="l" t="t" r="r" b="b"/>
              <a:pathLst>
                <a:path w="2396" h="983" extrusionOk="0">
                  <a:moveTo>
                    <a:pt x="0" y="1"/>
                  </a:moveTo>
                  <a:lnTo>
                    <a:pt x="0" y="511"/>
                  </a:lnTo>
                  <a:lnTo>
                    <a:pt x="2081" y="982"/>
                  </a:lnTo>
                  <a:cubicBezTo>
                    <a:pt x="2199" y="982"/>
                    <a:pt x="2356" y="904"/>
                    <a:pt x="2356" y="786"/>
                  </a:cubicBezTo>
                  <a:cubicBezTo>
                    <a:pt x="2395" y="668"/>
                    <a:pt x="2317" y="511"/>
                    <a:pt x="2199" y="4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6356250" y="3627900"/>
              <a:ext cx="119750" cy="26525"/>
            </a:xfrm>
            <a:custGeom>
              <a:avLst/>
              <a:gdLst/>
              <a:ahLst/>
              <a:cxnLst/>
              <a:rect l="l" t="t" r="r" b="b"/>
              <a:pathLst>
                <a:path w="4790" h="1061" extrusionOk="0">
                  <a:moveTo>
                    <a:pt x="275" y="0"/>
                  </a:moveTo>
                  <a:cubicBezTo>
                    <a:pt x="118" y="118"/>
                    <a:pt x="0" y="275"/>
                    <a:pt x="79" y="471"/>
                  </a:cubicBezTo>
                  <a:lnTo>
                    <a:pt x="4475" y="1060"/>
                  </a:lnTo>
                  <a:cubicBezTo>
                    <a:pt x="4632" y="1060"/>
                    <a:pt x="4750" y="982"/>
                    <a:pt x="4750" y="864"/>
                  </a:cubicBezTo>
                  <a:cubicBezTo>
                    <a:pt x="4789" y="707"/>
                    <a:pt x="4672" y="589"/>
                    <a:pt x="4554" y="589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6190375" y="3371750"/>
              <a:ext cx="138400" cy="25525"/>
            </a:xfrm>
            <a:custGeom>
              <a:avLst/>
              <a:gdLst/>
              <a:ahLst/>
              <a:cxnLst/>
              <a:rect l="l" t="t" r="r" b="b"/>
              <a:pathLst>
                <a:path w="5536" h="1021" extrusionOk="0">
                  <a:moveTo>
                    <a:pt x="315" y="0"/>
                  </a:moveTo>
                  <a:cubicBezTo>
                    <a:pt x="158" y="0"/>
                    <a:pt x="40" y="79"/>
                    <a:pt x="40" y="236"/>
                  </a:cubicBezTo>
                  <a:cubicBezTo>
                    <a:pt x="1" y="354"/>
                    <a:pt x="119" y="511"/>
                    <a:pt x="236" y="511"/>
                  </a:cubicBezTo>
                  <a:lnTo>
                    <a:pt x="5536" y="1021"/>
                  </a:lnTo>
                  <a:cubicBezTo>
                    <a:pt x="5457" y="864"/>
                    <a:pt x="5418" y="707"/>
                    <a:pt x="5497" y="550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8"/>
            <p:cNvSpPr/>
            <p:nvPr/>
          </p:nvSpPr>
          <p:spPr>
            <a:xfrm>
              <a:off x="6185475" y="3340350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58" y="0"/>
                  </a:moveTo>
                  <a:cubicBezTo>
                    <a:pt x="151" y="110"/>
                    <a:pt x="151" y="219"/>
                    <a:pt x="158" y="328"/>
                  </a:cubicBezTo>
                  <a:lnTo>
                    <a:pt x="158" y="328"/>
                  </a:lnTo>
                  <a:lnTo>
                    <a:pt x="158" y="0"/>
                  </a:lnTo>
                  <a:close/>
                  <a:moveTo>
                    <a:pt x="158" y="328"/>
                  </a:moveTo>
                  <a:lnTo>
                    <a:pt x="158" y="2944"/>
                  </a:lnTo>
                  <a:cubicBezTo>
                    <a:pt x="158" y="2944"/>
                    <a:pt x="1" y="4789"/>
                    <a:pt x="5889" y="8283"/>
                  </a:cubicBezTo>
                  <a:cubicBezTo>
                    <a:pt x="5889" y="8283"/>
                    <a:pt x="11620" y="11502"/>
                    <a:pt x="11660" y="14289"/>
                  </a:cubicBezTo>
                  <a:lnTo>
                    <a:pt x="11620" y="11502"/>
                  </a:lnTo>
                  <a:cubicBezTo>
                    <a:pt x="11620" y="11502"/>
                    <a:pt x="10757" y="9186"/>
                    <a:pt x="5928" y="6320"/>
                  </a:cubicBezTo>
                  <a:cubicBezTo>
                    <a:pt x="5928" y="6320"/>
                    <a:pt x="343" y="3565"/>
                    <a:pt x="158" y="328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8"/>
            <p:cNvSpPr/>
            <p:nvPr/>
          </p:nvSpPr>
          <p:spPr>
            <a:xfrm>
              <a:off x="6191375" y="3696600"/>
              <a:ext cx="155075" cy="27500"/>
            </a:xfrm>
            <a:custGeom>
              <a:avLst/>
              <a:gdLst/>
              <a:ahLst/>
              <a:cxnLst/>
              <a:rect l="l" t="t" r="r" b="b"/>
              <a:pathLst>
                <a:path w="6203" h="1100" extrusionOk="0">
                  <a:moveTo>
                    <a:pt x="6085" y="0"/>
                  </a:moveTo>
                  <a:lnTo>
                    <a:pt x="5967" y="39"/>
                  </a:lnTo>
                  <a:lnTo>
                    <a:pt x="236" y="589"/>
                  </a:lnTo>
                  <a:cubicBezTo>
                    <a:pt x="79" y="628"/>
                    <a:pt x="0" y="746"/>
                    <a:pt x="0" y="864"/>
                  </a:cubicBezTo>
                  <a:cubicBezTo>
                    <a:pt x="0" y="1021"/>
                    <a:pt x="157" y="1099"/>
                    <a:pt x="275" y="1099"/>
                  </a:cubicBezTo>
                  <a:lnTo>
                    <a:pt x="6124" y="510"/>
                  </a:lnTo>
                  <a:lnTo>
                    <a:pt x="6163" y="510"/>
                  </a:lnTo>
                  <a:cubicBezTo>
                    <a:pt x="6203" y="314"/>
                    <a:pt x="6203" y="157"/>
                    <a:pt x="6085" y="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6229650" y="3768225"/>
              <a:ext cx="106000" cy="33400"/>
            </a:xfrm>
            <a:custGeom>
              <a:avLst/>
              <a:gdLst/>
              <a:ahLst/>
              <a:cxnLst/>
              <a:rect l="l" t="t" r="r" b="b"/>
              <a:pathLst>
                <a:path w="4240" h="1336" extrusionOk="0">
                  <a:moveTo>
                    <a:pt x="3808" y="1"/>
                  </a:moveTo>
                  <a:lnTo>
                    <a:pt x="196" y="825"/>
                  </a:lnTo>
                  <a:cubicBezTo>
                    <a:pt x="79" y="864"/>
                    <a:pt x="0" y="1021"/>
                    <a:pt x="39" y="1139"/>
                  </a:cubicBezTo>
                  <a:cubicBezTo>
                    <a:pt x="39" y="1257"/>
                    <a:pt x="196" y="1336"/>
                    <a:pt x="314" y="1336"/>
                  </a:cubicBezTo>
                  <a:lnTo>
                    <a:pt x="4083" y="433"/>
                  </a:lnTo>
                  <a:cubicBezTo>
                    <a:pt x="4240" y="197"/>
                    <a:pt x="4004" y="119"/>
                    <a:pt x="3808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6302250" y="3902675"/>
              <a:ext cx="121725" cy="23775"/>
            </a:xfrm>
            <a:custGeom>
              <a:avLst/>
              <a:gdLst/>
              <a:ahLst/>
              <a:cxnLst/>
              <a:rect l="l" t="t" r="r" b="b"/>
              <a:pathLst>
                <a:path w="4869" h="951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119"/>
                    <a:pt x="119" y="315"/>
                    <a:pt x="119" y="511"/>
                  </a:cubicBezTo>
                  <a:lnTo>
                    <a:pt x="4555" y="943"/>
                  </a:lnTo>
                  <a:cubicBezTo>
                    <a:pt x="4576" y="948"/>
                    <a:pt x="4596" y="951"/>
                    <a:pt x="4616" y="951"/>
                  </a:cubicBezTo>
                  <a:cubicBezTo>
                    <a:pt x="4741" y="951"/>
                    <a:pt x="4829" y="849"/>
                    <a:pt x="4829" y="747"/>
                  </a:cubicBezTo>
                  <a:cubicBezTo>
                    <a:pt x="4869" y="590"/>
                    <a:pt x="4751" y="472"/>
                    <a:pt x="4633" y="47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6327775" y="3963525"/>
              <a:ext cx="148225" cy="23575"/>
            </a:xfrm>
            <a:custGeom>
              <a:avLst/>
              <a:gdLst/>
              <a:ahLst/>
              <a:cxnLst/>
              <a:rect l="l" t="t" r="r" b="b"/>
              <a:pathLst>
                <a:path w="5929" h="943" extrusionOk="0">
                  <a:moveTo>
                    <a:pt x="1" y="1"/>
                  </a:moveTo>
                  <a:lnTo>
                    <a:pt x="1" y="472"/>
                  </a:lnTo>
                  <a:lnTo>
                    <a:pt x="5654" y="943"/>
                  </a:lnTo>
                  <a:cubicBezTo>
                    <a:pt x="5771" y="943"/>
                    <a:pt x="5889" y="864"/>
                    <a:pt x="5928" y="707"/>
                  </a:cubicBezTo>
                  <a:cubicBezTo>
                    <a:pt x="5928" y="590"/>
                    <a:pt x="5811" y="472"/>
                    <a:pt x="5693" y="4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8"/>
            <p:cNvSpPr/>
            <p:nvPr/>
          </p:nvSpPr>
          <p:spPr>
            <a:xfrm>
              <a:off x="6184500" y="3679900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97" y="1"/>
                  </a:moveTo>
                  <a:cubicBezTo>
                    <a:pt x="187" y="132"/>
                    <a:pt x="188" y="263"/>
                    <a:pt x="197" y="393"/>
                  </a:cubicBezTo>
                  <a:lnTo>
                    <a:pt x="197" y="393"/>
                  </a:lnTo>
                  <a:lnTo>
                    <a:pt x="197" y="1"/>
                  </a:lnTo>
                  <a:close/>
                  <a:moveTo>
                    <a:pt x="197" y="393"/>
                  </a:moveTo>
                  <a:lnTo>
                    <a:pt x="197" y="2984"/>
                  </a:lnTo>
                  <a:cubicBezTo>
                    <a:pt x="197" y="2984"/>
                    <a:pt x="0" y="4790"/>
                    <a:pt x="5889" y="8323"/>
                  </a:cubicBezTo>
                  <a:cubicBezTo>
                    <a:pt x="5889" y="8323"/>
                    <a:pt x="11659" y="11503"/>
                    <a:pt x="11659" y="14290"/>
                  </a:cubicBezTo>
                  <a:lnTo>
                    <a:pt x="11659" y="11503"/>
                  </a:lnTo>
                  <a:cubicBezTo>
                    <a:pt x="11659" y="11503"/>
                    <a:pt x="10796" y="9226"/>
                    <a:pt x="5928" y="6321"/>
                  </a:cubicBezTo>
                  <a:cubicBezTo>
                    <a:pt x="5928" y="6321"/>
                    <a:pt x="417" y="3602"/>
                    <a:pt x="197" y="393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8"/>
            <p:cNvSpPr/>
            <p:nvPr/>
          </p:nvSpPr>
          <p:spPr>
            <a:xfrm>
              <a:off x="6223750" y="4020250"/>
              <a:ext cx="128600" cy="25750"/>
            </a:xfrm>
            <a:custGeom>
              <a:avLst/>
              <a:gdLst/>
              <a:ahLst/>
              <a:cxnLst/>
              <a:rect l="l" t="t" r="r" b="b"/>
              <a:pathLst>
                <a:path w="5144" h="1030" extrusionOk="0">
                  <a:moveTo>
                    <a:pt x="228" y="1"/>
                  </a:moveTo>
                  <a:cubicBezTo>
                    <a:pt x="127" y="1"/>
                    <a:pt x="34" y="103"/>
                    <a:pt x="1" y="205"/>
                  </a:cubicBezTo>
                  <a:cubicBezTo>
                    <a:pt x="1" y="362"/>
                    <a:pt x="79" y="480"/>
                    <a:pt x="236" y="480"/>
                  </a:cubicBezTo>
                  <a:lnTo>
                    <a:pt x="4908" y="1029"/>
                  </a:lnTo>
                  <a:cubicBezTo>
                    <a:pt x="4935" y="947"/>
                    <a:pt x="4982" y="846"/>
                    <a:pt x="5047" y="846"/>
                  </a:cubicBezTo>
                  <a:cubicBezTo>
                    <a:pt x="5076" y="846"/>
                    <a:pt x="5108" y="864"/>
                    <a:pt x="5143" y="912"/>
                  </a:cubicBezTo>
                  <a:cubicBezTo>
                    <a:pt x="5143" y="755"/>
                    <a:pt x="5065" y="637"/>
                    <a:pt x="4986" y="558"/>
                  </a:cubicBezTo>
                  <a:lnTo>
                    <a:pt x="275" y="9"/>
                  </a:lnTo>
                  <a:cubicBezTo>
                    <a:pt x="260" y="3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6345450" y="4177275"/>
              <a:ext cx="109925" cy="20850"/>
            </a:xfrm>
            <a:custGeom>
              <a:avLst/>
              <a:gdLst/>
              <a:ahLst/>
              <a:cxnLst/>
              <a:rect l="l" t="t" r="r" b="b"/>
              <a:pathLst>
                <a:path w="4397" h="834" extrusionOk="0">
                  <a:moveTo>
                    <a:pt x="4169" y="1"/>
                  </a:moveTo>
                  <a:cubicBezTo>
                    <a:pt x="4154" y="1"/>
                    <a:pt x="4138" y="3"/>
                    <a:pt x="4122" y="9"/>
                  </a:cubicBezTo>
                  <a:lnTo>
                    <a:pt x="118" y="362"/>
                  </a:lnTo>
                  <a:cubicBezTo>
                    <a:pt x="40" y="558"/>
                    <a:pt x="0" y="715"/>
                    <a:pt x="157" y="833"/>
                  </a:cubicBezTo>
                  <a:lnTo>
                    <a:pt x="4161" y="480"/>
                  </a:lnTo>
                  <a:cubicBezTo>
                    <a:pt x="4279" y="480"/>
                    <a:pt x="4397" y="362"/>
                    <a:pt x="4397" y="205"/>
                  </a:cubicBezTo>
                  <a:cubicBezTo>
                    <a:pt x="4363" y="103"/>
                    <a:pt x="4270" y="1"/>
                    <a:pt x="4169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6338575" y="4234400"/>
              <a:ext cx="135450" cy="17700"/>
            </a:xfrm>
            <a:custGeom>
              <a:avLst/>
              <a:gdLst/>
              <a:ahLst/>
              <a:cxnLst/>
              <a:rect l="l" t="t" r="r" b="b"/>
              <a:pathLst>
                <a:path w="5418" h="708" extrusionOk="0">
                  <a:moveTo>
                    <a:pt x="5182" y="1"/>
                  </a:moveTo>
                  <a:lnTo>
                    <a:pt x="118" y="197"/>
                  </a:lnTo>
                  <a:cubicBezTo>
                    <a:pt x="0" y="393"/>
                    <a:pt x="40" y="550"/>
                    <a:pt x="157" y="707"/>
                  </a:cubicBezTo>
                  <a:lnTo>
                    <a:pt x="5182" y="472"/>
                  </a:lnTo>
                  <a:cubicBezTo>
                    <a:pt x="5339" y="472"/>
                    <a:pt x="5418" y="354"/>
                    <a:pt x="5418" y="236"/>
                  </a:cubicBezTo>
                  <a:cubicBezTo>
                    <a:pt x="5418" y="79"/>
                    <a:pt x="5300" y="1"/>
                    <a:pt x="518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6185475" y="3914475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0"/>
                  </a:moveTo>
                  <a:cubicBezTo>
                    <a:pt x="188" y="132"/>
                    <a:pt x="188" y="262"/>
                    <a:pt x="197" y="393"/>
                  </a:cubicBezTo>
                  <a:lnTo>
                    <a:pt x="197" y="393"/>
                  </a:lnTo>
                  <a:lnTo>
                    <a:pt x="197" y="0"/>
                  </a:lnTo>
                  <a:close/>
                  <a:moveTo>
                    <a:pt x="197" y="393"/>
                  </a:moveTo>
                  <a:lnTo>
                    <a:pt x="197" y="2944"/>
                  </a:lnTo>
                  <a:cubicBezTo>
                    <a:pt x="197" y="2944"/>
                    <a:pt x="1" y="4789"/>
                    <a:pt x="5889" y="8283"/>
                  </a:cubicBezTo>
                  <a:cubicBezTo>
                    <a:pt x="5889" y="8283"/>
                    <a:pt x="11660" y="11502"/>
                    <a:pt x="11660" y="14289"/>
                  </a:cubicBezTo>
                  <a:lnTo>
                    <a:pt x="11660" y="11502"/>
                  </a:lnTo>
                  <a:cubicBezTo>
                    <a:pt x="11660" y="11502"/>
                    <a:pt x="10796" y="9186"/>
                    <a:pt x="5928" y="6320"/>
                  </a:cubicBezTo>
                  <a:cubicBezTo>
                    <a:pt x="5928" y="6320"/>
                    <a:pt x="417" y="3601"/>
                    <a:pt x="197" y="393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6191375" y="4293275"/>
              <a:ext cx="142325" cy="16725"/>
            </a:xfrm>
            <a:custGeom>
              <a:avLst/>
              <a:gdLst/>
              <a:ahLst/>
              <a:cxnLst/>
              <a:rect l="l" t="t" r="r" b="b"/>
              <a:pathLst>
                <a:path w="5693" h="669" extrusionOk="0">
                  <a:moveTo>
                    <a:pt x="236" y="1"/>
                  </a:moveTo>
                  <a:cubicBezTo>
                    <a:pt x="118" y="1"/>
                    <a:pt x="0" y="119"/>
                    <a:pt x="0" y="236"/>
                  </a:cubicBezTo>
                  <a:cubicBezTo>
                    <a:pt x="0" y="394"/>
                    <a:pt x="118" y="472"/>
                    <a:pt x="236" y="511"/>
                  </a:cubicBezTo>
                  <a:lnTo>
                    <a:pt x="5653" y="668"/>
                  </a:lnTo>
                  <a:cubicBezTo>
                    <a:pt x="5692" y="551"/>
                    <a:pt x="5692" y="394"/>
                    <a:pt x="5692" y="197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6225725" y="4351975"/>
              <a:ext cx="70675" cy="15925"/>
            </a:xfrm>
            <a:custGeom>
              <a:avLst/>
              <a:gdLst/>
              <a:ahLst/>
              <a:cxnLst/>
              <a:rect l="l" t="t" r="r" b="b"/>
              <a:pathLst>
                <a:path w="2827" h="637" extrusionOk="0">
                  <a:moveTo>
                    <a:pt x="229" y="1"/>
                  </a:moveTo>
                  <a:cubicBezTo>
                    <a:pt x="128" y="1"/>
                    <a:pt x="39" y="107"/>
                    <a:pt x="39" y="244"/>
                  </a:cubicBezTo>
                  <a:cubicBezTo>
                    <a:pt x="0" y="362"/>
                    <a:pt x="118" y="479"/>
                    <a:pt x="236" y="479"/>
                  </a:cubicBezTo>
                  <a:lnTo>
                    <a:pt x="2748" y="636"/>
                  </a:lnTo>
                  <a:cubicBezTo>
                    <a:pt x="2787" y="440"/>
                    <a:pt x="2826" y="283"/>
                    <a:pt x="2826" y="126"/>
                  </a:cubicBezTo>
                  <a:lnTo>
                    <a:pt x="275" y="8"/>
                  </a:lnTo>
                  <a:cubicBezTo>
                    <a:pt x="259" y="3"/>
                    <a:pt x="244" y="1"/>
                    <a:pt x="229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8"/>
            <p:cNvSpPr/>
            <p:nvPr/>
          </p:nvSpPr>
          <p:spPr>
            <a:xfrm>
              <a:off x="6311100" y="4487600"/>
              <a:ext cx="106000" cy="20650"/>
            </a:xfrm>
            <a:custGeom>
              <a:avLst/>
              <a:gdLst/>
              <a:ahLst/>
              <a:cxnLst/>
              <a:rect l="l" t="t" r="r" b="b"/>
              <a:pathLst>
                <a:path w="4240" h="826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236"/>
                    <a:pt x="236" y="393"/>
                    <a:pt x="197" y="511"/>
                  </a:cubicBezTo>
                  <a:lnTo>
                    <a:pt x="3965" y="825"/>
                  </a:lnTo>
                  <a:cubicBezTo>
                    <a:pt x="4083" y="825"/>
                    <a:pt x="4201" y="707"/>
                    <a:pt x="4201" y="590"/>
                  </a:cubicBezTo>
                  <a:cubicBezTo>
                    <a:pt x="4240" y="433"/>
                    <a:pt x="4122" y="315"/>
                    <a:pt x="4004" y="3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8"/>
            <p:cNvSpPr/>
            <p:nvPr/>
          </p:nvSpPr>
          <p:spPr>
            <a:xfrm>
              <a:off x="6341525" y="4545500"/>
              <a:ext cx="132500" cy="21625"/>
            </a:xfrm>
            <a:custGeom>
              <a:avLst/>
              <a:gdLst/>
              <a:ahLst/>
              <a:cxnLst/>
              <a:rect l="l" t="t" r="r" b="b"/>
              <a:pathLst>
                <a:path w="5300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58"/>
                    <a:pt x="79" y="315"/>
                    <a:pt x="0" y="472"/>
                  </a:cubicBezTo>
                  <a:lnTo>
                    <a:pt x="5025" y="864"/>
                  </a:lnTo>
                  <a:cubicBezTo>
                    <a:pt x="5143" y="864"/>
                    <a:pt x="5261" y="747"/>
                    <a:pt x="5300" y="629"/>
                  </a:cubicBezTo>
                  <a:cubicBezTo>
                    <a:pt x="5300" y="511"/>
                    <a:pt x="5182" y="393"/>
                    <a:pt x="5064" y="3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6184500" y="4266800"/>
              <a:ext cx="291500" cy="357250"/>
            </a:xfrm>
            <a:custGeom>
              <a:avLst/>
              <a:gdLst/>
              <a:ahLst/>
              <a:cxnLst/>
              <a:rect l="l" t="t" r="r" b="b"/>
              <a:pathLst>
                <a:path w="11660" h="14290" extrusionOk="0">
                  <a:moveTo>
                    <a:pt x="197" y="0"/>
                  </a:moveTo>
                  <a:cubicBezTo>
                    <a:pt x="190" y="111"/>
                    <a:pt x="190" y="221"/>
                    <a:pt x="197" y="330"/>
                  </a:cubicBezTo>
                  <a:lnTo>
                    <a:pt x="197" y="330"/>
                  </a:lnTo>
                  <a:lnTo>
                    <a:pt x="197" y="0"/>
                  </a:lnTo>
                  <a:close/>
                  <a:moveTo>
                    <a:pt x="197" y="330"/>
                  </a:moveTo>
                  <a:lnTo>
                    <a:pt x="197" y="2944"/>
                  </a:lnTo>
                  <a:cubicBezTo>
                    <a:pt x="197" y="2944"/>
                    <a:pt x="0" y="4789"/>
                    <a:pt x="5889" y="8283"/>
                  </a:cubicBezTo>
                  <a:cubicBezTo>
                    <a:pt x="5889" y="8283"/>
                    <a:pt x="11659" y="11502"/>
                    <a:pt x="11659" y="14289"/>
                  </a:cubicBezTo>
                  <a:lnTo>
                    <a:pt x="11659" y="11502"/>
                  </a:lnTo>
                  <a:cubicBezTo>
                    <a:pt x="11659" y="11502"/>
                    <a:pt x="10796" y="9186"/>
                    <a:pt x="5928" y="6320"/>
                  </a:cubicBezTo>
                  <a:cubicBezTo>
                    <a:pt x="5928" y="6320"/>
                    <a:pt x="382" y="3566"/>
                    <a:pt x="197" y="330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8"/>
            <p:cNvSpPr/>
            <p:nvPr/>
          </p:nvSpPr>
          <p:spPr>
            <a:xfrm>
              <a:off x="6198225" y="4534700"/>
              <a:ext cx="145275" cy="22600"/>
            </a:xfrm>
            <a:custGeom>
              <a:avLst/>
              <a:gdLst/>
              <a:ahLst/>
              <a:cxnLst/>
              <a:rect l="l" t="t" r="r" b="b"/>
              <a:pathLst>
                <a:path w="5811" h="904" extrusionOk="0">
                  <a:moveTo>
                    <a:pt x="276" y="1"/>
                  </a:moveTo>
                  <a:cubicBezTo>
                    <a:pt x="158" y="1"/>
                    <a:pt x="40" y="119"/>
                    <a:pt x="1" y="237"/>
                  </a:cubicBezTo>
                  <a:cubicBezTo>
                    <a:pt x="1" y="354"/>
                    <a:pt x="119" y="511"/>
                    <a:pt x="236" y="511"/>
                  </a:cubicBezTo>
                  <a:lnTo>
                    <a:pt x="5732" y="904"/>
                  </a:lnTo>
                  <a:cubicBezTo>
                    <a:pt x="5811" y="747"/>
                    <a:pt x="5811" y="590"/>
                    <a:pt x="5732" y="433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8"/>
            <p:cNvSpPr/>
            <p:nvPr/>
          </p:nvSpPr>
          <p:spPr>
            <a:xfrm>
              <a:off x="6239450" y="4599475"/>
              <a:ext cx="132525" cy="17700"/>
            </a:xfrm>
            <a:custGeom>
              <a:avLst/>
              <a:gdLst/>
              <a:ahLst/>
              <a:cxnLst/>
              <a:rect l="l" t="t" r="r" b="b"/>
              <a:pathLst>
                <a:path w="5301" h="708" extrusionOk="0">
                  <a:moveTo>
                    <a:pt x="5182" y="1"/>
                  </a:moveTo>
                  <a:lnTo>
                    <a:pt x="236" y="197"/>
                  </a:lnTo>
                  <a:cubicBezTo>
                    <a:pt x="118" y="197"/>
                    <a:pt x="1" y="315"/>
                    <a:pt x="1" y="472"/>
                  </a:cubicBezTo>
                  <a:cubicBezTo>
                    <a:pt x="1" y="590"/>
                    <a:pt x="118" y="708"/>
                    <a:pt x="275" y="708"/>
                  </a:cubicBezTo>
                  <a:lnTo>
                    <a:pt x="5300" y="511"/>
                  </a:lnTo>
                  <a:cubicBezTo>
                    <a:pt x="5300" y="393"/>
                    <a:pt x="5261" y="236"/>
                    <a:pt x="5261" y="158"/>
                  </a:cubicBezTo>
                  <a:cubicBezTo>
                    <a:pt x="5261" y="79"/>
                    <a:pt x="5222" y="40"/>
                    <a:pt x="5182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6316000" y="4649525"/>
              <a:ext cx="60875" cy="20650"/>
            </a:xfrm>
            <a:custGeom>
              <a:avLst/>
              <a:gdLst/>
              <a:ahLst/>
              <a:cxnLst/>
              <a:rect l="l" t="t" r="r" b="b"/>
              <a:pathLst>
                <a:path w="2435" h="826" extrusionOk="0">
                  <a:moveTo>
                    <a:pt x="2434" y="1"/>
                  </a:moveTo>
                  <a:lnTo>
                    <a:pt x="236" y="315"/>
                  </a:lnTo>
                  <a:cubicBezTo>
                    <a:pt x="118" y="354"/>
                    <a:pt x="1" y="472"/>
                    <a:pt x="40" y="629"/>
                  </a:cubicBezTo>
                  <a:cubicBezTo>
                    <a:pt x="40" y="747"/>
                    <a:pt x="158" y="825"/>
                    <a:pt x="315" y="825"/>
                  </a:cubicBezTo>
                  <a:lnTo>
                    <a:pt x="2434" y="511"/>
                  </a:lnTo>
                  <a:cubicBezTo>
                    <a:pt x="2434" y="315"/>
                    <a:pt x="2434" y="158"/>
                    <a:pt x="2434" y="1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6366050" y="4730000"/>
              <a:ext cx="71675" cy="14750"/>
            </a:xfrm>
            <a:custGeom>
              <a:avLst/>
              <a:gdLst/>
              <a:ahLst/>
              <a:cxnLst/>
              <a:rect l="l" t="t" r="r" b="b"/>
              <a:pathLst>
                <a:path w="2867" h="590" extrusionOk="0">
                  <a:moveTo>
                    <a:pt x="118" y="1"/>
                  </a:moveTo>
                  <a:cubicBezTo>
                    <a:pt x="40" y="158"/>
                    <a:pt x="1" y="315"/>
                    <a:pt x="40" y="511"/>
                  </a:cubicBezTo>
                  <a:lnTo>
                    <a:pt x="2631" y="590"/>
                  </a:lnTo>
                  <a:cubicBezTo>
                    <a:pt x="2749" y="590"/>
                    <a:pt x="2866" y="511"/>
                    <a:pt x="2866" y="354"/>
                  </a:cubicBezTo>
                  <a:cubicBezTo>
                    <a:pt x="2866" y="237"/>
                    <a:pt x="2788" y="119"/>
                    <a:pt x="2631" y="119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8"/>
            <p:cNvSpPr/>
            <p:nvPr/>
          </p:nvSpPr>
          <p:spPr>
            <a:xfrm>
              <a:off x="6363100" y="4785950"/>
              <a:ext cx="107000" cy="21800"/>
            </a:xfrm>
            <a:custGeom>
              <a:avLst/>
              <a:gdLst/>
              <a:ahLst/>
              <a:cxnLst/>
              <a:rect l="l" t="t" r="r" b="b"/>
              <a:pathLst>
                <a:path w="4280" h="872" extrusionOk="0">
                  <a:moveTo>
                    <a:pt x="1" y="1"/>
                  </a:moveTo>
                  <a:cubicBezTo>
                    <a:pt x="1" y="158"/>
                    <a:pt x="79" y="354"/>
                    <a:pt x="79" y="472"/>
                  </a:cubicBezTo>
                  <a:lnTo>
                    <a:pt x="4005" y="864"/>
                  </a:lnTo>
                  <a:cubicBezTo>
                    <a:pt x="4021" y="869"/>
                    <a:pt x="4037" y="872"/>
                    <a:pt x="4052" y="872"/>
                  </a:cubicBezTo>
                  <a:cubicBezTo>
                    <a:pt x="4153" y="872"/>
                    <a:pt x="4246" y="770"/>
                    <a:pt x="4280" y="668"/>
                  </a:cubicBezTo>
                  <a:cubicBezTo>
                    <a:pt x="4280" y="511"/>
                    <a:pt x="4162" y="393"/>
                    <a:pt x="4044" y="39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8"/>
            <p:cNvSpPr/>
            <p:nvPr/>
          </p:nvSpPr>
          <p:spPr>
            <a:xfrm>
              <a:off x="6185475" y="4484650"/>
              <a:ext cx="291500" cy="357275"/>
            </a:xfrm>
            <a:custGeom>
              <a:avLst/>
              <a:gdLst/>
              <a:ahLst/>
              <a:cxnLst/>
              <a:rect l="l" t="t" r="r" b="b"/>
              <a:pathLst>
                <a:path w="11660" h="14291" extrusionOk="0">
                  <a:moveTo>
                    <a:pt x="197" y="1"/>
                  </a:moveTo>
                  <a:cubicBezTo>
                    <a:pt x="190" y="109"/>
                    <a:pt x="191" y="218"/>
                    <a:pt x="197" y="325"/>
                  </a:cubicBezTo>
                  <a:lnTo>
                    <a:pt x="197" y="325"/>
                  </a:lnTo>
                  <a:lnTo>
                    <a:pt x="197" y="1"/>
                  </a:lnTo>
                  <a:close/>
                  <a:moveTo>
                    <a:pt x="197" y="325"/>
                  </a:moveTo>
                  <a:lnTo>
                    <a:pt x="197" y="2945"/>
                  </a:lnTo>
                  <a:cubicBezTo>
                    <a:pt x="197" y="2945"/>
                    <a:pt x="1" y="4751"/>
                    <a:pt x="5889" y="8284"/>
                  </a:cubicBezTo>
                  <a:cubicBezTo>
                    <a:pt x="5889" y="8284"/>
                    <a:pt x="11660" y="11464"/>
                    <a:pt x="11660" y="14290"/>
                  </a:cubicBezTo>
                  <a:lnTo>
                    <a:pt x="11660" y="11464"/>
                  </a:lnTo>
                  <a:cubicBezTo>
                    <a:pt x="11660" y="11464"/>
                    <a:pt x="10796" y="9187"/>
                    <a:pt x="5967" y="6321"/>
                  </a:cubicBezTo>
                  <a:cubicBezTo>
                    <a:pt x="5967" y="6321"/>
                    <a:pt x="383" y="3529"/>
                    <a:pt x="197" y="325"/>
                  </a:cubicBezTo>
                  <a:close/>
                </a:path>
              </a:pathLst>
            </a:custGeom>
            <a:solidFill>
              <a:srgbClr val="BF00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6203150" y="4903525"/>
              <a:ext cx="100125" cy="16900"/>
            </a:xfrm>
            <a:custGeom>
              <a:avLst/>
              <a:gdLst/>
              <a:ahLst/>
              <a:cxnLst/>
              <a:rect l="l" t="t" r="r" b="b"/>
              <a:pathLst>
                <a:path w="4005" h="676" extrusionOk="0">
                  <a:moveTo>
                    <a:pt x="189" y="1"/>
                  </a:moveTo>
                  <a:cubicBezTo>
                    <a:pt x="88" y="1"/>
                    <a:pt x="0" y="103"/>
                    <a:pt x="0" y="205"/>
                  </a:cubicBezTo>
                  <a:cubicBezTo>
                    <a:pt x="0" y="362"/>
                    <a:pt x="79" y="479"/>
                    <a:pt x="236" y="479"/>
                  </a:cubicBezTo>
                  <a:lnTo>
                    <a:pt x="3965" y="676"/>
                  </a:lnTo>
                  <a:cubicBezTo>
                    <a:pt x="4004" y="519"/>
                    <a:pt x="4004" y="322"/>
                    <a:pt x="4004" y="165"/>
                  </a:cubicBezTo>
                  <a:lnTo>
                    <a:pt x="236" y="8"/>
                  </a:lnTo>
                  <a:cubicBezTo>
                    <a:pt x="220" y="3"/>
                    <a:pt x="204" y="1"/>
                    <a:pt x="189" y="1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6282625" y="5006775"/>
              <a:ext cx="63825" cy="18675"/>
            </a:xfrm>
            <a:custGeom>
              <a:avLst/>
              <a:gdLst/>
              <a:ahLst/>
              <a:cxnLst/>
              <a:rect l="l" t="t" r="r" b="b"/>
              <a:pathLst>
                <a:path w="2553" h="747" extrusionOk="0">
                  <a:moveTo>
                    <a:pt x="79" y="0"/>
                  </a:moveTo>
                  <a:cubicBezTo>
                    <a:pt x="79" y="118"/>
                    <a:pt x="1" y="314"/>
                    <a:pt x="40" y="471"/>
                  </a:cubicBezTo>
                  <a:lnTo>
                    <a:pt x="2238" y="746"/>
                  </a:lnTo>
                  <a:cubicBezTo>
                    <a:pt x="2395" y="746"/>
                    <a:pt x="2513" y="668"/>
                    <a:pt x="2513" y="511"/>
                  </a:cubicBezTo>
                  <a:cubicBezTo>
                    <a:pt x="2553" y="393"/>
                    <a:pt x="2435" y="275"/>
                    <a:pt x="2317" y="2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6309125" y="5059775"/>
              <a:ext cx="125650" cy="19825"/>
            </a:xfrm>
            <a:custGeom>
              <a:avLst/>
              <a:gdLst/>
              <a:ahLst/>
              <a:cxnLst/>
              <a:rect l="l" t="t" r="r" b="b"/>
              <a:pathLst>
                <a:path w="5026" h="793" extrusionOk="0">
                  <a:moveTo>
                    <a:pt x="119" y="0"/>
                  </a:moveTo>
                  <a:cubicBezTo>
                    <a:pt x="79" y="157"/>
                    <a:pt x="1" y="314"/>
                    <a:pt x="1" y="471"/>
                  </a:cubicBezTo>
                  <a:lnTo>
                    <a:pt x="4790" y="785"/>
                  </a:lnTo>
                  <a:cubicBezTo>
                    <a:pt x="4806" y="790"/>
                    <a:pt x="4821" y="793"/>
                    <a:pt x="4836" y="793"/>
                  </a:cubicBezTo>
                  <a:cubicBezTo>
                    <a:pt x="4937" y="793"/>
                    <a:pt x="5026" y="686"/>
                    <a:pt x="5026" y="550"/>
                  </a:cubicBezTo>
                  <a:cubicBezTo>
                    <a:pt x="5026" y="432"/>
                    <a:pt x="4947" y="314"/>
                    <a:pt x="4790" y="314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6183500" y="4825200"/>
              <a:ext cx="291525" cy="357275"/>
            </a:xfrm>
            <a:custGeom>
              <a:avLst/>
              <a:gdLst/>
              <a:ahLst/>
              <a:cxnLst/>
              <a:rect l="l" t="t" r="r" b="b"/>
              <a:pathLst>
                <a:path w="11661" h="14291" extrusionOk="0">
                  <a:moveTo>
                    <a:pt x="197" y="1"/>
                  </a:moveTo>
                  <a:cubicBezTo>
                    <a:pt x="191" y="111"/>
                    <a:pt x="191" y="220"/>
                    <a:pt x="197" y="329"/>
                  </a:cubicBezTo>
                  <a:lnTo>
                    <a:pt x="197" y="329"/>
                  </a:lnTo>
                  <a:lnTo>
                    <a:pt x="197" y="1"/>
                  </a:lnTo>
                  <a:close/>
                  <a:moveTo>
                    <a:pt x="197" y="329"/>
                  </a:moveTo>
                  <a:lnTo>
                    <a:pt x="197" y="2945"/>
                  </a:lnTo>
                  <a:cubicBezTo>
                    <a:pt x="197" y="2945"/>
                    <a:pt x="1" y="4790"/>
                    <a:pt x="5929" y="8284"/>
                  </a:cubicBezTo>
                  <a:cubicBezTo>
                    <a:pt x="5929" y="8284"/>
                    <a:pt x="11660" y="11503"/>
                    <a:pt x="11660" y="14290"/>
                  </a:cubicBezTo>
                  <a:lnTo>
                    <a:pt x="11660" y="11503"/>
                  </a:lnTo>
                  <a:cubicBezTo>
                    <a:pt x="11660" y="11503"/>
                    <a:pt x="10796" y="9187"/>
                    <a:pt x="5968" y="6321"/>
                  </a:cubicBezTo>
                  <a:cubicBezTo>
                    <a:pt x="5968" y="6321"/>
                    <a:pt x="383" y="3565"/>
                    <a:pt x="197" y="329"/>
                  </a:cubicBezTo>
                  <a:close/>
                </a:path>
              </a:pathLst>
            </a:custGeom>
            <a:solidFill>
              <a:srgbClr val="FF7F00"/>
            </a:solidFill>
            <a:ln w="3925" cap="flat" cmpd="sng">
              <a:solidFill>
                <a:srgbClr val="000000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6156025" y="2694575"/>
              <a:ext cx="69700" cy="90325"/>
            </a:xfrm>
            <a:custGeom>
              <a:avLst/>
              <a:gdLst/>
              <a:ahLst/>
              <a:cxnLst/>
              <a:rect l="l" t="t" r="r" b="b"/>
              <a:pathLst>
                <a:path w="2788" h="3613" extrusionOk="0">
                  <a:moveTo>
                    <a:pt x="1375" y="0"/>
                  </a:moveTo>
                  <a:cubicBezTo>
                    <a:pt x="1139" y="0"/>
                    <a:pt x="904" y="40"/>
                    <a:pt x="707" y="118"/>
                  </a:cubicBezTo>
                  <a:cubicBezTo>
                    <a:pt x="511" y="197"/>
                    <a:pt x="393" y="315"/>
                    <a:pt x="276" y="472"/>
                  </a:cubicBezTo>
                  <a:cubicBezTo>
                    <a:pt x="158" y="629"/>
                    <a:pt x="119" y="786"/>
                    <a:pt x="119" y="982"/>
                  </a:cubicBezTo>
                  <a:cubicBezTo>
                    <a:pt x="119" y="1139"/>
                    <a:pt x="158" y="1257"/>
                    <a:pt x="236" y="1414"/>
                  </a:cubicBezTo>
                  <a:cubicBezTo>
                    <a:pt x="315" y="1531"/>
                    <a:pt x="472" y="1649"/>
                    <a:pt x="629" y="1728"/>
                  </a:cubicBezTo>
                  <a:cubicBezTo>
                    <a:pt x="747" y="1806"/>
                    <a:pt x="982" y="1885"/>
                    <a:pt x="1296" y="1963"/>
                  </a:cubicBezTo>
                  <a:cubicBezTo>
                    <a:pt x="1610" y="2042"/>
                    <a:pt x="1846" y="2081"/>
                    <a:pt x="1924" y="2120"/>
                  </a:cubicBezTo>
                  <a:cubicBezTo>
                    <a:pt x="2081" y="2160"/>
                    <a:pt x="2199" y="2238"/>
                    <a:pt x="2238" y="2317"/>
                  </a:cubicBezTo>
                  <a:cubicBezTo>
                    <a:pt x="2317" y="2395"/>
                    <a:pt x="2356" y="2513"/>
                    <a:pt x="2356" y="2631"/>
                  </a:cubicBezTo>
                  <a:cubicBezTo>
                    <a:pt x="2356" y="2709"/>
                    <a:pt x="2317" y="2827"/>
                    <a:pt x="2238" y="2905"/>
                  </a:cubicBezTo>
                  <a:cubicBezTo>
                    <a:pt x="2160" y="3023"/>
                    <a:pt x="2081" y="3062"/>
                    <a:pt x="1924" y="3141"/>
                  </a:cubicBezTo>
                  <a:cubicBezTo>
                    <a:pt x="1807" y="3180"/>
                    <a:pt x="1650" y="3219"/>
                    <a:pt x="1453" y="3219"/>
                  </a:cubicBezTo>
                  <a:cubicBezTo>
                    <a:pt x="1257" y="3219"/>
                    <a:pt x="1100" y="3180"/>
                    <a:pt x="943" y="3102"/>
                  </a:cubicBezTo>
                  <a:cubicBezTo>
                    <a:pt x="786" y="3023"/>
                    <a:pt x="668" y="2945"/>
                    <a:pt x="590" y="2827"/>
                  </a:cubicBezTo>
                  <a:cubicBezTo>
                    <a:pt x="511" y="2709"/>
                    <a:pt x="472" y="2591"/>
                    <a:pt x="433" y="2395"/>
                  </a:cubicBezTo>
                  <a:lnTo>
                    <a:pt x="1" y="2434"/>
                  </a:lnTo>
                  <a:cubicBezTo>
                    <a:pt x="1" y="2670"/>
                    <a:pt x="79" y="2866"/>
                    <a:pt x="197" y="3062"/>
                  </a:cubicBezTo>
                  <a:cubicBezTo>
                    <a:pt x="315" y="3259"/>
                    <a:pt x="472" y="3377"/>
                    <a:pt x="707" y="3494"/>
                  </a:cubicBezTo>
                  <a:cubicBezTo>
                    <a:pt x="904" y="3573"/>
                    <a:pt x="1179" y="3612"/>
                    <a:pt x="1493" y="3612"/>
                  </a:cubicBezTo>
                  <a:cubicBezTo>
                    <a:pt x="1728" y="3612"/>
                    <a:pt x="1964" y="3573"/>
                    <a:pt x="2160" y="3494"/>
                  </a:cubicBezTo>
                  <a:cubicBezTo>
                    <a:pt x="2356" y="3416"/>
                    <a:pt x="2513" y="3259"/>
                    <a:pt x="2631" y="3102"/>
                  </a:cubicBezTo>
                  <a:cubicBezTo>
                    <a:pt x="2749" y="2945"/>
                    <a:pt x="2788" y="2748"/>
                    <a:pt x="2788" y="2591"/>
                  </a:cubicBezTo>
                  <a:cubicBezTo>
                    <a:pt x="2788" y="2395"/>
                    <a:pt x="2749" y="2238"/>
                    <a:pt x="2631" y="2081"/>
                  </a:cubicBezTo>
                  <a:cubicBezTo>
                    <a:pt x="2552" y="1924"/>
                    <a:pt x="2395" y="1806"/>
                    <a:pt x="2199" y="1728"/>
                  </a:cubicBezTo>
                  <a:cubicBezTo>
                    <a:pt x="2042" y="1649"/>
                    <a:pt x="1807" y="1571"/>
                    <a:pt x="1414" y="1492"/>
                  </a:cubicBezTo>
                  <a:cubicBezTo>
                    <a:pt x="1021" y="1414"/>
                    <a:pt x="786" y="1335"/>
                    <a:pt x="707" y="1257"/>
                  </a:cubicBezTo>
                  <a:cubicBezTo>
                    <a:pt x="629" y="1178"/>
                    <a:pt x="590" y="1060"/>
                    <a:pt x="590" y="943"/>
                  </a:cubicBezTo>
                  <a:cubicBezTo>
                    <a:pt x="590" y="786"/>
                    <a:pt x="629" y="668"/>
                    <a:pt x="786" y="550"/>
                  </a:cubicBezTo>
                  <a:cubicBezTo>
                    <a:pt x="904" y="472"/>
                    <a:pt x="1100" y="393"/>
                    <a:pt x="1375" y="393"/>
                  </a:cubicBezTo>
                  <a:cubicBezTo>
                    <a:pt x="1650" y="393"/>
                    <a:pt x="1846" y="472"/>
                    <a:pt x="2003" y="589"/>
                  </a:cubicBezTo>
                  <a:cubicBezTo>
                    <a:pt x="2121" y="707"/>
                    <a:pt x="2199" y="864"/>
                    <a:pt x="2238" y="1060"/>
                  </a:cubicBezTo>
                  <a:lnTo>
                    <a:pt x="2670" y="1060"/>
                  </a:lnTo>
                  <a:cubicBezTo>
                    <a:pt x="2670" y="825"/>
                    <a:pt x="2631" y="668"/>
                    <a:pt x="2513" y="472"/>
                  </a:cubicBezTo>
                  <a:cubicBezTo>
                    <a:pt x="2395" y="315"/>
                    <a:pt x="2238" y="197"/>
                    <a:pt x="2042" y="118"/>
                  </a:cubicBezTo>
                  <a:cubicBezTo>
                    <a:pt x="1846" y="40"/>
                    <a:pt x="1610" y="0"/>
                    <a:pt x="1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6236500" y="2719100"/>
              <a:ext cx="58925" cy="65800"/>
            </a:xfrm>
            <a:custGeom>
              <a:avLst/>
              <a:gdLst/>
              <a:ahLst/>
              <a:cxnLst/>
              <a:rect l="l" t="t" r="r" b="b"/>
              <a:pathLst>
                <a:path w="2357" h="2632" extrusionOk="0">
                  <a:moveTo>
                    <a:pt x="1218" y="354"/>
                  </a:moveTo>
                  <a:cubicBezTo>
                    <a:pt x="1414" y="354"/>
                    <a:pt x="1610" y="433"/>
                    <a:pt x="1728" y="590"/>
                  </a:cubicBezTo>
                  <a:cubicBezTo>
                    <a:pt x="1807" y="707"/>
                    <a:pt x="1885" y="865"/>
                    <a:pt x="1885" y="1061"/>
                  </a:cubicBezTo>
                  <a:lnTo>
                    <a:pt x="472" y="1061"/>
                  </a:lnTo>
                  <a:cubicBezTo>
                    <a:pt x="472" y="865"/>
                    <a:pt x="550" y="668"/>
                    <a:pt x="707" y="550"/>
                  </a:cubicBezTo>
                  <a:cubicBezTo>
                    <a:pt x="825" y="393"/>
                    <a:pt x="982" y="354"/>
                    <a:pt x="1218" y="354"/>
                  </a:cubicBezTo>
                  <a:close/>
                  <a:moveTo>
                    <a:pt x="1179" y="1"/>
                  </a:moveTo>
                  <a:cubicBezTo>
                    <a:pt x="825" y="1"/>
                    <a:pt x="550" y="119"/>
                    <a:pt x="354" y="354"/>
                  </a:cubicBezTo>
                  <a:cubicBezTo>
                    <a:pt x="119" y="590"/>
                    <a:pt x="1" y="904"/>
                    <a:pt x="1" y="1336"/>
                  </a:cubicBezTo>
                  <a:cubicBezTo>
                    <a:pt x="1" y="1767"/>
                    <a:pt x="119" y="2081"/>
                    <a:pt x="315" y="2317"/>
                  </a:cubicBezTo>
                  <a:cubicBezTo>
                    <a:pt x="550" y="2513"/>
                    <a:pt x="864" y="2631"/>
                    <a:pt x="1218" y="2631"/>
                  </a:cubicBezTo>
                  <a:cubicBezTo>
                    <a:pt x="1532" y="2631"/>
                    <a:pt x="1767" y="2592"/>
                    <a:pt x="1964" y="2435"/>
                  </a:cubicBezTo>
                  <a:cubicBezTo>
                    <a:pt x="2121" y="2278"/>
                    <a:pt x="2278" y="2081"/>
                    <a:pt x="2356" y="1807"/>
                  </a:cubicBezTo>
                  <a:lnTo>
                    <a:pt x="1885" y="1767"/>
                  </a:lnTo>
                  <a:cubicBezTo>
                    <a:pt x="1846" y="1964"/>
                    <a:pt x="1728" y="2081"/>
                    <a:pt x="1610" y="2160"/>
                  </a:cubicBezTo>
                  <a:cubicBezTo>
                    <a:pt x="1532" y="2238"/>
                    <a:pt x="1375" y="2278"/>
                    <a:pt x="1218" y="2278"/>
                  </a:cubicBezTo>
                  <a:cubicBezTo>
                    <a:pt x="1021" y="2278"/>
                    <a:pt x="825" y="2199"/>
                    <a:pt x="707" y="2081"/>
                  </a:cubicBezTo>
                  <a:cubicBezTo>
                    <a:pt x="550" y="1924"/>
                    <a:pt x="472" y="1689"/>
                    <a:pt x="433" y="1414"/>
                  </a:cubicBezTo>
                  <a:lnTo>
                    <a:pt x="2356" y="1414"/>
                  </a:lnTo>
                  <a:cubicBezTo>
                    <a:pt x="2356" y="1375"/>
                    <a:pt x="2356" y="1336"/>
                    <a:pt x="2356" y="1296"/>
                  </a:cubicBezTo>
                  <a:cubicBezTo>
                    <a:pt x="2356" y="904"/>
                    <a:pt x="2238" y="550"/>
                    <a:pt x="2042" y="315"/>
                  </a:cubicBezTo>
                  <a:cubicBezTo>
                    <a:pt x="1807" y="79"/>
                    <a:pt x="1532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6308150" y="2719100"/>
              <a:ext cx="86400" cy="64800"/>
            </a:xfrm>
            <a:custGeom>
              <a:avLst/>
              <a:gdLst/>
              <a:ahLst/>
              <a:cxnLst/>
              <a:rect l="l" t="t" r="r" b="b"/>
              <a:pathLst>
                <a:path w="3456" h="2592" extrusionOk="0">
                  <a:moveTo>
                    <a:pt x="1178" y="1"/>
                  </a:moveTo>
                  <a:cubicBezTo>
                    <a:pt x="1021" y="1"/>
                    <a:pt x="864" y="40"/>
                    <a:pt x="707" y="79"/>
                  </a:cubicBezTo>
                  <a:cubicBezTo>
                    <a:pt x="589" y="158"/>
                    <a:pt x="472" y="276"/>
                    <a:pt x="393" y="393"/>
                  </a:cubicBezTo>
                  <a:lnTo>
                    <a:pt x="393" y="40"/>
                  </a:lnTo>
                  <a:lnTo>
                    <a:pt x="1" y="40"/>
                  </a:lnTo>
                  <a:lnTo>
                    <a:pt x="1" y="2592"/>
                  </a:lnTo>
                  <a:lnTo>
                    <a:pt x="432" y="2592"/>
                  </a:lnTo>
                  <a:lnTo>
                    <a:pt x="432" y="1257"/>
                  </a:lnTo>
                  <a:cubicBezTo>
                    <a:pt x="432" y="1022"/>
                    <a:pt x="472" y="865"/>
                    <a:pt x="511" y="747"/>
                  </a:cubicBezTo>
                  <a:cubicBezTo>
                    <a:pt x="550" y="629"/>
                    <a:pt x="629" y="511"/>
                    <a:pt x="746" y="472"/>
                  </a:cubicBezTo>
                  <a:cubicBezTo>
                    <a:pt x="825" y="393"/>
                    <a:pt x="943" y="354"/>
                    <a:pt x="1060" y="354"/>
                  </a:cubicBezTo>
                  <a:cubicBezTo>
                    <a:pt x="1217" y="354"/>
                    <a:pt x="1335" y="393"/>
                    <a:pt x="1414" y="511"/>
                  </a:cubicBezTo>
                  <a:cubicBezTo>
                    <a:pt x="1492" y="590"/>
                    <a:pt x="1532" y="747"/>
                    <a:pt x="1532" y="943"/>
                  </a:cubicBezTo>
                  <a:lnTo>
                    <a:pt x="1532" y="2592"/>
                  </a:lnTo>
                  <a:lnTo>
                    <a:pt x="1963" y="2592"/>
                  </a:lnTo>
                  <a:lnTo>
                    <a:pt x="1963" y="1100"/>
                  </a:lnTo>
                  <a:cubicBezTo>
                    <a:pt x="1963" y="865"/>
                    <a:pt x="2003" y="668"/>
                    <a:pt x="2120" y="550"/>
                  </a:cubicBezTo>
                  <a:cubicBezTo>
                    <a:pt x="2238" y="433"/>
                    <a:pt x="2395" y="354"/>
                    <a:pt x="2591" y="354"/>
                  </a:cubicBezTo>
                  <a:cubicBezTo>
                    <a:pt x="2670" y="354"/>
                    <a:pt x="2748" y="393"/>
                    <a:pt x="2827" y="433"/>
                  </a:cubicBezTo>
                  <a:cubicBezTo>
                    <a:pt x="2905" y="472"/>
                    <a:pt x="2945" y="550"/>
                    <a:pt x="2984" y="629"/>
                  </a:cubicBezTo>
                  <a:cubicBezTo>
                    <a:pt x="3023" y="668"/>
                    <a:pt x="3023" y="825"/>
                    <a:pt x="3023" y="982"/>
                  </a:cubicBezTo>
                  <a:lnTo>
                    <a:pt x="3023" y="2592"/>
                  </a:lnTo>
                  <a:lnTo>
                    <a:pt x="3455" y="2592"/>
                  </a:lnTo>
                  <a:lnTo>
                    <a:pt x="3455" y="825"/>
                  </a:lnTo>
                  <a:cubicBezTo>
                    <a:pt x="3455" y="550"/>
                    <a:pt x="3416" y="315"/>
                    <a:pt x="3259" y="197"/>
                  </a:cubicBezTo>
                  <a:cubicBezTo>
                    <a:pt x="3141" y="40"/>
                    <a:pt x="2945" y="1"/>
                    <a:pt x="2670" y="1"/>
                  </a:cubicBezTo>
                  <a:cubicBezTo>
                    <a:pt x="2356" y="1"/>
                    <a:pt x="2081" y="119"/>
                    <a:pt x="1885" y="433"/>
                  </a:cubicBezTo>
                  <a:cubicBezTo>
                    <a:pt x="1846" y="276"/>
                    <a:pt x="1767" y="197"/>
                    <a:pt x="1649" y="119"/>
                  </a:cubicBezTo>
                  <a:cubicBezTo>
                    <a:pt x="1532" y="40"/>
                    <a:pt x="1374" y="1"/>
                    <a:pt x="1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6411200" y="2695550"/>
              <a:ext cx="10825" cy="88350"/>
            </a:xfrm>
            <a:custGeom>
              <a:avLst/>
              <a:gdLst/>
              <a:ahLst/>
              <a:cxnLst/>
              <a:rect l="l" t="t" r="r" b="b"/>
              <a:pathLst>
                <a:path w="433" h="3534" extrusionOk="0">
                  <a:moveTo>
                    <a:pt x="0" y="1"/>
                  </a:moveTo>
                  <a:lnTo>
                    <a:pt x="0" y="511"/>
                  </a:lnTo>
                  <a:lnTo>
                    <a:pt x="432" y="511"/>
                  </a:lnTo>
                  <a:lnTo>
                    <a:pt x="432" y="1"/>
                  </a:lnTo>
                  <a:close/>
                  <a:moveTo>
                    <a:pt x="0" y="982"/>
                  </a:moveTo>
                  <a:lnTo>
                    <a:pt x="0" y="3534"/>
                  </a:lnTo>
                  <a:lnTo>
                    <a:pt x="432" y="3534"/>
                  </a:lnTo>
                  <a:lnTo>
                    <a:pt x="432" y="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6433775" y="2746600"/>
              <a:ext cx="33400" cy="10800"/>
            </a:xfrm>
            <a:custGeom>
              <a:avLst/>
              <a:gdLst/>
              <a:ahLst/>
              <a:cxnLst/>
              <a:rect l="l" t="t" r="r" b="b"/>
              <a:pathLst>
                <a:path w="1336" h="432" extrusionOk="0">
                  <a:moveTo>
                    <a:pt x="0" y="0"/>
                  </a:moveTo>
                  <a:lnTo>
                    <a:pt x="0" y="432"/>
                  </a:lnTo>
                  <a:lnTo>
                    <a:pt x="1335" y="432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5970550" y="2866325"/>
              <a:ext cx="55975" cy="65775"/>
            </a:xfrm>
            <a:custGeom>
              <a:avLst/>
              <a:gdLst/>
              <a:ahLst/>
              <a:cxnLst/>
              <a:rect l="l" t="t" r="r" b="b"/>
              <a:pathLst>
                <a:path w="2239" h="2631" extrusionOk="0">
                  <a:moveTo>
                    <a:pt x="1178" y="0"/>
                  </a:moveTo>
                  <a:cubicBezTo>
                    <a:pt x="943" y="0"/>
                    <a:pt x="746" y="40"/>
                    <a:pt x="589" y="118"/>
                  </a:cubicBezTo>
                  <a:cubicBezTo>
                    <a:pt x="393" y="236"/>
                    <a:pt x="236" y="393"/>
                    <a:pt x="157" y="589"/>
                  </a:cubicBezTo>
                  <a:cubicBezTo>
                    <a:pt x="79" y="825"/>
                    <a:pt x="0" y="1060"/>
                    <a:pt x="0" y="1335"/>
                  </a:cubicBezTo>
                  <a:cubicBezTo>
                    <a:pt x="0" y="1767"/>
                    <a:pt x="118" y="2081"/>
                    <a:pt x="354" y="2316"/>
                  </a:cubicBezTo>
                  <a:cubicBezTo>
                    <a:pt x="550" y="2513"/>
                    <a:pt x="825" y="2630"/>
                    <a:pt x="1178" y="2630"/>
                  </a:cubicBezTo>
                  <a:cubicBezTo>
                    <a:pt x="1453" y="2630"/>
                    <a:pt x="1688" y="2552"/>
                    <a:pt x="1885" y="2395"/>
                  </a:cubicBezTo>
                  <a:cubicBezTo>
                    <a:pt x="2081" y="2238"/>
                    <a:pt x="2199" y="2002"/>
                    <a:pt x="2238" y="1728"/>
                  </a:cubicBezTo>
                  <a:lnTo>
                    <a:pt x="1806" y="1649"/>
                  </a:lnTo>
                  <a:cubicBezTo>
                    <a:pt x="1767" y="1885"/>
                    <a:pt x="1688" y="2042"/>
                    <a:pt x="1610" y="2120"/>
                  </a:cubicBezTo>
                  <a:cubicBezTo>
                    <a:pt x="1492" y="2238"/>
                    <a:pt x="1335" y="2277"/>
                    <a:pt x="1178" y="2277"/>
                  </a:cubicBezTo>
                  <a:cubicBezTo>
                    <a:pt x="943" y="2277"/>
                    <a:pt x="786" y="2199"/>
                    <a:pt x="668" y="2042"/>
                  </a:cubicBezTo>
                  <a:cubicBezTo>
                    <a:pt x="511" y="1885"/>
                    <a:pt x="471" y="1649"/>
                    <a:pt x="471" y="1296"/>
                  </a:cubicBezTo>
                  <a:cubicBezTo>
                    <a:pt x="471" y="982"/>
                    <a:pt x="550" y="746"/>
                    <a:pt x="668" y="589"/>
                  </a:cubicBezTo>
                  <a:cubicBezTo>
                    <a:pt x="786" y="432"/>
                    <a:pt x="982" y="354"/>
                    <a:pt x="1178" y="354"/>
                  </a:cubicBezTo>
                  <a:cubicBezTo>
                    <a:pt x="1335" y="354"/>
                    <a:pt x="1453" y="393"/>
                    <a:pt x="1571" y="471"/>
                  </a:cubicBezTo>
                  <a:cubicBezTo>
                    <a:pt x="1649" y="550"/>
                    <a:pt x="1728" y="668"/>
                    <a:pt x="1767" y="864"/>
                  </a:cubicBezTo>
                  <a:lnTo>
                    <a:pt x="2199" y="785"/>
                  </a:lnTo>
                  <a:cubicBezTo>
                    <a:pt x="2160" y="511"/>
                    <a:pt x="2042" y="314"/>
                    <a:pt x="1845" y="197"/>
                  </a:cubicBezTo>
                  <a:cubicBezTo>
                    <a:pt x="1688" y="40"/>
                    <a:pt x="1453" y="0"/>
                    <a:pt x="1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6031400" y="2866325"/>
              <a:ext cx="59875" cy="65775"/>
            </a:xfrm>
            <a:custGeom>
              <a:avLst/>
              <a:gdLst/>
              <a:ahLst/>
              <a:cxnLst/>
              <a:rect l="l" t="t" r="r" b="b"/>
              <a:pathLst>
                <a:path w="2395" h="2631" extrusionOk="0">
                  <a:moveTo>
                    <a:pt x="1217" y="354"/>
                  </a:moveTo>
                  <a:cubicBezTo>
                    <a:pt x="1414" y="354"/>
                    <a:pt x="1610" y="432"/>
                    <a:pt x="1728" y="589"/>
                  </a:cubicBezTo>
                  <a:cubicBezTo>
                    <a:pt x="1885" y="746"/>
                    <a:pt x="1963" y="982"/>
                    <a:pt x="1963" y="1296"/>
                  </a:cubicBezTo>
                  <a:cubicBezTo>
                    <a:pt x="1963" y="1649"/>
                    <a:pt x="1885" y="1885"/>
                    <a:pt x="1728" y="2042"/>
                  </a:cubicBezTo>
                  <a:cubicBezTo>
                    <a:pt x="1610" y="2199"/>
                    <a:pt x="1414" y="2277"/>
                    <a:pt x="1217" y="2277"/>
                  </a:cubicBezTo>
                  <a:cubicBezTo>
                    <a:pt x="982" y="2277"/>
                    <a:pt x="825" y="2199"/>
                    <a:pt x="668" y="2042"/>
                  </a:cubicBezTo>
                  <a:cubicBezTo>
                    <a:pt x="511" y="1885"/>
                    <a:pt x="471" y="1649"/>
                    <a:pt x="471" y="1296"/>
                  </a:cubicBezTo>
                  <a:cubicBezTo>
                    <a:pt x="471" y="982"/>
                    <a:pt x="511" y="746"/>
                    <a:pt x="668" y="589"/>
                  </a:cubicBezTo>
                  <a:cubicBezTo>
                    <a:pt x="825" y="432"/>
                    <a:pt x="982" y="354"/>
                    <a:pt x="1217" y="354"/>
                  </a:cubicBezTo>
                  <a:close/>
                  <a:moveTo>
                    <a:pt x="1217" y="0"/>
                  </a:moveTo>
                  <a:cubicBezTo>
                    <a:pt x="903" y="0"/>
                    <a:pt x="628" y="79"/>
                    <a:pt x="393" y="275"/>
                  </a:cubicBezTo>
                  <a:cubicBezTo>
                    <a:pt x="157" y="511"/>
                    <a:pt x="0" y="825"/>
                    <a:pt x="0" y="1296"/>
                  </a:cubicBezTo>
                  <a:cubicBezTo>
                    <a:pt x="0" y="1728"/>
                    <a:pt x="118" y="2081"/>
                    <a:pt x="354" y="2316"/>
                  </a:cubicBezTo>
                  <a:cubicBezTo>
                    <a:pt x="550" y="2513"/>
                    <a:pt x="864" y="2630"/>
                    <a:pt x="1217" y="2630"/>
                  </a:cubicBezTo>
                  <a:cubicBezTo>
                    <a:pt x="1414" y="2630"/>
                    <a:pt x="1610" y="2591"/>
                    <a:pt x="1806" y="2473"/>
                  </a:cubicBezTo>
                  <a:cubicBezTo>
                    <a:pt x="2002" y="2395"/>
                    <a:pt x="2159" y="2238"/>
                    <a:pt x="2238" y="2042"/>
                  </a:cubicBezTo>
                  <a:cubicBezTo>
                    <a:pt x="2356" y="1845"/>
                    <a:pt x="2395" y="1610"/>
                    <a:pt x="2395" y="1296"/>
                  </a:cubicBezTo>
                  <a:cubicBezTo>
                    <a:pt x="2395" y="864"/>
                    <a:pt x="2277" y="550"/>
                    <a:pt x="2042" y="314"/>
                  </a:cubicBezTo>
                  <a:cubicBezTo>
                    <a:pt x="1845" y="79"/>
                    <a:pt x="1531" y="0"/>
                    <a:pt x="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6104025" y="2866325"/>
              <a:ext cx="51050" cy="64800"/>
            </a:xfrm>
            <a:custGeom>
              <a:avLst/>
              <a:gdLst/>
              <a:ahLst/>
              <a:cxnLst/>
              <a:rect l="l" t="t" r="r" b="b"/>
              <a:pathLst>
                <a:path w="2042" h="2592" extrusionOk="0">
                  <a:moveTo>
                    <a:pt x="1178" y="0"/>
                  </a:moveTo>
                  <a:cubicBezTo>
                    <a:pt x="825" y="0"/>
                    <a:pt x="550" y="118"/>
                    <a:pt x="393" y="393"/>
                  </a:cubicBezTo>
                  <a:lnTo>
                    <a:pt x="393" y="40"/>
                  </a:lnTo>
                  <a:lnTo>
                    <a:pt x="0" y="40"/>
                  </a:lnTo>
                  <a:lnTo>
                    <a:pt x="0" y="2591"/>
                  </a:lnTo>
                  <a:lnTo>
                    <a:pt x="432" y="2591"/>
                  </a:lnTo>
                  <a:lnTo>
                    <a:pt x="432" y="1178"/>
                  </a:lnTo>
                  <a:cubicBezTo>
                    <a:pt x="432" y="864"/>
                    <a:pt x="471" y="668"/>
                    <a:pt x="628" y="550"/>
                  </a:cubicBezTo>
                  <a:cubicBezTo>
                    <a:pt x="746" y="432"/>
                    <a:pt x="903" y="354"/>
                    <a:pt x="1099" y="354"/>
                  </a:cubicBezTo>
                  <a:cubicBezTo>
                    <a:pt x="1217" y="354"/>
                    <a:pt x="1296" y="393"/>
                    <a:pt x="1413" y="432"/>
                  </a:cubicBezTo>
                  <a:cubicBezTo>
                    <a:pt x="1492" y="471"/>
                    <a:pt x="1531" y="550"/>
                    <a:pt x="1570" y="628"/>
                  </a:cubicBezTo>
                  <a:cubicBezTo>
                    <a:pt x="1610" y="746"/>
                    <a:pt x="1610" y="864"/>
                    <a:pt x="1610" y="1021"/>
                  </a:cubicBezTo>
                  <a:lnTo>
                    <a:pt x="1610" y="2591"/>
                  </a:lnTo>
                  <a:lnTo>
                    <a:pt x="2042" y="2591"/>
                  </a:lnTo>
                  <a:lnTo>
                    <a:pt x="2042" y="1021"/>
                  </a:lnTo>
                  <a:cubicBezTo>
                    <a:pt x="2042" y="825"/>
                    <a:pt x="2042" y="668"/>
                    <a:pt x="2042" y="589"/>
                  </a:cubicBezTo>
                  <a:cubicBezTo>
                    <a:pt x="2002" y="471"/>
                    <a:pt x="1963" y="354"/>
                    <a:pt x="1885" y="275"/>
                  </a:cubicBezTo>
                  <a:cubicBezTo>
                    <a:pt x="1845" y="197"/>
                    <a:pt x="1728" y="118"/>
                    <a:pt x="1610" y="79"/>
                  </a:cubicBezTo>
                  <a:cubicBezTo>
                    <a:pt x="1492" y="0"/>
                    <a:pt x="1335" y="0"/>
                    <a:pt x="1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6167800" y="2866325"/>
              <a:ext cx="53025" cy="65775"/>
            </a:xfrm>
            <a:custGeom>
              <a:avLst/>
              <a:gdLst/>
              <a:ahLst/>
              <a:cxnLst/>
              <a:rect l="l" t="t" r="r" b="b"/>
              <a:pathLst>
                <a:path w="2121" h="2631" extrusionOk="0">
                  <a:moveTo>
                    <a:pt x="1022" y="0"/>
                  </a:moveTo>
                  <a:cubicBezTo>
                    <a:pt x="865" y="0"/>
                    <a:pt x="747" y="0"/>
                    <a:pt x="629" y="40"/>
                  </a:cubicBezTo>
                  <a:cubicBezTo>
                    <a:pt x="511" y="79"/>
                    <a:pt x="433" y="118"/>
                    <a:pt x="354" y="157"/>
                  </a:cubicBezTo>
                  <a:cubicBezTo>
                    <a:pt x="276" y="236"/>
                    <a:pt x="197" y="314"/>
                    <a:pt x="158" y="393"/>
                  </a:cubicBezTo>
                  <a:cubicBezTo>
                    <a:pt x="79" y="511"/>
                    <a:pt x="79" y="589"/>
                    <a:pt x="79" y="707"/>
                  </a:cubicBezTo>
                  <a:cubicBezTo>
                    <a:pt x="79" y="825"/>
                    <a:pt x="119" y="942"/>
                    <a:pt x="158" y="1060"/>
                  </a:cubicBezTo>
                  <a:cubicBezTo>
                    <a:pt x="236" y="1178"/>
                    <a:pt x="315" y="1257"/>
                    <a:pt x="433" y="1296"/>
                  </a:cubicBezTo>
                  <a:cubicBezTo>
                    <a:pt x="550" y="1374"/>
                    <a:pt x="786" y="1414"/>
                    <a:pt x="1100" y="1492"/>
                  </a:cubicBezTo>
                  <a:cubicBezTo>
                    <a:pt x="1336" y="1571"/>
                    <a:pt x="1493" y="1610"/>
                    <a:pt x="1532" y="1649"/>
                  </a:cubicBezTo>
                  <a:cubicBezTo>
                    <a:pt x="1610" y="1728"/>
                    <a:pt x="1650" y="1806"/>
                    <a:pt x="1650" y="1885"/>
                  </a:cubicBezTo>
                  <a:cubicBezTo>
                    <a:pt x="1650" y="2002"/>
                    <a:pt x="1610" y="2081"/>
                    <a:pt x="1532" y="2159"/>
                  </a:cubicBezTo>
                  <a:cubicBezTo>
                    <a:pt x="1414" y="2238"/>
                    <a:pt x="1296" y="2277"/>
                    <a:pt x="1100" y="2277"/>
                  </a:cubicBezTo>
                  <a:cubicBezTo>
                    <a:pt x="904" y="2277"/>
                    <a:pt x="747" y="2238"/>
                    <a:pt x="629" y="2159"/>
                  </a:cubicBezTo>
                  <a:cubicBezTo>
                    <a:pt x="511" y="2081"/>
                    <a:pt x="433" y="1924"/>
                    <a:pt x="433" y="1767"/>
                  </a:cubicBezTo>
                  <a:lnTo>
                    <a:pt x="1" y="1845"/>
                  </a:lnTo>
                  <a:cubicBezTo>
                    <a:pt x="40" y="2081"/>
                    <a:pt x="158" y="2316"/>
                    <a:pt x="315" y="2434"/>
                  </a:cubicBezTo>
                  <a:cubicBezTo>
                    <a:pt x="511" y="2591"/>
                    <a:pt x="747" y="2630"/>
                    <a:pt x="1100" y="2630"/>
                  </a:cubicBezTo>
                  <a:cubicBezTo>
                    <a:pt x="1296" y="2630"/>
                    <a:pt x="1453" y="2630"/>
                    <a:pt x="1610" y="2552"/>
                  </a:cubicBezTo>
                  <a:cubicBezTo>
                    <a:pt x="1767" y="2473"/>
                    <a:pt x="1885" y="2356"/>
                    <a:pt x="2003" y="2238"/>
                  </a:cubicBezTo>
                  <a:cubicBezTo>
                    <a:pt x="2081" y="2120"/>
                    <a:pt x="2121" y="2002"/>
                    <a:pt x="2121" y="1845"/>
                  </a:cubicBezTo>
                  <a:cubicBezTo>
                    <a:pt x="2121" y="1688"/>
                    <a:pt x="2081" y="1571"/>
                    <a:pt x="2003" y="1453"/>
                  </a:cubicBezTo>
                  <a:cubicBezTo>
                    <a:pt x="1924" y="1374"/>
                    <a:pt x="1846" y="1296"/>
                    <a:pt x="1728" y="1257"/>
                  </a:cubicBezTo>
                  <a:cubicBezTo>
                    <a:pt x="1610" y="1178"/>
                    <a:pt x="1375" y="1139"/>
                    <a:pt x="1100" y="1060"/>
                  </a:cubicBezTo>
                  <a:cubicBezTo>
                    <a:pt x="865" y="982"/>
                    <a:pt x="747" y="942"/>
                    <a:pt x="708" y="942"/>
                  </a:cubicBezTo>
                  <a:cubicBezTo>
                    <a:pt x="629" y="903"/>
                    <a:pt x="590" y="864"/>
                    <a:pt x="550" y="825"/>
                  </a:cubicBezTo>
                  <a:cubicBezTo>
                    <a:pt x="511" y="785"/>
                    <a:pt x="472" y="707"/>
                    <a:pt x="472" y="668"/>
                  </a:cubicBezTo>
                  <a:cubicBezTo>
                    <a:pt x="472" y="589"/>
                    <a:pt x="511" y="511"/>
                    <a:pt x="629" y="432"/>
                  </a:cubicBezTo>
                  <a:cubicBezTo>
                    <a:pt x="708" y="354"/>
                    <a:pt x="825" y="354"/>
                    <a:pt x="1022" y="354"/>
                  </a:cubicBezTo>
                  <a:cubicBezTo>
                    <a:pt x="1218" y="354"/>
                    <a:pt x="1336" y="393"/>
                    <a:pt x="1414" y="432"/>
                  </a:cubicBezTo>
                  <a:cubicBezTo>
                    <a:pt x="1532" y="511"/>
                    <a:pt x="1571" y="628"/>
                    <a:pt x="1610" y="746"/>
                  </a:cubicBezTo>
                  <a:lnTo>
                    <a:pt x="2003" y="707"/>
                  </a:lnTo>
                  <a:cubicBezTo>
                    <a:pt x="2003" y="550"/>
                    <a:pt x="1924" y="393"/>
                    <a:pt x="1885" y="314"/>
                  </a:cubicBezTo>
                  <a:cubicBezTo>
                    <a:pt x="1807" y="197"/>
                    <a:pt x="1689" y="118"/>
                    <a:pt x="1532" y="79"/>
                  </a:cubicBezTo>
                  <a:cubicBezTo>
                    <a:pt x="1375" y="0"/>
                    <a:pt x="1218" y="0"/>
                    <a:pt x="10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6229650" y="2866325"/>
              <a:ext cx="58900" cy="65775"/>
            </a:xfrm>
            <a:custGeom>
              <a:avLst/>
              <a:gdLst/>
              <a:ahLst/>
              <a:cxnLst/>
              <a:rect l="l" t="t" r="r" b="b"/>
              <a:pathLst>
                <a:path w="2356" h="2631" extrusionOk="0">
                  <a:moveTo>
                    <a:pt x="1217" y="354"/>
                  </a:moveTo>
                  <a:cubicBezTo>
                    <a:pt x="1413" y="354"/>
                    <a:pt x="1610" y="432"/>
                    <a:pt x="1727" y="589"/>
                  </a:cubicBezTo>
                  <a:cubicBezTo>
                    <a:pt x="1806" y="707"/>
                    <a:pt x="1884" y="864"/>
                    <a:pt x="1884" y="1060"/>
                  </a:cubicBezTo>
                  <a:lnTo>
                    <a:pt x="471" y="1060"/>
                  </a:lnTo>
                  <a:cubicBezTo>
                    <a:pt x="471" y="864"/>
                    <a:pt x="550" y="668"/>
                    <a:pt x="707" y="550"/>
                  </a:cubicBezTo>
                  <a:cubicBezTo>
                    <a:pt x="824" y="393"/>
                    <a:pt x="981" y="354"/>
                    <a:pt x="1217" y="354"/>
                  </a:cubicBezTo>
                  <a:close/>
                  <a:moveTo>
                    <a:pt x="1178" y="0"/>
                  </a:moveTo>
                  <a:cubicBezTo>
                    <a:pt x="824" y="0"/>
                    <a:pt x="550" y="118"/>
                    <a:pt x="353" y="354"/>
                  </a:cubicBezTo>
                  <a:cubicBezTo>
                    <a:pt x="118" y="589"/>
                    <a:pt x="0" y="903"/>
                    <a:pt x="0" y="1335"/>
                  </a:cubicBezTo>
                  <a:cubicBezTo>
                    <a:pt x="0" y="1767"/>
                    <a:pt x="118" y="2081"/>
                    <a:pt x="314" y="2316"/>
                  </a:cubicBezTo>
                  <a:cubicBezTo>
                    <a:pt x="550" y="2513"/>
                    <a:pt x="864" y="2630"/>
                    <a:pt x="1217" y="2630"/>
                  </a:cubicBezTo>
                  <a:cubicBezTo>
                    <a:pt x="1531" y="2630"/>
                    <a:pt x="1767" y="2591"/>
                    <a:pt x="1963" y="2434"/>
                  </a:cubicBezTo>
                  <a:cubicBezTo>
                    <a:pt x="2120" y="2277"/>
                    <a:pt x="2277" y="2081"/>
                    <a:pt x="2355" y="1806"/>
                  </a:cubicBezTo>
                  <a:lnTo>
                    <a:pt x="1884" y="1767"/>
                  </a:lnTo>
                  <a:cubicBezTo>
                    <a:pt x="1845" y="1963"/>
                    <a:pt x="1727" y="2081"/>
                    <a:pt x="1610" y="2159"/>
                  </a:cubicBezTo>
                  <a:cubicBezTo>
                    <a:pt x="1531" y="2238"/>
                    <a:pt x="1374" y="2277"/>
                    <a:pt x="1217" y="2277"/>
                  </a:cubicBezTo>
                  <a:cubicBezTo>
                    <a:pt x="1021" y="2277"/>
                    <a:pt x="824" y="2199"/>
                    <a:pt x="707" y="2081"/>
                  </a:cubicBezTo>
                  <a:cubicBezTo>
                    <a:pt x="550" y="1924"/>
                    <a:pt x="471" y="1688"/>
                    <a:pt x="432" y="1414"/>
                  </a:cubicBezTo>
                  <a:lnTo>
                    <a:pt x="2355" y="1414"/>
                  </a:lnTo>
                  <a:cubicBezTo>
                    <a:pt x="2355" y="1374"/>
                    <a:pt x="2355" y="1335"/>
                    <a:pt x="2355" y="1296"/>
                  </a:cubicBezTo>
                  <a:cubicBezTo>
                    <a:pt x="2355" y="903"/>
                    <a:pt x="2238" y="550"/>
                    <a:pt x="2041" y="314"/>
                  </a:cubicBezTo>
                  <a:cubicBezTo>
                    <a:pt x="1806" y="79"/>
                    <a:pt x="1531" y="0"/>
                    <a:pt x="1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6301275" y="2866325"/>
              <a:ext cx="34375" cy="64800"/>
            </a:xfrm>
            <a:custGeom>
              <a:avLst/>
              <a:gdLst/>
              <a:ahLst/>
              <a:cxnLst/>
              <a:rect l="l" t="t" r="r" b="b"/>
              <a:pathLst>
                <a:path w="1375" h="2592" extrusionOk="0">
                  <a:moveTo>
                    <a:pt x="943" y="0"/>
                  </a:moveTo>
                  <a:cubicBezTo>
                    <a:pt x="864" y="0"/>
                    <a:pt x="747" y="0"/>
                    <a:pt x="668" y="79"/>
                  </a:cubicBezTo>
                  <a:cubicBezTo>
                    <a:pt x="590" y="118"/>
                    <a:pt x="511" y="236"/>
                    <a:pt x="393" y="432"/>
                  </a:cubicBezTo>
                  <a:lnTo>
                    <a:pt x="393" y="40"/>
                  </a:lnTo>
                  <a:lnTo>
                    <a:pt x="1" y="40"/>
                  </a:lnTo>
                  <a:lnTo>
                    <a:pt x="1" y="2591"/>
                  </a:lnTo>
                  <a:lnTo>
                    <a:pt x="433" y="2591"/>
                  </a:lnTo>
                  <a:lnTo>
                    <a:pt x="433" y="1257"/>
                  </a:lnTo>
                  <a:cubicBezTo>
                    <a:pt x="433" y="1060"/>
                    <a:pt x="472" y="903"/>
                    <a:pt x="511" y="746"/>
                  </a:cubicBezTo>
                  <a:cubicBezTo>
                    <a:pt x="550" y="628"/>
                    <a:pt x="590" y="550"/>
                    <a:pt x="668" y="511"/>
                  </a:cubicBezTo>
                  <a:cubicBezTo>
                    <a:pt x="747" y="471"/>
                    <a:pt x="825" y="432"/>
                    <a:pt x="943" y="432"/>
                  </a:cubicBezTo>
                  <a:cubicBezTo>
                    <a:pt x="1021" y="432"/>
                    <a:pt x="1139" y="471"/>
                    <a:pt x="1257" y="511"/>
                  </a:cubicBezTo>
                  <a:lnTo>
                    <a:pt x="1375" y="118"/>
                  </a:lnTo>
                  <a:cubicBezTo>
                    <a:pt x="1257" y="40"/>
                    <a:pt x="1100" y="0"/>
                    <a:pt x="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6335625" y="2867300"/>
              <a:ext cx="58925" cy="63825"/>
            </a:xfrm>
            <a:custGeom>
              <a:avLst/>
              <a:gdLst/>
              <a:ahLst/>
              <a:cxnLst/>
              <a:rect l="l" t="t" r="r" b="b"/>
              <a:pathLst>
                <a:path w="2357" h="2553" extrusionOk="0">
                  <a:moveTo>
                    <a:pt x="1" y="1"/>
                  </a:moveTo>
                  <a:lnTo>
                    <a:pt x="982" y="2552"/>
                  </a:lnTo>
                  <a:lnTo>
                    <a:pt x="1375" y="2552"/>
                  </a:lnTo>
                  <a:lnTo>
                    <a:pt x="2356" y="1"/>
                  </a:lnTo>
                  <a:lnTo>
                    <a:pt x="1924" y="1"/>
                  </a:lnTo>
                  <a:lnTo>
                    <a:pt x="1335" y="1571"/>
                  </a:lnTo>
                  <a:cubicBezTo>
                    <a:pt x="1257" y="1728"/>
                    <a:pt x="1218" y="1924"/>
                    <a:pt x="1178" y="2042"/>
                  </a:cubicBezTo>
                  <a:cubicBezTo>
                    <a:pt x="1139" y="1846"/>
                    <a:pt x="1061" y="1689"/>
                    <a:pt x="1021" y="1532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6400400" y="2866325"/>
              <a:ext cx="57925" cy="65775"/>
            </a:xfrm>
            <a:custGeom>
              <a:avLst/>
              <a:gdLst/>
              <a:ahLst/>
              <a:cxnLst/>
              <a:rect l="l" t="t" r="r" b="b"/>
              <a:pathLst>
                <a:path w="2317" h="2631" extrusionOk="0">
                  <a:moveTo>
                    <a:pt x="1767" y="1296"/>
                  </a:moveTo>
                  <a:lnTo>
                    <a:pt x="1767" y="1453"/>
                  </a:lnTo>
                  <a:cubicBezTo>
                    <a:pt x="1767" y="1649"/>
                    <a:pt x="1728" y="1806"/>
                    <a:pt x="1689" y="1885"/>
                  </a:cubicBezTo>
                  <a:cubicBezTo>
                    <a:pt x="1649" y="2042"/>
                    <a:pt x="1532" y="2120"/>
                    <a:pt x="1414" y="2199"/>
                  </a:cubicBezTo>
                  <a:cubicBezTo>
                    <a:pt x="1296" y="2277"/>
                    <a:pt x="1139" y="2316"/>
                    <a:pt x="982" y="2316"/>
                  </a:cubicBezTo>
                  <a:cubicBezTo>
                    <a:pt x="786" y="2316"/>
                    <a:pt x="668" y="2277"/>
                    <a:pt x="589" y="2199"/>
                  </a:cubicBezTo>
                  <a:cubicBezTo>
                    <a:pt x="511" y="2120"/>
                    <a:pt x="432" y="2002"/>
                    <a:pt x="432" y="1924"/>
                  </a:cubicBezTo>
                  <a:cubicBezTo>
                    <a:pt x="432" y="1845"/>
                    <a:pt x="472" y="1767"/>
                    <a:pt x="511" y="1688"/>
                  </a:cubicBezTo>
                  <a:cubicBezTo>
                    <a:pt x="550" y="1649"/>
                    <a:pt x="589" y="1571"/>
                    <a:pt x="668" y="1571"/>
                  </a:cubicBezTo>
                  <a:cubicBezTo>
                    <a:pt x="746" y="1531"/>
                    <a:pt x="864" y="1492"/>
                    <a:pt x="1061" y="1453"/>
                  </a:cubicBezTo>
                  <a:cubicBezTo>
                    <a:pt x="1375" y="1414"/>
                    <a:pt x="1610" y="1374"/>
                    <a:pt x="1767" y="1296"/>
                  </a:cubicBezTo>
                  <a:close/>
                  <a:moveTo>
                    <a:pt x="1218" y="0"/>
                  </a:moveTo>
                  <a:cubicBezTo>
                    <a:pt x="982" y="0"/>
                    <a:pt x="786" y="0"/>
                    <a:pt x="629" y="79"/>
                  </a:cubicBezTo>
                  <a:cubicBezTo>
                    <a:pt x="472" y="118"/>
                    <a:pt x="354" y="236"/>
                    <a:pt x="236" y="314"/>
                  </a:cubicBezTo>
                  <a:cubicBezTo>
                    <a:pt x="158" y="432"/>
                    <a:pt x="118" y="589"/>
                    <a:pt x="79" y="746"/>
                  </a:cubicBezTo>
                  <a:lnTo>
                    <a:pt x="472" y="825"/>
                  </a:lnTo>
                  <a:cubicBezTo>
                    <a:pt x="511" y="628"/>
                    <a:pt x="589" y="511"/>
                    <a:pt x="707" y="432"/>
                  </a:cubicBezTo>
                  <a:cubicBezTo>
                    <a:pt x="786" y="393"/>
                    <a:pt x="943" y="354"/>
                    <a:pt x="1139" y="354"/>
                  </a:cubicBezTo>
                  <a:cubicBezTo>
                    <a:pt x="1375" y="354"/>
                    <a:pt x="1532" y="393"/>
                    <a:pt x="1649" y="471"/>
                  </a:cubicBezTo>
                  <a:cubicBezTo>
                    <a:pt x="1728" y="550"/>
                    <a:pt x="1767" y="668"/>
                    <a:pt x="1767" y="864"/>
                  </a:cubicBezTo>
                  <a:cubicBezTo>
                    <a:pt x="1767" y="864"/>
                    <a:pt x="1767" y="903"/>
                    <a:pt x="1767" y="982"/>
                  </a:cubicBezTo>
                  <a:cubicBezTo>
                    <a:pt x="1610" y="1021"/>
                    <a:pt x="1335" y="1060"/>
                    <a:pt x="982" y="1139"/>
                  </a:cubicBezTo>
                  <a:cubicBezTo>
                    <a:pt x="825" y="1139"/>
                    <a:pt x="707" y="1178"/>
                    <a:pt x="629" y="1178"/>
                  </a:cubicBezTo>
                  <a:cubicBezTo>
                    <a:pt x="511" y="1217"/>
                    <a:pt x="393" y="1257"/>
                    <a:pt x="315" y="1335"/>
                  </a:cubicBezTo>
                  <a:cubicBezTo>
                    <a:pt x="197" y="1374"/>
                    <a:pt x="118" y="1453"/>
                    <a:pt x="79" y="1571"/>
                  </a:cubicBezTo>
                  <a:cubicBezTo>
                    <a:pt x="1" y="1688"/>
                    <a:pt x="1" y="1806"/>
                    <a:pt x="1" y="1924"/>
                  </a:cubicBezTo>
                  <a:cubicBezTo>
                    <a:pt x="1" y="2120"/>
                    <a:pt x="79" y="2316"/>
                    <a:pt x="197" y="2434"/>
                  </a:cubicBezTo>
                  <a:cubicBezTo>
                    <a:pt x="354" y="2591"/>
                    <a:pt x="589" y="2630"/>
                    <a:pt x="864" y="2630"/>
                  </a:cubicBezTo>
                  <a:cubicBezTo>
                    <a:pt x="1021" y="2630"/>
                    <a:pt x="1178" y="2630"/>
                    <a:pt x="1335" y="2552"/>
                  </a:cubicBezTo>
                  <a:cubicBezTo>
                    <a:pt x="1492" y="2513"/>
                    <a:pt x="1649" y="2395"/>
                    <a:pt x="1806" y="2277"/>
                  </a:cubicBezTo>
                  <a:cubicBezTo>
                    <a:pt x="1806" y="2395"/>
                    <a:pt x="1846" y="2513"/>
                    <a:pt x="1885" y="2591"/>
                  </a:cubicBezTo>
                  <a:lnTo>
                    <a:pt x="2317" y="2591"/>
                  </a:lnTo>
                  <a:cubicBezTo>
                    <a:pt x="2277" y="2473"/>
                    <a:pt x="2238" y="2395"/>
                    <a:pt x="2238" y="2277"/>
                  </a:cubicBezTo>
                  <a:cubicBezTo>
                    <a:pt x="2199" y="2159"/>
                    <a:pt x="2199" y="1924"/>
                    <a:pt x="2199" y="1531"/>
                  </a:cubicBezTo>
                  <a:lnTo>
                    <a:pt x="2199" y="942"/>
                  </a:lnTo>
                  <a:cubicBezTo>
                    <a:pt x="2199" y="746"/>
                    <a:pt x="2199" y="628"/>
                    <a:pt x="2199" y="550"/>
                  </a:cubicBezTo>
                  <a:cubicBezTo>
                    <a:pt x="2160" y="432"/>
                    <a:pt x="2120" y="314"/>
                    <a:pt x="2042" y="236"/>
                  </a:cubicBezTo>
                  <a:cubicBezTo>
                    <a:pt x="2003" y="157"/>
                    <a:pt x="1885" y="118"/>
                    <a:pt x="1767" y="40"/>
                  </a:cubicBezTo>
                  <a:cubicBezTo>
                    <a:pt x="1610" y="0"/>
                    <a:pt x="1453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6466150" y="2844725"/>
              <a:ext cx="30450" cy="87375"/>
            </a:xfrm>
            <a:custGeom>
              <a:avLst/>
              <a:gdLst/>
              <a:ahLst/>
              <a:cxnLst/>
              <a:rect l="l" t="t" r="r" b="b"/>
              <a:pathLst>
                <a:path w="1218" h="3495" extrusionOk="0">
                  <a:moveTo>
                    <a:pt x="747" y="1"/>
                  </a:moveTo>
                  <a:lnTo>
                    <a:pt x="315" y="275"/>
                  </a:lnTo>
                  <a:lnTo>
                    <a:pt x="315" y="904"/>
                  </a:lnTo>
                  <a:lnTo>
                    <a:pt x="1" y="904"/>
                  </a:lnTo>
                  <a:lnTo>
                    <a:pt x="1" y="1257"/>
                  </a:lnTo>
                  <a:lnTo>
                    <a:pt x="315" y="1257"/>
                  </a:lnTo>
                  <a:lnTo>
                    <a:pt x="315" y="2709"/>
                  </a:lnTo>
                  <a:cubicBezTo>
                    <a:pt x="315" y="2984"/>
                    <a:pt x="315" y="3141"/>
                    <a:pt x="354" y="3220"/>
                  </a:cubicBezTo>
                  <a:cubicBezTo>
                    <a:pt x="393" y="3298"/>
                    <a:pt x="472" y="3377"/>
                    <a:pt x="550" y="3416"/>
                  </a:cubicBezTo>
                  <a:cubicBezTo>
                    <a:pt x="629" y="3455"/>
                    <a:pt x="747" y="3494"/>
                    <a:pt x="904" y="3494"/>
                  </a:cubicBezTo>
                  <a:cubicBezTo>
                    <a:pt x="1021" y="3494"/>
                    <a:pt x="1100" y="3455"/>
                    <a:pt x="1218" y="3455"/>
                  </a:cubicBezTo>
                  <a:lnTo>
                    <a:pt x="1178" y="3063"/>
                  </a:lnTo>
                  <a:cubicBezTo>
                    <a:pt x="1100" y="3063"/>
                    <a:pt x="1021" y="3102"/>
                    <a:pt x="982" y="3102"/>
                  </a:cubicBezTo>
                  <a:cubicBezTo>
                    <a:pt x="943" y="3102"/>
                    <a:pt x="864" y="3063"/>
                    <a:pt x="825" y="3063"/>
                  </a:cubicBezTo>
                  <a:cubicBezTo>
                    <a:pt x="825" y="3023"/>
                    <a:pt x="786" y="3023"/>
                    <a:pt x="786" y="2984"/>
                  </a:cubicBezTo>
                  <a:cubicBezTo>
                    <a:pt x="747" y="2945"/>
                    <a:pt x="747" y="2866"/>
                    <a:pt x="747" y="2749"/>
                  </a:cubicBezTo>
                  <a:lnTo>
                    <a:pt x="747" y="1257"/>
                  </a:lnTo>
                  <a:lnTo>
                    <a:pt x="1178" y="1257"/>
                  </a:lnTo>
                  <a:lnTo>
                    <a:pt x="1178" y="904"/>
                  </a:lnTo>
                  <a:lnTo>
                    <a:pt x="747" y="904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6506400" y="2842775"/>
              <a:ext cx="10825" cy="88350"/>
            </a:xfrm>
            <a:custGeom>
              <a:avLst/>
              <a:gdLst/>
              <a:ahLst/>
              <a:cxnLst/>
              <a:rect l="l" t="t" r="r" b="b"/>
              <a:pathLst>
                <a:path w="433" h="3534" extrusionOk="0">
                  <a:moveTo>
                    <a:pt x="0" y="0"/>
                  </a:moveTo>
                  <a:lnTo>
                    <a:pt x="0" y="510"/>
                  </a:lnTo>
                  <a:lnTo>
                    <a:pt x="432" y="510"/>
                  </a:lnTo>
                  <a:lnTo>
                    <a:pt x="432" y="0"/>
                  </a:lnTo>
                  <a:close/>
                  <a:moveTo>
                    <a:pt x="0" y="982"/>
                  </a:moveTo>
                  <a:lnTo>
                    <a:pt x="0" y="3533"/>
                  </a:lnTo>
                  <a:lnTo>
                    <a:pt x="432" y="3533"/>
                  </a:lnTo>
                  <a:lnTo>
                    <a:pt x="432" y="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6527000" y="2867300"/>
              <a:ext cx="57925" cy="63825"/>
            </a:xfrm>
            <a:custGeom>
              <a:avLst/>
              <a:gdLst/>
              <a:ahLst/>
              <a:cxnLst/>
              <a:rect l="l" t="t" r="r" b="b"/>
              <a:pathLst>
                <a:path w="2317" h="2553" extrusionOk="0">
                  <a:moveTo>
                    <a:pt x="1" y="1"/>
                  </a:moveTo>
                  <a:lnTo>
                    <a:pt x="982" y="2552"/>
                  </a:lnTo>
                  <a:lnTo>
                    <a:pt x="1375" y="2552"/>
                  </a:lnTo>
                  <a:lnTo>
                    <a:pt x="2317" y="1"/>
                  </a:lnTo>
                  <a:lnTo>
                    <a:pt x="1885" y="1"/>
                  </a:lnTo>
                  <a:lnTo>
                    <a:pt x="1335" y="1571"/>
                  </a:lnTo>
                  <a:cubicBezTo>
                    <a:pt x="1257" y="1728"/>
                    <a:pt x="1218" y="1924"/>
                    <a:pt x="1178" y="2042"/>
                  </a:cubicBezTo>
                  <a:cubicBezTo>
                    <a:pt x="1100" y="1846"/>
                    <a:pt x="1061" y="1689"/>
                    <a:pt x="982" y="153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6590800" y="2866325"/>
              <a:ext cx="58900" cy="65775"/>
            </a:xfrm>
            <a:custGeom>
              <a:avLst/>
              <a:gdLst/>
              <a:ahLst/>
              <a:cxnLst/>
              <a:rect l="l" t="t" r="r" b="b"/>
              <a:pathLst>
                <a:path w="2356" h="2631" extrusionOk="0">
                  <a:moveTo>
                    <a:pt x="1217" y="354"/>
                  </a:moveTo>
                  <a:cubicBezTo>
                    <a:pt x="1414" y="354"/>
                    <a:pt x="1610" y="432"/>
                    <a:pt x="1728" y="589"/>
                  </a:cubicBezTo>
                  <a:cubicBezTo>
                    <a:pt x="1845" y="707"/>
                    <a:pt x="1885" y="864"/>
                    <a:pt x="1885" y="1060"/>
                  </a:cubicBezTo>
                  <a:lnTo>
                    <a:pt x="471" y="1060"/>
                  </a:lnTo>
                  <a:cubicBezTo>
                    <a:pt x="511" y="864"/>
                    <a:pt x="589" y="668"/>
                    <a:pt x="707" y="550"/>
                  </a:cubicBezTo>
                  <a:cubicBezTo>
                    <a:pt x="825" y="393"/>
                    <a:pt x="1021" y="354"/>
                    <a:pt x="1217" y="354"/>
                  </a:cubicBezTo>
                  <a:close/>
                  <a:moveTo>
                    <a:pt x="1217" y="0"/>
                  </a:moveTo>
                  <a:cubicBezTo>
                    <a:pt x="864" y="0"/>
                    <a:pt x="550" y="118"/>
                    <a:pt x="354" y="354"/>
                  </a:cubicBezTo>
                  <a:cubicBezTo>
                    <a:pt x="118" y="589"/>
                    <a:pt x="0" y="903"/>
                    <a:pt x="0" y="1335"/>
                  </a:cubicBezTo>
                  <a:cubicBezTo>
                    <a:pt x="0" y="1767"/>
                    <a:pt x="118" y="2081"/>
                    <a:pt x="354" y="2316"/>
                  </a:cubicBezTo>
                  <a:cubicBezTo>
                    <a:pt x="550" y="2513"/>
                    <a:pt x="864" y="2630"/>
                    <a:pt x="1217" y="2630"/>
                  </a:cubicBezTo>
                  <a:cubicBezTo>
                    <a:pt x="1531" y="2630"/>
                    <a:pt x="1767" y="2591"/>
                    <a:pt x="1963" y="2434"/>
                  </a:cubicBezTo>
                  <a:cubicBezTo>
                    <a:pt x="2159" y="2277"/>
                    <a:pt x="2277" y="2081"/>
                    <a:pt x="2356" y="1806"/>
                  </a:cubicBezTo>
                  <a:lnTo>
                    <a:pt x="1885" y="1767"/>
                  </a:lnTo>
                  <a:cubicBezTo>
                    <a:pt x="1845" y="1963"/>
                    <a:pt x="1728" y="2081"/>
                    <a:pt x="1649" y="2159"/>
                  </a:cubicBezTo>
                  <a:cubicBezTo>
                    <a:pt x="1531" y="2238"/>
                    <a:pt x="1374" y="2277"/>
                    <a:pt x="1217" y="2277"/>
                  </a:cubicBezTo>
                  <a:cubicBezTo>
                    <a:pt x="1021" y="2277"/>
                    <a:pt x="825" y="2199"/>
                    <a:pt x="707" y="2081"/>
                  </a:cubicBezTo>
                  <a:cubicBezTo>
                    <a:pt x="550" y="1924"/>
                    <a:pt x="471" y="1688"/>
                    <a:pt x="471" y="1414"/>
                  </a:cubicBezTo>
                  <a:lnTo>
                    <a:pt x="2356" y="1414"/>
                  </a:lnTo>
                  <a:cubicBezTo>
                    <a:pt x="2356" y="1374"/>
                    <a:pt x="2356" y="1335"/>
                    <a:pt x="2356" y="1296"/>
                  </a:cubicBezTo>
                  <a:cubicBezTo>
                    <a:pt x="2356" y="903"/>
                    <a:pt x="2238" y="550"/>
                    <a:pt x="2042" y="314"/>
                  </a:cubicBezTo>
                  <a:cubicBezTo>
                    <a:pt x="1806" y="79"/>
                    <a:pt x="1531" y="0"/>
                    <a:pt x="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6016675" y="2989975"/>
              <a:ext cx="77550" cy="88350"/>
            </a:xfrm>
            <a:custGeom>
              <a:avLst/>
              <a:gdLst/>
              <a:ahLst/>
              <a:cxnLst/>
              <a:rect l="l" t="t" r="r" b="b"/>
              <a:pathLst>
                <a:path w="3102" h="3534" extrusionOk="0">
                  <a:moveTo>
                    <a:pt x="1571" y="393"/>
                  </a:moveTo>
                  <a:cubicBezTo>
                    <a:pt x="1845" y="393"/>
                    <a:pt x="2042" y="472"/>
                    <a:pt x="2160" y="550"/>
                  </a:cubicBezTo>
                  <a:cubicBezTo>
                    <a:pt x="2277" y="668"/>
                    <a:pt x="2317" y="825"/>
                    <a:pt x="2317" y="982"/>
                  </a:cubicBezTo>
                  <a:cubicBezTo>
                    <a:pt x="2317" y="1100"/>
                    <a:pt x="2317" y="1178"/>
                    <a:pt x="2238" y="1296"/>
                  </a:cubicBezTo>
                  <a:cubicBezTo>
                    <a:pt x="2160" y="1375"/>
                    <a:pt x="2081" y="1453"/>
                    <a:pt x="1963" y="1492"/>
                  </a:cubicBezTo>
                  <a:cubicBezTo>
                    <a:pt x="1845" y="1532"/>
                    <a:pt x="1688" y="1571"/>
                    <a:pt x="1453" y="1571"/>
                  </a:cubicBezTo>
                  <a:lnTo>
                    <a:pt x="472" y="1571"/>
                  </a:lnTo>
                  <a:lnTo>
                    <a:pt x="472" y="393"/>
                  </a:lnTo>
                  <a:close/>
                  <a:moveTo>
                    <a:pt x="0" y="1"/>
                  </a:moveTo>
                  <a:lnTo>
                    <a:pt x="0" y="3534"/>
                  </a:lnTo>
                  <a:lnTo>
                    <a:pt x="472" y="3534"/>
                  </a:lnTo>
                  <a:lnTo>
                    <a:pt x="472" y="1963"/>
                  </a:lnTo>
                  <a:lnTo>
                    <a:pt x="1021" y="1963"/>
                  </a:lnTo>
                  <a:cubicBezTo>
                    <a:pt x="1139" y="1963"/>
                    <a:pt x="1217" y="1963"/>
                    <a:pt x="1257" y="2003"/>
                  </a:cubicBezTo>
                  <a:cubicBezTo>
                    <a:pt x="1335" y="2003"/>
                    <a:pt x="1414" y="2042"/>
                    <a:pt x="1492" y="2081"/>
                  </a:cubicBezTo>
                  <a:cubicBezTo>
                    <a:pt x="1531" y="2120"/>
                    <a:pt x="1610" y="2199"/>
                    <a:pt x="1728" y="2317"/>
                  </a:cubicBezTo>
                  <a:cubicBezTo>
                    <a:pt x="1806" y="2434"/>
                    <a:pt x="1924" y="2592"/>
                    <a:pt x="2042" y="2788"/>
                  </a:cubicBezTo>
                  <a:lnTo>
                    <a:pt x="2513" y="3534"/>
                  </a:lnTo>
                  <a:lnTo>
                    <a:pt x="3102" y="3534"/>
                  </a:lnTo>
                  <a:lnTo>
                    <a:pt x="2474" y="2592"/>
                  </a:lnTo>
                  <a:cubicBezTo>
                    <a:pt x="2356" y="2395"/>
                    <a:pt x="2238" y="2238"/>
                    <a:pt x="2081" y="2120"/>
                  </a:cubicBezTo>
                  <a:cubicBezTo>
                    <a:pt x="2042" y="2042"/>
                    <a:pt x="1924" y="2003"/>
                    <a:pt x="1806" y="1924"/>
                  </a:cubicBezTo>
                  <a:cubicBezTo>
                    <a:pt x="2160" y="1885"/>
                    <a:pt x="2395" y="1767"/>
                    <a:pt x="2552" y="1610"/>
                  </a:cubicBezTo>
                  <a:cubicBezTo>
                    <a:pt x="2709" y="1453"/>
                    <a:pt x="2827" y="1218"/>
                    <a:pt x="2827" y="982"/>
                  </a:cubicBezTo>
                  <a:cubicBezTo>
                    <a:pt x="2827" y="786"/>
                    <a:pt x="2748" y="589"/>
                    <a:pt x="2670" y="432"/>
                  </a:cubicBezTo>
                  <a:cubicBezTo>
                    <a:pt x="2552" y="275"/>
                    <a:pt x="2434" y="158"/>
                    <a:pt x="2277" y="118"/>
                  </a:cubicBezTo>
                  <a:cubicBezTo>
                    <a:pt x="2120" y="40"/>
                    <a:pt x="1885" y="1"/>
                    <a:pt x="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6100100" y="3013525"/>
              <a:ext cx="58900" cy="65775"/>
            </a:xfrm>
            <a:custGeom>
              <a:avLst/>
              <a:gdLst/>
              <a:ahLst/>
              <a:cxnLst/>
              <a:rect l="l" t="t" r="r" b="b"/>
              <a:pathLst>
                <a:path w="2356" h="2631" extrusionOk="0">
                  <a:moveTo>
                    <a:pt x="1178" y="354"/>
                  </a:moveTo>
                  <a:cubicBezTo>
                    <a:pt x="1413" y="354"/>
                    <a:pt x="1610" y="433"/>
                    <a:pt x="1727" y="590"/>
                  </a:cubicBezTo>
                  <a:cubicBezTo>
                    <a:pt x="1806" y="707"/>
                    <a:pt x="1885" y="864"/>
                    <a:pt x="1885" y="1061"/>
                  </a:cubicBezTo>
                  <a:lnTo>
                    <a:pt x="471" y="1061"/>
                  </a:lnTo>
                  <a:cubicBezTo>
                    <a:pt x="471" y="864"/>
                    <a:pt x="550" y="668"/>
                    <a:pt x="707" y="550"/>
                  </a:cubicBezTo>
                  <a:cubicBezTo>
                    <a:pt x="825" y="393"/>
                    <a:pt x="982" y="354"/>
                    <a:pt x="1178" y="354"/>
                  </a:cubicBezTo>
                  <a:close/>
                  <a:moveTo>
                    <a:pt x="1178" y="1"/>
                  </a:moveTo>
                  <a:cubicBezTo>
                    <a:pt x="825" y="1"/>
                    <a:pt x="550" y="119"/>
                    <a:pt x="314" y="354"/>
                  </a:cubicBezTo>
                  <a:cubicBezTo>
                    <a:pt x="118" y="590"/>
                    <a:pt x="0" y="904"/>
                    <a:pt x="0" y="1335"/>
                  </a:cubicBezTo>
                  <a:cubicBezTo>
                    <a:pt x="0" y="1767"/>
                    <a:pt x="118" y="2081"/>
                    <a:pt x="314" y="2317"/>
                  </a:cubicBezTo>
                  <a:cubicBezTo>
                    <a:pt x="550" y="2513"/>
                    <a:pt x="825" y="2631"/>
                    <a:pt x="1217" y="2631"/>
                  </a:cubicBezTo>
                  <a:cubicBezTo>
                    <a:pt x="1492" y="2631"/>
                    <a:pt x="1767" y="2592"/>
                    <a:pt x="1963" y="2435"/>
                  </a:cubicBezTo>
                  <a:cubicBezTo>
                    <a:pt x="2120" y="2278"/>
                    <a:pt x="2277" y="2081"/>
                    <a:pt x="2316" y="1807"/>
                  </a:cubicBezTo>
                  <a:lnTo>
                    <a:pt x="1885" y="1767"/>
                  </a:lnTo>
                  <a:cubicBezTo>
                    <a:pt x="1806" y="1964"/>
                    <a:pt x="1727" y="2081"/>
                    <a:pt x="1610" y="2160"/>
                  </a:cubicBezTo>
                  <a:cubicBezTo>
                    <a:pt x="1492" y="2238"/>
                    <a:pt x="1374" y="2278"/>
                    <a:pt x="1217" y="2278"/>
                  </a:cubicBezTo>
                  <a:cubicBezTo>
                    <a:pt x="1021" y="2278"/>
                    <a:pt x="825" y="2199"/>
                    <a:pt x="668" y="2081"/>
                  </a:cubicBezTo>
                  <a:cubicBezTo>
                    <a:pt x="550" y="1924"/>
                    <a:pt x="471" y="1689"/>
                    <a:pt x="432" y="1414"/>
                  </a:cubicBezTo>
                  <a:lnTo>
                    <a:pt x="2356" y="1414"/>
                  </a:lnTo>
                  <a:cubicBezTo>
                    <a:pt x="2356" y="1375"/>
                    <a:pt x="2356" y="1335"/>
                    <a:pt x="2356" y="1296"/>
                  </a:cubicBezTo>
                  <a:cubicBezTo>
                    <a:pt x="2356" y="904"/>
                    <a:pt x="2238" y="550"/>
                    <a:pt x="2042" y="315"/>
                  </a:cubicBezTo>
                  <a:cubicBezTo>
                    <a:pt x="1806" y="79"/>
                    <a:pt x="1531" y="1"/>
                    <a:pt x="1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6171725" y="3013525"/>
              <a:ext cx="55000" cy="89350"/>
            </a:xfrm>
            <a:custGeom>
              <a:avLst/>
              <a:gdLst/>
              <a:ahLst/>
              <a:cxnLst/>
              <a:rect l="l" t="t" r="r" b="b"/>
              <a:pathLst>
                <a:path w="2200" h="3574" extrusionOk="0">
                  <a:moveTo>
                    <a:pt x="1100" y="315"/>
                  </a:moveTo>
                  <a:cubicBezTo>
                    <a:pt x="1296" y="315"/>
                    <a:pt x="1453" y="393"/>
                    <a:pt x="1571" y="550"/>
                  </a:cubicBezTo>
                  <a:cubicBezTo>
                    <a:pt x="1689" y="707"/>
                    <a:pt x="1767" y="982"/>
                    <a:pt x="1767" y="1296"/>
                  </a:cubicBezTo>
                  <a:cubicBezTo>
                    <a:pt x="1767" y="1650"/>
                    <a:pt x="1689" y="1885"/>
                    <a:pt x="1571" y="2042"/>
                  </a:cubicBezTo>
                  <a:cubicBezTo>
                    <a:pt x="1414" y="2199"/>
                    <a:pt x="1257" y="2278"/>
                    <a:pt x="1061" y="2278"/>
                  </a:cubicBezTo>
                  <a:cubicBezTo>
                    <a:pt x="904" y="2278"/>
                    <a:pt x="747" y="2199"/>
                    <a:pt x="590" y="2042"/>
                  </a:cubicBezTo>
                  <a:cubicBezTo>
                    <a:pt x="472" y="1885"/>
                    <a:pt x="393" y="1650"/>
                    <a:pt x="393" y="1335"/>
                  </a:cubicBezTo>
                  <a:cubicBezTo>
                    <a:pt x="393" y="982"/>
                    <a:pt x="472" y="747"/>
                    <a:pt x="629" y="590"/>
                  </a:cubicBezTo>
                  <a:cubicBezTo>
                    <a:pt x="747" y="393"/>
                    <a:pt x="904" y="315"/>
                    <a:pt x="1100" y="315"/>
                  </a:cubicBezTo>
                  <a:close/>
                  <a:moveTo>
                    <a:pt x="1139" y="1"/>
                  </a:moveTo>
                  <a:cubicBezTo>
                    <a:pt x="982" y="1"/>
                    <a:pt x="825" y="1"/>
                    <a:pt x="708" y="79"/>
                  </a:cubicBezTo>
                  <a:cubicBezTo>
                    <a:pt x="590" y="158"/>
                    <a:pt x="511" y="236"/>
                    <a:pt x="393" y="354"/>
                  </a:cubicBezTo>
                  <a:lnTo>
                    <a:pt x="393" y="40"/>
                  </a:lnTo>
                  <a:lnTo>
                    <a:pt x="1" y="40"/>
                  </a:lnTo>
                  <a:lnTo>
                    <a:pt x="1" y="3573"/>
                  </a:lnTo>
                  <a:lnTo>
                    <a:pt x="433" y="3573"/>
                  </a:lnTo>
                  <a:lnTo>
                    <a:pt x="433" y="2317"/>
                  </a:lnTo>
                  <a:cubicBezTo>
                    <a:pt x="511" y="2435"/>
                    <a:pt x="629" y="2513"/>
                    <a:pt x="708" y="2552"/>
                  </a:cubicBezTo>
                  <a:cubicBezTo>
                    <a:pt x="825" y="2631"/>
                    <a:pt x="982" y="2631"/>
                    <a:pt x="1100" y="2631"/>
                  </a:cubicBezTo>
                  <a:cubicBezTo>
                    <a:pt x="1296" y="2631"/>
                    <a:pt x="1493" y="2592"/>
                    <a:pt x="1689" y="2474"/>
                  </a:cubicBezTo>
                  <a:cubicBezTo>
                    <a:pt x="1846" y="2356"/>
                    <a:pt x="2003" y="2199"/>
                    <a:pt x="2082" y="2003"/>
                  </a:cubicBezTo>
                  <a:cubicBezTo>
                    <a:pt x="2160" y="1807"/>
                    <a:pt x="2199" y="1571"/>
                    <a:pt x="2199" y="1296"/>
                  </a:cubicBezTo>
                  <a:cubicBezTo>
                    <a:pt x="2199" y="1061"/>
                    <a:pt x="2160" y="825"/>
                    <a:pt x="2082" y="629"/>
                  </a:cubicBezTo>
                  <a:cubicBezTo>
                    <a:pt x="2003" y="433"/>
                    <a:pt x="1885" y="276"/>
                    <a:pt x="1728" y="158"/>
                  </a:cubicBezTo>
                  <a:cubicBezTo>
                    <a:pt x="1532" y="40"/>
                    <a:pt x="1375" y="1"/>
                    <a:pt x="1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6240425" y="2989975"/>
              <a:ext cx="10825" cy="88350"/>
            </a:xfrm>
            <a:custGeom>
              <a:avLst/>
              <a:gdLst/>
              <a:ahLst/>
              <a:cxnLst/>
              <a:rect l="l" t="t" r="r" b="b"/>
              <a:pathLst>
                <a:path w="433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433" y="3534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6267925" y="2989975"/>
              <a:ext cx="10800" cy="88350"/>
            </a:xfrm>
            <a:custGeom>
              <a:avLst/>
              <a:gdLst/>
              <a:ahLst/>
              <a:cxnLst/>
              <a:rect l="l" t="t" r="r" b="b"/>
              <a:pathLst>
                <a:path w="432" h="3534" extrusionOk="0">
                  <a:moveTo>
                    <a:pt x="0" y="1"/>
                  </a:moveTo>
                  <a:lnTo>
                    <a:pt x="0" y="511"/>
                  </a:lnTo>
                  <a:lnTo>
                    <a:pt x="432" y="511"/>
                  </a:lnTo>
                  <a:lnTo>
                    <a:pt x="432" y="1"/>
                  </a:lnTo>
                  <a:close/>
                  <a:moveTo>
                    <a:pt x="0" y="982"/>
                  </a:moveTo>
                  <a:lnTo>
                    <a:pt x="0" y="3534"/>
                  </a:lnTo>
                  <a:lnTo>
                    <a:pt x="432" y="3534"/>
                  </a:lnTo>
                  <a:lnTo>
                    <a:pt x="432" y="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6291475" y="3013525"/>
              <a:ext cx="54975" cy="65775"/>
            </a:xfrm>
            <a:custGeom>
              <a:avLst/>
              <a:gdLst/>
              <a:ahLst/>
              <a:cxnLst/>
              <a:rect l="l" t="t" r="r" b="b"/>
              <a:pathLst>
                <a:path w="2199" h="2631" extrusionOk="0">
                  <a:moveTo>
                    <a:pt x="1139" y="1"/>
                  </a:moveTo>
                  <a:cubicBezTo>
                    <a:pt x="942" y="1"/>
                    <a:pt x="746" y="40"/>
                    <a:pt x="550" y="119"/>
                  </a:cubicBezTo>
                  <a:cubicBezTo>
                    <a:pt x="353" y="236"/>
                    <a:pt x="236" y="393"/>
                    <a:pt x="118" y="590"/>
                  </a:cubicBezTo>
                  <a:cubicBezTo>
                    <a:pt x="39" y="825"/>
                    <a:pt x="0" y="1061"/>
                    <a:pt x="0" y="1335"/>
                  </a:cubicBezTo>
                  <a:cubicBezTo>
                    <a:pt x="0" y="1767"/>
                    <a:pt x="118" y="2081"/>
                    <a:pt x="314" y="2317"/>
                  </a:cubicBezTo>
                  <a:cubicBezTo>
                    <a:pt x="511" y="2513"/>
                    <a:pt x="825" y="2631"/>
                    <a:pt x="1139" y="2631"/>
                  </a:cubicBezTo>
                  <a:cubicBezTo>
                    <a:pt x="1453" y="2631"/>
                    <a:pt x="1649" y="2552"/>
                    <a:pt x="1845" y="2395"/>
                  </a:cubicBezTo>
                  <a:cubicBezTo>
                    <a:pt x="2041" y="2238"/>
                    <a:pt x="2159" y="2003"/>
                    <a:pt x="2199" y="1728"/>
                  </a:cubicBezTo>
                  <a:lnTo>
                    <a:pt x="1806" y="1650"/>
                  </a:lnTo>
                  <a:cubicBezTo>
                    <a:pt x="1767" y="1885"/>
                    <a:pt x="1688" y="2042"/>
                    <a:pt x="1570" y="2121"/>
                  </a:cubicBezTo>
                  <a:cubicBezTo>
                    <a:pt x="1453" y="2238"/>
                    <a:pt x="1335" y="2278"/>
                    <a:pt x="1139" y="2278"/>
                  </a:cubicBezTo>
                  <a:cubicBezTo>
                    <a:pt x="942" y="2278"/>
                    <a:pt x="785" y="2199"/>
                    <a:pt x="628" y="2042"/>
                  </a:cubicBezTo>
                  <a:cubicBezTo>
                    <a:pt x="511" y="1885"/>
                    <a:pt x="432" y="1650"/>
                    <a:pt x="432" y="1296"/>
                  </a:cubicBezTo>
                  <a:cubicBezTo>
                    <a:pt x="432" y="982"/>
                    <a:pt x="511" y="747"/>
                    <a:pt x="628" y="590"/>
                  </a:cubicBezTo>
                  <a:cubicBezTo>
                    <a:pt x="785" y="433"/>
                    <a:pt x="942" y="354"/>
                    <a:pt x="1178" y="354"/>
                  </a:cubicBezTo>
                  <a:cubicBezTo>
                    <a:pt x="1335" y="354"/>
                    <a:pt x="1453" y="393"/>
                    <a:pt x="1531" y="472"/>
                  </a:cubicBezTo>
                  <a:cubicBezTo>
                    <a:pt x="1649" y="550"/>
                    <a:pt x="1727" y="668"/>
                    <a:pt x="1767" y="864"/>
                  </a:cubicBezTo>
                  <a:lnTo>
                    <a:pt x="2159" y="786"/>
                  </a:lnTo>
                  <a:cubicBezTo>
                    <a:pt x="2120" y="511"/>
                    <a:pt x="2002" y="315"/>
                    <a:pt x="1845" y="197"/>
                  </a:cubicBezTo>
                  <a:cubicBezTo>
                    <a:pt x="1649" y="40"/>
                    <a:pt x="1453" y="1"/>
                    <a:pt x="1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6352325" y="3013525"/>
              <a:ext cx="58900" cy="65775"/>
            </a:xfrm>
            <a:custGeom>
              <a:avLst/>
              <a:gdLst/>
              <a:ahLst/>
              <a:cxnLst/>
              <a:rect l="l" t="t" r="r" b="b"/>
              <a:pathLst>
                <a:path w="2356" h="2631" extrusionOk="0">
                  <a:moveTo>
                    <a:pt x="1767" y="1296"/>
                  </a:moveTo>
                  <a:lnTo>
                    <a:pt x="1767" y="1453"/>
                  </a:lnTo>
                  <a:cubicBezTo>
                    <a:pt x="1767" y="1650"/>
                    <a:pt x="1767" y="1807"/>
                    <a:pt x="1727" y="1885"/>
                  </a:cubicBezTo>
                  <a:cubicBezTo>
                    <a:pt x="1649" y="2042"/>
                    <a:pt x="1570" y="2121"/>
                    <a:pt x="1413" y="2199"/>
                  </a:cubicBezTo>
                  <a:cubicBezTo>
                    <a:pt x="1296" y="2278"/>
                    <a:pt x="1138" y="2317"/>
                    <a:pt x="981" y="2317"/>
                  </a:cubicBezTo>
                  <a:cubicBezTo>
                    <a:pt x="824" y="2317"/>
                    <a:pt x="667" y="2278"/>
                    <a:pt x="589" y="2199"/>
                  </a:cubicBezTo>
                  <a:cubicBezTo>
                    <a:pt x="510" y="2121"/>
                    <a:pt x="471" y="2003"/>
                    <a:pt x="471" y="1924"/>
                  </a:cubicBezTo>
                  <a:cubicBezTo>
                    <a:pt x="471" y="1846"/>
                    <a:pt x="471" y="1767"/>
                    <a:pt x="510" y="1689"/>
                  </a:cubicBezTo>
                  <a:cubicBezTo>
                    <a:pt x="550" y="1650"/>
                    <a:pt x="628" y="1571"/>
                    <a:pt x="707" y="1571"/>
                  </a:cubicBezTo>
                  <a:cubicBezTo>
                    <a:pt x="785" y="1532"/>
                    <a:pt x="903" y="1492"/>
                    <a:pt x="1060" y="1453"/>
                  </a:cubicBezTo>
                  <a:cubicBezTo>
                    <a:pt x="1374" y="1414"/>
                    <a:pt x="1610" y="1375"/>
                    <a:pt x="1767" y="1296"/>
                  </a:cubicBezTo>
                  <a:close/>
                  <a:moveTo>
                    <a:pt x="1217" y="1"/>
                  </a:moveTo>
                  <a:cubicBezTo>
                    <a:pt x="1021" y="1"/>
                    <a:pt x="824" y="1"/>
                    <a:pt x="667" y="79"/>
                  </a:cubicBezTo>
                  <a:cubicBezTo>
                    <a:pt x="471" y="119"/>
                    <a:pt x="353" y="236"/>
                    <a:pt x="275" y="315"/>
                  </a:cubicBezTo>
                  <a:cubicBezTo>
                    <a:pt x="157" y="433"/>
                    <a:pt x="118" y="590"/>
                    <a:pt x="79" y="747"/>
                  </a:cubicBezTo>
                  <a:lnTo>
                    <a:pt x="510" y="825"/>
                  </a:lnTo>
                  <a:cubicBezTo>
                    <a:pt x="550" y="629"/>
                    <a:pt x="628" y="511"/>
                    <a:pt x="707" y="433"/>
                  </a:cubicBezTo>
                  <a:cubicBezTo>
                    <a:pt x="824" y="393"/>
                    <a:pt x="942" y="354"/>
                    <a:pt x="1178" y="354"/>
                  </a:cubicBezTo>
                  <a:cubicBezTo>
                    <a:pt x="1374" y="354"/>
                    <a:pt x="1531" y="393"/>
                    <a:pt x="1649" y="472"/>
                  </a:cubicBezTo>
                  <a:cubicBezTo>
                    <a:pt x="1727" y="550"/>
                    <a:pt x="1767" y="668"/>
                    <a:pt x="1767" y="864"/>
                  </a:cubicBezTo>
                  <a:cubicBezTo>
                    <a:pt x="1767" y="864"/>
                    <a:pt x="1767" y="904"/>
                    <a:pt x="1767" y="982"/>
                  </a:cubicBezTo>
                  <a:cubicBezTo>
                    <a:pt x="1610" y="1021"/>
                    <a:pt x="1374" y="1061"/>
                    <a:pt x="1021" y="1139"/>
                  </a:cubicBezTo>
                  <a:cubicBezTo>
                    <a:pt x="824" y="1139"/>
                    <a:pt x="707" y="1178"/>
                    <a:pt x="628" y="1178"/>
                  </a:cubicBezTo>
                  <a:cubicBezTo>
                    <a:pt x="510" y="1218"/>
                    <a:pt x="393" y="1257"/>
                    <a:pt x="314" y="1335"/>
                  </a:cubicBezTo>
                  <a:cubicBezTo>
                    <a:pt x="236" y="1375"/>
                    <a:pt x="157" y="1453"/>
                    <a:pt x="79" y="1571"/>
                  </a:cubicBezTo>
                  <a:cubicBezTo>
                    <a:pt x="39" y="1689"/>
                    <a:pt x="0" y="1807"/>
                    <a:pt x="0" y="1924"/>
                  </a:cubicBezTo>
                  <a:cubicBezTo>
                    <a:pt x="0" y="2121"/>
                    <a:pt x="79" y="2317"/>
                    <a:pt x="236" y="2435"/>
                  </a:cubicBezTo>
                  <a:cubicBezTo>
                    <a:pt x="393" y="2592"/>
                    <a:pt x="589" y="2631"/>
                    <a:pt x="864" y="2631"/>
                  </a:cubicBezTo>
                  <a:cubicBezTo>
                    <a:pt x="1060" y="2631"/>
                    <a:pt x="1217" y="2631"/>
                    <a:pt x="1335" y="2552"/>
                  </a:cubicBezTo>
                  <a:cubicBezTo>
                    <a:pt x="1492" y="2513"/>
                    <a:pt x="1649" y="2395"/>
                    <a:pt x="1806" y="2278"/>
                  </a:cubicBezTo>
                  <a:cubicBezTo>
                    <a:pt x="1845" y="2395"/>
                    <a:pt x="1845" y="2513"/>
                    <a:pt x="1884" y="2592"/>
                  </a:cubicBezTo>
                  <a:lnTo>
                    <a:pt x="2355" y="2592"/>
                  </a:lnTo>
                  <a:cubicBezTo>
                    <a:pt x="2277" y="2474"/>
                    <a:pt x="2277" y="2395"/>
                    <a:pt x="2238" y="2278"/>
                  </a:cubicBezTo>
                  <a:cubicBezTo>
                    <a:pt x="2238" y="2160"/>
                    <a:pt x="2198" y="1924"/>
                    <a:pt x="2198" y="1532"/>
                  </a:cubicBezTo>
                  <a:lnTo>
                    <a:pt x="2198" y="943"/>
                  </a:lnTo>
                  <a:cubicBezTo>
                    <a:pt x="2198" y="747"/>
                    <a:pt x="2198" y="629"/>
                    <a:pt x="2198" y="550"/>
                  </a:cubicBezTo>
                  <a:cubicBezTo>
                    <a:pt x="2159" y="433"/>
                    <a:pt x="2120" y="315"/>
                    <a:pt x="2081" y="236"/>
                  </a:cubicBezTo>
                  <a:cubicBezTo>
                    <a:pt x="2002" y="158"/>
                    <a:pt x="1884" y="119"/>
                    <a:pt x="1767" y="40"/>
                  </a:cubicBezTo>
                  <a:cubicBezTo>
                    <a:pt x="1610" y="1"/>
                    <a:pt x="1453" y="1"/>
                    <a:pt x="1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6418075" y="2991950"/>
              <a:ext cx="31425" cy="87350"/>
            </a:xfrm>
            <a:custGeom>
              <a:avLst/>
              <a:gdLst/>
              <a:ahLst/>
              <a:cxnLst/>
              <a:rect l="l" t="t" r="r" b="b"/>
              <a:pathLst>
                <a:path w="1257" h="3494" extrusionOk="0">
                  <a:moveTo>
                    <a:pt x="746" y="0"/>
                  </a:moveTo>
                  <a:lnTo>
                    <a:pt x="314" y="275"/>
                  </a:lnTo>
                  <a:lnTo>
                    <a:pt x="314" y="903"/>
                  </a:lnTo>
                  <a:lnTo>
                    <a:pt x="0" y="903"/>
                  </a:lnTo>
                  <a:lnTo>
                    <a:pt x="0" y="1256"/>
                  </a:lnTo>
                  <a:lnTo>
                    <a:pt x="314" y="1256"/>
                  </a:lnTo>
                  <a:lnTo>
                    <a:pt x="314" y="2709"/>
                  </a:lnTo>
                  <a:cubicBezTo>
                    <a:pt x="314" y="2984"/>
                    <a:pt x="354" y="3141"/>
                    <a:pt x="393" y="3219"/>
                  </a:cubicBezTo>
                  <a:cubicBezTo>
                    <a:pt x="393" y="3298"/>
                    <a:pt x="471" y="3376"/>
                    <a:pt x="550" y="3415"/>
                  </a:cubicBezTo>
                  <a:cubicBezTo>
                    <a:pt x="628" y="3455"/>
                    <a:pt x="746" y="3494"/>
                    <a:pt x="903" y="3494"/>
                  </a:cubicBezTo>
                  <a:cubicBezTo>
                    <a:pt x="1021" y="3494"/>
                    <a:pt x="1139" y="3455"/>
                    <a:pt x="1256" y="3455"/>
                  </a:cubicBezTo>
                  <a:lnTo>
                    <a:pt x="1178" y="3062"/>
                  </a:lnTo>
                  <a:cubicBezTo>
                    <a:pt x="1099" y="3062"/>
                    <a:pt x="1060" y="3101"/>
                    <a:pt x="982" y="3101"/>
                  </a:cubicBezTo>
                  <a:cubicBezTo>
                    <a:pt x="942" y="3101"/>
                    <a:pt x="903" y="3062"/>
                    <a:pt x="864" y="3062"/>
                  </a:cubicBezTo>
                  <a:cubicBezTo>
                    <a:pt x="825" y="3023"/>
                    <a:pt x="785" y="3023"/>
                    <a:pt x="785" y="2984"/>
                  </a:cubicBezTo>
                  <a:cubicBezTo>
                    <a:pt x="746" y="2944"/>
                    <a:pt x="746" y="2866"/>
                    <a:pt x="746" y="2748"/>
                  </a:cubicBezTo>
                  <a:lnTo>
                    <a:pt x="746" y="1256"/>
                  </a:lnTo>
                  <a:lnTo>
                    <a:pt x="1178" y="1256"/>
                  </a:lnTo>
                  <a:lnTo>
                    <a:pt x="1178" y="903"/>
                  </a:lnTo>
                  <a:lnTo>
                    <a:pt x="746" y="903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6458300" y="2989975"/>
              <a:ext cx="10825" cy="88350"/>
            </a:xfrm>
            <a:custGeom>
              <a:avLst/>
              <a:gdLst/>
              <a:ahLst/>
              <a:cxnLst/>
              <a:rect l="l" t="t" r="r" b="b"/>
              <a:pathLst>
                <a:path w="433" h="3534" extrusionOk="0">
                  <a:moveTo>
                    <a:pt x="1" y="1"/>
                  </a:moveTo>
                  <a:lnTo>
                    <a:pt x="1" y="511"/>
                  </a:lnTo>
                  <a:lnTo>
                    <a:pt x="433" y="511"/>
                  </a:lnTo>
                  <a:lnTo>
                    <a:pt x="433" y="1"/>
                  </a:lnTo>
                  <a:close/>
                  <a:moveTo>
                    <a:pt x="1" y="982"/>
                  </a:moveTo>
                  <a:lnTo>
                    <a:pt x="1" y="3534"/>
                  </a:lnTo>
                  <a:lnTo>
                    <a:pt x="433" y="3534"/>
                  </a:lnTo>
                  <a:lnTo>
                    <a:pt x="433" y="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6481850" y="3013525"/>
              <a:ext cx="58925" cy="65775"/>
            </a:xfrm>
            <a:custGeom>
              <a:avLst/>
              <a:gdLst/>
              <a:ahLst/>
              <a:cxnLst/>
              <a:rect l="l" t="t" r="r" b="b"/>
              <a:pathLst>
                <a:path w="2357" h="2631" extrusionOk="0">
                  <a:moveTo>
                    <a:pt x="1179" y="354"/>
                  </a:moveTo>
                  <a:cubicBezTo>
                    <a:pt x="1414" y="354"/>
                    <a:pt x="1571" y="433"/>
                    <a:pt x="1728" y="590"/>
                  </a:cubicBezTo>
                  <a:cubicBezTo>
                    <a:pt x="1846" y="747"/>
                    <a:pt x="1924" y="982"/>
                    <a:pt x="1924" y="1296"/>
                  </a:cubicBezTo>
                  <a:cubicBezTo>
                    <a:pt x="1924" y="1650"/>
                    <a:pt x="1846" y="1885"/>
                    <a:pt x="1728" y="2042"/>
                  </a:cubicBezTo>
                  <a:cubicBezTo>
                    <a:pt x="1571" y="2199"/>
                    <a:pt x="1414" y="2278"/>
                    <a:pt x="1179" y="2278"/>
                  </a:cubicBezTo>
                  <a:cubicBezTo>
                    <a:pt x="982" y="2278"/>
                    <a:pt x="786" y="2199"/>
                    <a:pt x="668" y="2042"/>
                  </a:cubicBezTo>
                  <a:cubicBezTo>
                    <a:pt x="511" y="1885"/>
                    <a:pt x="433" y="1650"/>
                    <a:pt x="433" y="1296"/>
                  </a:cubicBezTo>
                  <a:cubicBezTo>
                    <a:pt x="433" y="982"/>
                    <a:pt x="511" y="747"/>
                    <a:pt x="668" y="590"/>
                  </a:cubicBezTo>
                  <a:cubicBezTo>
                    <a:pt x="786" y="433"/>
                    <a:pt x="982" y="354"/>
                    <a:pt x="1179" y="354"/>
                  </a:cubicBezTo>
                  <a:close/>
                  <a:moveTo>
                    <a:pt x="1179" y="1"/>
                  </a:moveTo>
                  <a:cubicBezTo>
                    <a:pt x="865" y="1"/>
                    <a:pt x="590" y="79"/>
                    <a:pt x="393" y="276"/>
                  </a:cubicBezTo>
                  <a:cubicBezTo>
                    <a:pt x="119" y="511"/>
                    <a:pt x="1" y="825"/>
                    <a:pt x="1" y="1296"/>
                  </a:cubicBezTo>
                  <a:cubicBezTo>
                    <a:pt x="1" y="1728"/>
                    <a:pt x="119" y="2081"/>
                    <a:pt x="315" y="2317"/>
                  </a:cubicBezTo>
                  <a:cubicBezTo>
                    <a:pt x="550" y="2513"/>
                    <a:pt x="825" y="2631"/>
                    <a:pt x="1179" y="2631"/>
                  </a:cubicBezTo>
                  <a:cubicBezTo>
                    <a:pt x="1414" y="2631"/>
                    <a:pt x="1610" y="2592"/>
                    <a:pt x="1807" y="2474"/>
                  </a:cubicBezTo>
                  <a:cubicBezTo>
                    <a:pt x="2003" y="2395"/>
                    <a:pt x="2121" y="2238"/>
                    <a:pt x="2238" y="2042"/>
                  </a:cubicBezTo>
                  <a:cubicBezTo>
                    <a:pt x="2317" y="1846"/>
                    <a:pt x="2356" y="1610"/>
                    <a:pt x="2356" y="1296"/>
                  </a:cubicBezTo>
                  <a:cubicBezTo>
                    <a:pt x="2356" y="864"/>
                    <a:pt x="2278" y="550"/>
                    <a:pt x="2042" y="315"/>
                  </a:cubicBezTo>
                  <a:cubicBezTo>
                    <a:pt x="1807" y="79"/>
                    <a:pt x="1532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6553500" y="3013525"/>
              <a:ext cx="52050" cy="64800"/>
            </a:xfrm>
            <a:custGeom>
              <a:avLst/>
              <a:gdLst/>
              <a:ahLst/>
              <a:cxnLst/>
              <a:rect l="l" t="t" r="r" b="b"/>
              <a:pathLst>
                <a:path w="2082" h="2592" extrusionOk="0">
                  <a:moveTo>
                    <a:pt x="1218" y="1"/>
                  </a:moveTo>
                  <a:cubicBezTo>
                    <a:pt x="864" y="1"/>
                    <a:pt x="589" y="119"/>
                    <a:pt x="393" y="393"/>
                  </a:cubicBezTo>
                  <a:lnTo>
                    <a:pt x="393" y="40"/>
                  </a:lnTo>
                  <a:lnTo>
                    <a:pt x="1" y="40"/>
                  </a:lnTo>
                  <a:lnTo>
                    <a:pt x="1" y="2592"/>
                  </a:lnTo>
                  <a:lnTo>
                    <a:pt x="432" y="2592"/>
                  </a:lnTo>
                  <a:lnTo>
                    <a:pt x="432" y="1178"/>
                  </a:lnTo>
                  <a:cubicBezTo>
                    <a:pt x="432" y="864"/>
                    <a:pt x="511" y="668"/>
                    <a:pt x="629" y="550"/>
                  </a:cubicBezTo>
                  <a:cubicBezTo>
                    <a:pt x="786" y="433"/>
                    <a:pt x="943" y="354"/>
                    <a:pt x="1139" y="354"/>
                  </a:cubicBezTo>
                  <a:cubicBezTo>
                    <a:pt x="1218" y="354"/>
                    <a:pt x="1335" y="393"/>
                    <a:pt x="1414" y="433"/>
                  </a:cubicBezTo>
                  <a:cubicBezTo>
                    <a:pt x="1492" y="472"/>
                    <a:pt x="1571" y="550"/>
                    <a:pt x="1610" y="629"/>
                  </a:cubicBezTo>
                  <a:cubicBezTo>
                    <a:pt x="1649" y="747"/>
                    <a:pt x="1649" y="864"/>
                    <a:pt x="1649" y="1021"/>
                  </a:cubicBezTo>
                  <a:lnTo>
                    <a:pt x="1649" y="2592"/>
                  </a:lnTo>
                  <a:lnTo>
                    <a:pt x="2081" y="2592"/>
                  </a:lnTo>
                  <a:lnTo>
                    <a:pt x="2081" y="1021"/>
                  </a:lnTo>
                  <a:cubicBezTo>
                    <a:pt x="2081" y="825"/>
                    <a:pt x="2081" y="668"/>
                    <a:pt x="2042" y="590"/>
                  </a:cubicBezTo>
                  <a:cubicBezTo>
                    <a:pt x="2042" y="472"/>
                    <a:pt x="2003" y="354"/>
                    <a:pt x="1924" y="276"/>
                  </a:cubicBezTo>
                  <a:cubicBezTo>
                    <a:pt x="1846" y="197"/>
                    <a:pt x="1767" y="119"/>
                    <a:pt x="1649" y="79"/>
                  </a:cubicBezTo>
                  <a:cubicBezTo>
                    <a:pt x="1492" y="1"/>
                    <a:pt x="1375" y="1"/>
                    <a:pt x="1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1109650" y="2989000"/>
              <a:ext cx="77550" cy="90300"/>
            </a:xfrm>
            <a:custGeom>
              <a:avLst/>
              <a:gdLst/>
              <a:ahLst/>
              <a:cxnLst/>
              <a:rect l="l" t="t" r="r" b="b"/>
              <a:pathLst>
                <a:path w="3102" h="3612" extrusionOk="0">
                  <a:moveTo>
                    <a:pt x="1649" y="0"/>
                  </a:moveTo>
                  <a:cubicBezTo>
                    <a:pt x="1375" y="0"/>
                    <a:pt x="1061" y="79"/>
                    <a:pt x="825" y="197"/>
                  </a:cubicBezTo>
                  <a:cubicBezTo>
                    <a:pt x="550" y="354"/>
                    <a:pt x="354" y="550"/>
                    <a:pt x="236" y="825"/>
                  </a:cubicBezTo>
                  <a:cubicBezTo>
                    <a:pt x="79" y="1100"/>
                    <a:pt x="1" y="1414"/>
                    <a:pt x="1" y="1767"/>
                  </a:cubicBezTo>
                  <a:cubicBezTo>
                    <a:pt x="1" y="2120"/>
                    <a:pt x="79" y="2434"/>
                    <a:pt x="197" y="2709"/>
                  </a:cubicBezTo>
                  <a:cubicBezTo>
                    <a:pt x="315" y="3023"/>
                    <a:pt x="511" y="3259"/>
                    <a:pt x="747" y="3376"/>
                  </a:cubicBezTo>
                  <a:cubicBezTo>
                    <a:pt x="982" y="3533"/>
                    <a:pt x="1296" y="3612"/>
                    <a:pt x="1649" y="3612"/>
                  </a:cubicBezTo>
                  <a:cubicBezTo>
                    <a:pt x="2042" y="3612"/>
                    <a:pt x="2356" y="3533"/>
                    <a:pt x="2592" y="3337"/>
                  </a:cubicBezTo>
                  <a:cubicBezTo>
                    <a:pt x="2827" y="3141"/>
                    <a:pt x="3023" y="2827"/>
                    <a:pt x="3102" y="2434"/>
                  </a:cubicBezTo>
                  <a:lnTo>
                    <a:pt x="2670" y="2316"/>
                  </a:lnTo>
                  <a:cubicBezTo>
                    <a:pt x="2592" y="2631"/>
                    <a:pt x="2474" y="2866"/>
                    <a:pt x="2278" y="3023"/>
                  </a:cubicBezTo>
                  <a:cubicBezTo>
                    <a:pt x="2121" y="3141"/>
                    <a:pt x="1885" y="3219"/>
                    <a:pt x="1610" y="3219"/>
                  </a:cubicBezTo>
                  <a:cubicBezTo>
                    <a:pt x="1414" y="3219"/>
                    <a:pt x="1218" y="3180"/>
                    <a:pt x="1021" y="3062"/>
                  </a:cubicBezTo>
                  <a:cubicBezTo>
                    <a:pt x="864" y="2945"/>
                    <a:pt x="707" y="2788"/>
                    <a:pt x="629" y="2552"/>
                  </a:cubicBezTo>
                  <a:cubicBezTo>
                    <a:pt x="550" y="2356"/>
                    <a:pt x="511" y="2081"/>
                    <a:pt x="511" y="1767"/>
                  </a:cubicBezTo>
                  <a:cubicBezTo>
                    <a:pt x="511" y="1531"/>
                    <a:pt x="511" y="1335"/>
                    <a:pt x="590" y="1100"/>
                  </a:cubicBezTo>
                  <a:cubicBezTo>
                    <a:pt x="668" y="903"/>
                    <a:pt x="786" y="707"/>
                    <a:pt x="982" y="589"/>
                  </a:cubicBezTo>
                  <a:cubicBezTo>
                    <a:pt x="1178" y="471"/>
                    <a:pt x="1375" y="393"/>
                    <a:pt x="1649" y="393"/>
                  </a:cubicBezTo>
                  <a:cubicBezTo>
                    <a:pt x="1885" y="393"/>
                    <a:pt x="2081" y="432"/>
                    <a:pt x="2238" y="550"/>
                  </a:cubicBezTo>
                  <a:cubicBezTo>
                    <a:pt x="2395" y="668"/>
                    <a:pt x="2513" y="864"/>
                    <a:pt x="2592" y="1139"/>
                  </a:cubicBezTo>
                  <a:lnTo>
                    <a:pt x="3063" y="1021"/>
                  </a:lnTo>
                  <a:cubicBezTo>
                    <a:pt x="2945" y="707"/>
                    <a:pt x="2788" y="432"/>
                    <a:pt x="2552" y="275"/>
                  </a:cubicBezTo>
                  <a:cubicBezTo>
                    <a:pt x="2317" y="79"/>
                    <a:pt x="2003" y="0"/>
                    <a:pt x="1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1196025" y="3013525"/>
              <a:ext cx="53025" cy="65775"/>
            </a:xfrm>
            <a:custGeom>
              <a:avLst/>
              <a:gdLst/>
              <a:ahLst/>
              <a:cxnLst/>
              <a:rect l="l" t="t" r="r" b="b"/>
              <a:pathLst>
                <a:path w="2121" h="2631" extrusionOk="0">
                  <a:moveTo>
                    <a:pt x="1021" y="1"/>
                  </a:moveTo>
                  <a:cubicBezTo>
                    <a:pt x="903" y="1"/>
                    <a:pt x="746" y="1"/>
                    <a:pt x="628" y="40"/>
                  </a:cubicBezTo>
                  <a:cubicBezTo>
                    <a:pt x="511" y="79"/>
                    <a:pt x="432" y="119"/>
                    <a:pt x="354" y="158"/>
                  </a:cubicBezTo>
                  <a:cubicBezTo>
                    <a:pt x="275" y="236"/>
                    <a:pt x="197" y="315"/>
                    <a:pt x="157" y="393"/>
                  </a:cubicBezTo>
                  <a:cubicBezTo>
                    <a:pt x="118" y="511"/>
                    <a:pt x="79" y="590"/>
                    <a:pt x="79" y="707"/>
                  </a:cubicBezTo>
                  <a:cubicBezTo>
                    <a:pt x="79" y="825"/>
                    <a:pt x="118" y="943"/>
                    <a:pt x="157" y="1061"/>
                  </a:cubicBezTo>
                  <a:cubicBezTo>
                    <a:pt x="236" y="1178"/>
                    <a:pt x="314" y="1257"/>
                    <a:pt x="471" y="1296"/>
                  </a:cubicBezTo>
                  <a:cubicBezTo>
                    <a:pt x="589" y="1375"/>
                    <a:pt x="785" y="1414"/>
                    <a:pt x="1099" y="1492"/>
                  </a:cubicBezTo>
                  <a:cubicBezTo>
                    <a:pt x="1335" y="1571"/>
                    <a:pt x="1492" y="1610"/>
                    <a:pt x="1570" y="1650"/>
                  </a:cubicBezTo>
                  <a:cubicBezTo>
                    <a:pt x="1649" y="1728"/>
                    <a:pt x="1688" y="1807"/>
                    <a:pt x="1688" y="1885"/>
                  </a:cubicBezTo>
                  <a:cubicBezTo>
                    <a:pt x="1688" y="2003"/>
                    <a:pt x="1649" y="2081"/>
                    <a:pt x="1531" y="2160"/>
                  </a:cubicBezTo>
                  <a:cubicBezTo>
                    <a:pt x="1453" y="2238"/>
                    <a:pt x="1296" y="2278"/>
                    <a:pt x="1099" y="2278"/>
                  </a:cubicBezTo>
                  <a:cubicBezTo>
                    <a:pt x="903" y="2278"/>
                    <a:pt x="746" y="2238"/>
                    <a:pt x="628" y="2160"/>
                  </a:cubicBezTo>
                  <a:cubicBezTo>
                    <a:pt x="511" y="2081"/>
                    <a:pt x="471" y="1924"/>
                    <a:pt x="432" y="1767"/>
                  </a:cubicBezTo>
                  <a:lnTo>
                    <a:pt x="0" y="1846"/>
                  </a:lnTo>
                  <a:cubicBezTo>
                    <a:pt x="40" y="2081"/>
                    <a:pt x="157" y="2317"/>
                    <a:pt x="354" y="2435"/>
                  </a:cubicBezTo>
                  <a:cubicBezTo>
                    <a:pt x="511" y="2592"/>
                    <a:pt x="785" y="2631"/>
                    <a:pt x="1099" y="2631"/>
                  </a:cubicBezTo>
                  <a:cubicBezTo>
                    <a:pt x="1296" y="2631"/>
                    <a:pt x="1492" y="2631"/>
                    <a:pt x="1649" y="2552"/>
                  </a:cubicBezTo>
                  <a:cubicBezTo>
                    <a:pt x="1806" y="2474"/>
                    <a:pt x="1924" y="2356"/>
                    <a:pt x="2002" y="2238"/>
                  </a:cubicBezTo>
                  <a:cubicBezTo>
                    <a:pt x="2081" y="2121"/>
                    <a:pt x="2120" y="2003"/>
                    <a:pt x="2120" y="1846"/>
                  </a:cubicBezTo>
                  <a:cubicBezTo>
                    <a:pt x="2120" y="1689"/>
                    <a:pt x="2081" y="1571"/>
                    <a:pt x="2002" y="1453"/>
                  </a:cubicBezTo>
                  <a:cubicBezTo>
                    <a:pt x="1963" y="1375"/>
                    <a:pt x="1845" y="1296"/>
                    <a:pt x="1728" y="1257"/>
                  </a:cubicBezTo>
                  <a:cubicBezTo>
                    <a:pt x="1610" y="1178"/>
                    <a:pt x="1413" y="1139"/>
                    <a:pt x="1099" y="1061"/>
                  </a:cubicBezTo>
                  <a:cubicBezTo>
                    <a:pt x="903" y="982"/>
                    <a:pt x="746" y="943"/>
                    <a:pt x="707" y="943"/>
                  </a:cubicBezTo>
                  <a:cubicBezTo>
                    <a:pt x="628" y="904"/>
                    <a:pt x="589" y="864"/>
                    <a:pt x="550" y="825"/>
                  </a:cubicBezTo>
                  <a:cubicBezTo>
                    <a:pt x="511" y="786"/>
                    <a:pt x="511" y="707"/>
                    <a:pt x="511" y="668"/>
                  </a:cubicBezTo>
                  <a:cubicBezTo>
                    <a:pt x="511" y="590"/>
                    <a:pt x="550" y="511"/>
                    <a:pt x="628" y="433"/>
                  </a:cubicBezTo>
                  <a:cubicBezTo>
                    <a:pt x="707" y="354"/>
                    <a:pt x="864" y="354"/>
                    <a:pt x="1060" y="354"/>
                  </a:cubicBezTo>
                  <a:cubicBezTo>
                    <a:pt x="1217" y="354"/>
                    <a:pt x="1335" y="393"/>
                    <a:pt x="1453" y="433"/>
                  </a:cubicBezTo>
                  <a:cubicBezTo>
                    <a:pt x="1531" y="511"/>
                    <a:pt x="1570" y="629"/>
                    <a:pt x="1610" y="747"/>
                  </a:cubicBezTo>
                  <a:lnTo>
                    <a:pt x="2042" y="707"/>
                  </a:lnTo>
                  <a:cubicBezTo>
                    <a:pt x="2002" y="550"/>
                    <a:pt x="1963" y="393"/>
                    <a:pt x="1885" y="315"/>
                  </a:cubicBezTo>
                  <a:cubicBezTo>
                    <a:pt x="1806" y="197"/>
                    <a:pt x="1688" y="119"/>
                    <a:pt x="1531" y="79"/>
                  </a:cubicBezTo>
                  <a:cubicBezTo>
                    <a:pt x="1413" y="1"/>
                    <a:pt x="1217" y="1"/>
                    <a:pt x="1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1259800" y="2989000"/>
              <a:ext cx="77575" cy="90300"/>
            </a:xfrm>
            <a:custGeom>
              <a:avLst/>
              <a:gdLst/>
              <a:ahLst/>
              <a:cxnLst/>
              <a:rect l="l" t="t" r="r" b="b"/>
              <a:pathLst>
                <a:path w="3103" h="3612" extrusionOk="0">
                  <a:moveTo>
                    <a:pt x="1650" y="0"/>
                  </a:moveTo>
                  <a:cubicBezTo>
                    <a:pt x="1336" y="0"/>
                    <a:pt x="1061" y="79"/>
                    <a:pt x="825" y="197"/>
                  </a:cubicBezTo>
                  <a:cubicBezTo>
                    <a:pt x="550" y="354"/>
                    <a:pt x="354" y="550"/>
                    <a:pt x="197" y="825"/>
                  </a:cubicBezTo>
                  <a:cubicBezTo>
                    <a:pt x="79" y="1100"/>
                    <a:pt x="1" y="1414"/>
                    <a:pt x="1" y="1767"/>
                  </a:cubicBezTo>
                  <a:cubicBezTo>
                    <a:pt x="1" y="2120"/>
                    <a:pt x="79" y="2434"/>
                    <a:pt x="197" y="2709"/>
                  </a:cubicBezTo>
                  <a:cubicBezTo>
                    <a:pt x="315" y="3023"/>
                    <a:pt x="511" y="3259"/>
                    <a:pt x="747" y="3376"/>
                  </a:cubicBezTo>
                  <a:cubicBezTo>
                    <a:pt x="982" y="3533"/>
                    <a:pt x="1257" y="3612"/>
                    <a:pt x="1650" y="3612"/>
                  </a:cubicBezTo>
                  <a:cubicBezTo>
                    <a:pt x="2003" y="3612"/>
                    <a:pt x="2317" y="3533"/>
                    <a:pt x="2592" y="3337"/>
                  </a:cubicBezTo>
                  <a:cubicBezTo>
                    <a:pt x="2827" y="3141"/>
                    <a:pt x="3024" y="2827"/>
                    <a:pt x="3102" y="2434"/>
                  </a:cubicBezTo>
                  <a:lnTo>
                    <a:pt x="2631" y="2316"/>
                  </a:lnTo>
                  <a:cubicBezTo>
                    <a:pt x="2592" y="2631"/>
                    <a:pt x="2474" y="2866"/>
                    <a:pt x="2278" y="3023"/>
                  </a:cubicBezTo>
                  <a:cubicBezTo>
                    <a:pt x="2081" y="3141"/>
                    <a:pt x="1885" y="3219"/>
                    <a:pt x="1610" y="3219"/>
                  </a:cubicBezTo>
                  <a:cubicBezTo>
                    <a:pt x="1414" y="3219"/>
                    <a:pt x="1218" y="3180"/>
                    <a:pt x="1022" y="3062"/>
                  </a:cubicBezTo>
                  <a:cubicBezTo>
                    <a:pt x="825" y="2945"/>
                    <a:pt x="708" y="2788"/>
                    <a:pt x="629" y="2552"/>
                  </a:cubicBezTo>
                  <a:cubicBezTo>
                    <a:pt x="511" y="2356"/>
                    <a:pt x="472" y="2081"/>
                    <a:pt x="472" y="1767"/>
                  </a:cubicBezTo>
                  <a:cubicBezTo>
                    <a:pt x="472" y="1531"/>
                    <a:pt x="511" y="1335"/>
                    <a:pt x="590" y="1100"/>
                  </a:cubicBezTo>
                  <a:cubicBezTo>
                    <a:pt x="668" y="903"/>
                    <a:pt x="786" y="707"/>
                    <a:pt x="982" y="589"/>
                  </a:cubicBezTo>
                  <a:cubicBezTo>
                    <a:pt x="1139" y="471"/>
                    <a:pt x="1375" y="393"/>
                    <a:pt x="1650" y="393"/>
                  </a:cubicBezTo>
                  <a:cubicBezTo>
                    <a:pt x="1885" y="393"/>
                    <a:pt x="2081" y="432"/>
                    <a:pt x="2239" y="550"/>
                  </a:cubicBezTo>
                  <a:cubicBezTo>
                    <a:pt x="2396" y="668"/>
                    <a:pt x="2513" y="864"/>
                    <a:pt x="2592" y="1139"/>
                  </a:cubicBezTo>
                  <a:lnTo>
                    <a:pt x="3063" y="1021"/>
                  </a:lnTo>
                  <a:cubicBezTo>
                    <a:pt x="2945" y="707"/>
                    <a:pt x="2788" y="432"/>
                    <a:pt x="2553" y="275"/>
                  </a:cubicBezTo>
                  <a:cubicBezTo>
                    <a:pt x="2317" y="79"/>
                    <a:pt x="2003" y="0"/>
                    <a:pt x="1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1351075" y="2989975"/>
              <a:ext cx="55000" cy="88350"/>
            </a:xfrm>
            <a:custGeom>
              <a:avLst/>
              <a:gdLst/>
              <a:ahLst/>
              <a:cxnLst/>
              <a:rect l="l" t="t" r="r" b="b"/>
              <a:pathLst>
                <a:path w="2200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2199" y="3534"/>
                  </a:lnTo>
                  <a:lnTo>
                    <a:pt x="2199" y="3102"/>
                  </a:lnTo>
                  <a:lnTo>
                    <a:pt x="472" y="310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15" name="Google Shape;1515;p28"/>
          <p:cNvCxnSpPr/>
          <p:nvPr/>
        </p:nvCxnSpPr>
        <p:spPr>
          <a:xfrm>
            <a:off x="4537825" y="588"/>
            <a:ext cx="0" cy="515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and RNA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 dirty="0">
                <a:solidFill>
                  <a:srgbClr val="4A86E8"/>
                </a:solidFill>
              </a:rPr>
              <a:t>3.1.5.1 - Structure of DNA and RNA.</a:t>
            </a:r>
            <a:endParaRPr sz="1700" dirty="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dirty="0">
                <a:solidFill>
                  <a:srgbClr val="CCCCCC"/>
                </a:solidFill>
              </a:rPr>
              <a:t>DNA and RNA are both types of </a:t>
            </a:r>
            <a:r>
              <a:rPr lang="en" sz="1700" b="1" dirty="0">
                <a:solidFill>
                  <a:srgbClr val="CCCCCC"/>
                </a:solidFill>
              </a:rPr>
              <a:t>nucleic acid</a:t>
            </a:r>
            <a:r>
              <a:rPr lang="en" sz="1700" dirty="0">
                <a:solidFill>
                  <a:srgbClr val="CCCCCC"/>
                </a:solidFill>
              </a:rPr>
              <a:t>.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dirty="0">
                <a:solidFill>
                  <a:srgbClr val="CCCCCC"/>
                </a:solidFill>
              </a:rPr>
              <a:t>DNA (deoxyribonucleic acid) stores </a:t>
            </a:r>
            <a:r>
              <a:rPr lang="en" sz="1300" b="1" dirty="0">
                <a:solidFill>
                  <a:srgbClr val="CCCCCC"/>
                </a:solidFill>
              </a:rPr>
              <a:t>genetic information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dirty="0">
                <a:solidFill>
                  <a:srgbClr val="CCCCCC"/>
                </a:solidFill>
              </a:rPr>
              <a:t>RNA (ribonucleic acid) transfers genetic information from the </a:t>
            </a:r>
            <a:r>
              <a:rPr lang="en" sz="1300" b="1" dirty="0">
                <a:solidFill>
                  <a:srgbClr val="CCCCCC"/>
                </a:solidFill>
              </a:rPr>
              <a:t>nucleus</a:t>
            </a:r>
            <a:r>
              <a:rPr lang="en" sz="1300" dirty="0">
                <a:solidFill>
                  <a:srgbClr val="CCCCCC"/>
                </a:solidFill>
              </a:rPr>
              <a:t> to the </a:t>
            </a:r>
            <a:r>
              <a:rPr lang="en" sz="1300" b="1" dirty="0">
                <a:solidFill>
                  <a:srgbClr val="CCCCCC"/>
                </a:solidFill>
              </a:rPr>
              <a:t>ribosome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dirty="0">
                <a:solidFill>
                  <a:srgbClr val="CCCCCC"/>
                </a:solidFill>
              </a:rPr>
              <a:t>All nucleotides have the </a:t>
            </a:r>
            <a:r>
              <a:rPr lang="en" sz="1700" b="1" dirty="0">
                <a:solidFill>
                  <a:srgbClr val="CCCCCC"/>
                </a:solidFill>
              </a:rPr>
              <a:t>same </a:t>
            </a:r>
            <a:r>
              <a:rPr lang="en" sz="1700" dirty="0">
                <a:solidFill>
                  <a:srgbClr val="CCCCCC"/>
                </a:solidFill>
              </a:rPr>
              <a:t>basic structure: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dirty="0">
                <a:solidFill>
                  <a:srgbClr val="CCCCCC"/>
                </a:solidFill>
              </a:rPr>
              <a:t>A phosphate group.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dirty="0">
                <a:solidFill>
                  <a:srgbClr val="CCCCCC"/>
                </a:solidFill>
              </a:rPr>
              <a:t>A pentose sugar.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dirty="0">
                <a:solidFill>
                  <a:srgbClr val="CCCCCC"/>
                </a:solidFill>
              </a:rPr>
              <a:t>A nitrogen-containing base.</a:t>
            </a:r>
            <a:endParaRPr sz="1300" dirty="0"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763588" y="3428575"/>
            <a:ext cx="5616825" cy="1297348"/>
            <a:chOff x="1734900" y="3428575"/>
            <a:chExt cx="5616825" cy="1297348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1734900" y="3428575"/>
              <a:ext cx="3428890" cy="1297348"/>
              <a:chOff x="2857563" y="3642275"/>
              <a:chExt cx="3428890" cy="1297348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3990239" y="4124523"/>
                <a:ext cx="870300" cy="815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noFill/>
              <a:ln w="9525" cap="flat" cmpd="sng">
                <a:solidFill>
                  <a:srgbClr val="E013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67;p14"/>
              <p:cNvGrpSpPr/>
              <p:nvPr/>
            </p:nvGrpSpPr>
            <p:grpSpPr>
              <a:xfrm>
                <a:off x="2857562" y="3642275"/>
                <a:ext cx="3428890" cy="1094700"/>
                <a:chOff x="2857563" y="3642275"/>
                <a:chExt cx="3428890" cy="1094700"/>
              </a:xfrm>
            </p:grpSpPr>
            <p:sp>
              <p:nvSpPr>
                <p:cNvPr id="68" name="Google Shape;68;p14"/>
                <p:cNvSpPr/>
                <p:nvPr/>
              </p:nvSpPr>
              <p:spPr>
                <a:xfrm>
                  <a:off x="2857563" y="3642275"/>
                  <a:ext cx="786300" cy="7527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8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9" name="Google Shape;69;p14"/>
                <p:cNvCxnSpPr>
                  <a:stCxn id="66" idx="1"/>
                  <a:endCxn id="68" idx="6"/>
                </p:cNvCxnSpPr>
                <p:nvPr/>
              </p:nvCxnSpPr>
              <p:spPr>
                <a:xfrm rot="10800000">
                  <a:off x="3643740" y="4018563"/>
                  <a:ext cx="346500" cy="417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14"/>
                <p:cNvCxnSpPr>
                  <a:stCxn id="66" idx="5"/>
                </p:cNvCxnSpPr>
                <p:nvPr/>
              </p:nvCxnSpPr>
              <p:spPr>
                <a:xfrm rot="10800000" flipH="1">
                  <a:off x="4860538" y="4431363"/>
                  <a:ext cx="426600" cy="4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1" name="Google Shape;71;p14"/>
                <p:cNvSpPr txBox="1"/>
                <p:nvPr/>
              </p:nvSpPr>
              <p:spPr>
                <a:xfrm>
                  <a:off x="2898065" y="3896670"/>
                  <a:ext cx="705300" cy="24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PHOSPHATE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2" name="Google Shape;72;p14"/>
                <p:cNvSpPr txBox="1"/>
                <p:nvPr/>
              </p:nvSpPr>
              <p:spPr>
                <a:xfrm>
                  <a:off x="4032225" y="4394975"/>
                  <a:ext cx="786300" cy="34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PENTOSE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SUGAR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3" name="Google Shape;73;p14"/>
                <p:cNvSpPr/>
                <p:nvPr/>
              </p:nvSpPr>
              <p:spPr>
                <a:xfrm>
                  <a:off x="5287153" y="4223932"/>
                  <a:ext cx="999300" cy="4194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16D25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4" name="Google Shape;74;p14"/>
            <p:cNvSpPr txBox="1"/>
            <p:nvPr/>
          </p:nvSpPr>
          <p:spPr>
            <a:xfrm>
              <a:off x="4174225" y="4012825"/>
              <a:ext cx="9897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NITROGENOUS BASE</a:t>
              </a:r>
              <a:endParaRPr sz="7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5263125" y="3968575"/>
              <a:ext cx="2088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 single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functional unit of DNA is called a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nucleotide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Polynucleotides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03300" cy="32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Nucleotides join together to form </a:t>
            </a:r>
            <a:r>
              <a:rPr lang="en" sz="1700" b="1">
                <a:solidFill>
                  <a:srgbClr val="CCCCCC"/>
                </a:solidFill>
              </a:rPr>
              <a:t>polynucleotides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DNA is a </a:t>
            </a:r>
            <a:r>
              <a:rPr lang="en" sz="1300" b="1">
                <a:solidFill>
                  <a:srgbClr val="CCCCCC"/>
                </a:solidFill>
              </a:rPr>
              <a:t>polymer</a:t>
            </a:r>
            <a:r>
              <a:rPr lang="en" sz="1300">
                <a:solidFill>
                  <a:srgbClr val="CCCCCC"/>
                </a:solidFill>
              </a:rPr>
              <a:t> of many thousands of nucleotides.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Nucleotides are joined together by </a:t>
            </a:r>
            <a:r>
              <a:rPr lang="en" sz="1700" b="1">
                <a:solidFill>
                  <a:srgbClr val="CCCCCC"/>
                </a:solidFill>
              </a:rPr>
              <a:t>condensation reactions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 </a:t>
            </a:r>
            <a:r>
              <a:rPr lang="en" sz="1300" b="1">
                <a:solidFill>
                  <a:srgbClr val="FF9900"/>
                </a:solidFill>
              </a:rPr>
              <a:t>phosphodiester bond </a:t>
            </a:r>
            <a:r>
              <a:rPr lang="en" sz="1300">
                <a:solidFill>
                  <a:srgbClr val="CCCCCC"/>
                </a:solidFill>
              </a:rPr>
              <a:t>will form between the </a:t>
            </a:r>
            <a:r>
              <a:rPr lang="en" sz="1300" b="1">
                <a:solidFill>
                  <a:srgbClr val="CCCCCC"/>
                </a:solidFill>
              </a:rPr>
              <a:t>sugar </a:t>
            </a:r>
            <a:r>
              <a:rPr lang="en" sz="1300">
                <a:solidFill>
                  <a:srgbClr val="CCCCCC"/>
                </a:solidFill>
              </a:rPr>
              <a:t>of one nucleotide and the </a:t>
            </a:r>
            <a:r>
              <a:rPr lang="en" sz="1300" b="1">
                <a:solidFill>
                  <a:srgbClr val="CCCCCC"/>
                </a:solidFill>
              </a:rPr>
              <a:t>phosphate </a:t>
            </a:r>
            <a:r>
              <a:rPr lang="en" sz="1300">
                <a:solidFill>
                  <a:srgbClr val="CCCCCC"/>
                </a:solidFill>
              </a:rPr>
              <a:t>of another nucleotide.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chain of sugars and phosphates is referred to as the </a:t>
            </a:r>
            <a:r>
              <a:rPr lang="en" sz="1700" b="1">
                <a:solidFill>
                  <a:srgbClr val="CCCCCC"/>
                </a:solidFill>
              </a:rPr>
              <a:t>sugar-phosphate backbone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4820275" y="1340413"/>
            <a:ext cx="2835248" cy="2913336"/>
            <a:chOff x="5085425" y="1653850"/>
            <a:chExt cx="3150276" cy="3237040"/>
          </a:xfrm>
        </p:grpSpPr>
        <p:grpSp>
          <p:nvGrpSpPr>
            <p:cNvPr id="84" name="Google Shape;84;p15"/>
            <p:cNvGrpSpPr/>
            <p:nvPr/>
          </p:nvGrpSpPr>
          <p:grpSpPr>
            <a:xfrm>
              <a:off x="5085425" y="1653850"/>
              <a:ext cx="2865974" cy="2126260"/>
              <a:chOff x="2803575" y="2722525"/>
              <a:chExt cx="2865974" cy="212626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097911" y="3853070"/>
                <a:ext cx="588000" cy="577500"/>
              </a:xfrm>
              <a:prstGeom prst="ellipse">
                <a:avLst/>
              </a:prstGeom>
              <a:noFill/>
              <a:ln w="9525" cap="flat" cmpd="sng">
                <a:solidFill>
                  <a:srgbClr val="0083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47169" y="4222685"/>
                <a:ext cx="654000" cy="626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noFill/>
              <a:ln w="9525" cap="flat" cmpd="sng">
                <a:solidFill>
                  <a:srgbClr val="E013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919549" y="4297189"/>
                <a:ext cx="750000" cy="319200"/>
              </a:xfrm>
              <a:prstGeom prst="rect">
                <a:avLst/>
              </a:prstGeom>
              <a:noFill/>
              <a:ln w="9525" cap="flat" cmpd="sng">
                <a:solidFill>
                  <a:srgbClr val="16D2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8" name="Google Shape;88;p15"/>
              <p:cNvCxnSpPr>
                <a:stCxn id="86" idx="1"/>
                <a:endCxn id="85" idx="6"/>
              </p:cNvCxnSpPr>
              <p:nvPr/>
            </p:nvCxnSpPr>
            <p:spPr>
              <a:xfrm rot="10800000">
                <a:off x="3685870" y="4141733"/>
                <a:ext cx="261300" cy="32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15"/>
              <p:cNvCxnSpPr>
                <a:stCxn id="86" idx="5"/>
                <a:endCxn id="87" idx="1"/>
              </p:cNvCxnSpPr>
              <p:nvPr/>
            </p:nvCxnSpPr>
            <p:spPr>
              <a:xfrm rot="10800000" flipH="1">
                <a:off x="4601168" y="4456733"/>
                <a:ext cx="318300" cy="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15"/>
              <p:cNvCxnSpPr>
                <a:stCxn id="85" idx="7"/>
              </p:cNvCxnSpPr>
              <p:nvPr/>
            </p:nvCxnSpPr>
            <p:spPr>
              <a:xfrm rot="10800000" flipH="1">
                <a:off x="3599801" y="3718643"/>
                <a:ext cx="171000" cy="21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1" name="Google Shape;91;p15"/>
              <p:cNvSpPr/>
              <p:nvPr/>
            </p:nvSpPr>
            <p:spPr>
              <a:xfrm>
                <a:off x="2803575" y="2722525"/>
                <a:ext cx="588000" cy="577500"/>
              </a:xfrm>
              <a:prstGeom prst="ellipse">
                <a:avLst/>
              </a:prstGeom>
              <a:noFill/>
              <a:ln w="9525" cap="flat" cmpd="sng">
                <a:solidFill>
                  <a:srgbClr val="0083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3652833" y="3092140"/>
                <a:ext cx="654000" cy="626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noFill/>
              <a:ln w="9525" cap="flat" cmpd="sng">
                <a:solidFill>
                  <a:srgbClr val="E013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625213" y="3166644"/>
                <a:ext cx="750000" cy="319200"/>
              </a:xfrm>
              <a:prstGeom prst="rect">
                <a:avLst/>
              </a:prstGeom>
              <a:noFill/>
              <a:ln w="9525" cap="flat" cmpd="sng">
                <a:solidFill>
                  <a:srgbClr val="16D2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4" name="Google Shape;94;p15"/>
              <p:cNvCxnSpPr>
                <a:stCxn id="92" idx="1"/>
                <a:endCxn id="91" idx="6"/>
              </p:cNvCxnSpPr>
              <p:nvPr/>
            </p:nvCxnSpPr>
            <p:spPr>
              <a:xfrm rot="10800000">
                <a:off x="3391533" y="3011188"/>
                <a:ext cx="261300" cy="32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15"/>
              <p:cNvCxnSpPr>
                <a:stCxn id="92" idx="5"/>
                <a:endCxn id="93" idx="1"/>
              </p:cNvCxnSpPr>
              <p:nvPr/>
            </p:nvCxnSpPr>
            <p:spPr>
              <a:xfrm rot="10800000" flipH="1">
                <a:off x="4306832" y="3326188"/>
                <a:ext cx="318300" cy="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6" name="Google Shape;96;p15"/>
              <p:cNvSpPr txBox="1"/>
              <p:nvPr/>
            </p:nvSpPr>
            <p:spPr>
              <a:xfrm>
                <a:off x="3652825" y="3816563"/>
                <a:ext cx="15498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9900"/>
                    </a:solidFill>
                    <a:latin typeface="Kalam"/>
                    <a:ea typeface="Kalam"/>
                    <a:cs typeface="Kalam"/>
                    <a:sym typeface="Kalam"/>
                  </a:rPr>
                  <a:t>PHOSPHODIESTER BOND</a:t>
                </a:r>
                <a:endParaRPr sz="800">
                  <a:solidFill>
                    <a:srgbClr val="FF9900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97" name="Google Shape;97;p15"/>
            <p:cNvGrpSpPr/>
            <p:nvPr/>
          </p:nvGrpSpPr>
          <p:grpSpPr>
            <a:xfrm>
              <a:off x="5664063" y="3895175"/>
              <a:ext cx="2571638" cy="995715"/>
              <a:chOff x="2820150" y="2681050"/>
              <a:chExt cx="2571638" cy="995715"/>
            </a:xfrm>
          </p:grpSpPr>
          <p:sp>
            <p:nvSpPr>
              <p:cNvPr id="98" name="Google Shape;98;p15"/>
              <p:cNvSpPr/>
              <p:nvPr/>
            </p:nvSpPr>
            <p:spPr>
              <a:xfrm>
                <a:off x="2820150" y="2681050"/>
                <a:ext cx="588000" cy="577500"/>
              </a:xfrm>
              <a:prstGeom prst="ellipse">
                <a:avLst/>
              </a:prstGeom>
              <a:noFill/>
              <a:ln w="9525" cap="flat" cmpd="sng">
                <a:solidFill>
                  <a:srgbClr val="0083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3669408" y="3050665"/>
                <a:ext cx="654000" cy="626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noFill/>
              <a:ln w="9525" cap="flat" cmpd="sng">
                <a:solidFill>
                  <a:srgbClr val="E013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641788" y="3125169"/>
                <a:ext cx="750000" cy="319200"/>
              </a:xfrm>
              <a:prstGeom prst="rect">
                <a:avLst/>
              </a:prstGeom>
              <a:noFill/>
              <a:ln w="9525" cap="flat" cmpd="sng">
                <a:solidFill>
                  <a:srgbClr val="16D2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15"/>
              <p:cNvCxnSpPr>
                <a:stCxn id="99" idx="1"/>
                <a:endCxn id="98" idx="6"/>
              </p:cNvCxnSpPr>
              <p:nvPr/>
            </p:nvCxnSpPr>
            <p:spPr>
              <a:xfrm rot="10800000">
                <a:off x="3408108" y="2969713"/>
                <a:ext cx="261300" cy="32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15"/>
              <p:cNvCxnSpPr>
                <a:stCxn id="99" idx="5"/>
                <a:endCxn id="100" idx="1"/>
              </p:cNvCxnSpPr>
              <p:nvPr/>
            </p:nvCxnSpPr>
            <p:spPr>
              <a:xfrm rot="10800000" flipH="1">
                <a:off x="4323407" y="3284713"/>
                <a:ext cx="318300" cy="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3" name="Google Shape;103;p15"/>
            <p:cNvCxnSpPr>
              <a:stCxn id="98" idx="7"/>
            </p:cNvCxnSpPr>
            <p:nvPr/>
          </p:nvCxnSpPr>
          <p:spPr>
            <a:xfrm rot="10800000" flipH="1">
              <a:off x="6165952" y="3779948"/>
              <a:ext cx="180300" cy="1998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DNA is arranged in a </a:t>
            </a:r>
            <a:r>
              <a:rPr lang="en" b="1">
                <a:solidFill>
                  <a:srgbClr val="CCCCCC"/>
                </a:solidFill>
              </a:rPr>
              <a:t>double helix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means that DNA is formed from </a:t>
            </a:r>
            <a:r>
              <a:rPr lang="en" b="1">
                <a:solidFill>
                  <a:srgbClr val="CCCCCC"/>
                </a:solidFill>
              </a:rPr>
              <a:t>2 distinct strands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strands wind around each other to form a helical structure.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DNA is a </a:t>
            </a:r>
            <a:r>
              <a:rPr lang="en" b="1">
                <a:solidFill>
                  <a:srgbClr val="CCCCCC"/>
                </a:solidFill>
              </a:rPr>
              <a:t>polymer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DNA forms a long chain several </a:t>
            </a:r>
            <a:r>
              <a:rPr lang="en" b="1">
                <a:solidFill>
                  <a:srgbClr val="CCCCCC"/>
                </a:solidFill>
              </a:rPr>
              <a:t>billions </a:t>
            </a:r>
            <a:r>
              <a:rPr lang="en">
                <a:solidFill>
                  <a:srgbClr val="CCCCCC"/>
                </a:solidFill>
              </a:rPr>
              <a:t>of base pairs long.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DNA molecules are coiled tightly in the </a:t>
            </a:r>
            <a:r>
              <a:rPr lang="en" b="1">
                <a:solidFill>
                  <a:srgbClr val="CCCCCC"/>
                </a:solidFill>
              </a:rPr>
              <a:t>nucleus </a:t>
            </a:r>
            <a:r>
              <a:rPr lang="en">
                <a:solidFill>
                  <a:srgbClr val="CCCCCC"/>
                </a:solidFill>
              </a:rPr>
              <a:t>of the cell.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1508837" y="3231825"/>
            <a:ext cx="3428890" cy="1297348"/>
            <a:chOff x="2857563" y="3642275"/>
            <a:chExt cx="3428890" cy="1297348"/>
          </a:xfrm>
        </p:grpSpPr>
        <p:sp>
          <p:nvSpPr>
            <p:cNvPr id="112" name="Google Shape;112;p16"/>
            <p:cNvSpPr/>
            <p:nvPr/>
          </p:nvSpPr>
          <p:spPr>
            <a:xfrm>
              <a:off x="3990239" y="4124523"/>
              <a:ext cx="870300" cy="8151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E013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16"/>
            <p:cNvGrpSpPr/>
            <p:nvPr/>
          </p:nvGrpSpPr>
          <p:grpSpPr>
            <a:xfrm>
              <a:off x="2857562" y="3642275"/>
              <a:ext cx="3428890" cy="1094700"/>
              <a:chOff x="2857563" y="3642275"/>
              <a:chExt cx="3428890" cy="1094700"/>
            </a:xfrm>
          </p:grpSpPr>
          <p:sp>
            <p:nvSpPr>
              <p:cNvPr id="114" name="Google Shape;114;p16"/>
              <p:cNvSpPr/>
              <p:nvPr/>
            </p:nvSpPr>
            <p:spPr>
              <a:xfrm>
                <a:off x="2857563" y="3642275"/>
                <a:ext cx="786300" cy="752700"/>
              </a:xfrm>
              <a:prstGeom prst="ellipse">
                <a:avLst/>
              </a:prstGeom>
              <a:noFill/>
              <a:ln w="9525" cap="flat" cmpd="sng">
                <a:solidFill>
                  <a:srgbClr val="0083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5" name="Google Shape;115;p16"/>
              <p:cNvCxnSpPr>
                <a:stCxn id="112" idx="1"/>
                <a:endCxn id="114" idx="6"/>
              </p:cNvCxnSpPr>
              <p:nvPr/>
            </p:nvCxnSpPr>
            <p:spPr>
              <a:xfrm rot="10800000">
                <a:off x="3643740" y="4018563"/>
                <a:ext cx="346500" cy="417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16"/>
              <p:cNvCxnSpPr>
                <a:stCxn id="112" idx="5"/>
              </p:cNvCxnSpPr>
              <p:nvPr/>
            </p:nvCxnSpPr>
            <p:spPr>
              <a:xfrm rot="10800000" flipH="1">
                <a:off x="4860538" y="4431363"/>
                <a:ext cx="426600" cy="4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7" name="Google Shape;117;p16"/>
              <p:cNvSpPr txBox="1"/>
              <p:nvPr/>
            </p:nvSpPr>
            <p:spPr>
              <a:xfrm>
                <a:off x="2898065" y="3896670"/>
                <a:ext cx="705300" cy="2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PHOSPHATE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8" name="Google Shape;118;p16"/>
              <p:cNvSpPr txBox="1"/>
              <p:nvPr/>
            </p:nvSpPr>
            <p:spPr>
              <a:xfrm>
                <a:off x="4032250" y="4394975"/>
                <a:ext cx="786300" cy="34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DEOXYRIBOSE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SUGAR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5287153" y="4223932"/>
                <a:ext cx="999300" cy="419400"/>
              </a:xfrm>
              <a:prstGeom prst="rect">
                <a:avLst/>
              </a:prstGeom>
              <a:noFill/>
              <a:ln w="9525" cap="flat" cmpd="sng">
                <a:solidFill>
                  <a:srgbClr val="16D2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" name="Google Shape;120;p16"/>
          <p:cNvSpPr txBox="1"/>
          <p:nvPr/>
        </p:nvSpPr>
        <p:spPr>
          <a:xfrm>
            <a:off x="3960925" y="3851950"/>
            <a:ext cx="976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A, T, C, G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244025" y="3468850"/>
            <a:ext cx="3105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DNA contains the pentose sugar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deoxyribose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Whilst the phosphate is identical in every DNA monomer, there are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nitrogenous bases: adenine (A), thymine (T), cytosine (C) and guanine (G).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0"/>
            <a:ext cx="4499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l="16959" t="4257" r="15768" b="1960"/>
          <a:stretch/>
        </p:blipFill>
        <p:spPr>
          <a:xfrm>
            <a:off x="234600" y="494875"/>
            <a:ext cx="3972900" cy="41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382575" y="1779000"/>
            <a:ext cx="29094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Interactions between nearby DNA monomers leads to coiling in the polymer - a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double helix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As the two strands run in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opposite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directions, they are referred to as being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antiparallel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one another.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4499400" y="-4212"/>
            <a:ext cx="0" cy="515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Complementary Base Pairing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98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2 polynucleotide strands can join together by </a:t>
            </a:r>
            <a:r>
              <a:rPr lang="en" b="1" dirty="0">
                <a:solidFill>
                  <a:srgbClr val="CCCCCC"/>
                </a:solidFill>
              </a:rPr>
              <a:t>hydrogen bonding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Each base can </a:t>
            </a:r>
            <a:r>
              <a:rPr lang="en" b="1" dirty="0">
                <a:solidFill>
                  <a:srgbClr val="CCCCCC"/>
                </a:solidFill>
              </a:rPr>
              <a:t>only </a:t>
            </a:r>
            <a:r>
              <a:rPr lang="en" dirty="0">
                <a:solidFill>
                  <a:srgbClr val="CCCCCC"/>
                </a:solidFill>
              </a:rPr>
              <a:t>join with one other base.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Adenine (A) will </a:t>
            </a:r>
            <a:r>
              <a:rPr lang="en" b="1" dirty="0">
                <a:solidFill>
                  <a:srgbClr val="CCCCCC"/>
                </a:solidFill>
              </a:rPr>
              <a:t>always </a:t>
            </a:r>
            <a:r>
              <a:rPr lang="en" dirty="0">
                <a:solidFill>
                  <a:srgbClr val="CCCCCC"/>
                </a:solidFill>
              </a:rPr>
              <a:t>join with thymine (T), forming </a:t>
            </a:r>
            <a:r>
              <a:rPr lang="en" b="1" dirty="0">
                <a:solidFill>
                  <a:srgbClr val="CCCCCC"/>
                </a:solidFill>
              </a:rPr>
              <a:t>two </a:t>
            </a:r>
            <a:r>
              <a:rPr lang="en" dirty="0">
                <a:solidFill>
                  <a:srgbClr val="CCCCCC"/>
                </a:solidFill>
              </a:rPr>
              <a:t>hydrogen bonds.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Guanine (G) will </a:t>
            </a:r>
            <a:r>
              <a:rPr lang="en" b="1" dirty="0">
                <a:solidFill>
                  <a:srgbClr val="CCCCCC"/>
                </a:solidFill>
              </a:rPr>
              <a:t>always </a:t>
            </a:r>
            <a:r>
              <a:rPr lang="en" dirty="0">
                <a:solidFill>
                  <a:srgbClr val="CCCCCC"/>
                </a:solidFill>
              </a:rPr>
              <a:t>join with cytosine (C), forming </a:t>
            </a:r>
            <a:r>
              <a:rPr lang="en" b="1" dirty="0">
                <a:solidFill>
                  <a:srgbClr val="CCCCCC"/>
                </a:solidFill>
              </a:rPr>
              <a:t>three </a:t>
            </a:r>
            <a:r>
              <a:rPr lang="en" dirty="0">
                <a:solidFill>
                  <a:srgbClr val="CCCCCC"/>
                </a:solidFill>
              </a:rPr>
              <a:t>hydrogen bonds.</a:t>
            </a:r>
            <a:endParaRPr dirty="0"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There will be </a:t>
            </a:r>
            <a:r>
              <a:rPr lang="en" b="1" dirty="0">
                <a:solidFill>
                  <a:srgbClr val="CCCCCC"/>
                </a:solidFill>
              </a:rPr>
              <a:t>equal amounts </a:t>
            </a:r>
            <a:r>
              <a:rPr lang="en" dirty="0">
                <a:solidFill>
                  <a:srgbClr val="CCCCCC"/>
                </a:solidFill>
              </a:rPr>
              <a:t>of complementary bases in the polynucleotide.</a:t>
            </a:r>
            <a:endParaRPr dirty="0"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38" name="Google Shape;138;p18"/>
          <p:cNvCxnSpPr>
            <a:stCxn id="139" idx="1"/>
            <a:endCxn id="140" idx="6"/>
          </p:cNvCxnSpPr>
          <p:nvPr/>
        </p:nvCxnSpPr>
        <p:spPr>
          <a:xfrm rot="10800000">
            <a:off x="3366566" y="3945517"/>
            <a:ext cx="207600" cy="252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8"/>
          <p:cNvCxnSpPr>
            <a:stCxn id="139" idx="5"/>
          </p:cNvCxnSpPr>
          <p:nvPr/>
        </p:nvCxnSpPr>
        <p:spPr>
          <a:xfrm rot="10800000" flipH="1">
            <a:off x="4097665" y="4194517"/>
            <a:ext cx="255000" cy="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8"/>
          <p:cNvCxnSpPr>
            <a:stCxn id="140" idx="7"/>
          </p:cNvCxnSpPr>
          <p:nvPr/>
        </p:nvCxnSpPr>
        <p:spPr>
          <a:xfrm rot="10800000" flipH="1">
            <a:off x="3297415" y="3611551"/>
            <a:ext cx="137400" cy="173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8"/>
          <p:cNvSpPr/>
          <p:nvPr/>
        </p:nvSpPr>
        <p:spPr>
          <a:xfrm>
            <a:off x="4116914" y="3177719"/>
            <a:ext cx="255000" cy="2526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18"/>
          <p:cNvCxnSpPr>
            <a:stCxn id="145" idx="1"/>
            <a:endCxn id="146" idx="6"/>
          </p:cNvCxnSpPr>
          <p:nvPr/>
        </p:nvCxnSpPr>
        <p:spPr>
          <a:xfrm rot="10800000">
            <a:off x="3130961" y="3054956"/>
            <a:ext cx="207600" cy="252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8"/>
          <p:cNvCxnSpPr>
            <a:stCxn id="145" idx="5"/>
            <a:endCxn id="143" idx="1"/>
          </p:cNvCxnSpPr>
          <p:nvPr/>
        </p:nvCxnSpPr>
        <p:spPr>
          <a:xfrm rot="10800000" flipH="1">
            <a:off x="3862060" y="3303956"/>
            <a:ext cx="255000" cy="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4372090" y="3281707"/>
            <a:ext cx="216000" cy="1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4372090" y="3333372"/>
            <a:ext cx="216000" cy="1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0" name="Google Shape;150;p18"/>
          <p:cNvSpPr/>
          <p:nvPr/>
        </p:nvSpPr>
        <p:spPr>
          <a:xfrm>
            <a:off x="4587643" y="3181459"/>
            <a:ext cx="255000" cy="252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8"/>
          <p:cNvCxnSpPr>
            <a:endCxn id="152" idx="1"/>
          </p:cNvCxnSpPr>
          <p:nvPr/>
        </p:nvCxnSpPr>
        <p:spPr>
          <a:xfrm rot="10800000" flipH="1">
            <a:off x="4842584" y="3306813"/>
            <a:ext cx="120900" cy="2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18"/>
          <p:cNvSpPr/>
          <p:nvPr/>
        </p:nvSpPr>
        <p:spPr>
          <a:xfrm>
            <a:off x="4175629" y="4068280"/>
            <a:ext cx="255000" cy="2526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8"/>
          <p:cNvCxnSpPr/>
          <p:nvPr/>
        </p:nvCxnSpPr>
        <p:spPr>
          <a:xfrm>
            <a:off x="4430805" y="4134269"/>
            <a:ext cx="216000" cy="1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8"/>
          <p:cNvCxnSpPr/>
          <p:nvPr/>
        </p:nvCxnSpPr>
        <p:spPr>
          <a:xfrm>
            <a:off x="4430805" y="4193785"/>
            <a:ext cx="216000" cy="1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6" name="Google Shape;156;p18"/>
          <p:cNvSpPr/>
          <p:nvPr/>
        </p:nvSpPr>
        <p:spPr>
          <a:xfrm>
            <a:off x="4646358" y="4068280"/>
            <a:ext cx="255000" cy="25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18"/>
          <p:cNvCxnSpPr>
            <a:stCxn id="152" idx="4"/>
            <a:endCxn id="158" idx="0"/>
          </p:cNvCxnSpPr>
          <p:nvPr/>
        </p:nvCxnSpPr>
        <p:spPr>
          <a:xfrm>
            <a:off x="5483702" y="3269999"/>
            <a:ext cx="129000" cy="12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8"/>
          <p:cNvCxnSpPr>
            <a:stCxn id="158" idx="4"/>
            <a:endCxn id="160" idx="5"/>
          </p:cNvCxnSpPr>
          <p:nvPr/>
        </p:nvCxnSpPr>
        <p:spPr>
          <a:xfrm flipH="1">
            <a:off x="5502131" y="3854232"/>
            <a:ext cx="110700" cy="130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8"/>
          <p:cNvCxnSpPr>
            <a:stCxn id="160" idx="4"/>
            <a:endCxn id="162" idx="1"/>
          </p:cNvCxnSpPr>
          <p:nvPr/>
        </p:nvCxnSpPr>
        <p:spPr>
          <a:xfrm>
            <a:off x="5620703" y="4281978"/>
            <a:ext cx="120600" cy="105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8"/>
          <p:cNvCxnSpPr>
            <a:stCxn id="156" idx="3"/>
          </p:cNvCxnSpPr>
          <p:nvPr/>
        </p:nvCxnSpPr>
        <p:spPr>
          <a:xfrm>
            <a:off x="4901358" y="4194580"/>
            <a:ext cx="231600" cy="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4430805" y="4253301"/>
            <a:ext cx="216000" cy="1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0" name="Google Shape;140;p18"/>
          <p:cNvSpPr/>
          <p:nvPr/>
        </p:nvSpPr>
        <p:spPr>
          <a:xfrm>
            <a:off x="2894367" y="3718435"/>
            <a:ext cx="472200" cy="454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3574165" y="4009591"/>
            <a:ext cx="523500" cy="4920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2658762" y="2827874"/>
            <a:ext cx="472200" cy="454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3338560" y="3119029"/>
            <a:ext cx="523500" cy="4920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-2387071">
            <a:off x="4940252" y="2937790"/>
            <a:ext cx="522736" cy="492853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376731" y="3400032"/>
            <a:ext cx="472200" cy="454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-2387071">
            <a:off x="5077254" y="3949769"/>
            <a:ext cx="522736" cy="492853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672240" y="4320873"/>
            <a:ext cx="472200" cy="454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4591883" y="3188476"/>
            <a:ext cx="255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4127278" y="3188476"/>
            <a:ext cx="255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4644984" y="4089194"/>
            <a:ext cx="255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4173576" y="4089194"/>
            <a:ext cx="255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RNA is similar in structure to DNA.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Both </a:t>
            </a:r>
            <a:r>
              <a:rPr lang="en">
                <a:solidFill>
                  <a:srgbClr val="CCCCCC"/>
                </a:solidFill>
              </a:rPr>
              <a:t>contain a phosphate, sugar and nitrogenous base.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RNA has some differences to DNA: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sugar in RNA is </a:t>
            </a:r>
            <a:r>
              <a:rPr lang="en" b="1">
                <a:solidFill>
                  <a:srgbClr val="CCCCCC"/>
                </a:solidFill>
              </a:rPr>
              <a:t>ribose </a:t>
            </a:r>
            <a:r>
              <a:rPr lang="en">
                <a:solidFill>
                  <a:srgbClr val="CCCCCC"/>
                </a:solidFill>
              </a:rPr>
              <a:t>rather than </a:t>
            </a:r>
            <a:r>
              <a:rPr lang="en" b="1">
                <a:solidFill>
                  <a:srgbClr val="CCCCCC"/>
                </a:solidFill>
              </a:rPr>
              <a:t>deoxyribose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base </a:t>
            </a:r>
            <a:r>
              <a:rPr lang="en" b="1">
                <a:solidFill>
                  <a:srgbClr val="CCCCCC"/>
                </a:solidFill>
              </a:rPr>
              <a:t>uracil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U</a:t>
            </a:r>
            <a:r>
              <a:rPr lang="en">
                <a:solidFill>
                  <a:srgbClr val="CCCCCC"/>
                </a:solidFill>
              </a:rPr>
              <a:t>) replaces thymine. Uracil pairs with adenine in RNA.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RNA polynucleotides are </a:t>
            </a:r>
            <a:r>
              <a:rPr lang="en" b="1">
                <a:solidFill>
                  <a:srgbClr val="CCCCCC"/>
                </a:solidFill>
              </a:rPr>
              <a:t>mostly single stranded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6" name="Google Shape;176;p19"/>
          <p:cNvGrpSpPr/>
          <p:nvPr/>
        </p:nvGrpSpPr>
        <p:grpSpPr>
          <a:xfrm>
            <a:off x="1430388" y="3124750"/>
            <a:ext cx="6340913" cy="1297348"/>
            <a:chOff x="1508838" y="3231825"/>
            <a:chExt cx="6340913" cy="1297348"/>
          </a:xfrm>
        </p:grpSpPr>
        <p:grpSp>
          <p:nvGrpSpPr>
            <p:cNvPr id="177" name="Google Shape;177;p19"/>
            <p:cNvGrpSpPr/>
            <p:nvPr/>
          </p:nvGrpSpPr>
          <p:grpSpPr>
            <a:xfrm>
              <a:off x="1508837" y="3231825"/>
              <a:ext cx="3428890" cy="1297348"/>
              <a:chOff x="2857563" y="3642275"/>
              <a:chExt cx="3428890" cy="1297348"/>
            </a:xfrm>
          </p:grpSpPr>
          <p:sp>
            <p:nvSpPr>
              <p:cNvPr id="178" name="Google Shape;178;p19"/>
              <p:cNvSpPr/>
              <p:nvPr/>
            </p:nvSpPr>
            <p:spPr>
              <a:xfrm>
                <a:off x="3990239" y="4124523"/>
                <a:ext cx="870300" cy="815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noFill/>
              <a:ln w="9525" cap="flat" cmpd="sng">
                <a:solidFill>
                  <a:srgbClr val="9441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" name="Google Shape;179;p19"/>
              <p:cNvGrpSpPr/>
              <p:nvPr/>
            </p:nvGrpSpPr>
            <p:grpSpPr>
              <a:xfrm>
                <a:off x="2857562" y="3642275"/>
                <a:ext cx="3428890" cy="1094700"/>
                <a:chOff x="2857563" y="3642275"/>
                <a:chExt cx="3428890" cy="1094700"/>
              </a:xfrm>
            </p:grpSpPr>
            <p:sp>
              <p:nvSpPr>
                <p:cNvPr id="180" name="Google Shape;180;p19"/>
                <p:cNvSpPr/>
                <p:nvPr/>
              </p:nvSpPr>
              <p:spPr>
                <a:xfrm>
                  <a:off x="2857563" y="3642275"/>
                  <a:ext cx="786300" cy="7527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8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81" name="Google Shape;181;p19"/>
                <p:cNvCxnSpPr>
                  <a:stCxn id="178" idx="1"/>
                  <a:endCxn id="180" idx="6"/>
                </p:cNvCxnSpPr>
                <p:nvPr/>
              </p:nvCxnSpPr>
              <p:spPr>
                <a:xfrm rot="10800000">
                  <a:off x="3643740" y="4018563"/>
                  <a:ext cx="346500" cy="417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19"/>
                <p:cNvCxnSpPr>
                  <a:stCxn id="178" idx="5"/>
                </p:cNvCxnSpPr>
                <p:nvPr/>
              </p:nvCxnSpPr>
              <p:spPr>
                <a:xfrm rot="10800000" flipH="1">
                  <a:off x="4860538" y="4431363"/>
                  <a:ext cx="426600" cy="4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83" name="Google Shape;183;p19"/>
                <p:cNvSpPr txBox="1"/>
                <p:nvPr/>
              </p:nvSpPr>
              <p:spPr>
                <a:xfrm>
                  <a:off x="2898065" y="3896670"/>
                  <a:ext cx="705300" cy="24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PHOSPHATE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84" name="Google Shape;184;p19"/>
                <p:cNvSpPr txBox="1"/>
                <p:nvPr/>
              </p:nvSpPr>
              <p:spPr>
                <a:xfrm>
                  <a:off x="4032250" y="4394975"/>
                  <a:ext cx="786300" cy="34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RIBOSE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SUGAR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85" name="Google Shape;185;p19"/>
                <p:cNvSpPr/>
                <p:nvPr/>
              </p:nvSpPr>
              <p:spPr>
                <a:xfrm>
                  <a:off x="5287153" y="4223932"/>
                  <a:ext cx="999300" cy="4194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16D25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6" name="Google Shape;186;p19"/>
            <p:cNvSpPr txBox="1"/>
            <p:nvPr/>
          </p:nvSpPr>
          <p:spPr>
            <a:xfrm>
              <a:off x="3960925" y="3851950"/>
              <a:ext cx="9768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A, U, C, G</a:t>
              </a:r>
              <a:endParaRPr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5199550" y="3653500"/>
              <a:ext cx="265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pyrimidine uracil (U) replaces thymine in RNA. Strands of RNA are usually much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shorter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than DNA.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0" y="0"/>
            <a:ext cx="5374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>
            <a:off x="570678" y="816699"/>
            <a:ext cx="4146296" cy="3288641"/>
            <a:chOff x="627000" y="327300"/>
            <a:chExt cx="6358375" cy="5050125"/>
          </a:xfrm>
        </p:grpSpPr>
        <p:sp>
          <p:nvSpPr>
            <p:cNvPr id="195" name="Google Shape;195;p20"/>
            <p:cNvSpPr/>
            <p:nvPr/>
          </p:nvSpPr>
          <p:spPr>
            <a:xfrm>
              <a:off x="4324250" y="2386275"/>
              <a:ext cx="458450" cy="106725"/>
            </a:xfrm>
            <a:custGeom>
              <a:avLst/>
              <a:gdLst/>
              <a:ahLst/>
              <a:cxnLst/>
              <a:rect l="l" t="t" r="r" b="b"/>
              <a:pathLst>
                <a:path w="18338" h="4269" extrusionOk="0">
                  <a:moveTo>
                    <a:pt x="5214" y="1"/>
                  </a:moveTo>
                  <a:cubicBezTo>
                    <a:pt x="3933" y="62"/>
                    <a:pt x="0" y="3415"/>
                    <a:pt x="0" y="3415"/>
                  </a:cubicBezTo>
                  <a:lnTo>
                    <a:pt x="16250" y="4269"/>
                  </a:lnTo>
                  <a:lnTo>
                    <a:pt x="18338" y="2501"/>
                  </a:lnTo>
                  <a:lnTo>
                    <a:pt x="16204" y="626"/>
                  </a:lnTo>
                  <a:lnTo>
                    <a:pt x="5214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326925" y="4177375"/>
              <a:ext cx="401675" cy="105575"/>
            </a:xfrm>
            <a:custGeom>
              <a:avLst/>
              <a:gdLst/>
              <a:ahLst/>
              <a:cxnLst/>
              <a:rect l="l" t="t" r="r" b="b"/>
              <a:pathLst>
                <a:path w="16067" h="4223" extrusionOk="0">
                  <a:moveTo>
                    <a:pt x="4436" y="0"/>
                  </a:moveTo>
                  <a:lnTo>
                    <a:pt x="0" y="3293"/>
                  </a:lnTo>
                  <a:lnTo>
                    <a:pt x="16066" y="4223"/>
                  </a:lnTo>
                  <a:cubicBezTo>
                    <a:pt x="15884" y="4085"/>
                    <a:pt x="15731" y="3948"/>
                    <a:pt x="15609" y="3811"/>
                  </a:cubicBezTo>
                  <a:cubicBezTo>
                    <a:pt x="15487" y="3659"/>
                    <a:pt x="15380" y="3506"/>
                    <a:pt x="15320" y="3354"/>
                  </a:cubicBezTo>
                  <a:cubicBezTo>
                    <a:pt x="15243" y="3201"/>
                    <a:pt x="15198" y="3034"/>
                    <a:pt x="15182" y="2866"/>
                  </a:cubicBezTo>
                  <a:cubicBezTo>
                    <a:pt x="15152" y="2714"/>
                    <a:pt x="15152" y="2546"/>
                    <a:pt x="15167" y="2378"/>
                  </a:cubicBezTo>
                  <a:cubicBezTo>
                    <a:pt x="15182" y="2226"/>
                    <a:pt x="15228" y="2058"/>
                    <a:pt x="15274" y="1906"/>
                  </a:cubicBezTo>
                  <a:cubicBezTo>
                    <a:pt x="15320" y="1753"/>
                    <a:pt x="15380" y="1601"/>
                    <a:pt x="15457" y="1464"/>
                  </a:cubicBezTo>
                  <a:cubicBezTo>
                    <a:pt x="15624" y="1174"/>
                    <a:pt x="15823" y="930"/>
                    <a:pt x="16051" y="732"/>
                  </a:cubicBezTo>
                  <a:lnTo>
                    <a:pt x="4436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4702275" y="4624000"/>
              <a:ext cx="280875" cy="85775"/>
            </a:xfrm>
            <a:custGeom>
              <a:avLst/>
              <a:gdLst/>
              <a:ahLst/>
              <a:cxnLst/>
              <a:rect l="l" t="t" r="r" b="b"/>
              <a:pathLst>
                <a:path w="11235" h="3431" extrusionOk="0">
                  <a:moveTo>
                    <a:pt x="1037" y="0"/>
                  </a:moveTo>
                  <a:cubicBezTo>
                    <a:pt x="870" y="107"/>
                    <a:pt x="717" y="229"/>
                    <a:pt x="580" y="351"/>
                  </a:cubicBezTo>
                  <a:cubicBezTo>
                    <a:pt x="443" y="488"/>
                    <a:pt x="336" y="625"/>
                    <a:pt x="260" y="778"/>
                  </a:cubicBezTo>
                  <a:cubicBezTo>
                    <a:pt x="168" y="930"/>
                    <a:pt x="107" y="1083"/>
                    <a:pt x="62" y="1250"/>
                  </a:cubicBezTo>
                  <a:cubicBezTo>
                    <a:pt x="16" y="1403"/>
                    <a:pt x="1" y="1571"/>
                    <a:pt x="1" y="1738"/>
                  </a:cubicBezTo>
                  <a:cubicBezTo>
                    <a:pt x="1" y="1891"/>
                    <a:pt x="16" y="2058"/>
                    <a:pt x="62" y="2195"/>
                  </a:cubicBezTo>
                  <a:cubicBezTo>
                    <a:pt x="107" y="2348"/>
                    <a:pt x="168" y="2500"/>
                    <a:pt x="260" y="2622"/>
                  </a:cubicBezTo>
                  <a:cubicBezTo>
                    <a:pt x="351" y="2759"/>
                    <a:pt x="458" y="2866"/>
                    <a:pt x="595" y="2973"/>
                  </a:cubicBezTo>
                  <a:cubicBezTo>
                    <a:pt x="732" y="3064"/>
                    <a:pt x="885" y="3156"/>
                    <a:pt x="1052" y="3217"/>
                  </a:cubicBezTo>
                  <a:lnTo>
                    <a:pt x="1052" y="3263"/>
                  </a:lnTo>
                  <a:lnTo>
                    <a:pt x="8049" y="3430"/>
                  </a:lnTo>
                  <a:lnTo>
                    <a:pt x="11235" y="77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4711800" y="3733025"/>
              <a:ext cx="203150" cy="78150"/>
            </a:xfrm>
            <a:custGeom>
              <a:avLst/>
              <a:gdLst/>
              <a:ahLst/>
              <a:cxnLst/>
              <a:rect l="l" t="t" r="r" b="b"/>
              <a:pathLst>
                <a:path w="8126" h="3126" extrusionOk="0">
                  <a:moveTo>
                    <a:pt x="702" y="1"/>
                  </a:moveTo>
                  <a:cubicBezTo>
                    <a:pt x="595" y="92"/>
                    <a:pt x="504" y="183"/>
                    <a:pt x="428" y="290"/>
                  </a:cubicBezTo>
                  <a:cubicBezTo>
                    <a:pt x="336" y="397"/>
                    <a:pt x="260" y="519"/>
                    <a:pt x="199" y="656"/>
                  </a:cubicBezTo>
                  <a:cubicBezTo>
                    <a:pt x="92" y="915"/>
                    <a:pt x="16" y="1205"/>
                    <a:pt x="1" y="1494"/>
                  </a:cubicBezTo>
                  <a:cubicBezTo>
                    <a:pt x="1" y="1647"/>
                    <a:pt x="1" y="1799"/>
                    <a:pt x="31" y="1952"/>
                  </a:cubicBezTo>
                  <a:cubicBezTo>
                    <a:pt x="46" y="2089"/>
                    <a:pt x="92" y="2241"/>
                    <a:pt x="153" y="2379"/>
                  </a:cubicBezTo>
                  <a:cubicBezTo>
                    <a:pt x="199" y="2516"/>
                    <a:pt x="260" y="2638"/>
                    <a:pt x="351" y="2760"/>
                  </a:cubicBezTo>
                  <a:cubicBezTo>
                    <a:pt x="443" y="2882"/>
                    <a:pt x="549" y="2988"/>
                    <a:pt x="671" y="3095"/>
                  </a:cubicBezTo>
                  <a:lnTo>
                    <a:pt x="3903" y="3125"/>
                  </a:lnTo>
                  <a:lnTo>
                    <a:pt x="8125" y="138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708000" y="2837100"/>
              <a:ext cx="192850" cy="72425"/>
            </a:xfrm>
            <a:custGeom>
              <a:avLst/>
              <a:gdLst/>
              <a:ahLst/>
              <a:cxnLst/>
              <a:rect l="l" t="t" r="r" b="b"/>
              <a:pathLst>
                <a:path w="7714" h="2897" extrusionOk="0">
                  <a:moveTo>
                    <a:pt x="823" y="0"/>
                  </a:moveTo>
                  <a:cubicBezTo>
                    <a:pt x="641" y="138"/>
                    <a:pt x="458" y="336"/>
                    <a:pt x="320" y="564"/>
                  </a:cubicBezTo>
                  <a:cubicBezTo>
                    <a:pt x="168" y="778"/>
                    <a:pt x="77" y="1037"/>
                    <a:pt x="31" y="1311"/>
                  </a:cubicBezTo>
                  <a:cubicBezTo>
                    <a:pt x="16" y="1449"/>
                    <a:pt x="0" y="1586"/>
                    <a:pt x="16" y="1723"/>
                  </a:cubicBezTo>
                  <a:cubicBezTo>
                    <a:pt x="31" y="1860"/>
                    <a:pt x="77" y="1997"/>
                    <a:pt x="137" y="2135"/>
                  </a:cubicBezTo>
                  <a:cubicBezTo>
                    <a:pt x="198" y="2272"/>
                    <a:pt x="275" y="2394"/>
                    <a:pt x="381" y="2516"/>
                  </a:cubicBezTo>
                  <a:cubicBezTo>
                    <a:pt x="503" y="2653"/>
                    <a:pt x="641" y="2775"/>
                    <a:pt x="808" y="2897"/>
                  </a:cubicBezTo>
                  <a:lnTo>
                    <a:pt x="4558" y="2866"/>
                  </a:lnTo>
                  <a:lnTo>
                    <a:pt x="7713" y="77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0055D4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728200" y="1759775"/>
              <a:ext cx="524375" cy="95300"/>
            </a:xfrm>
            <a:custGeom>
              <a:avLst/>
              <a:gdLst/>
              <a:ahLst/>
              <a:cxnLst/>
              <a:rect l="l" t="t" r="r" b="b"/>
              <a:pathLst>
                <a:path w="20975" h="3812" extrusionOk="0">
                  <a:moveTo>
                    <a:pt x="20975" y="1"/>
                  </a:moveTo>
                  <a:lnTo>
                    <a:pt x="0" y="641"/>
                  </a:lnTo>
                  <a:cubicBezTo>
                    <a:pt x="153" y="763"/>
                    <a:pt x="290" y="885"/>
                    <a:pt x="412" y="1007"/>
                  </a:cubicBezTo>
                  <a:cubicBezTo>
                    <a:pt x="534" y="1129"/>
                    <a:pt x="640" y="1251"/>
                    <a:pt x="717" y="1388"/>
                  </a:cubicBezTo>
                  <a:cubicBezTo>
                    <a:pt x="793" y="1525"/>
                    <a:pt x="869" y="1647"/>
                    <a:pt x="915" y="1784"/>
                  </a:cubicBezTo>
                  <a:cubicBezTo>
                    <a:pt x="945" y="1937"/>
                    <a:pt x="976" y="2074"/>
                    <a:pt x="976" y="2211"/>
                  </a:cubicBezTo>
                  <a:cubicBezTo>
                    <a:pt x="976" y="2348"/>
                    <a:pt x="976" y="2485"/>
                    <a:pt x="930" y="2638"/>
                  </a:cubicBezTo>
                  <a:cubicBezTo>
                    <a:pt x="900" y="2775"/>
                    <a:pt x="839" y="2912"/>
                    <a:pt x="762" y="3049"/>
                  </a:cubicBezTo>
                  <a:cubicBezTo>
                    <a:pt x="686" y="3186"/>
                    <a:pt x="579" y="3308"/>
                    <a:pt x="457" y="3446"/>
                  </a:cubicBezTo>
                  <a:cubicBezTo>
                    <a:pt x="336" y="3568"/>
                    <a:pt x="183" y="3689"/>
                    <a:pt x="15" y="3811"/>
                  </a:cubicBezTo>
                  <a:lnTo>
                    <a:pt x="7805" y="3674"/>
                  </a:lnTo>
                  <a:lnTo>
                    <a:pt x="16493" y="3507"/>
                  </a:lnTo>
                  <a:lnTo>
                    <a:pt x="20975" y="1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725150" y="2226600"/>
              <a:ext cx="158925" cy="85000"/>
            </a:xfrm>
            <a:custGeom>
              <a:avLst/>
              <a:gdLst/>
              <a:ahLst/>
              <a:cxnLst/>
              <a:rect l="l" t="t" r="r" b="b"/>
              <a:pathLst>
                <a:path w="6357" h="3400" extrusionOk="0">
                  <a:moveTo>
                    <a:pt x="595" y="610"/>
                  </a:moveTo>
                  <a:lnTo>
                    <a:pt x="595" y="610"/>
                  </a:lnTo>
                  <a:cubicBezTo>
                    <a:pt x="595" y="610"/>
                    <a:pt x="595" y="610"/>
                    <a:pt x="595" y="610"/>
                  </a:cubicBezTo>
                  <a:lnTo>
                    <a:pt x="595" y="610"/>
                  </a:lnTo>
                  <a:close/>
                  <a:moveTo>
                    <a:pt x="1860" y="1"/>
                  </a:moveTo>
                  <a:lnTo>
                    <a:pt x="595" y="610"/>
                  </a:lnTo>
                  <a:lnTo>
                    <a:pt x="595" y="610"/>
                  </a:lnTo>
                  <a:cubicBezTo>
                    <a:pt x="597" y="609"/>
                    <a:pt x="599" y="609"/>
                    <a:pt x="602" y="609"/>
                  </a:cubicBezTo>
                  <a:cubicBezTo>
                    <a:pt x="632" y="609"/>
                    <a:pt x="672" y="697"/>
                    <a:pt x="686" y="824"/>
                  </a:cubicBezTo>
                  <a:cubicBezTo>
                    <a:pt x="717" y="976"/>
                    <a:pt x="732" y="1174"/>
                    <a:pt x="701" y="1403"/>
                  </a:cubicBezTo>
                  <a:cubicBezTo>
                    <a:pt x="686" y="1616"/>
                    <a:pt x="625" y="1860"/>
                    <a:pt x="519" y="2059"/>
                  </a:cubicBezTo>
                  <a:cubicBezTo>
                    <a:pt x="458" y="2165"/>
                    <a:pt x="397" y="2257"/>
                    <a:pt x="305" y="2333"/>
                  </a:cubicBezTo>
                  <a:cubicBezTo>
                    <a:pt x="229" y="2409"/>
                    <a:pt x="122" y="2485"/>
                    <a:pt x="0" y="2531"/>
                  </a:cubicBezTo>
                  <a:lnTo>
                    <a:pt x="5168" y="3400"/>
                  </a:lnTo>
                  <a:cubicBezTo>
                    <a:pt x="5168" y="3400"/>
                    <a:pt x="6357" y="2470"/>
                    <a:pt x="6357" y="1601"/>
                  </a:cubicBezTo>
                  <a:cubicBezTo>
                    <a:pt x="6357" y="717"/>
                    <a:pt x="5625" y="107"/>
                    <a:pt x="5625" y="107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3771C8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662275" y="2241800"/>
              <a:ext cx="81175" cy="48100"/>
            </a:xfrm>
            <a:custGeom>
              <a:avLst/>
              <a:gdLst/>
              <a:ahLst/>
              <a:cxnLst/>
              <a:rect l="l" t="t" r="r" b="b"/>
              <a:pathLst>
                <a:path w="3247" h="1924" extrusionOk="0">
                  <a:moveTo>
                    <a:pt x="3117" y="1"/>
                  </a:moveTo>
                  <a:cubicBezTo>
                    <a:pt x="3114" y="1"/>
                    <a:pt x="3112" y="1"/>
                    <a:pt x="3110" y="2"/>
                  </a:cubicBezTo>
                  <a:lnTo>
                    <a:pt x="0" y="1512"/>
                  </a:lnTo>
                  <a:lnTo>
                    <a:pt x="2515" y="1923"/>
                  </a:lnTo>
                  <a:cubicBezTo>
                    <a:pt x="2637" y="1877"/>
                    <a:pt x="2744" y="1801"/>
                    <a:pt x="2820" y="1725"/>
                  </a:cubicBezTo>
                  <a:cubicBezTo>
                    <a:pt x="2912" y="1649"/>
                    <a:pt x="2973" y="1557"/>
                    <a:pt x="3034" y="1451"/>
                  </a:cubicBezTo>
                  <a:cubicBezTo>
                    <a:pt x="3140" y="1252"/>
                    <a:pt x="3201" y="1008"/>
                    <a:pt x="3216" y="795"/>
                  </a:cubicBezTo>
                  <a:cubicBezTo>
                    <a:pt x="3247" y="566"/>
                    <a:pt x="3232" y="368"/>
                    <a:pt x="3201" y="216"/>
                  </a:cubicBezTo>
                  <a:cubicBezTo>
                    <a:pt x="3187" y="89"/>
                    <a:pt x="3147" y="1"/>
                    <a:pt x="3117" y="1"/>
                  </a:cubicBezTo>
                  <a:close/>
                </a:path>
              </a:pathLst>
            </a:custGeom>
            <a:solidFill>
              <a:srgbClr val="008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708375" y="874150"/>
              <a:ext cx="270975" cy="120425"/>
            </a:xfrm>
            <a:custGeom>
              <a:avLst/>
              <a:gdLst/>
              <a:ahLst/>
              <a:cxnLst/>
              <a:rect l="l" t="t" r="r" b="b"/>
              <a:pathLst>
                <a:path w="10839" h="4817" extrusionOk="0">
                  <a:moveTo>
                    <a:pt x="10839" y="0"/>
                  </a:moveTo>
                  <a:lnTo>
                    <a:pt x="824" y="1875"/>
                  </a:lnTo>
                  <a:cubicBezTo>
                    <a:pt x="626" y="2073"/>
                    <a:pt x="443" y="2271"/>
                    <a:pt x="305" y="2485"/>
                  </a:cubicBezTo>
                  <a:cubicBezTo>
                    <a:pt x="153" y="2698"/>
                    <a:pt x="46" y="2927"/>
                    <a:pt x="16" y="3155"/>
                  </a:cubicBezTo>
                  <a:cubicBezTo>
                    <a:pt x="1" y="3277"/>
                    <a:pt x="1" y="3415"/>
                    <a:pt x="16" y="3537"/>
                  </a:cubicBezTo>
                  <a:cubicBezTo>
                    <a:pt x="31" y="3674"/>
                    <a:pt x="77" y="3796"/>
                    <a:pt x="138" y="3933"/>
                  </a:cubicBezTo>
                  <a:cubicBezTo>
                    <a:pt x="199" y="4070"/>
                    <a:pt x="290" y="4223"/>
                    <a:pt x="397" y="4360"/>
                  </a:cubicBezTo>
                  <a:cubicBezTo>
                    <a:pt x="519" y="4512"/>
                    <a:pt x="656" y="4665"/>
                    <a:pt x="824" y="4817"/>
                  </a:cubicBezTo>
                  <a:cubicBezTo>
                    <a:pt x="1571" y="4680"/>
                    <a:pt x="3567" y="4283"/>
                    <a:pt x="3567" y="4283"/>
                  </a:cubicBezTo>
                  <a:lnTo>
                    <a:pt x="10839" y="0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684750" y="3521525"/>
              <a:ext cx="600225" cy="89575"/>
            </a:xfrm>
            <a:custGeom>
              <a:avLst/>
              <a:gdLst/>
              <a:ahLst/>
              <a:cxnLst/>
              <a:rect l="l" t="t" r="r" b="b"/>
              <a:pathLst>
                <a:path w="24009" h="3583" extrusionOk="0">
                  <a:moveTo>
                    <a:pt x="1738" y="1"/>
                  </a:moveTo>
                  <a:lnTo>
                    <a:pt x="0" y="1616"/>
                  </a:lnTo>
                  <a:lnTo>
                    <a:pt x="1662" y="3095"/>
                  </a:lnTo>
                  <a:cubicBezTo>
                    <a:pt x="7409" y="3263"/>
                    <a:pt x="13155" y="3445"/>
                    <a:pt x="18902" y="3583"/>
                  </a:cubicBezTo>
                  <a:cubicBezTo>
                    <a:pt x="20030" y="3583"/>
                    <a:pt x="24009" y="183"/>
                    <a:pt x="24009" y="183"/>
                  </a:cubicBezTo>
                  <a:lnTo>
                    <a:pt x="1738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105875" y="327300"/>
              <a:ext cx="1287325" cy="4516600"/>
            </a:xfrm>
            <a:custGeom>
              <a:avLst/>
              <a:gdLst/>
              <a:ahLst/>
              <a:cxnLst/>
              <a:rect l="l" t="t" r="r" b="b"/>
              <a:pathLst>
                <a:path w="51493" h="180664" extrusionOk="0">
                  <a:moveTo>
                    <a:pt x="5348" y="1"/>
                  </a:moveTo>
                  <a:cubicBezTo>
                    <a:pt x="4697" y="1"/>
                    <a:pt x="4162" y="686"/>
                    <a:pt x="4162" y="686"/>
                  </a:cubicBezTo>
                  <a:cubicBezTo>
                    <a:pt x="885" y="5061"/>
                    <a:pt x="1388" y="15426"/>
                    <a:pt x="1388" y="15426"/>
                  </a:cubicBezTo>
                  <a:cubicBezTo>
                    <a:pt x="1388" y="15426"/>
                    <a:pt x="1251" y="20167"/>
                    <a:pt x="2638" y="24328"/>
                  </a:cubicBezTo>
                  <a:cubicBezTo>
                    <a:pt x="4025" y="28474"/>
                    <a:pt x="9482" y="36508"/>
                    <a:pt x="27286" y="44815"/>
                  </a:cubicBezTo>
                  <a:cubicBezTo>
                    <a:pt x="45075" y="53138"/>
                    <a:pt x="46691" y="56263"/>
                    <a:pt x="46691" y="56263"/>
                  </a:cubicBezTo>
                  <a:cubicBezTo>
                    <a:pt x="44938" y="58016"/>
                    <a:pt x="31875" y="64586"/>
                    <a:pt x="31875" y="64586"/>
                  </a:cubicBezTo>
                  <a:cubicBezTo>
                    <a:pt x="31875" y="64586"/>
                    <a:pt x="13278" y="72894"/>
                    <a:pt x="7440" y="77268"/>
                  </a:cubicBezTo>
                  <a:cubicBezTo>
                    <a:pt x="1617" y="81643"/>
                    <a:pt x="1" y="86384"/>
                    <a:pt x="1" y="87405"/>
                  </a:cubicBezTo>
                  <a:cubicBezTo>
                    <a:pt x="1" y="88426"/>
                    <a:pt x="519" y="92085"/>
                    <a:pt x="519" y="92085"/>
                  </a:cubicBezTo>
                  <a:cubicBezTo>
                    <a:pt x="519" y="92085"/>
                    <a:pt x="291" y="92405"/>
                    <a:pt x="367" y="97984"/>
                  </a:cubicBezTo>
                  <a:cubicBezTo>
                    <a:pt x="443" y="104112"/>
                    <a:pt x="22317" y="114477"/>
                    <a:pt x="22317" y="114477"/>
                  </a:cubicBezTo>
                  <a:cubicBezTo>
                    <a:pt x="22317" y="114477"/>
                    <a:pt x="28231" y="117831"/>
                    <a:pt x="35960" y="121764"/>
                  </a:cubicBezTo>
                  <a:cubicBezTo>
                    <a:pt x="43688" y="125696"/>
                    <a:pt x="45670" y="129126"/>
                    <a:pt x="45670" y="129126"/>
                  </a:cubicBezTo>
                  <a:cubicBezTo>
                    <a:pt x="42621" y="130574"/>
                    <a:pt x="25671" y="139400"/>
                    <a:pt x="21006" y="141458"/>
                  </a:cubicBezTo>
                  <a:cubicBezTo>
                    <a:pt x="18857" y="142403"/>
                    <a:pt x="15610" y="144217"/>
                    <a:pt x="12516" y="146077"/>
                  </a:cubicBezTo>
                  <a:cubicBezTo>
                    <a:pt x="8903" y="148257"/>
                    <a:pt x="5519" y="150497"/>
                    <a:pt x="4376" y="151519"/>
                  </a:cubicBezTo>
                  <a:cubicBezTo>
                    <a:pt x="2272" y="153424"/>
                    <a:pt x="153" y="156991"/>
                    <a:pt x="153" y="158896"/>
                  </a:cubicBezTo>
                  <a:cubicBezTo>
                    <a:pt x="153" y="160787"/>
                    <a:pt x="931" y="163546"/>
                    <a:pt x="931" y="163546"/>
                  </a:cubicBezTo>
                  <a:cubicBezTo>
                    <a:pt x="931" y="163546"/>
                    <a:pt x="230" y="164384"/>
                    <a:pt x="230" y="167509"/>
                  </a:cubicBezTo>
                  <a:cubicBezTo>
                    <a:pt x="230" y="172326"/>
                    <a:pt x="10580" y="179307"/>
                    <a:pt x="12333" y="180252"/>
                  </a:cubicBezTo>
                  <a:cubicBezTo>
                    <a:pt x="12893" y="180559"/>
                    <a:pt x="13387" y="180664"/>
                    <a:pt x="13799" y="180664"/>
                  </a:cubicBezTo>
                  <a:cubicBezTo>
                    <a:pt x="14675" y="180664"/>
                    <a:pt x="15183" y="180191"/>
                    <a:pt x="15183" y="180191"/>
                  </a:cubicBezTo>
                  <a:lnTo>
                    <a:pt x="20869" y="176243"/>
                  </a:lnTo>
                  <a:cubicBezTo>
                    <a:pt x="21814" y="175374"/>
                    <a:pt x="20214" y="174567"/>
                    <a:pt x="20214" y="174567"/>
                  </a:cubicBezTo>
                  <a:cubicBezTo>
                    <a:pt x="20214" y="174567"/>
                    <a:pt x="9482" y="169399"/>
                    <a:pt x="7302" y="167722"/>
                  </a:cubicBezTo>
                  <a:cubicBezTo>
                    <a:pt x="5107" y="166030"/>
                    <a:pt x="4178" y="162738"/>
                    <a:pt x="4178" y="162738"/>
                  </a:cubicBezTo>
                  <a:cubicBezTo>
                    <a:pt x="5138" y="160832"/>
                    <a:pt x="13064" y="154491"/>
                    <a:pt x="13064" y="154491"/>
                  </a:cubicBezTo>
                  <a:cubicBezTo>
                    <a:pt x="13064" y="154491"/>
                    <a:pt x="39176" y="142037"/>
                    <a:pt x="42453" y="140437"/>
                  </a:cubicBezTo>
                  <a:cubicBezTo>
                    <a:pt x="45731" y="138836"/>
                    <a:pt x="49313" y="135483"/>
                    <a:pt x="50410" y="134309"/>
                  </a:cubicBezTo>
                  <a:cubicBezTo>
                    <a:pt x="51493" y="133150"/>
                    <a:pt x="51203" y="131245"/>
                    <a:pt x="50990" y="130513"/>
                  </a:cubicBezTo>
                  <a:cubicBezTo>
                    <a:pt x="50776" y="129782"/>
                    <a:pt x="50776" y="127236"/>
                    <a:pt x="50990" y="126504"/>
                  </a:cubicBezTo>
                  <a:cubicBezTo>
                    <a:pt x="51203" y="125773"/>
                    <a:pt x="51234" y="125117"/>
                    <a:pt x="51234" y="125117"/>
                  </a:cubicBezTo>
                  <a:cubicBezTo>
                    <a:pt x="51035" y="121093"/>
                    <a:pt x="45670" y="119035"/>
                    <a:pt x="45670" y="119035"/>
                  </a:cubicBezTo>
                  <a:lnTo>
                    <a:pt x="33490" y="112130"/>
                  </a:lnTo>
                  <a:cubicBezTo>
                    <a:pt x="33490" y="112130"/>
                    <a:pt x="8324" y="97268"/>
                    <a:pt x="5641" y="94996"/>
                  </a:cubicBezTo>
                  <a:cubicBezTo>
                    <a:pt x="4239" y="93823"/>
                    <a:pt x="3918" y="92710"/>
                    <a:pt x="3918" y="91932"/>
                  </a:cubicBezTo>
                  <a:cubicBezTo>
                    <a:pt x="3918" y="91216"/>
                    <a:pt x="4208" y="90774"/>
                    <a:pt x="4208" y="90774"/>
                  </a:cubicBezTo>
                  <a:cubicBezTo>
                    <a:pt x="7501" y="83960"/>
                    <a:pt x="28231" y="75714"/>
                    <a:pt x="28231" y="75714"/>
                  </a:cubicBezTo>
                  <a:cubicBezTo>
                    <a:pt x="28231" y="75714"/>
                    <a:pt x="45456" y="67253"/>
                    <a:pt x="48139" y="64876"/>
                  </a:cubicBezTo>
                  <a:cubicBezTo>
                    <a:pt x="50822" y="62513"/>
                    <a:pt x="51340" y="60348"/>
                    <a:pt x="51127" y="58687"/>
                  </a:cubicBezTo>
                  <a:cubicBezTo>
                    <a:pt x="50929" y="57040"/>
                    <a:pt x="51234" y="55912"/>
                    <a:pt x="51127" y="52406"/>
                  </a:cubicBezTo>
                  <a:cubicBezTo>
                    <a:pt x="51035" y="48901"/>
                    <a:pt x="47011" y="47452"/>
                    <a:pt x="47011" y="47452"/>
                  </a:cubicBezTo>
                  <a:lnTo>
                    <a:pt x="29786" y="38276"/>
                  </a:lnTo>
                  <a:cubicBezTo>
                    <a:pt x="12561" y="29084"/>
                    <a:pt x="9879" y="25273"/>
                    <a:pt x="5443" y="18368"/>
                  </a:cubicBezTo>
                  <a:cubicBezTo>
                    <a:pt x="1007" y="11448"/>
                    <a:pt x="10183" y="4436"/>
                    <a:pt x="10183" y="4436"/>
                  </a:cubicBezTo>
                  <a:cubicBezTo>
                    <a:pt x="8903" y="4405"/>
                    <a:pt x="6830" y="1235"/>
                    <a:pt x="6205" y="472"/>
                  </a:cubicBezTo>
                  <a:cubicBezTo>
                    <a:pt x="5919" y="124"/>
                    <a:pt x="5623" y="1"/>
                    <a:pt x="5348" y="1"/>
                  </a:cubicBezTo>
                  <a:close/>
                </a:path>
              </a:pathLst>
            </a:custGeom>
            <a:solidFill>
              <a:srgbClr val="374845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654250" y="3124425"/>
              <a:ext cx="100250" cy="61000"/>
            </a:xfrm>
            <a:custGeom>
              <a:avLst/>
              <a:gdLst/>
              <a:ahLst/>
              <a:cxnLst/>
              <a:rect l="l" t="t" r="r" b="b"/>
              <a:pathLst>
                <a:path w="4010" h="2440" extrusionOk="0">
                  <a:moveTo>
                    <a:pt x="3873" y="1"/>
                  </a:moveTo>
                  <a:lnTo>
                    <a:pt x="1" y="1891"/>
                  </a:lnTo>
                  <a:lnTo>
                    <a:pt x="2958" y="2440"/>
                  </a:lnTo>
                  <a:cubicBezTo>
                    <a:pt x="3126" y="2348"/>
                    <a:pt x="3278" y="2257"/>
                    <a:pt x="3400" y="2166"/>
                  </a:cubicBezTo>
                  <a:cubicBezTo>
                    <a:pt x="3522" y="2059"/>
                    <a:pt x="3614" y="1967"/>
                    <a:pt x="3690" y="1861"/>
                  </a:cubicBezTo>
                  <a:cubicBezTo>
                    <a:pt x="3858" y="1662"/>
                    <a:pt x="3934" y="1449"/>
                    <a:pt x="3979" y="1236"/>
                  </a:cubicBezTo>
                  <a:cubicBezTo>
                    <a:pt x="4010" y="1022"/>
                    <a:pt x="3995" y="809"/>
                    <a:pt x="3979" y="611"/>
                  </a:cubicBezTo>
                  <a:cubicBezTo>
                    <a:pt x="3949" y="397"/>
                    <a:pt x="3903" y="199"/>
                    <a:pt x="3873" y="1"/>
                  </a:cubicBez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718275" y="1969750"/>
              <a:ext cx="139900" cy="69375"/>
            </a:xfrm>
            <a:custGeom>
              <a:avLst/>
              <a:gdLst/>
              <a:ahLst/>
              <a:cxnLst/>
              <a:rect l="l" t="t" r="r" b="b"/>
              <a:pathLst>
                <a:path w="5596" h="2775" extrusionOk="0">
                  <a:moveTo>
                    <a:pt x="5595" y="1"/>
                  </a:moveTo>
                  <a:lnTo>
                    <a:pt x="443" y="778"/>
                  </a:lnTo>
                  <a:cubicBezTo>
                    <a:pt x="351" y="976"/>
                    <a:pt x="169" y="1144"/>
                    <a:pt x="77" y="1434"/>
                  </a:cubicBezTo>
                  <a:cubicBezTo>
                    <a:pt x="31" y="1571"/>
                    <a:pt x="1" y="1738"/>
                    <a:pt x="31" y="1967"/>
                  </a:cubicBezTo>
                  <a:cubicBezTo>
                    <a:pt x="62" y="2180"/>
                    <a:pt x="138" y="2455"/>
                    <a:pt x="275" y="2775"/>
                  </a:cubicBezTo>
                  <a:lnTo>
                    <a:pt x="5595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4606625" y="1214450"/>
              <a:ext cx="118150" cy="118550"/>
            </a:xfrm>
            <a:custGeom>
              <a:avLst/>
              <a:gdLst/>
              <a:ahLst/>
              <a:cxnLst/>
              <a:rect l="l" t="t" r="r" b="b"/>
              <a:pathLst>
                <a:path w="4726" h="4742" extrusionOk="0">
                  <a:moveTo>
                    <a:pt x="4330" y="0"/>
                  </a:moveTo>
                  <a:lnTo>
                    <a:pt x="1037" y="1906"/>
                  </a:lnTo>
                  <a:lnTo>
                    <a:pt x="1" y="3552"/>
                  </a:lnTo>
                  <a:lnTo>
                    <a:pt x="3247" y="4741"/>
                  </a:lnTo>
                  <a:lnTo>
                    <a:pt x="4726" y="2805"/>
                  </a:lnTo>
                  <a:cubicBezTo>
                    <a:pt x="4635" y="2729"/>
                    <a:pt x="4528" y="2653"/>
                    <a:pt x="4452" y="2546"/>
                  </a:cubicBezTo>
                  <a:cubicBezTo>
                    <a:pt x="4345" y="2378"/>
                    <a:pt x="4269" y="2195"/>
                    <a:pt x="4223" y="1997"/>
                  </a:cubicBezTo>
                  <a:cubicBezTo>
                    <a:pt x="4177" y="1799"/>
                    <a:pt x="4162" y="1570"/>
                    <a:pt x="4162" y="1327"/>
                  </a:cubicBezTo>
                  <a:cubicBezTo>
                    <a:pt x="4162" y="1098"/>
                    <a:pt x="4177" y="839"/>
                    <a:pt x="4208" y="580"/>
                  </a:cubicBezTo>
                  <a:cubicBezTo>
                    <a:pt x="4238" y="397"/>
                    <a:pt x="4284" y="199"/>
                    <a:pt x="4330" y="0"/>
                  </a:cubicBez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4710650" y="1148525"/>
              <a:ext cx="117800" cy="136075"/>
            </a:xfrm>
            <a:custGeom>
              <a:avLst/>
              <a:gdLst/>
              <a:ahLst/>
              <a:cxnLst/>
              <a:rect l="l" t="t" r="r" b="b"/>
              <a:pathLst>
                <a:path w="4712" h="5443" extrusionOk="0">
                  <a:moveTo>
                    <a:pt x="4711" y="0"/>
                  </a:moveTo>
                  <a:lnTo>
                    <a:pt x="169" y="2637"/>
                  </a:lnTo>
                  <a:cubicBezTo>
                    <a:pt x="123" y="2836"/>
                    <a:pt x="77" y="3034"/>
                    <a:pt x="47" y="3217"/>
                  </a:cubicBezTo>
                  <a:cubicBezTo>
                    <a:pt x="16" y="3476"/>
                    <a:pt x="1" y="3735"/>
                    <a:pt x="1" y="3964"/>
                  </a:cubicBezTo>
                  <a:cubicBezTo>
                    <a:pt x="1" y="4207"/>
                    <a:pt x="16" y="4436"/>
                    <a:pt x="62" y="4634"/>
                  </a:cubicBezTo>
                  <a:cubicBezTo>
                    <a:pt x="108" y="4832"/>
                    <a:pt x="184" y="5015"/>
                    <a:pt x="291" y="5183"/>
                  </a:cubicBezTo>
                  <a:cubicBezTo>
                    <a:pt x="367" y="5290"/>
                    <a:pt x="474" y="5366"/>
                    <a:pt x="565" y="5442"/>
                  </a:cubicBezTo>
                  <a:lnTo>
                    <a:pt x="4711" y="0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4314725" y="921025"/>
              <a:ext cx="414250" cy="143675"/>
            </a:xfrm>
            <a:custGeom>
              <a:avLst/>
              <a:gdLst/>
              <a:ahLst/>
              <a:cxnLst/>
              <a:rect l="l" t="t" r="r" b="b"/>
              <a:pathLst>
                <a:path w="16570" h="5747" extrusionOk="0">
                  <a:moveTo>
                    <a:pt x="16570" y="0"/>
                  </a:moveTo>
                  <a:lnTo>
                    <a:pt x="1311" y="2866"/>
                  </a:lnTo>
                  <a:cubicBezTo>
                    <a:pt x="1311" y="2866"/>
                    <a:pt x="0" y="3582"/>
                    <a:pt x="442" y="4466"/>
                  </a:cubicBezTo>
                  <a:cubicBezTo>
                    <a:pt x="900" y="5396"/>
                    <a:pt x="1829" y="5747"/>
                    <a:pt x="2195" y="5747"/>
                  </a:cubicBezTo>
                  <a:cubicBezTo>
                    <a:pt x="2500" y="5747"/>
                    <a:pt x="12744" y="3719"/>
                    <a:pt x="16570" y="2942"/>
                  </a:cubicBezTo>
                  <a:cubicBezTo>
                    <a:pt x="16402" y="2790"/>
                    <a:pt x="16265" y="2637"/>
                    <a:pt x="16143" y="2485"/>
                  </a:cubicBezTo>
                  <a:cubicBezTo>
                    <a:pt x="16036" y="2348"/>
                    <a:pt x="15945" y="2195"/>
                    <a:pt x="15884" y="2058"/>
                  </a:cubicBezTo>
                  <a:cubicBezTo>
                    <a:pt x="15823" y="1921"/>
                    <a:pt x="15777" y="1799"/>
                    <a:pt x="15762" y="1662"/>
                  </a:cubicBezTo>
                  <a:cubicBezTo>
                    <a:pt x="15747" y="1540"/>
                    <a:pt x="15747" y="1402"/>
                    <a:pt x="15762" y="1280"/>
                  </a:cubicBezTo>
                  <a:cubicBezTo>
                    <a:pt x="15792" y="1052"/>
                    <a:pt x="15899" y="823"/>
                    <a:pt x="16051" y="610"/>
                  </a:cubicBezTo>
                  <a:cubicBezTo>
                    <a:pt x="16189" y="396"/>
                    <a:pt x="16372" y="198"/>
                    <a:pt x="16570" y="0"/>
                  </a:cubicBez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4728200" y="3112250"/>
              <a:ext cx="165025" cy="95275"/>
            </a:xfrm>
            <a:custGeom>
              <a:avLst/>
              <a:gdLst/>
              <a:ahLst/>
              <a:cxnLst/>
              <a:rect l="l" t="t" r="r" b="b"/>
              <a:pathLst>
                <a:path w="6601" h="3811" extrusionOk="0">
                  <a:moveTo>
                    <a:pt x="1890" y="0"/>
                  </a:moveTo>
                  <a:lnTo>
                    <a:pt x="915" y="488"/>
                  </a:lnTo>
                  <a:cubicBezTo>
                    <a:pt x="945" y="686"/>
                    <a:pt x="991" y="884"/>
                    <a:pt x="1021" y="1098"/>
                  </a:cubicBezTo>
                  <a:cubicBezTo>
                    <a:pt x="1037" y="1296"/>
                    <a:pt x="1052" y="1509"/>
                    <a:pt x="1021" y="1723"/>
                  </a:cubicBezTo>
                  <a:cubicBezTo>
                    <a:pt x="976" y="1936"/>
                    <a:pt x="900" y="2149"/>
                    <a:pt x="732" y="2348"/>
                  </a:cubicBezTo>
                  <a:cubicBezTo>
                    <a:pt x="656" y="2454"/>
                    <a:pt x="564" y="2546"/>
                    <a:pt x="442" y="2653"/>
                  </a:cubicBezTo>
                  <a:cubicBezTo>
                    <a:pt x="320" y="2744"/>
                    <a:pt x="168" y="2835"/>
                    <a:pt x="0" y="2927"/>
                  </a:cubicBezTo>
                  <a:lnTo>
                    <a:pt x="4787" y="3811"/>
                  </a:lnTo>
                  <a:cubicBezTo>
                    <a:pt x="4787" y="3811"/>
                    <a:pt x="5976" y="3460"/>
                    <a:pt x="6280" y="2485"/>
                  </a:cubicBezTo>
                  <a:cubicBezTo>
                    <a:pt x="6601" y="1494"/>
                    <a:pt x="5762" y="732"/>
                    <a:pt x="5762" y="732"/>
                  </a:cubicBezTo>
                  <a:lnTo>
                    <a:pt x="1890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4047575" y="564450"/>
              <a:ext cx="1360500" cy="4281425"/>
            </a:xfrm>
            <a:custGeom>
              <a:avLst/>
              <a:gdLst/>
              <a:ahLst/>
              <a:cxnLst/>
              <a:rect l="l" t="t" r="r" b="b"/>
              <a:pathLst>
                <a:path w="54420" h="171257" extrusionOk="0">
                  <a:moveTo>
                    <a:pt x="48343" y="0"/>
                  </a:moveTo>
                  <a:cubicBezTo>
                    <a:pt x="46268" y="0"/>
                    <a:pt x="45670" y="2358"/>
                    <a:pt x="45670" y="2358"/>
                  </a:cubicBezTo>
                  <a:lnTo>
                    <a:pt x="44755" y="9202"/>
                  </a:lnTo>
                  <a:lnTo>
                    <a:pt x="40487" y="10605"/>
                  </a:lnTo>
                  <a:cubicBezTo>
                    <a:pt x="40487" y="10605"/>
                    <a:pt x="22469" y="19141"/>
                    <a:pt x="19192" y="20970"/>
                  </a:cubicBezTo>
                  <a:cubicBezTo>
                    <a:pt x="15899" y="22784"/>
                    <a:pt x="8903" y="28470"/>
                    <a:pt x="6418" y="31107"/>
                  </a:cubicBezTo>
                  <a:cubicBezTo>
                    <a:pt x="3949" y="33729"/>
                    <a:pt x="3141" y="38180"/>
                    <a:pt x="3293" y="40146"/>
                  </a:cubicBezTo>
                  <a:cubicBezTo>
                    <a:pt x="3430" y="42113"/>
                    <a:pt x="3354" y="45466"/>
                    <a:pt x="3354" y="45466"/>
                  </a:cubicBezTo>
                  <a:cubicBezTo>
                    <a:pt x="2272" y="51457"/>
                    <a:pt x="4010" y="53789"/>
                    <a:pt x="7592" y="57935"/>
                  </a:cubicBezTo>
                  <a:cubicBezTo>
                    <a:pt x="11159" y="62097"/>
                    <a:pt x="22622" y="68590"/>
                    <a:pt x="34435" y="74276"/>
                  </a:cubicBezTo>
                  <a:cubicBezTo>
                    <a:pt x="46249" y="79962"/>
                    <a:pt x="47407" y="84047"/>
                    <a:pt x="47407" y="84047"/>
                  </a:cubicBezTo>
                  <a:cubicBezTo>
                    <a:pt x="46980" y="84565"/>
                    <a:pt x="28887" y="93162"/>
                    <a:pt x="28887" y="93162"/>
                  </a:cubicBezTo>
                  <a:cubicBezTo>
                    <a:pt x="28887" y="93162"/>
                    <a:pt x="17073" y="98635"/>
                    <a:pt x="11601" y="102354"/>
                  </a:cubicBezTo>
                  <a:cubicBezTo>
                    <a:pt x="6128" y="106074"/>
                    <a:pt x="2485" y="110890"/>
                    <a:pt x="2409" y="113086"/>
                  </a:cubicBezTo>
                  <a:cubicBezTo>
                    <a:pt x="2333" y="115265"/>
                    <a:pt x="2927" y="118848"/>
                    <a:pt x="2927" y="118848"/>
                  </a:cubicBezTo>
                  <a:cubicBezTo>
                    <a:pt x="1" y="129487"/>
                    <a:pt x="15610" y="135143"/>
                    <a:pt x="15610" y="135143"/>
                  </a:cubicBezTo>
                  <a:cubicBezTo>
                    <a:pt x="15610" y="135143"/>
                    <a:pt x="30853" y="144075"/>
                    <a:pt x="36767" y="146926"/>
                  </a:cubicBezTo>
                  <a:cubicBezTo>
                    <a:pt x="42667" y="149761"/>
                    <a:pt x="48794" y="155889"/>
                    <a:pt x="48794" y="155889"/>
                  </a:cubicBezTo>
                  <a:cubicBezTo>
                    <a:pt x="47697" y="156986"/>
                    <a:pt x="36173" y="162901"/>
                    <a:pt x="34572" y="163632"/>
                  </a:cubicBezTo>
                  <a:cubicBezTo>
                    <a:pt x="32972" y="164349"/>
                    <a:pt x="33475" y="165965"/>
                    <a:pt x="33475" y="165965"/>
                  </a:cubicBezTo>
                  <a:cubicBezTo>
                    <a:pt x="33475" y="165965"/>
                    <a:pt x="35152" y="169684"/>
                    <a:pt x="36112" y="170842"/>
                  </a:cubicBezTo>
                  <a:cubicBezTo>
                    <a:pt x="36371" y="171155"/>
                    <a:pt x="36729" y="171256"/>
                    <a:pt x="37083" y="171256"/>
                  </a:cubicBezTo>
                  <a:cubicBezTo>
                    <a:pt x="37731" y="171256"/>
                    <a:pt x="38368" y="170919"/>
                    <a:pt x="38368" y="170919"/>
                  </a:cubicBezTo>
                  <a:cubicBezTo>
                    <a:pt x="46462" y="167931"/>
                    <a:pt x="50989" y="163846"/>
                    <a:pt x="52377" y="162169"/>
                  </a:cubicBezTo>
                  <a:cubicBezTo>
                    <a:pt x="53764" y="160492"/>
                    <a:pt x="53535" y="157215"/>
                    <a:pt x="53322" y="155599"/>
                  </a:cubicBezTo>
                  <a:cubicBezTo>
                    <a:pt x="53108" y="153999"/>
                    <a:pt x="53901" y="154502"/>
                    <a:pt x="53825" y="150935"/>
                  </a:cubicBezTo>
                  <a:cubicBezTo>
                    <a:pt x="53764" y="147368"/>
                    <a:pt x="47697" y="145325"/>
                    <a:pt x="47697" y="145325"/>
                  </a:cubicBezTo>
                  <a:lnTo>
                    <a:pt x="38581" y="139624"/>
                  </a:lnTo>
                  <a:cubicBezTo>
                    <a:pt x="38581" y="139624"/>
                    <a:pt x="16418" y="126500"/>
                    <a:pt x="11448" y="123725"/>
                  </a:cubicBezTo>
                  <a:cubicBezTo>
                    <a:pt x="6494" y="120951"/>
                    <a:pt x="6281" y="117750"/>
                    <a:pt x="6281" y="117750"/>
                  </a:cubicBezTo>
                  <a:cubicBezTo>
                    <a:pt x="8171" y="113878"/>
                    <a:pt x="14878" y="108482"/>
                    <a:pt x="29405" y="102354"/>
                  </a:cubicBezTo>
                  <a:cubicBezTo>
                    <a:pt x="43917" y="96226"/>
                    <a:pt x="48947" y="92949"/>
                    <a:pt x="51279" y="90403"/>
                  </a:cubicBezTo>
                  <a:cubicBezTo>
                    <a:pt x="53611" y="87843"/>
                    <a:pt x="53611" y="85952"/>
                    <a:pt x="53169" y="84413"/>
                  </a:cubicBezTo>
                  <a:cubicBezTo>
                    <a:pt x="52742" y="82888"/>
                    <a:pt x="53108" y="82081"/>
                    <a:pt x="53169" y="79383"/>
                  </a:cubicBezTo>
                  <a:cubicBezTo>
                    <a:pt x="53245" y="76684"/>
                    <a:pt x="47346" y="73697"/>
                    <a:pt x="46325" y="72828"/>
                  </a:cubicBezTo>
                  <a:cubicBezTo>
                    <a:pt x="45304" y="71944"/>
                    <a:pt x="31798" y="64215"/>
                    <a:pt x="20213" y="57798"/>
                  </a:cubicBezTo>
                  <a:cubicBezTo>
                    <a:pt x="8613" y="51381"/>
                    <a:pt x="6174" y="43835"/>
                    <a:pt x="6174" y="43835"/>
                  </a:cubicBezTo>
                  <a:cubicBezTo>
                    <a:pt x="6174" y="43835"/>
                    <a:pt x="8384" y="38546"/>
                    <a:pt x="17729" y="31823"/>
                  </a:cubicBezTo>
                  <a:cubicBezTo>
                    <a:pt x="27058" y="25116"/>
                    <a:pt x="49816" y="15787"/>
                    <a:pt x="51858" y="14690"/>
                  </a:cubicBezTo>
                  <a:cubicBezTo>
                    <a:pt x="53901" y="13592"/>
                    <a:pt x="54419" y="12281"/>
                    <a:pt x="54419" y="11413"/>
                  </a:cubicBezTo>
                  <a:cubicBezTo>
                    <a:pt x="54419" y="10528"/>
                    <a:pt x="53611" y="9446"/>
                    <a:pt x="53535" y="7830"/>
                  </a:cubicBezTo>
                  <a:cubicBezTo>
                    <a:pt x="53459" y="6230"/>
                    <a:pt x="54343" y="5132"/>
                    <a:pt x="54343" y="4187"/>
                  </a:cubicBezTo>
                  <a:cubicBezTo>
                    <a:pt x="54343" y="3242"/>
                    <a:pt x="52300" y="1123"/>
                    <a:pt x="49389" y="178"/>
                  </a:cubicBezTo>
                  <a:cubicBezTo>
                    <a:pt x="49004" y="54"/>
                    <a:pt x="48657" y="0"/>
                    <a:pt x="48343" y="0"/>
                  </a:cubicBezTo>
                  <a:close/>
                </a:path>
              </a:pathLst>
            </a:custGeom>
            <a:solidFill>
              <a:srgbClr val="374845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438950" y="1989200"/>
              <a:ext cx="290400" cy="122725"/>
            </a:xfrm>
            <a:custGeom>
              <a:avLst/>
              <a:gdLst/>
              <a:ahLst/>
              <a:cxnLst/>
              <a:rect l="l" t="t" r="r" b="b"/>
              <a:pathLst>
                <a:path w="11616" h="4909" extrusionOk="0">
                  <a:moveTo>
                    <a:pt x="11616" y="0"/>
                  </a:moveTo>
                  <a:lnTo>
                    <a:pt x="1296" y="1555"/>
                  </a:lnTo>
                  <a:cubicBezTo>
                    <a:pt x="1296" y="1555"/>
                    <a:pt x="1" y="2073"/>
                    <a:pt x="107" y="3155"/>
                  </a:cubicBezTo>
                  <a:cubicBezTo>
                    <a:pt x="214" y="4238"/>
                    <a:pt x="1250" y="4908"/>
                    <a:pt x="1250" y="4908"/>
                  </a:cubicBezTo>
                  <a:lnTo>
                    <a:pt x="7378" y="4131"/>
                  </a:lnTo>
                  <a:lnTo>
                    <a:pt x="11448" y="1997"/>
                  </a:lnTo>
                  <a:cubicBezTo>
                    <a:pt x="11311" y="1677"/>
                    <a:pt x="11235" y="1402"/>
                    <a:pt x="11204" y="1189"/>
                  </a:cubicBezTo>
                  <a:cubicBezTo>
                    <a:pt x="11174" y="960"/>
                    <a:pt x="11204" y="793"/>
                    <a:pt x="11250" y="656"/>
                  </a:cubicBezTo>
                  <a:cubicBezTo>
                    <a:pt x="11342" y="366"/>
                    <a:pt x="11524" y="198"/>
                    <a:pt x="11616" y="0"/>
                  </a:cubicBez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2918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extrusionOk="0">
                  <a:moveTo>
                    <a:pt x="24436" y="1"/>
                  </a:moveTo>
                  <a:cubicBezTo>
                    <a:pt x="24436" y="1"/>
                    <a:pt x="5839" y="8309"/>
                    <a:pt x="1" y="12683"/>
                  </a:cubicBezTo>
                  <a:lnTo>
                    <a:pt x="10547" y="10861"/>
                  </a:lnTo>
                  <a:lnTo>
                    <a:pt x="10547" y="10861"/>
                  </a:lnTo>
                  <a:lnTo>
                    <a:pt x="168" y="12760"/>
                  </a:lnTo>
                  <a:lnTo>
                    <a:pt x="11387" y="15397"/>
                  </a:lnTo>
                  <a:cubicBezTo>
                    <a:pt x="16433" y="12866"/>
                    <a:pt x="20792" y="11129"/>
                    <a:pt x="20792" y="11129"/>
                  </a:cubicBezTo>
                  <a:cubicBezTo>
                    <a:pt x="20792" y="11129"/>
                    <a:pt x="23524" y="9784"/>
                    <a:pt x="26989" y="8020"/>
                  </a:cubicBezTo>
                  <a:lnTo>
                    <a:pt x="26989" y="8020"/>
                  </a:lnTo>
                  <a:lnTo>
                    <a:pt x="27347" y="7958"/>
                  </a:lnTo>
                  <a:lnTo>
                    <a:pt x="27310" y="7856"/>
                  </a:lnTo>
                  <a:lnTo>
                    <a:pt x="27310" y="7856"/>
                  </a:lnTo>
                  <a:cubicBezTo>
                    <a:pt x="27373" y="7824"/>
                    <a:pt x="27436" y="7792"/>
                    <a:pt x="27500" y="7760"/>
                  </a:cubicBezTo>
                  <a:lnTo>
                    <a:pt x="27500" y="7760"/>
                  </a:lnTo>
                  <a:lnTo>
                    <a:pt x="27289" y="7798"/>
                  </a:lnTo>
                  <a:lnTo>
                    <a:pt x="24436" y="1"/>
                  </a:lnTo>
                  <a:close/>
                </a:path>
              </a:pathLst>
            </a:custGeom>
            <a:solidFill>
              <a:srgbClr val="374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418750" y="3831725"/>
              <a:ext cx="499250" cy="287750"/>
            </a:xfrm>
            <a:custGeom>
              <a:avLst/>
              <a:gdLst/>
              <a:ahLst/>
              <a:cxnLst/>
              <a:rect l="l" t="t" r="r" b="b"/>
              <a:pathLst>
                <a:path w="19970" h="11510" extrusionOk="0">
                  <a:moveTo>
                    <a:pt x="19893" y="5077"/>
                  </a:moveTo>
                  <a:lnTo>
                    <a:pt x="19809" y="5117"/>
                  </a:lnTo>
                  <a:lnTo>
                    <a:pt x="19809" y="5117"/>
                  </a:lnTo>
                  <a:lnTo>
                    <a:pt x="19809" y="5117"/>
                  </a:lnTo>
                  <a:lnTo>
                    <a:pt x="19809" y="5117"/>
                  </a:lnTo>
                  <a:cubicBezTo>
                    <a:pt x="19837" y="5103"/>
                    <a:pt x="19865" y="5090"/>
                    <a:pt x="19893" y="5077"/>
                  </a:cubicBezTo>
                  <a:close/>
                  <a:moveTo>
                    <a:pt x="11357" y="1"/>
                  </a:moveTo>
                  <a:cubicBezTo>
                    <a:pt x="10122" y="534"/>
                    <a:pt x="9177" y="976"/>
                    <a:pt x="8491" y="1281"/>
                  </a:cubicBezTo>
                  <a:cubicBezTo>
                    <a:pt x="6342" y="2226"/>
                    <a:pt x="3095" y="4040"/>
                    <a:pt x="1" y="5900"/>
                  </a:cubicBezTo>
                  <a:lnTo>
                    <a:pt x="6494" y="11509"/>
                  </a:lnTo>
                  <a:lnTo>
                    <a:pt x="19969" y="5214"/>
                  </a:lnTo>
                  <a:lnTo>
                    <a:pt x="19809" y="5117"/>
                  </a:lnTo>
                  <a:lnTo>
                    <a:pt x="19809" y="5117"/>
                  </a:lnTo>
                  <a:cubicBezTo>
                    <a:pt x="19145" y="5434"/>
                    <a:pt x="18467" y="5758"/>
                    <a:pt x="17783" y="6085"/>
                  </a:cubicBezTo>
                  <a:lnTo>
                    <a:pt x="17783" y="6085"/>
                  </a:lnTo>
                  <a:lnTo>
                    <a:pt x="19809" y="5117"/>
                  </a:lnTo>
                  <a:lnTo>
                    <a:pt x="19809" y="5117"/>
                  </a:lnTo>
                  <a:lnTo>
                    <a:pt x="11357" y="1"/>
                  </a:lnTo>
                  <a:close/>
                </a:path>
              </a:pathLst>
            </a:custGeom>
            <a:solidFill>
              <a:srgbClr val="374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120750" y="3356900"/>
              <a:ext cx="138350" cy="178375"/>
            </a:xfrm>
            <a:custGeom>
              <a:avLst/>
              <a:gdLst/>
              <a:ahLst/>
              <a:cxnLst/>
              <a:rect l="l" t="t" r="r" b="b"/>
              <a:pathLst>
                <a:path w="5534" h="7135" fill="none" extrusionOk="0">
                  <a:moveTo>
                    <a:pt x="0" y="7134"/>
                  </a:moveTo>
                  <a:cubicBezTo>
                    <a:pt x="0" y="7134"/>
                    <a:pt x="1022" y="3720"/>
                    <a:pt x="5534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4044150" y="3505525"/>
              <a:ext cx="286225" cy="363575"/>
            </a:xfrm>
            <a:custGeom>
              <a:avLst/>
              <a:gdLst/>
              <a:ahLst/>
              <a:cxnLst/>
              <a:rect l="l" t="t" r="r" b="b"/>
              <a:pathLst>
                <a:path w="11449" h="14543" fill="none" extrusionOk="0">
                  <a:moveTo>
                    <a:pt x="6464" y="0"/>
                  </a:moveTo>
                  <a:cubicBezTo>
                    <a:pt x="6464" y="0"/>
                    <a:pt x="1" y="6601"/>
                    <a:pt x="11448" y="14542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5241125" y="4197575"/>
              <a:ext cx="154750" cy="266000"/>
            </a:xfrm>
            <a:custGeom>
              <a:avLst/>
              <a:gdLst/>
              <a:ahLst/>
              <a:cxnLst/>
              <a:rect l="l" t="t" r="r" b="b"/>
              <a:pathLst>
                <a:path w="6190" h="10640" fill="none" extrusionOk="0">
                  <a:moveTo>
                    <a:pt x="976" y="10640"/>
                  </a:moveTo>
                  <a:cubicBezTo>
                    <a:pt x="976" y="10640"/>
                    <a:pt x="6189" y="5030"/>
                    <a:pt x="1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4129125" y="4248625"/>
              <a:ext cx="141025" cy="167325"/>
            </a:xfrm>
            <a:custGeom>
              <a:avLst/>
              <a:gdLst/>
              <a:ahLst/>
              <a:cxnLst/>
              <a:rect l="l" t="t" r="r" b="b"/>
              <a:pathLst>
                <a:path w="5641" h="6693" fill="none" extrusionOk="0">
                  <a:moveTo>
                    <a:pt x="1" y="6693"/>
                  </a:moveTo>
                  <a:cubicBezTo>
                    <a:pt x="1" y="6693"/>
                    <a:pt x="1998" y="2699"/>
                    <a:pt x="5641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053675" y="4395350"/>
              <a:ext cx="278600" cy="362050"/>
            </a:xfrm>
            <a:custGeom>
              <a:avLst/>
              <a:gdLst/>
              <a:ahLst/>
              <a:cxnLst/>
              <a:rect l="l" t="t" r="r" b="b"/>
              <a:pathLst>
                <a:path w="11144" h="14482" fill="none" extrusionOk="0">
                  <a:moveTo>
                    <a:pt x="6266" y="0"/>
                  </a:moveTo>
                  <a:cubicBezTo>
                    <a:pt x="6266" y="0"/>
                    <a:pt x="1" y="6967"/>
                    <a:pt x="11143" y="14482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118850" y="2443450"/>
              <a:ext cx="167700" cy="185975"/>
            </a:xfrm>
            <a:custGeom>
              <a:avLst/>
              <a:gdLst/>
              <a:ahLst/>
              <a:cxnLst/>
              <a:rect l="l" t="t" r="r" b="b"/>
              <a:pathLst>
                <a:path w="6708" h="7439" fill="none" extrusionOk="0">
                  <a:moveTo>
                    <a:pt x="6707" y="0"/>
                  </a:moveTo>
                  <a:cubicBezTo>
                    <a:pt x="6707" y="0"/>
                    <a:pt x="442" y="5122"/>
                    <a:pt x="0" y="7439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042250" y="2609200"/>
              <a:ext cx="290025" cy="362825"/>
            </a:xfrm>
            <a:custGeom>
              <a:avLst/>
              <a:gdLst/>
              <a:ahLst/>
              <a:cxnLst/>
              <a:rect l="l" t="t" r="r" b="b"/>
              <a:pathLst>
                <a:path w="11601" h="14513" fill="none" extrusionOk="0">
                  <a:moveTo>
                    <a:pt x="6570" y="1"/>
                  </a:moveTo>
                  <a:cubicBezTo>
                    <a:pt x="6570" y="1"/>
                    <a:pt x="0" y="7516"/>
                    <a:pt x="11600" y="14513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4131425" y="1360025"/>
              <a:ext cx="315550" cy="343000"/>
            </a:xfrm>
            <a:custGeom>
              <a:avLst/>
              <a:gdLst/>
              <a:ahLst/>
              <a:cxnLst/>
              <a:rect l="l" t="t" r="r" b="b"/>
              <a:pathLst>
                <a:path w="12622" h="13720" fill="none" extrusionOk="0">
                  <a:moveTo>
                    <a:pt x="0" y="13719"/>
                  </a:moveTo>
                  <a:cubicBezTo>
                    <a:pt x="0" y="13719"/>
                    <a:pt x="1464" y="6784"/>
                    <a:pt x="12622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4063975" y="1659175"/>
              <a:ext cx="371950" cy="477900"/>
            </a:xfrm>
            <a:custGeom>
              <a:avLst/>
              <a:gdLst/>
              <a:ahLst/>
              <a:cxnLst/>
              <a:rect l="l" t="t" r="r" b="b"/>
              <a:pathLst>
                <a:path w="14878" h="19116" fill="none" extrusionOk="0">
                  <a:moveTo>
                    <a:pt x="5549" y="0"/>
                  </a:moveTo>
                  <a:cubicBezTo>
                    <a:pt x="5549" y="0"/>
                    <a:pt x="0" y="10793"/>
                    <a:pt x="14878" y="19115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5254850" y="1622600"/>
              <a:ext cx="137200" cy="168075"/>
            </a:xfrm>
            <a:custGeom>
              <a:avLst/>
              <a:gdLst/>
              <a:ahLst/>
              <a:cxnLst/>
              <a:rect l="l" t="t" r="r" b="b"/>
              <a:pathLst>
                <a:path w="5488" h="6723" fill="none" extrusionOk="0">
                  <a:moveTo>
                    <a:pt x="0" y="6722"/>
                  </a:moveTo>
                  <a:cubicBezTo>
                    <a:pt x="0" y="6722"/>
                    <a:pt x="5488" y="4603"/>
                    <a:pt x="5122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5255225" y="1499875"/>
              <a:ext cx="131500" cy="235925"/>
            </a:xfrm>
            <a:custGeom>
              <a:avLst/>
              <a:gdLst/>
              <a:ahLst/>
              <a:cxnLst/>
              <a:rect l="l" t="t" r="r" b="b"/>
              <a:pathLst>
                <a:path w="5260" h="9437" fill="none" extrusionOk="0">
                  <a:moveTo>
                    <a:pt x="641" y="9436"/>
                  </a:moveTo>
                  <a:cubicBezTo>
                    <a:pt x="641" y="9436"/>
                    <a:pt x="5260" y="2988"/>
                    <a:pt x="1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141700" y="452275"/>
              <a:ext cx="146750" cy="307175"/>
            </a:xfrm>
            <a:custGeom>
              <a:avLst/>
              <a:gdLst/>
              <a:ahLst/>
              <a:cxnLst/>
              <a:rect l="l" t="t" r="r" b="b"/>
              <a:pathLst>
                <a:path w="5870" h="12287" fill="none" extrusionOk="0">
                  <a:moveTo>
                    <a:pt x="1" y="12287"/>
                  </a:moveTo>
                  <a:cubicBezTo>
                    <a:pt x="1" y="12287"/>
                    <a:pt x="184" y="4741"/>
                    <a:pt x="5869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165300" y="625300"/>
              <a:ext cx="189800" cy="169600"/>
            </a:xfrm>
            <a:custGeom>
              <a:avLst/>
              <a:gdLst/>
              <a:ahLst/>
              <a:cxnLst/>
              <a:rect l="l" t="t" r="r" b="b"/>
              <a:pathLst>
                <a:path w="7592" h="6784" fill="none" extrusionOk="0">
                  <a:moveTo>
                    <a:pt x="0" y="6783"/>
                  </a:moveTo>
                  <a:cubicBezTo>
                    <a:pt x="0" y="6783"/>
                    <a:pt x="7439" y="3354"/>
                    <a:pt x="7515" y="1677"/>
                  </a:cubicBezTo>
                  <a:cubicBezTo>
                    <a:pt x="7591" y="153"/>
                    <a:pt x="7226" y="0"/>
                    <a:pt x="7226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4705700" y="4195650"/>
              <a:ext cx="498100" cy="113225"/>
            </a:xfrm>
            <a:custGeom>
              <a:avLst/>
              <a:gdLst/>
              <a:ahLst/>
              <a:cxnLst/>
              <a:rect l="l" t="t" r="r" b="b"/>
              <a:pathLst>
                <a:path w="19924" h="4529" extrusionOk="0">
                  <a:moveTo>
                    <a:pt x="900" y="1"/>
                  </a:moveTo>
                  <a:cubicBezTo>
                    <a:pt x="672" y="199"/>
                    <a:pt x="473" y="443"/>
                    <a:pt x="306" y="733"/>
                  </a:cubicBezTo>
                  <a:cubicBezTo>
                    <a:pt x="229" y="870"/>
                    <a:pt x="169" y="1022"/>
                    <a:pt x="123" y="1175"/>
                  </a:cubicBezTo>
                  <a:cubicBezTo>
                    <a:pt x="77" y="1327"/>
                    <a:pt x="31" y="1495"/>
                    <a:pt x="16" y="1647"/>
                  </a:cubicBezTo>
                  <a:cubicBezTo>
                    <a:pt x="1" y="1815"/>
                    <a:pt x="1" y="1983"/>
                    <a:pt x="31" y="2135"/>
                  </a:cubicBezTo>
                  <a:cubicBezTo>
                    <a:pt x="47" y="2303"/>
                    <a:pt x="92" y="2470"/>
                    <a:pt x="169" y="2623"/>
                  </a:cubicBezTo>
                  <a:cubicBezTo>
                    <a:pt x="229" y="2775"/>
                    <a:pt x="336" y="2928"/>
                    <a:pt x="458" y="3080"/>
                  </a:cubicBezTo>
                  <a:cubicBezTo>
                    <a:pt x="580" y="3217"/>
                    <a:pt x="733" y="3354"/>
                    <a:pt x="915" y="3492"/>
                  </a:cubicBezTo>
                  <a:lnTo>
                    <a:pt x="19101" y="4528"/>
                  </a:lnTo>
                  <a:cubicBezTo>
                    <a:pt x="19101" y="4528"/>
                    <a:pt x="19924" y="3705"/>
                    <a:pt x="19924" y="2882"/>
                  </a:cubicBezTo>
                  <a:cubicBezTo>
                    <a:pt x="19924" y="2059"/>
                    <a:pt x="18689" y="1129"/>
                    <a:pt x="18689" y="112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4193925" y="1775775"/>
              <a:ext cx="558675" cy="88450"/>
            </a:xfrm>
            <a:custGeom>
              <a:avLst/>
              <a:gdLst/>
              <a:ahLst/>
              <a:cxnLst/>
              <a:rect l="l" t="t" r="r" b="b"/>
              <a:pathLst>
                <a:path w="22347" h="3538" extrusionOk="0">
                  <a:moveTo>
                    <a:pt x="21371" y="1"/>
                  </a:moveTo>
                  <a:lnTo>
                    <a:pt x="625" y="656"/>
                  </a:lnTo>
                  <a:cubicBezTo>
                    <a:pt x="625" y="656"/>
                    <a:pt x="0" y="1434"/>
                    <a:pt x="107" y="2104"/>
                  </a:cubicBezTo>
                  <a:cubicBezTo>
                    <a:pt x="168" y="2440"/>
                    <a:pt x="381" y="2790"/>
                    <a:pt x="579" y="3065"/>
                  </a:cubicBezTo>
                  <a:cubicBezTo>
                    <a:pt x="793" y="3339"/>
                    <a:pt x="991" y="3537"/>
                    <a:pt x="991" y="3537"/>
                  </a:cubicBezTo>
                  <a:lnTo>
                    <a:pt x="21386" y="3171"/>
                  </a:lnTo>
                  <a:cubicBezTo>
                    <a:pt x="21554" y="3049"/>
                    <a:pt x="21707" y="2928"/>
                    <a:pt x="21828" y="2806"/>
                  </a:cubicBezTo>
                  <a:cubicBezTo>
                    <a:pt x="21950" y="2668"/>
                    <a:pt x="22057" y="2546"/>
                    <a:pt x="22133" y="2409"/>
                  </a:cubicBezTo>
                  <a:cubicBezTo>
                    <a:pt x="22210" y="2272"/>
                    <a:pt x="22271" y="2135"/>
                    <a:pt x="22301" y="1998"/>
                  </a:cubicBezTo>
                  <a:cubicBezTo>
                    <a:pt x="22347" y="1845"/>
                    <a:pt x="22347" y="1708"/>
                    <a:pt x="22347" y="1571"/>
                  </a:cubicBezTo>
                  <a:cubicBezTo>
                    <a:pt x="22347" y="1434"/>
                    <a:pt x="22316" y="1297"/>
                    <a:pt x="22286" y="1144"/>
                  </a:cubicBezTo>
                  <a:cubicBezTo>
                    <a:pt x="22240" y="1007"/>
                    <a:pt x="22164" y="885"/>
                    <a:pt x="22088" y="748"/>
                  </a:cubicBezTo>
                  <a:cubicBezTo>
                    <a:pt x="22011" y="611"/>
                    <a:pt x="21905" y="489"/>
                    <a:pt x="21783" y="367"/>
                  </a:cubicBezTo>
                  <a:cubicBezTo>
                    <a:pt x="21661" y="245"/>
                    <a:pt x="21524" y="123"/>
                    <a:pt x="21371" y="1"/>
                  </a:cubicBez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5225500" y="2398850"/>
              <a:ext cx="187900" cy="268700"/>
            </a:xfrm>
            <a:custGeom>
              <a:avLst/>
              <a:gdLst/>
              <a:ahLst/>
              <a:cxnLst/>
              <a:rect l="l" t="t" r="r" b="b"/>
              <a:pathLst>
                <a:path w="7516" h="10748" fill="none" extrusionOk="0">
                  <a:moveTo>
                    <a:pt x="245" y="10747"/>
                  </a:moveTo>
                  <a:cubicBezTo>
                    <a:pt x="245" y="10747"/>
                    <a:pt x="7516" y="5885"/>
                    <a:pt x="1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42918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extrusionOk="0">
                  <a:moveTo>
                    <a:pt x="24436" y="1"/>
                  </a:moveTo>
                  <a:cubicBezTo>
                    <a:pt x="24434" y="2"/>
                    <a:pt x="5839" y="8309"/>
                    <a:pt x="1" y="12683"/>
                  </a:cubicBezTo>
                  <a:lnTo>
                    <a:pt x="24436" y="1"/>
                  </a:lnTo>
                  <a:close/>
                  <a:moveTo>
                    <a:pt x="27500" y="7760"/>
                  </a:moveTo>
                  <a:lnTo>
                    <a:pt x="16620" y="12916"/>
                  </a:lnTo>
                  <a:lnTo>
                    <a:pt x="16620" y="12916"/>
                  </a:lnTo>
                  <a:cubicBezTo>
                    <a:pt x="19108" y="11800"/>
                    <a:pt x="20792" y="11129"/>
                    <a:pt x="20792" y="11129"/>
                  </a:cubicBezTo>
                  <a:cubicBezTo>
                    <a:pt x="20792" y="11129"/>
                    <a:pt x="23795" y="9650"/>
                    <a:pt x="27500" y="7760"/>
                  </a:cubicBezTo>
                  <a:close/>
                  <a:moveTo>
                    <a:pt x="16620" y="12916"/>
                  </a:moveTo>
                  <a:cubicBezTo>
                    <a:pt x="15107" y="13596"/>
                    <a:pt x="13296" y="14439"/>
                    <a:pt x="11387" y="15397"/>
                  </a:cubicBezTo>
                  <a:lnTo>
                    <a:pt x="16620" y="12916"/>
                  </a:lnTo>
                  <a:close/>
                </a:path>
              </a:pathLst>
            </a:custGeom>
            <a:solidFill>
              <a:srgbClr val="374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42918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fill="none" extrusionOk="0">
                  <a:moveTo>
                    <a:pt x="1" y="12683"/>
                  </a:moveTo>
                  <a:cubicBezTo>
                    <a:pt x="5839" y="8309"/>
                    <a:pt x="24436" y="1"/>
                    <a:pt x="24436" y="1"/>
                  </a:cubicBezTo>
                  <a:moveTo>
                    <a:pt x="27500" y="7760"/>
                  </a:moveTo>
                  <a:cubicBezTo>
                    <a:pt x="23795" y="9650"/>
                    <a:pt x="20792" y="11129"/>
                    <a:pt x="20792" y="11129"/>
                  </a:cubicBezTo>
                  <a:cubicBezTo>
                    <a:pt x="20792" y="11129"/>
                    <a:pt x="16433" y="12866"/>
                    <a:pt x="11387" y="15397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4285750" y="3726175"/>
              <a:ext cx="443600" cy="84225"/>
            </a:xfrm>
            <a:custGeom>
              <a:avLst/>
              <a:gdLst/>
              <a:ahLst/>
              <a:cxnLst/>
              <a:rect l="l" t="t" r="r" b="b"/>
              <a:pathLst>
                <a:path w="17744" h="3369" extrusionOk="0">
                  <a:moveTo>
                    <a:pt x="931" y="0"/>
                  </a:moveTo>
                  <a:cubicBezTo>
                    <a:pt x="931" y="0"/>
                    <a:pt x="1" y="610"/>
                    <a:pt x="1" y="1342"/>
                  </a:cubicBezTo>
                  <a:cubicBezTo>
                    <a:pt x="1" y="2058"/>
                    <a:pt x="610" y="3186"/>
                    <a:pt x="610" y="3186"/>
                  </a:cubicBezTo>
                  <a:lnTo>
                    <a:pt x="17713" y="3369"/>
                  </a:lnTo>
                  <a:cubicBezTo>
                    <a:pt x="17591" y="3262"/>
                    <a:pt x="17485" y="3156"/>
                    <a:pt x="17393" y="3034"/>
                  </a:cubicBezTo>
                  <a:cubicBezTo>
                    <a:pt x="17302" y="2912"/>
                    <a:pt x="17241" y="2790"/>
                    <a:pt x="17195" y="2653"/>
                  </a:cubicBezTo>
                  <a:cubicBezTo>
                    <a:pt x="17134" y="2515"/>
                    <a:pt x="17088" y="2363"/>
                    <a:pt x="17073" y="2226"/>
                  </a:cubicBezTo>
                  <a:cubicBezTo>
                    <a:pt x="17043" y="2073"/>
                    <a:pt x="17043" y="1921"/>
                    <a:pt x="17043" y="1768"/>
                  </a:cubicBezTo>
                  <a:cubicBezTo>
                    <a:pt x="17058" y="1479"/>
                    <a:pt x="17134" y="1189"/>
                    <a:pt x="17241" y="930"/>
                  </a:cubicBezTo>
                  <a:cubicBezTo>
                    <a:pt x="17302" y="793"/>
                    <a:pt x="17378" y="671"/>
                    <a:pt x="17470" y="564"/>
                  </a:cubicBezTo>
                  <a:cubicBezTo>
                    <a:pt x="17546" y="457"/>
                    <a:pt x="17637" y="366"/>
                    <a:pt x="17744" y="275"/>
                  </a:cubicBezTo>
                  <a:lnTo>
                    <a:pt x="931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4289575" y="4620950"/>
              <a:ext cx="439025" cy="84625"/>
            </a:xfrm>
            <a:custGeom>
              <a:avLst/>
              <a:gdLst/>
              <a:ahLst/>
              <a:cxnLst/>
              <a:rect l="l" t="t" r="r" b="b"/>
              <a:pathLst>
                <a:path w="17561" h="3385" extrusionOk="0">
                  <a:moveTo>
                    <a:pt x="869" y="0"/>
                  </a:moveTo>
                  <a:cubicBezTo>
                    <a:pt x="869" y="0"/>
                    <a:pt x="0" y="458"/>
                    <a:pt x="0" y="1342"/>
                  </a:cubicBezTo>
                  <a:cubicBezTo>
                    <a:pt x="0" y="2211"/>
                    <a:pt x="625" y="2988"/>
                    <a:pt x="625" y="2988"/>
                  </a:cubicBezTo>
                  <a:lnTo>
                    <a:pt x="17560" y="3385"/>
                  </a:lnTo>
                  <a:lnTo>
                    <a:pt x="17560" y="3339"/>
                  </a:lnTo>
                  <a:cubicBezTo>
                    <a:pt x="17393" y="3278"/>
                    <a:pt x="17240" y="3186"/>
                    <a:pt x="17103" y="3095"/>
                  </a:cubicBezTo>
                  <a:cubicBezTo>
                    <a:pt x="16966" y="2988"/>
                    <a:pt x="16859" y="2881"/>
                    <a:pt x="16768" y="2744"/>
                  </a:cubicBezTo>
                  <a:cubicBezTo>
                    <a:pt x="16676" y="2622"/>
                    <a:pt x="16615" y="2470"/>
                    <a:pt x="16570" y="2317"/>
                  </a:cubicBezTo>
                  <a:cubicBezTo>
                    <a:pt x="16524" y="2180"/>
                    <a:pt x="16509" y="2013"/>
                    <a:pt x="16509" y="1860"/>
                  </a:cubicBezTo>
                  <a:cubicBezTo>
                    <a:pt x="16509" y="1693"/>
                    <a:pt x="16524" y="1525"/>
                    <a:pt x="16570" y="1372"/>
                  </a:cubicBezTo>
                  <a:cubicBezTo>
                    <a:pt x="16615" y="1205"/>
                    <a:pt x="16676" y="1052"/>
                    <a:pt x="16768" y="900"/>
                  </a:cubicBezTo>
                  <a:cubicBezTo>
                    <a:pt x="16844" y="747"/>
                    <a:pt x="16951" y="610"/>
                    <a:pt x="17088" y="473"/>
                  </a:cubicBezTo>
                  <a:cubicBezTo>
                    <a:pt x="17225" y="351"/>
                    <a:pt x="17378" y="229"/>
                    <a:pt x="17545" y="122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284225" y="2832525"/>
              <a:ext cx="489725" cy="80050"/>
            </a:xfrm>
            <a:custGeom>
              <a:avLst/>
              <a:gdLst/>
              <a:ahLst/>
              <a:cxnLst/>
              <a:rect l="l" t="t" r="r" b="b"/>
              <a:pathLst>
                <a:path w="19589" h="3202" extrusionOk="0">
                  <a:moveTo>
                    <a:pt x="885" y="1"/>
                  </a:moveTo>
                  <a:cubicBezTo>
                    <a:pt x="885" y="1"/>
                    <a:pt x="1" y="869"/>
                    <a:pt x="1" y="1601"/>
                  </a:cubicBezTo>
                  <a:cubicBezTo>
                    <a:pt x="1" y="2318"/>
                    <a:pt x="839" y="3202"/>
                    <a:pt x="839" y="3202"/>
                  </a:cubicBezTo>
                  <a:lnTo>
                    <a:pt x="17759" y="3080"/>
                  </a:lnTo>
                  <a:cubicBezTo>
                    <a:pt x="18110" y="2638"/>
                    <a:pt x="19588" y="1632"/>
                    <a:pt x="17774" y="183"/>
                  </a:cubicBezTo>
                  <a:lnTo>
                    <a:pt x="885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5190825" y="3270775"/>
              <a:ext cx="238975" cy="283550"/>
            </a:xfrm>
            <a:custGeom>
              <a:avLst/>
              <a:gdLst/>
              <a:ahLst/>
              <a:cxnLst/>
              <a:rect l="l" t="t" r="r" b="b"/>
              <a:pathLst>
                <a:path w="9559" h="11342" fill="none" extrusionOk="0">
                  <a:moveTo>
                    <a:pt x="2241" y="11341"/>
                  </a:moveTo>
                  <a:cubicBezTo>
                    <a:pt x="2241" y="11341"/>
                    <a:pt x="9558" y="5625"/>
                    <a:pt x="1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5209125" y="3523425"/>
              <a:ext cx="67850" cy="33950"/>
            </a:xfrm>
            <a:custGeom>
              <a:avLst/>
              <a:gdLst/>
              <a:ahLst/>
              <a:cxnLst/>
              <a:rect l="l" t="t" r="r" b="b"/>
              <a:pathLst>
                <a:path w="2714" h="1358" extrusionOk="0">
                  <a:moveTo>
                    <a:pt x="2714" y="1"/>
                  </a:moveTo>
                  <a:lnTo>
                    <a:pt x="0" y="77"/>
                  </a:lnTo>
                  <a:lnTo>
                    <a:pt x="1372" y="1357"/>
                  </a:lnTo>
                  <a:cubicBezTo>
                    <a:pt x="1372" y="1357"/>
                    <a:pt x="2058" y="900"/>
                    <a:pt x="271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5209125" y="3523425"/>
              <a:ext cx="67850" cy="33950"/>
            </a:xfrm>
            <a:custGeom>
              <a:avLst/>
              <a:gdLst/>
              <a:ahLst/>
              <a:cxnLst/>
              <a:rect l="l" t="t" r="r" b="b"/>
              <a:pathLst>
                <a:path w="2714" h="1358" fill="none" extrusionOk="0">
                  <a:moveTo>
                    <a:pt x="1372" y="1357"/>
                  </a:moveTo>
                  <a:cubicBezTo>
                    <a:pt x="1372" y="1357"/>
                    <a:pt x="2058" y="900"/>
                    <a:pt x="2714" y="1"/>
                  </a:cubicBezTo>
                  <a:lnTo>
                    <a:pt x="2714" y="1"/>
                  </a:lnTo>
                  <a:lnTo>
                    <a:pt x="0" y="7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190100" y="687800"/>
              <a:ext cx="559075" cy="96425"/>
            </a:xfrm>
            <a:custGeom>
              <a:avLst/>
              <a:gdLst/>
              <a:ahLst/>
              <a:cxnLst/>
              <a:rect l="l" t="t" r="r" b="b"/>
              <a:pathLst>
                <a:path w="22363" h="3857" extrusionOk="0">
                  <a:moveTo>
                    <a:pt x="809" y="0"/>
                  </a:moveTo>
                  <a:cubicBezTo>
                    <a:pt x="809" y="0"/>
                    <a:pt x="1" y="1387"/>
                    <a:pt x="549" y="3293"/>
                  </a:cubicBezTo>
                  <a:lnTo>
                    <a:pt x="22363" y="3857"/>
                  </a:lnTo>
                  <a:lnTo>
                    <a:pt x="20381" y="2180"/>
                  </a:lnTo>
                  <a:lnTo>
                    <a:pt x="22347" y="351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4225175" y="1526550"/>
              <a:ext cx="509525" cy="113975"/>
            </a:xfrm>
            <a:custGeom>
              <a:avLst/>
              <a:gdLst/>
              <a:ahLst/>
              <a:cxnLst/>
              <a:rect l="l" t="t" r="r" b="b"/>
              <a:pathLst>
                <a:path w="20381" h="4559" extrusionOk="0">
                  <a:moveTo>
                    <a:pt x="2683" y="1"/>
                  </a:moveTo>
                  <a:cubicBezTo>
                    <a:pt x="1646" y="458"/>
                    <a:pt x="0" y="3095"/>
                    <a:pt x="0" y="3095"/>
                  </a:cubicBezTo>
                  <a:lnTo>
                    <a:pt x="20152" y="4558"/>
                  </a:lnTo>
                  <a:lnTo>
                    <a:pt x="20152" y="4558"/>
                  </a:lnTo>
                  <a:lnTo>
                    <a:pt x="18063" y="2927"/>
                  </a:lnTo>
                  <a:lnTo>
                    <a:pt x="20380" y="1342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4165325" y="3517325"/>
              <a:ext cx="562900" cy="81575"/>
            </a:xfrm>
            <a:custGeom>
              <a:avLst/>
              <a:gdLst/>
              <a:ahLst/>
              <a:cxnLst/>
              <a:rect l="l" t="t" r="r" b="b"/>
              <a:pathLst>
                <a:path w="22516" h="3263" extrusionOk="0">
                  <a:moveTo>
                    <a:pt x="1236" y="1"/>
                  </a:moveTo>
                  <a:cubicBezTo>
                    <a:pt x="854" y="504"/>
                    <a:pt x="290" y="1418"/>
                    <a:pt x="1" y="2638"/>
                  </a:cubicBezTo>
                  <a:cubicBezTo>
                    <a:pt x="7485" y="2882"/>
                    <a:pt x="14970" y="3065"/>
                    <a:pt x="22439" y="3263"/>
                  </a:cubicBezTo>
                  <a:lnTo>
                    <a:pt x="20777" y="1784"/>
                  </a:lnTo>
                  <a:lnTo>
                    <a:pt x="22515" y="169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4164575" y="3518100"/>
              <a:ext cx="30900" cy="68225"/>
            </a:xfrm>
            <a:custGeom>
              <a:avLst/>
              <a:gdLst/>
              <a:ahLst/>
              <a:cxnLst/>
              <a:rect l="l" t="t" r="r" b="b"/>
              <a:pathLst>
                <a:path w="1236" h="2729" extrusionOk="0">
                  <a:moveTo>
                    <a:pt x="1235" y="0"/>
                  </a:moveTo>
                  <a:cubicBezTo>
                    <a:pt x="854" y="534"/>
                    <a:pt x="275" y="1479"/>
                    <a:pt x="0" y="2729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D4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4164575" y="3518100"/>
              <a:ext cx="30900" cy="68225"/>
            </a:xfrm>
            <a:custGeom>
              <a:avLst/>
              <a:gdLst/>
              <a:ahLst/>
              <a:cxnLst/>
              <a:rect l="l" t="t" r="r" b="b"/>
              <a:pathLst>
                <a:path w="1236" h="2729" fill="none" extrusionOk="0">
                  <a:moveTo>
                    <a:pt x="1235" y="0"/>
                  </a:moveTo>
                  <a:cubicBezTo>
                    <a:pt x="854" y="534"/>
                    <a:pt x="275" y="1479"/>
                    <a:pt x="0" y="2729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4165325" y="3517325"/>
              <a:ext cx="146750" cy="70150"/>
            </a:xfrm>
            <a:custGeom>
              <a:avLst/>
              <a:gdLst/>
              <a:ahLst/>
              <a:cxnLst/>
              <a:rect l="l" t="t" r="r" b="b"/>
              <a:pathLst>
                <a:path w="5870" h="2806" extrusionOk="0">
                  <a:moveTo>
                    <a:pt x="1236" y="1"/>
                  </a:moveTo>
                  <a:cubicBezTo>
                    <a:pt x="854" y="504"/>
                    <a:pt x="290" y="1418"/>
                    <a:pt x="1" y="2638"/>
                  </a:cubicBezTo>
                  <a:cubicBezTo>
                    <a:pt x="1845" y="2699"/>
                    <a:pt x="3674" y="2760"/>
                    <a:pt x="5519" y="2806"/>
                  </a:cubicBezTo>
                  <a:lnTo>
                    <a:pt x="5870" y="31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rgbClr val="D4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4165325" y="3517325"/>
              <a:ext cx="146750" cy="70150"/>
            </a:xfrm>
            <a:custGeom>
              <a:avLst/>
              <a:gdLst/>
              <a:ahLst/>
              <a:cxnLst/>
              <a:rect l="l" t="t" r="r" b="b"/>
              <a:pathLst>
                <a:path w="5870" h="2806" fill="none" extrusionOk="0">
                  <a:moveTo>
                    <a:pt x="5870" y="31"/>
                  </a:moveTo>
                  <a:lnTo>
                    <a:pt x="1236" y="1"/>
                  </a:lnTo>
                  <a:cubicBezTo>
                    <a:pt x="854" y="504"/>
                    <a:pt x="290" y="1418"/>
                    <a:pt x="1" y="2638"/>
                  </a:cubicBezTo>
                  <a:cubicBezTo>
                    <a:pt x="1845" y="2699"/>
                    <a:pt x="3674" y="2760"/>
                    <a:pt x="5519" y="280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4728950" y="4014275"/>
              <a:ext cx="162750" cy="83100"/>
            </a:xfrm>
            <a:custGeom>
              <a:avLst/>
              <a:gdLst/>
              <a:ahLst/>
              <a:cxnLst/>
              <a:rect l="l" t="t" r="r" b="b"/>
              <a:pathLst>
                <a:path w="6510" h="3324" extrusionOk="0">
                  <a:moveTo>
                    <a:pt x="2866" y="0"/>
                  </a:moveTo>
                  <a:lnTo>
                    <a:pt x="1312" y="732"/>
                  </a:lnTo>
                  <a:lnTo>
                    <a:pt x="1" y="2591"/>
                  </a:lnTo>
                  <a:lnTo>
                    <a:pt x="5061" y="3323"/>
                  </a:lnTo>
                  <a:cubicBezTo>
                    <a:pt x="5061" y="3323"/>
                    <a:pt x="6510" y="3018"/>
                    <a:pt x="6510" y="2195"/>
                  </a:cubicBezTo>
                  <a:cubicBezTo>
                    <a:pt x="6510" y="1372"/>
                    <a:pt x="5686" y="442"/>
                    <a:pt x="5686" y="442"/>
                  </a:cubicBezTo>
                  <a:lnTo>
                    <a:pt x="2866" y="0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4728575" y="4410200"/>
              <a:ext cx="563250" cy="93025"/>
            </a:xfrm>
            <a:custGeom>
              <a:avLst/>
              <a:gdLst/>
              <a:ahLst/>
              <a:cxnLst/>
              <a:rect l="l" t="t" r="r" b="b"/>
              <a:pathLst>
                <a:path w="22530" h="3721" extrusionOk="0">
                  <a:moveTo>
                    <a:pt x="0" y="1"/>
                  </a:moveTo>
                  <a:lnTo>
                    <a:pt x="1586" y="1662"/>
                  </a:lnTo>
                  <a:lnTo>
                    <a:pt x="0" y="3233"/>
                  </a:lnTo>
                  <a:lnTo>
                    <a:pt x="0" y="3248"/>
                  </a:lnTo>
                  <a:lnTo>
                    <a:pt x="18933" y="3720"/>
                  </a:lnTo>
                  <a:cubicBezTo>
                    <a:pt x="20274" y="2958"/>
                    <a:pt x="21280" y="2348"/>
                    <a:pt x="21554" y="2074"/>
                  </a:cubicBezTo>
                  <a:cubicBezTo>
                    <a:pt x="21554" y="2074"/>
                    <a:pt x="22118" y="1541"/>
                    <a:pt x="22530" y="6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4166850" y="2615700"/>
              <a:ext cx="563650" cy="87675"/>
            </a:xfrm>
            <a:custGeom>
              <a:avLst/>
              <a:gdLst/>
              <a:ahLst/>
              <a:cxnLst/>
              <a:rect l="l" t="t" r="r" b="b"/>
              <a:pathLst>
                <a:path w="22546" h="3507" extrusionOk="0">
                  <a:moveTo>
                    <a:pt x="1373" y="0"/>
                  </a:moveTo>
                  <a:cubicBezTo>
                    <a:pt x="336" y="1433"/>
                    <a:pt x="1" y="2851"/>
                    <a:pt x="1" y="2851"/>
                  </a:cubicBezTo>
                  <a:lnTo>
                    <a:pt x="9116" y="3110"/>
                  </a:lnTo>
                  <a:lnTo>
                    <a:pt x="14863" y="3277"/>
                  </a:lnTo>
                  <a:lnTo>
                    <a:pt x="14863" y="3293"/>
                  </a:lnTo>
                  <a:lnTo>
                    <a:pt x="22454" y="3506"/>
                  </a:lnTo>
                  <a:lnTo>
                    <a:pt x="20396" y="1906"/>
                  </a:lnTo>
                  <a:lnTo>
                    <a:pt x="22546" y="442"/>
                  </a:lnTo>
                  <a:lnTo>
                    <a:pt x="21128" y="412"/>
                  </a:lnTo>
                  <a:lnTo>
                    <a:pt x="14863" y="290"/>
                  </a:lnTo>
                  <a:lnTo>
                    <a:pt x="11250" y="214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4730475" y="1336025"/>
              <a:ext cx="343000" cy="184075"/>
            </a:xfrm>
            <a:custGeom>
              <a:avLst/>
              <a:gdLst/>
              <a:ahLst/>
              <a:cxnLst/>
              <a:rect l="l" t="t" r="r" b="b"/>
              <a:pathLst>
                <a:path w="13720" h="7363" extrusionOk="0">
                  <a:moveTo>
                    <a:pt x="1" y="0"/>
                  </a:moveTo>
                  <a:lnTo>
                    <a:pt x="2150" y="2378"/>
                  </a:lnTo>
                  <a:lnTo>
                    <a:pt x="107" y="3582"/>
                  </a:lnTo>
                  <a:lnTo>
                    <a:pt x="11189" y="7363"/>
                  </a:lnTo>
                  <a:cubicBezTo>
                    <a:pt x="11189" y="7363"/>
                    <a:pt x="11204" y="7363"/>
                    <a:pt x="11231" y="7363"/>
                  </a:cubicBezTo>
                  <a:cubicBezTo>
                    <a:pt x="11502" y="7363"/>
                    <a:pt x="13036" y="7325"/>
                    <a:pt x="13369" y="6478"/>
                  </a:cubicBezTo>
                  <a:cubicBezTo>
                    <a:pt x="13720" y="5549"/>
                    <a:pt x="12637" y="4573"/>
                    <a:pt x="12637" y="45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4729325" y="2401900"/>
              <a:ext cx="462675" cy="114725"/>
            </a:xfrm>
            <a:custGeom>
              <a:avLst/>
              <a:gdLst/>
              <a:ahLst/>
              <a:cxnLst/>
              <a:rect l="l" t="t" r="r" b="b"/>
              <a:pathLst>
                <a:path w="18507" h="4589" extrusionOk="0">
                  <a:moveTo>
                    <a:pt x="1" y="1"/>
                  </a:moveTo>
                  <a:lnTo>
                    <a:pt x="2135" y="1876"/>
                  </a:lnTo>
                  <a:lnTo>
                    <a:pt x="47" y="3644"/>
                  </a:lnTo>
                  <a:lnTo>
                    <a:pt x="17790" y="4589"/>
                  </a:lnTo>
                  <a:cubicBezTo>
                    <a:pt x="17790" y="4589"/>
                    <a:pt x="18506" y="3811"/>
                    <a:pt x="18506" y="2836"/>
                  </a:cubicBezTo>
                  <a:cubicBezTo>
                    <a:pt x="18506" y="1860"/>
                    <a:pt x="17119" y="976"/>
                    <a:pt x="17119" y="9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4727800" y="3306975"/>
              <a:ext cx="468000" cy="105575"/>
            </a:xfrm>
            <a:custGeom>
              <a:avLst/>
              <a:gdLst/>
              <a:ahLst/>
              <a:cxnLst/>
              <a:rect l="l" t="t" r="r" b="b"/>
              <a:pathLst>
                <a:path w="18720" h="4223" extrusionOk="0">
                  <a:moveTo>
                    <a:pt x="47" y="1"/>
                  </a:moveTo>
                  <a:lnTo>
                    <a:pt x="1647" y="1677"/>
                  </a:lnTo>
                  <a:lnTo>
                    <a:pt x="1" y="3263"/>
                  </a:lnTo>
                  <a:lnTo>
                    <a:pt x="17897" y="4223"/>
                  </a:lnTo>
                  <a:cubicBezTo>
                    <a:pt x="17897" y="4223"/>
                    <a:pt x="18720" y="3552"/>
                    <a:pt x="18720" y="2729"/>
                  </a:cubicBezTo>
                  <a:cubicBezTo>
                    <a:pt x="18720" y="1906"/>
                    <a:pt x="17637" y="1083"/>
                    <a:pt x="17637" y="1083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D40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4418750" y="3830200"/>
              <a:ext cx="497350" cy="288125"/>
            </a:xfrm>
            <a:custGeom>
              <a:avLst/>
              <a:gdLst/>
              <a:ahLst/>
              <a:cxnLst/>
              <a:rect l="l" t="t" r="r" b="b"/>
              <a:pathLst>
                <a:path w="19894" h="11525" fill="none" extrusionOk="0">
                  <a:moveTo>
                    <a:pt x="11357" y="1"/>
                  </a:moveTo>
                  <a:cubicBezTo>
                    <a:pt x="10122" y="534"/>
                    <a:pt x="9177" y="1037"/>
                    <a:pt x="8491" y="1342"/>
                  </a:cubicBezTo>
                  <a:cubicBezTo>
                    <a:pt x="6342" y="2287"/>
                    <a:pt x="3095" y="4101"/>
                    <a:pt x="1" y="5961"/>
                  </a:cubicBezTo>
                  <a:moveTo>
                    <a:pt x="6525" y="11525"/>
                  </a:moveTo>
                  <a:cubicBezTo>
                    <a:pt x="10351" y="9695"/>
                    <a:pt x="15427" y="7272"/>
                    <a:pt x="19893" y="5138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4676750" y="1560100"/>
              <a:ext cx="596800" cy="118525"/>
            </a:xfrm>
            <a:custGeom>
              <a:avLst/>
              <a:gdLst/>
              <a:ahLst/>
              <a:cxnLst/>
              <a:rect l="l" t="t" r="r" b="b"/>
              <a:pathLst>
                <a:path w="23872" h="4741" extrusionOk="0">
                  <a:moveTo>
                    <a:pt x="2317" y="0"/>
                  </a:moveTo>
                  <a:lnTo>
                    <a:pt x="0" y="1585"/>
                  </a:lnTo>
                  <a:lnTo>
                    <a:pt x="2089" y="3216"/>
                  </a:lnTo>
                  <a:lnTo>
                    <a:pt x="23185" y="4741"/>
                  </a:lnTo>
                  <a:cubicBezTo>
                    <a:pt x="23185" y="4741"/>
                    <a:pt x="23871" y="3963"/>
                    <a:pt x="23871" y="3094"/>
                  </a:cubicBezTo>
                  <a:cubicBezTo>
                    <a:pt x="23871" y="2210"/>
                    <a:pt x="23292" y="1585"/>
                    <a:pt x="23292" y="1585"/>
                  </a:cubicBezTo>
                  <a:lnTo>
                    <a:pt x="2317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4323100" y="3289075"/>
              <a:ext cx="445900" cy="99475"/>
            </a:xfrm>
            <a:custGeom>
              <a:avLst/>
              <a:gdLst/>
              <a:ahLst/>
              <a:cxnLst/>
              <a:rect l="l" t="t" r="r" b="b"/>
              <a:pathLst>
                <a:path w="17836" h="3979" extrusionOk="0">
                  <a:moveTo>
                    <a:pt x="4482" y="0"/>
                  </a:moveTo>
                  <a:cubicBezTo>
                    <a:pt x="3918" y="46"/>
                    <a:pt x="1" y="3094"/>
                    <a:pt x="1" y="3094"/>
                  </a:cubicBezTo>
                  <a:lnTo>
                    <a:pt x="16189" y="3979"/>
                  </a:lnTo>
                  <a:lnTo>
                    <a:pt x="17835" y="2393"/>
                  </a:lnTo>
                  <a:lnTo>
                    <a:pt x="16235" y="717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4679425" y="4032550"/>
              <a:ext cx="82325" cy="46525"/>
            </a:xfrm>
            <a:custGeom>
              <a:avLst/>
              <a:gdLst/>
              <a:ahLst/>
              <a:cxnLst/>
              <a:rect l="l" t="t" r="r" b="b"/>
              <a:pathLst>
                <a:path w="3293" h="1861" extrusionOk="0">
                  <a:moveTo>
                    <a:pt x="3293" y="1"/>
                  </a:moveTo>
                  <a:lnTo>
                    <a:pt x="0" y="1571"/>
                  </a:lnTo>
                  <a:lnTo>
                    <a:pt x="1982" y="1860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4503725" y="1286475"/>
              <a:ext cx="280500" cy="139125"/>
            </a:xfrm>
            <a:custGeom>
              <a:avLst/>
              <a:gdLst/>
              <a:ahLst/>
              <a:cxnLst/>
              <a:rect l="l" t="t" r="r" b="b"/>
              <a:pathLst>
                <a:path w="11220" h="5565" extrusionOk="0">
                  <a:moveTo>
                    <a:pt x="3598" y="0"/>
                  </a:moveTo>
                  <a:lnTo>
                    <a:pt x="1" y="2424"/>
                  </a:lnTo>
                  <a:lnTo>
                    <a:pt x="9177" y="5564"/>
                  </a:lnTo>
                  <a:lnTo>
                    <a:pt x="11220" y="4360"/>
                  </a:lnTo>
                  <a:lnTo>
                    <a:pt x="9071" y="1982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4676750" y="2626750"/>
              <a:ext cx="588025" cy="88425"/>
            </a:xfrm>
            <a:custGeom>
              <a:avLst/>
              <a:gdLst/>
              <a:ahLst/>
              <a:cxnLst/>
              <a:rect l="l" t="t" r="r" b="b"/>
              <a:pathLst>
                <a:path w="23521" h="3537" extrusionOk="0">
                  <a:moveTo>
                    <a:pt x="2150" y="0"/>
                  </a:moveTo>
                  <a:lnTo>
                    <a:pt x="0" y="1464"/>
                  </a:lnTo>
                  <a:lnTo>
                    <a:pt x="2058" y="3064"/>
                  </a:lnTo>
                  <a:lnTo>
                    <a:pt x="6479" y="3186"/>
                  </a:lnTo>
                  <a:lnTo>
                    <a:pt x="12485" y="3369"/>
                  </a:lnTo>
                  <a:lnTo>
                    <a:pt x="18475" y="3537"/>
                  </a:lnTo>
                  <a:cubicBezTo>
                    <a:pt x="19801" y="2942"/>
                    <a:pt x="20670" y="2515"/>
                    <a:pt x="21295" y="2165"/>
                  </a:cubicBezTo>
                  <a:cubicBezTo>
                    <a:pt x="21402" y="2119"/>
                    <a:pt x="21509" y="2058"/>
                    <a:pt x="21600" y="2012"/>
                  </a:cubicBezTo>
                  <a:cubicBezTo>
                    <a:pt x="21981" y="1784"/>
                    <a:pt x="22271" y="1585"/>
                    <a:pt x="22530" y="1372"/>
                  </a:cubicBezTo>
                  <a:cubicBezTo>
                    <a:pt x="22728" y="1220"/>
                    <a:pt x="22911" y="1052"/>
                    <a:pt x="23109" y="854"/>
                  </a:cubicBezTo>
                  <a:cubicBezTo>
                    <a:pt x="23231" y="732"/>
                    <a:pt x="23368" y="595"/>
                    <a:pt x="23521" y="442"/>
                  </a:cubicBezTo>
                  <a:lnTo>
                    <a:pt x="16250" y="290"/>
                  </a:lnTo>
                  <a:lnTo>
                    <a:pt x="8994" y="137"/>
                  </a:lnTo>
                  <a:lnTo>
                    <a:pt x="8979" y="153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4170675" y="4395350"/>
              <a:ext cx="597550" cy="96050"/>
            </a:xfrm>
            <a:custGeom>
              <a:avLst/>
              <a:gdLst/>
              <a:ahLst/>
              <a:cxnLst/>
              <a:rect l="l" t="t" r="r" b="b"/>
              <a:pathLst>
                <a:path w="23902" h="3842" extrusionOk="0">
                  <a:moveTo>
                    <a:pt x="1586" y="0"/>
                  </a:moveTo>
                  <a:cubicBezTo>
                    <a:pt x="1586" y="0"/>
                    <a:pt x="458" y="1250"/>
                    <a:pt x="0" y="3263"/>
                  </a:cubicBezTo>
                  <a:lnTo>
                    <a:pt x="22316" y="3842"/>
                  </a:lnTo>
                  <a:lnTo>
                    <a:pt x="22316" y="3827"/>
                  </a:lnTo>
                  <a:lnTo>
                    <a:pt x="23902" y="2256"/>
                  </a:lnTo>
                  <a:lnTo>
                    <a:pt x="22316" y="595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4699600" y="696550"/>
              <a:ext cx="622725" cy="98350"/>
            </a:xfrm>
            <a:custGeom>
              <a:avLst/>
              <a:gdLst/>
              <a:ahLst/>
              <a:cxnLst/>
              <a:rect l="l" t="t" r="r" b="b"/>
              <a:pathLst>
                <a:path w="24909" h="3934" extrusionOk="0">
                  <a:moveTo>
                    <a:pt x="1967" y="1"/>
                  </a:moveTo>
                  <a:lnTo>
                    <a:pt x="1" y="1830"/>
                  </a:lnTo>
                  <a:lnTo>
                    <a:pt x="1983" y="3507"/>
                  </a:lnTo>
                  <a:lnTo>
                    <a:pt x="18628" y="3933"/>
                  </a:lnTo>
                  <a:cubicBezTo>
                    <a:pt x="18628" y="3933"/>
                    <a:pt x="22774" y="2028"/>
                    <a:pt x="24908" y="351"/>
                  </a:cubicBezTo>
                  <a:lnTo>
                    <a:pt x="1967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2418825" y="2386275"/>
              <a:ext cx="458475" cy="106725"/>
            </a:xfrm>
            <a:custGeom>
              <a:avLst/>
              <a:gdLst/>
              <a:ahLst/>
              <a:cxnLst/>
              <a:rect l="l" t="t" r="r" b="b"/>
              <a:pathLst>
                <a:path w="18339" h="4269" extrusionOk="0">
                  <a:moveTo>
                    <a:pt x="5214" y="1"/>
                  </a:moveTo>
                  <a:cubicBezTo>
                    <a:pt x="3934" y="62"/>
                    <a:pt x="1" y="3415"/>
                    <a:pt x="1" y="3415"/>
                  </a:cubicBezTo>
                  <a:lnTo>
                    <a:pt x="16250" y="4269"/>
                  </a:lnTo>
                  <a:lnTo>
                    <a:pt x="18339" y="2501"/>
                  </a:lnTo>
                  <a:lnTo>
                    <a:pt x="16205" y="626"/>
                  </a:lnTo>
                  <a:lnTo>
                    <a:pt x="5214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2822775" y="1759775"/>
              <a:ext cx="524400" cy="95300"/>
            </a:xfrm>
            <a:custGeom>
              <a:avLst/>
              <a:gdLst/>
              <a:ahLst/>
              <a:cxnLst/>
              <a:rect l="l" t="t" r="r" b="b"/>
              <a:pathLst>
                <a:path w="20976" h="3812" extrusionOk="0">
                  <a:moveTo>
                    <a:pt x="20976" y="1"/>
                  </a:moveTo>
                  <a:lnTo>
                    <a:pt x="1" y="641"/>
                  </a:lnTo>
                  <a:lnTo>
                    <a:pt x="16" y="3811"/>
                  </a:lnTo>
                  <a:lnTo>
                    <a:pt x="7805" y="3674"/>
                  </a:lnTo>
                  <a:lnTo>
                    <a:pt x="16494" y="3507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2421500" y="4177375"/>
              <a:ext cx="401300" cy="104825"/>
            </a:xfrm>
            <a:custGeom>
              <a:avLst/>
              <a:gdLst/>
              <a:ahLst/>
              <a:cxnLst/>
              <a:rect l="l" t="t" r="r" b="b"/>
              <a:pathLst>
                <a:path w="16052" h="4193" extrusionOk="0">
                  <a:moveTo>
                    <a:pt x="4436" y="0"/>
                  </a:moveTo>
                  <a:lnTo>
                    <a:pt x="1" y="3293"/>
                  </a:lnTo>
                  <a:lnTo>
                    <a:pt x="15701" y="4192"/>
                  </a:lnTo>
                  <a:lnTo>
                    <a:pt x="16052" y="717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2806400" y="3733025"/>
              <a:ext cx="203125" cy="78150"/>
            </a:xfrm>
            <a:custGeom>
              <a:avLst/>
              <a:gdLst/>
              <a:ahLst/>
              <a:cxnLst/>
              <a:rect l="l" t="t" r="r" b="b"/>
              <a:pathLst>
                <a:path w="8125" h="3126" extrusionOk="0">
                  <a:moveTo>
                    <a:pt x="702" y="1"/>
                  </a:moveTo>
                  <a:cubicBezTo>
                    <a:pt x="595" y="92"/>
                    <a:pt x="503" y="183"/>
                    <a:pt x="427" y="290"/>
                  </a:cubicBezTo>
                  <a:cubicBezTo>
                    <a:pt x="336" y="397"/>
                    <a:pt x="259" y="519"/>
                    <a:pt x="198" y="656"/>
                  </a:cubicBezTo>
                  <a:cubicBezTo>
                    <a:pt x="92" y="915"/>
                    <a:pt x="16" y="1205"/>
                    <a:pt x="0" y="1494"/>
                  </a:cubicBezTo>
                  <a:cubicBezTo>
                    <a:pt x="0" y="1647"/>
                    <a:pt x="0" y="1799"/>
                    <a:pt x="31" y="1952"/>
                  </a:cubicBezTo>
                  <a:cubicBezTo>
                    <a:pt x="46" y="2089"/>
                    <a:pt x="92" y="2241"/>
                    <a:pt x="153" y="2379"/>
                  </a:cubicBezTo>
                  <a:cubicBezTo>
                    <a:pt x="198" y="2516"/>
                    <a:pt x="259" y="2638"/>
                    <a:pt x="351" y="2760"/>
                  </a:cubicBezTo>
                  <a:cubicBezTo>
                    <a:pt x="442" y="2882"/>
                    <a:pt x="549" y="2988"/>
                    <a:pt x="671" y="3095"/>
                  </a:cubicBezTo>
                  <a:lnTo>
                    <a:pt x="3903" y="3125"/>
                  </a:lnTo>
                  <a:lnTo>
                    <a:pt x="8125" y="138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2756850" y="2241800"/>
              <a:ext cx="81200" cy="48100"/>
            </a:xfrm>
            <a:custGeom>
              <a:avLst/>
              <a:gdLst/>
              <a:ahLst/>
              <a:cxnLst/>
              <a:rect l="l" t="t" r="r" b="b"/>
              <a:pathLst>
                <a:path w="3248" h="1924" extrusionOk="0">
                  <a:moveTo>
                    <a:pt x="3117" y="1"/>
                  </a:moveTo>
                  <a:cubicBezTo>
                    <a:pt x="3115" y="1"/>
                    <a:pt x="3113" y="1"/>
                    <a:pt x="3110" y="2"/>
                  </a:cubicBezTo>
                  <a:lnTo>
                    <a:pt x="1" y="1512"/>
                  </a:lnTo>
                  <a:lnTo>
                    <a:pt x="2516" y="1923"/>
                  </a:lnTo>
                  <a:cubicBezTo>
                    <a:pt x="2638" y="1877"/>
                    <a:pt x="2744" y="1801"/>
                    <a:pt x="2821" y="1725"/>
                  </a:cubicBezTo>
                  <a:cubicBezTo>
                    <a:pt x="2912" y="1649"/>
                    <a:pt x="2973" y="1557"/>
                    <a:pt x="3034" y="1451"/>
                  </a:cubicBezTo>
                  <a:cubicBezTo>
                    <a:pt x="3141" y="1252"/>
                    <a:pt x="3202" y="1008"/>
                    <a:pt x="3217" y="795"/>
                  </a:cubicBezTo>
                  <a:cubicBezTo>
                    <a:pt x="3248" y="566"/>
                    <a:pt x="3232" y="368"/>
                    <a:pt x="3202" y="216"/>
                  </a:cubicBezTo>
                  <a:cubicBezTo>
                    <a:pt x="3188" y="89"/>
                    <a:pt x="3147" y="1"/>
                    <a:pt x="3117" y="1"/>
                  </a:cubicBezTo>
                  <a:close/>
                </a:path>
              </a:pathLst>
            </a:custGeom>
            <a:solidFill>
              <a:srgbClr val="0080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2779350" y="3521525"/>
              <a:ext cx="600225" cy="89575"/>
            </a:xfrm>
            <a:custGeom>
              <a:avLst/>
              <a:gdLst/>
              <a:ahLst/>
              <a:cxnLst/>
              <a:rect l="l" t="t" r="r" b="b"/>
              <a:pathLst>
                <a:path w="24009" h="3583" extrusionOk="0">
                  <a:moveTo>
                    <a:pt x="1738" y="1"/>
                  </a:moveTo>
                  <a:lnTo>
                    <a:pt x="0" y="1616"/>
                  </a:lnTo>
                  <a:lnTo>
                    <a:pt x="1662" y="3095"/>
                  </a:lnTo>
                  <a:cubicBezTo>
                    <a:pt x="7408" y="3263"/>
                    <a:pt x="13155" y="3445"/>
                    <a:pt x="18902" y="3583"/>
                  </a:cubicBezTo>
                  <a:cubicBezTo>
                    <a:pt x="20030" y="3583"/>
                    <a:pt x="24008" y="183"/>
                    <a:pt x="24008" y="183"/>
                  </a:cubicBezTo>
                  <a:lnTo>
                    <a:pt x="1738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2200475" y="327300"/>
              <a:ext cx="1287325" cy="4516600"/>
            </a:xfrm>
            <a:custGeom>
              <a:avLst/>
              <a:gdLst/>
              <a:ahLst/>
              <a:cxnLst/>
              <a:rect l="l" t="t" r="r" b="b"/>
              <a:pathLst>
                <a:path w="51493" h="180664" extrusionOk="0">
                  <a:moveTo>
                    <a:pt x="5347" y="1"/>
                  </a:moveTo>
                  <a:cubicBezTo>
                    <a:pt x="4696" y="1"/>
                    <a:pt x="4162" y="686"/>
                    <a:pt x="4162" y="686"/>
                  </a:cubicBezTo>
                  <a:cubicBezTo>
                    <a:pt x="885" y="5061"/>
                    <a:pt x="1388" y="15426"/>
                    <a:pt x="1388" y="15426"/>
                  </a:cubicBezTo>
                  <a:cubicBezTo>
                    <a:pt x="1388" y="15426"/>
                    <a:pt x="1250" y="20167"/>
                    <a:pt x="2638" y="24328"/>
                  </a:cubicBezTo>
                  <a:cubicBezTo>
                    <a:pt x="4025" y="28474"/>
                    <a:pt x="9482" y="36508"/>
                    <a:pt x="27286" y="44815"/>
                  </a:cubicBezTo>
                  <a:cubicBezTo>
                    <a:pt x="45075" y="53138"/>
                    <a:pt x="46691" y="56263"/>
                    <a:pt x="46691" y="56263"/>
                  </a:cubicBezTo>
                  <a:cubicBezTo>
                    <a:pt x="44938" y="58016"/>
                    <a:pt x="31874" y="64586"/>
                    <a:pt x="31874" y="64586"/>
                  </a:cubicBezTo>
                  <a:cubicBezTo>
                    <a:pt x="31874" y="64586"/>
                    <a:pt x="13277" y="72894"/>
                    <a:pt x="7439" y="77268"/>
                  </a:cubicBezTo>
                  <a:cubicBezTo>
                    <a:pt x="1616" y="81643"/>
                    <a:pt x="1" y="86384"/>
                    <a:pt x="1" y="87405"/>
                  </a:cubicBezTo>
                  <a:cubicBezTo>
                    <a:pt x="1" y="88426"/>
                    <a:pt x="519" y="92085"/>
                    <a:pt x="519" y="92085"/>
                  </a:cubicBezTo>
                  <a:cubicBezTo>
                    <a:pt x="519" y="92085"/>
                    <a:pt x="290" y="92405"/>
                    <a:pt x="366" y="97984"/>
                  </a:cubicBezTo>
                  <a:cubicBezTo>
                    <a:pt x="443" y="104112"/>
                    <a:pt x="22317" y="114477"/>
                    <a:pt x="22317" y="114477"/>
                  </a:cubicBezTo>
                  <a:cubicBezTo>
                    <a:pt x="22317" y="114477"/>
                    <a:pt x="28231" y="117831"/>
                    <a:pt x="35959" y="121764"/>
                  </a:cubicBezTo>
                  <a:cubicBezTo>
                    <a:pt x="43688" y="125696"/>
                    <a:pt x="45669" y="129126"/>
                    <a:pt x="45669" y="129126"/>
                  </a:cubicBezTo>
                  <a:cubicBezTo>
                    <a:pt x="42621" y="130574"/>
                    <a:pt x="25670" y="139400"/>
                    <a:pt x="21006" y="141458"/>
                  </a:cubicBezTo>
                  <a:cubicBezTo>
                    <a:pt x="18856" y="142403"/>
                    <a:pt x="15610" y="144217"/>
                    <a:pt x="12515" y="146077"/>
                  </a:cubicBezTo>
                  <a:cubicBezTo>
                    <a:pt x="8903" y="148257"/>
                    <a:pt x="5519" y="150497"/>
                    <a:pt x="4375" y="151519"/>
                  </a:cubicBezTo>
                  <a:cubicBezTo>
                    <a:pt x="2272" y="153424"/>
                    <a:pt x="153" y="156991"/>
                    <a:pt x="153" y="158896"/>
                  </a:cubicBezTo>
                  <a:cubicBezTo>
                    <a:pt x="153" y="160787"/>
                    <a:pt x="930" y="163546"/>
                    <a:pt x="930" y="163546"/>
                  </a:cubicBezTo>
                  <a:cubicBezTo>
                    <a:pt x="930" y="163546"/>
                    <a:pt x="229" y="164384"/>
                    <a:pt x="229" y="167509"/>
                  </a:cubicBezTo>
                  <a:cubicBezTo>
                    <a:pt x="229" y="172326"/>
                    <a:pt x="10579" y="179307"/>
                    <a:pt x="12332" y="180252"/>
                  </a:cubicBezTo>
                  <a:cubicBezTo>
                    <a:pt x="12893" y="180559"/>
                    <a:pt x="13386" y="180664"/>
                    <a:pt x="13799" y="180664"/>
                  </a:cubicBezTo>
                  <a:cubicBezTo>
                    <a:pt x="14675" y="180664"/>
                    <a:pt x="15183" y="180191"/>
                    <a:pt x="15183" y="180191"/>
                  </a:cubicBezTo>
                  <a:lnTo>
                    <a:pt x="20869" y="176243"/>
                  </a:lnTo>
                  <a:cubicBezTo>
                    <a:pt x="21814" y="175374"/>
                    <a:pt x="20213" y="174567"/>
                    <a:pt x="20213" y="174567"/>
                  </a:cubicBezTo>
                  <a:cubicBezTo>
                    <a:pt x="20213" y="174567"/>
                    <a:pt x="9482" y="169399"/>
                    <a:pt x="7302" y="167722"/>
                  </a:cubicBezTo>
                  <a:cubicBezTo>
                    <a:pt x="5107" y="166030"/>
                    <a:pt x="4177" y="162738"/>
                    <a:pt x="4177" y="162738"/>
                  </a:cubicBezTo>
                  <a:cubicBezTo>
                    <a:pt x="5137" y="160832"/>
                    <a:pt x="13064" y="154491"/>
                    <a:pt x="13064" y="154491"/>
                  </a:cubicBezTo>
                  <a:cubicBezTo>
                    <a:pt x="13064" y="154491"/>
                    <a:pt x="39176" y="142037"/>
                    <a:pt x="42453" y="140437"/>
                  </a:cubicBezTo>
                  <a:cubicBezTo>
                    <a:pt x="45730" y="138836"/>
                    <a:pt x="49313" y="135483"/>
                    <a:pt x="50410" y="134309"/>
                  </a:cubicBezTo>
                  <a:cubicBezTo>
                    <a:pt x="51492" y="133150"/>
                    <a:pt x="51203" y="131245"/>
                    <a:pt x="50989" y="130513"/>
                  </a:cubicBezTo>
                  <a:cubicBezTo>
                    <a:pt x="50776" y="129782"/>
                    <a:pt x="50776" y="127236"/>
                    <a:pt x="50989" y="126504"/>
                  </a:cubicBezTo>
                  <a:cubicBezTo>
                    <a:pt x="51203" y="125773"/>
                    <a:pt x="51233" y="125117"/>
                    <a:pt x="51233" y="125117"/>
                  </a:cubicBezTo>
                  <a:cubicBezTo>
                    <a:pt x="51035" y="121093"/>
                    <a:pt x="45669" y="119035"/>
                    <a:pt x="45669" y="119035"/>
                  </a:cubicBezTo>
                  <a:lnTo>
                    <a:pt x="33490" y="112130"/>
                  </a:lnTo>
                  <a:cubicBezTo>
                    <a:pt x="33490" y="112130"/>
                    <a:pt x="8323" y="97268"/>
                    <a:pt x="5641" y="94996"/>
                  </a:cubicBezTo>
                  <a:cubicBezTo>
                    <a:pt x="4238" y="93823"/>
                    <a:pt x="3918" y="92710"/>
                    <a:pt x="3918" y="91932"/>
                  </a:cubicBezTo>
                  <a:cubicBezTo>
                    <a:pt x="3918" y="91216"/>
                    <a:pt x="4208" y="90774"/>
                    <a:pt x="4208" y="90774"/>
                  </a:cubicBezTo>
                  <a:cubicBezTo>
                    <a:pt x="7500" y="83960"/>
                    <a:pt x="28231" y="75714"/>
                    <a:pt x="28231" y="75714"/>
                  </a:cubicBezTo>
                  <a:cubicBezTo>
                    <a:pt x="28231" y="75714"/>
                    <a:pt x="45456" y="67253"/>
                    <a:pt x="48139" y="64876"/>
                  </a:cubicBezTo>
                  <a:cubicBezTo>
                    <a:pt x="50822" y="62513"/>
                    <a:pt x="51340" y="60348"/>
                    <a:pt x="51126" y="58687"/>
                  </a:cubicBezTo>
                  <a:cubicBezTo>
                    <a:pt x="50928" y="57040"/>
                    <a:pt x="51233" y="55912"/>
                    <a:pt x="51126" y="52406"/>
                  </a:cubicBezTo>
                  <a:cubicBezTo>
                    <a:pt x="51035" y="48901"/>
                    <a:pt x="47011" y="47452"/>
                    <a:pt x="47011" y="47452"/>
                  </a:cubicBezTo>
                  <a:lnTo>
                    <a:pt x="29786" y="38276"/>
                  </a:lnTo>
                  <a:cubicBezTo>
                    <a:pt x="12561" y="29084"/>
                    <a:pt x="9878" y="25273"/>
                    <a:pt x="5442" y="18368"/>
                  </a:cubicBezTo>
                  <a:cubicBezTo>
                    <a:pt x="1007" y="11448"/>
                    <a:pt x="10183" y="4436"/>
                    <a:pt x="10183" y="4436"/>
                  </a:cubicBezTo>
                  <a:cubicBezTo>
                    <a:pt x="8903" y="4405"/>
                    <a:pt x="6830" y="1235"/>
                    <a:pt x="6205" y="472"/>
                  </a:cubicBezTo>
                  <a:cubicBezTo>
                    <a:pt x="5919" y="124"/>
                    <a:pt x="5623" y="1"/>
                    <a:pt x="5347" y="1"/>
                  </a:cubicBezTo>
                  <a:close/>
                </a:path>
              </a:pathLst>
            </a:custGeom>
            <a:solidFill>
              <a:srgbClr val="6F918A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2812875" y="1969750"/>
              <a:ext cx="139875" cy="69375"/>
            </a:xfrm>
            <a:custGeom>
              <a:avLst/>
              <a:gdLst/>
              <a:ahLst/>
              <a:cxnLst/>
              <a:rect l="l" t="t" r="r" b="b"/>
              <a:pathLst>
                <a:path w="5595" h="2775" extrusionOk="0">
                  <a:moveTo>
                    <a:pt x="5595" y="1"/>
                  </a:moveTo>
                  <a:lnTo>
                    <a:pt x="443" y="778"/>
                  </a:lnTo>
                  <a:cubicBezTo>
                    <a:pt x="351" y="976"/>
                    <a:pt x="168" y="1144"/>
                    <a:pt x="77" y="1434"/>
                  </a:cubicBezTo>
                  <a:cubicBezTo>
                    <a:pt x="31" y="1571"/>
                    <a:pt x="0" y="1738"/>
                    <a:pt x="31" y="1967"/>
                  </a:cubicBezTo>
                  <a:cubicBezTo>
                    <a:pt x="61" y="2180"/>
                    <a:pt x="138" y="2455"/>
                    <a:pt x="275" y="2775"/>
                  </a:cubicBezTo>
                  <a:lnTo>
                    <a:pt x="5595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2409300" y="919500"/>
              <a:ext cx="423800" cy="145200"/>
            </a:xfrm>
            <a:custGeom>
              <a:avLst/>
              <a:gdLst/>
              <a:ahLst/>
              <a:cxnLst/>
              <a:rect l="l" t="t" r="r" b="b"/>
              <a:pathLst>
                <a:path w="16952" h="5808" extrusionOk="0">
                  <a:moveTo>
                    <a:pt x="16296" y="0"/>
                  </a:moveTo>
                  <a:lnTo>
                    <a:pt x="1312" y="2927"/>
                  </a:lnTo>
                  <a:cubicBezTo>
                    <a:pt x="1312" y="2927"/>
                    <a:pt x="1" y="3643"/>
                    <a:pt x="443" y="4527"/>
                  </a:cubicBezTo>
                  <a:cubicBezTo>
                    <a:pt x="900" y="5457"/>
                    <a:pt x="1830" y="5808"/>
                    <a:pt x="2196" y="5808"/>
                  </a:cubicBezTo>
                  <a:cubicBezTo>
                    <a:pt x="2501" y="5808"/>
                    <a:pt x="13110" y="3704"/>
                    <a:pt x="16951" y="2942"/>
                  </a:cubicBezTo>
                  <a:lnTo>
                    <a:pt x="16296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23864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extrusionOk="0">
                  <a:moveTo>
                    <a:pt x="24435" y="1"/>
                  </a:moveTo>
                  <a:cubicBezTo>
                    <a:pt x="24435" y="1"/>
                    <a:pt x="5838" y="8309"/>
                    <a:pt x="0" y="12683"/>
                  </a:cubicBezTo>
                  <a:lnTo>
                    <a:pt x="10546" y="10861"/>
                  </a:lnTo>
                  <a:lnTo>
                    <a:pt x="10546" y="10861"/>
                  </a:lnTo>
                  <a:lnTo>
                    <a:pt x="168" y="12760"/>
                  </a:lnTo>
                  <a:lnTo>
                    <a:pt x="11387" y="15397"/>
                  </a:lnTo>
                  <a:cubicBezTo>
                    <a:pt x="16432" y="12866"/>
                    <a:pt x="20792" y="11129"/>
                    <a:pt x="20792" y="11129"/>
                  </a:cubicBezTo>
                  <a:cubicBezTo>
                    <a:pt x="20792" y="11129"/>
                    <a:pt x="23523" y="9784"/>
                    <a:pt x="26989" y="8020"/>
                  </a:cubicBezTo>
                  <a:lnTo>
                    <a:pt x="26989" y="8020"/>
                  </a:lnTo>
                  <a:lnTo>
                    <a:pt x="27347" y="7958"/>
                  </a:lnTo>
                  <a:lnTo>
                    <a:pt x="27310" y="7856"/>
                  </a:lnTo>
                  <a:lnTo>
                    <a:pt x="27310" y="7856"/>
                  </a:lnTo>
                  <a:cubicBezTo>
                    <a:pt x="27373" y="7824"/>
                    <a:pt x="27436" y="7792"/>
                    <a:pt x="27499" y="7760"/>
                  </a:cubicBezTo>
                  <a:lnTo>
                    <a:pt x="27499" y="7760"/>
                  </a:lnTo>
                  <a:lnTo>
                    <a:pt x="27288" y="7798"/>
                  </a:lnTo>
                  <a:lnTo>
                    <a:pt x="27288" y="7798"/>
                  </a:lnTo>
                  <a:lnTo>
                    <a:pt x="24435" y="1"/>
                  </a:lnTo>
                  <a:close/>
                </a:path>
              </a:pathLst>
            </a:custGeom>
            <a:solidFill>
              <a:srgbClr val="6F9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2513350" y="3831725"/>
              <a:ext cx="499225" cy="287750"/>
            </a:xfrm>
            <a:custGeom>
              <a:avLst/>
              <a:gdLst/>
              <a:ahLst/>
              <a:cxnLst/>
              <a:rect l="l" t="t" r="r" b="b"/>
              <a:pathLst>
                <a:path w="19969" h="11510" extrusionOk="0">
                  <a:moveTo>
                    <a:pt x="19893" y="5077"/>
                  </a:moveTo>
                  <a:lnTo>
                    <a:pt x="19809" y="5117"/>
                  </a:lnTo>
                  <a:lnTo>
                    <a:pt x="19809" y="5117"/>
                  </a:lnTo>
                  <a:lnTo>
                    <a:pt x="19809" y="5117"/>
                  </a:lnTo>
                  <a:lnTo>
                    <a:pt x="19809" y="5117"/>
                  </a:lnTo>
                  <a:cubicBezTo>
                    <a:pt x="19837" y="5103"/>
                    <a:pt x="19865" y="5090"/>
                    <a:pt x="19893" y="5077"/>
                  </a:cubicBezTo>
                  <a:close/>
                  <a:moveTo>
                    <a:pt x="11356" y="1"/>
                  </a:moveTo>
                  <a:cubicBezTo>
                    <a:pt x="10122" y="534"/>
                    <a:pt x="9177" y="976"/>
                    <a:pt x="8491" y="1281"/>
                  </a:cubicBezTo>
                  <a:cubicBezTo>
                    <a:pt x="6341" y="2226"/>
                    <a:pt x="3095" y="4040"/>
                    <a:pt x="0" y="5900"/>
                  </a:cubicBezTo>
                  <a:lnTo>
                    <a:pt x="6494" y="11509"/>
                  </a:lnTo>
                  <a:lnTo>
                    <a:pt x="19969" y="5214"/>
                  </a:lnTo>
                  <a:lnTo>
                    <a:pt x="19809" y="5117"/>
                  </a:lnTo>
                  <a:lnTo>
                    <a:pt x="19809" y="5117"/>
                  </a:lnTo>
                  <a:cubicBezTo>
                    <a:pt x="19144" y="5434"/>
                    <a:pt x="18467" y="5758"/>
                    <a:pt x="17782" y="6085"/>
                  </a:cubicBezTo>
                  <a:lnTo>
                    <a:pt x="17782" y="6085"/>
                  </a:lnTo>
                  <a:lnTo>
                    <a:pt x="19809" y="5117"/>
                  </a:lnTo>
                  <a:lnTo>
                    <a:pt x="19809" y="5117"/>
                  </a:lnTo>
                  <a:lnTo>
                    <a:pt x="11356" y="1"/>
                  </a:lnTo>
                  <a:close/>
                </a:path>
              </a:pathLst>
            </a:custGeom>
            <a:solidFill>
              <a:srgbClr val="6F9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2223725" y="4248625"/>
              <a:ext cx="141025" cy="167325"/>
            </a:xfrm>
            <a:custGeom>
              <a:avLst/>
              <a:gdLst/>
              <a:ahLst/>
              <a:cxnLst/>
              <a:rect l="l" t="t" r="r" b="b"/>
              <a:pathLst>
                <a:path w="5641" h="6693" fill="none" extrusionOk="0">
                  <a:moveTo>
                    <a:pt x="0" y="6693"/>
                  </a:moveTo>
                  <a:cubicBezTo>
                    <a:pt x="0" y="6693"/>
                    <a:pt x="1997" y="2699"/>
                    <a:pt x="5640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148275" y="4395350"/>
              <a:ext cx="278600" cy="362050"/>
            </a:xfrm>
            <a:custGeom>
              <a:avLst/>
              <a:gdLst/>
              <a:ahLst/>
              <a:cxnLst/>
              <a:rect l="l" t="t" r="r" b="b"/>
              <a:pathLst>
                <a:path w="11144" h="14482" fill="none" extrusionOk="0">
                  <a:moveTo>
                    <a:pt x="6265" y="0"/>
                  </a:moveTo>
                  <a:cubicBezTo>
                    <a:pt x="6265" y="0"/>
                    <a:pt x="0" y="6967"/>
                    <a:pt x="11143" y="14482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213425" y="2443450"/>
              <a:ext cx="167700" cy="185975"/>
            </a:xfrm>
            <a:custGeom>
              <a:avLst/>
              <a:gdLst/>
              <a:ahLst/>
              <a:cxnLst/>
              <a:rect l="l" t="t" r="r" b="b"/>
              <a:pathLst>
                <a:path w="6708" h="7439" fill="none" extrusionOk="0">
                  <a:moveTo>
                    <a:pt x="6708" y="0"/>
                  </a:moveTo>
                  <a:cubicBezTo>
                    <a:pt x="6708" y="0"/>
                    <a:pt x="443" y="5122"/>
                    <a:pt x="1" y="7439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2136825" y="2609200"/>
              <a:ext cx="290050" cy="362825"/>
            </a:xfrm>
            <a:custGeom>
              <a:avLst/>
              <a:gdLst/>
              <a:ahLst/>
              <a:cxnLst/>
              <a:rect l="l" t="t" r="r" b="b"/>
              <a:pathLst>
                <a:path w="11602" h="14513" fill="none" extrusionOk="0">
                  <a:moveTo>
                    <a:pt x="6571" y="1"/>
                  </a:moveTo>
                  <a:cubicBezTo>
                    <a:pt x="6571" y="1"/>
                    <a:pt x="1" y="7516"/>
                    <a:pt x="11601" y="14513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349450" y="1622600"/>
              <a:ext cx="137200" cy="168075"/>
            </a:xfrm>
            <a:custGeom>
              <a:avLst/>
              <a:gdLst/>
              <a:ahLst/>
              <a:cxnLst/>
              <a:rect l="l" t="t" r="r" b="b"/>
              <a:pathLst>
                <a:path w="5488" h="6723" fill="none" extrusionOk="0">
                  <a:moveTo>
                    <a:pt x="0" y="6722"/>
                  </a:moveTo>
                  <a:cubicBezTo>
                    <a:pt x="0" y="6722"/>
                    <a:pt x="5488" y="4603"/>
                    <a:pt x="5122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349825" y="1499875"/>
              <a:ext cx="131500" cy="235925"/>
            </a:xfrm>
            <a:custGeom>
              <a:avLst/>
              <a:gdLst/>
              <a:ahLst/>
              <a:cxnLst/>
              <a:rect l="l" t="t" r="r" b="b"/>
              <a:pathLst>
                <a:path w="5260" h="9437" fill="none" extrusionOk="0">
                  <a:moveTo>
                    <a:pt x="640" y="9436"/>
                  </a:moveTo>
                  <a:cubicBezTo>
                    <a:pt x="640" y="9436"/>
                    <a:pt x="5259" y="2988"/>
                    <a:pt x="0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236300" y="452275"/>
              <a:ext cx="146750" cy="307175"/>
            </a:xfrm>
            <a:custGeom>
              <a:avLst/>
              <a:gdLst/>
              <a:ahLst/>
              <a:cxnLst/>
              <a:rect l="l" t="t" r="r" b="b"/>
              <a:pathLst>
                <a:path w="5870" h="12287" fill="none" extrusionOk="0">
                  <a:moveTo>
                    <a:pt x="0" y="12287"/>
                  </a:moveTo>
                  <a:cubicBezTo>
                    <a:pt x="0" y="12287"/>
                    <a:pt x="183" y="4741"/>
                    <a:pt x="5869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3864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extrusionOk="0">
                  <a:moveTo>
                    <a:pt x="24435" y="1"/>
                  </a:moveTo>
                  <a:lnTo>
                    <a:pt x="24435" y="1"/>
                  </a:lnTo>
                  <a:cubicBezTo>
                    <a:pt x="24434" y="2"/>
                    <a:pt x="5838" y="8309"/>
                    <a:pt x="0" y="12683"/>
                  </a:cubicBezTo>
                  <a:lnTo>
                    <a:pt x="24435" y="1"/>
                  </a:lnTo>
                  <a:close/>
                  <a:moveTo>
                    <a:pt x="27499" y="7760"/>
                  </a:moveTo>
                  <a:lnTo>
                    <a:pt x="16620" y="12916"/>
                  </a:lnTo>
                  <a:lnTo>
                    <a:pt x="16620" y="12916"/>
                  </a:lnTo>
                  <a:cubicBezTo>
                    <a:pt x="19107" y="11800"/>
                    <a:pt x="20792" y="11129"/>
                    <a:pt x="20792" y="11129"/>
                  </a:cubicBezTo>
                  <a:cubicBezTo>
                    <a:pt x="20792" y="11129"/>
                    <a:pt x="23795" y="9650"/>
                    <a:pt x="27499" y="7760"/>
                  </a:cubicBezTo>
                  <a:close/>
                  <a:moveTo>
                    <a:pt x="16620" y="12916"/>
                  </a:moveTo>
                  <a:cubicBezTo>
                    <a:pt x="15106" y="13596"/>
                    <a:pt x="13296" y="14439"/>
                    <a:pt x="11387" y="15397"/>
                  </a:cubicBezTo>
                  <a:lnTo>
                    <a:pt x="16620" y="12916"/>
                  </a:lnTo>
                  <a:close/>
                </a:path>
              </a:pathLst>
            </a:custGeom>
            <a:solidFill>
              <a:srgbClr val="6F9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386450" y="1941925"/>
              <a:ext cx="687500" cy="384925"/>
            </a:xfrm>
            <a:custGeom>
              <a:avLst/>
              <a:gdLst/>
              <a:ahLst/>
              <a:cxnLst/>
              <a:rect l="l" t="t" r="r" b="b"/>
              <a:pathLst>
                <a:path w="27500" h="15397" fill="none" extrusionOk="0">
                  <a:moveTo>
                    <a:pt x="0" y="12683"/>
                  </a:moveTo>
                  <a:cubicBezTo>
                    <a:pt x="5838" y="8309"/>
                    <a:pt x="24435" y="1"/>
                    <a:pt x="24435" y="1"/>
                  </a:cubicBezTo>
                  <a:moveTo>
                    <a:pt x="27499" y="7760"/>
                  </a:moveTo>
                  <a:cubicBezTo>
                    <a:pt x="23795" y="9650"/>
                    <a:pt x="20792" y="11129"/>
                    <a:pt x="20792" y="11129"/>
                  </a:cubicBezTo>
                  <a:cubicBezTo>
                    <a:pt x="20792" y="11129"/>
                    <a:pt x="16432" y="12866"/>
                    <a:pt x="11387" y="15397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2384150" y="4620950"/>
              <a:ext cx="439050" cy="84625"/>
            </a:xfrm>
            <a:custGeom>
              <a:avLst/>
              <a:gdLst/>
              <a:ahLst/>
              <a:cxnLst/>
              <a:rect l="l" t="t" r="r" b="b"/>
              <a:pathLst>
                <a:path w="17562" h="3385" extrusionOk="0">
                  <a:moveTo>
                    <a:pt x="870" y="0"/>
                  </a:moveTo>
                  <a:cubicBezTo>
                    <a:pt x="870" y="0"/>
                    <a:pt x="1" y="458"/>
                    <a:pt x="1" y="1342"/>
                  </a:cubicBezTo>
                  <a:cubicBezTo>
                    <a:pt x="1" y="2211"/>
                    <a:pt x="626" y="2988"/>
                    <a:pt x="626" y="2988"/>
                  </a:cubicBezTo>
                  <a:lnTo>
                    <a:pt x="17561" y="3385"/>
                  </a:lnTo>
                  <a:lnTo>
                    <a:pt x="17546" y="122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378825" y="2832525"/>
              <a:ext cx="444375" cy="80050"/>
            </a:xfrm>
            <a:custGeom>
              <a:avLst/>
              <a:gdLst/>
              <a:ahLst/>
              <a:cxnLst/>
              <a:rect l="l" t="t" r="r" b="b"/>
              <a:pathLst>
                <a:path w="17775" h="3202" extrusionOk="0">
                  <a:moveTo>
                    <a:pt x="884" y="1"/>
                  </a:moveTo>
                  <a:cubicBezTo>
                    <a:pt x="884" y="1"/>
                    <a:pt x="0" y="869"/>
                    <a:pt x="0" y="1601"/>
                  </a:cubicBezTo>
                  <a:cubicBezTo>
                    <a:pt x="0" y="2318"/>
                    <a:pt x="839" y="3202"/>
                    <a:pt x="839" y="3202"/>
                  </a:cubicBezTo>
                  <a:lnTo>
                    <a:pt x="17759" y="3080"/>
                  </a:lnTo>
                  <a:lnTo>
                    <a:pt x="17774" y="183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00AA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285425" y="3270775"/>
              <a:ext cx="238950" cy="283550"/>
            </a:xfrm>
            <a:custGeom>
              <a:avLst/>
              <a:gdLst/>
              <a:ahLst/>
              <a:cxnLst/>
              <a:rect l="l" t="t" r="r" b="b"/>
              <a:pathLst>
                <a:path w="9558" h="11342" fill="none" extrusionOk="0">
                  <a:moveTo>
                    <a:pt x="2241" y="11341"/>
                  </a:moveTo>
                  <a:cubicBezTo>
                    <a:pt x="2241" y="11341"/>
                    <a:pt x="9558" y="56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3303700" y="3523425"/>
              <a:ext cx="67875" cy="33950"/>
            </a:xfrm>
            <a:custGeom>
              <a:avLst/>
              <a:gdLst/>
              <a:ahLst/>
              <a:cxnLst/>
              <a:rect l="l" t="t" r="r" b="b"/>
              <a:pathLst>
                <a:path w="2715" h="1358" extrusionOk="0">
                  <a:moveTo>
                    <a:pt x="2714" y="1"/>
                  </a:moveTo>
                  <a:lnTo>
                    <a:pt x="1" y="77"/>
                  </a:lnTo>
                  <a:lnTo>
                    <a:pt x="1373" y="1357"/>
                  </a:lnTo>
                  <a:cubicBezTo>
                    <a:pt x="1373" y="1357"/>
                    <a:pt x="2059" y="900"/>
                    <a:pt x="271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303700" y="3523425"/>
              <a:ext cx="67875" cy="33950"/>
            </a:xfrm>
            <a:custGeom>
              <a:avLst/>
              <a:gdLst/>
              <a:ahLst/>
              <a:cxnLst/>
              <a:rect l="l" t="t" r="r" b="b"/>
              <a:pathLst>
                <a:path w="2715" h="1358" fill="none" extrusionOk="0">
                  <a:moveTo>
                    <a:pt x="1373" y="1357"/>
                  </a:moveTo>
                  <a:cubicBezTo>
                    <a:pt x="1373" y="1357"/>
                    <a:pt x="2059" y="900"/>
                    <a:pt x="2714" y="1"/>
                  </a:cubicBezTo>
                  <a:lnTo>
                    <a:pt x="2714" y="1"/>
                  </a:lnTo>
                  <a:lnTo>
                    <a:pt x="1" y="7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284700" y="687800"/>
              <a:ext cx="559075" cy="96425"/>
            </a:xfrm>
            <a:custGeom>
              <a:avLst/>
              <a:gdLst/>
              <a:ahLst/>
              <a:cxnLst/>
              <a:rect l="l" t="t" r="r" b="b"/>
              <a:pathLst>
                <a:path w="22363" h="3857" extrusionOk="0">
                  <a:moveTo>
                    <a:pt x="808" y="0"/>
                  </a:moveTo>
                  <a:cubicBezTo>
                    <a:pt x="808" y="0"/>
                    <a:pt x="0" y="1387"/>
                    <a:pt x="549" y="3293"/>
                  </a:cubicBezTo>
                  <a:lnTo>
                    <a:pt x="22362" y="3857"/>
                  </a:lnTo>
                  <a:lnTo>
                    <a:pt x="20381" y="2180"/>
                  </a:lnTo>
                  <a:lnTo>
                    <a:pt x="22347" y="351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F66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2261450" y="2615700"/>
              <a:ext cx="563650" cy="87675"/>
            </a:xfrm>
            <a:custGeom>
              <a:avLst/>
              <a:gdLst/>
              <a:ahLst/>
              <a:cxnLst/>
              <a:rect l="l" t="t" r="r" b="b"/>
              <a:pathLst>
                <a:path w="22546" h="3507" extrusionOk="0">
                  <a:moveTo>
                    <a:pt x="1372" y="0"/>
                  </a:moveTo>
                  <a:cubicBezTo>
                    <a:pt x="336" y="1433"/>
                    <a:pt x="0" y="2851"/>
                    <a:pt x="0" y="2851"/>
                  </a:cubicBezTo>
                  <a:lnTo>
                    <a:pt x="9116" y="3110"/>
                  </a:lnTo>
                  <a:lnTo>
                    <a:pt x="14863" y="3277"/>
                  </a:lnTo>
                  <a:lnTo>
                    <a:pt x="14863" y="3293"/>
                  </a:lnTo>
                  <a:lnTo>
                    <a:pt x="22454" y="3506"/>
                  </a:lnTo>
                  <a:lnTo>
                    <a:pt x="20396" y="1906"/>
                  </a:lnTo>
                  <a:lnTo>
                    <a:pt x="22545" y="442"/>
                  </a:lnTo>
                  <a:lnTo>
                    <a:pt x="21128" y="412"/>
                  </a:lnTo>
                  <a:lnTo>
                    <a:pt x="14863" y="290"/>
                  </a:lnTo>
                  <a:lnTo>
                    <a:pt x="11250" y="21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66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2825075" y="1336025"/>
              <a:ext cx="343000" cy="184075"/>
            </a:xfrm>
            <a:custGeom>
              <a:avLst/>
              <a:gdLst/>
              <a:ahLst/>
              <a:cxnLst/>
              <a:rect l="l" t="t" r="r" b="b"/>
              <a:pathLst>
                <a:path w="13720" h="7363" extrusionOk="0">
                  <a:moveTo>
                    <a:pt x="0" y="0"/>
                  </a:moveTo>
                  <a:lnTo>
                    <a:pt x="2150" y="2378"/>
                  </a:lnTo>
                  <a:lnTo>
                    <a:pt x="107" y="3582"/>
                  </a:lnTo>
                  <a:lnTo>
                    <a:pt x="11189" y="7363"/>
                  </a:lnTo>
                  <a:cubicBezTo>
                    <a:pt x="11189" y="7363"/>
                    <a:pt x="11203" y="7363"/>
                    <a:pt x="11230" y="7363"/>
                  </a:cubicBezTo>
                  <a:cubicBezTo>
                    <a:pt x="11502" y="7363"/>
                    <a:pt x="13036" y="7325"/>
                    <a:pt x="13369" y="6478"/>
                  </a:cubicBezTo>
                  <a:cubicBezTo>
                    <a:pt x="13719" y="5549"/>
                    <a:pt x="12637" y="4573"/>
                    <a:pt x="12637" y="4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822400" y="3306975"/>
              <a:ext cx="468000" cy="105575"/>
            </a:xfrm>
            <a:custGeom>
              <a:avLst/>
              <a:gdLst/>
              <a:ahLst/>
              <a:cxnLst/>
              <a:rect l="l" t="t" r="r" b="b"/>
              <a:pathLst>
                <a:path w="18720" h="4223" extrusionOk="0">
                  <a:moveTo>
                    <a:pt x="46" y="1"/>
                  </a:moveTo>
                  <a:lnTo>
                    <a:pt x="1647" y="1677"/>
                  </a:lnTo>
                  <a:lnTo>
                    <a:pt x="1" y="3263"/>
                  </a:lnTo>
                  <a:lnTo>
                    <a:pt x="17896" y="4223"/>
                  </a:lnTo>
                  <a:cubicBezTo>
                    <a:pt x="17896" y="4223"/>
                    <a:pt x="18719" y="3552"/>
                    <a:pt x="18719" y="2729"/>
                  </a:cubicBezTo>
                  <a:cubicBezTo>
                    <a:pt x="18719" y="1906"/>
                    <a:pt x="17637" y="1083"/>
                    <a:pt x="17637" y="108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FF66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2513350" y="3830200"/>
              <a:ext cx="497325" cy="288125"/>
            </a:xfrm>
            <a:custGeom>
              <a:avLst/>
              <a:gdLst/>
              <a:ahLst/>
              <a:cxnLst/>
              <a:rect l="l" t="t" r="r" b="b"/>
              <a:pathLst>
                <a:path w="19893" h="11525" fill="none" extrusionOk="0">
                  <a:moveTo>
                    <a:pt x="11356" y="1"/>
                  </a:moveTo>
                  <a:cubicBezTo>
                    <a:pt x="10122" y="534"/>
                    <a:pt x="9177" y="1037"/>
                    <a:pt x="8491" y="1342"/>
                  </a:cubicBezTo>
                  <a:cubicBezTo>
                    <a:pt x="6341" y="2287"/>
                    <a:pt x="3095" y="4101"/>
                    <a:pt x="0" y="5961"/>
                  </a:cubicBezTo>
                  <a:moveTo>
                    <a:pt x="6524" y="11525"/>
                  </a:moveTo>
                  <a:cubicBezTo>
                    <a:pt x="10350" y="9695"/>
                    <a:pt x="15426" y="7272"/>
                    <a:pt x="19893" y="5138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771325" y="1560100"/>
              <a:ext cx="596800" cy="118525"/>
            </a:xfrm>
            <a:custGeom>
              <a:avLst/>
              <a:gdLst/>
              <a:ahLst/>
              <a:cxnLst/>
              <a:rect l="l" t="t" r="r" b="b"/>
              <a:pathLst>
                <a:path w="23872" h="4741" extrusionOk="0">
                  <a:moveTo>
                    <a:pt x="2318" y="0"/>
                  </a:moveTo>
                  <a:lnTo>
                    <a:pt x="1" y="1585"/>
                  </a:lnTo>
                  <a:lnTo>
                    <a:pt x="2089" y="3216"/>
                  </a:lnTo>
                  <a:lnTo>
                    <a:pt x="23186" y="4741"/>
                  </a:lnTo>
                  <a:cubicBezTo>
                    <a:pt x="23186" y="4741"/>
                    <a:pt x="23872" y="3963"/>
                    <a:pt x="23872" y="3094"/>
                  </a:cubicBezTo>
                  <a:cubicBezTo>
                    <a:pt x="23872" y="2210"/>
                    <a:pt x="23293" y="1585"/>
                    <a:pt x="23293" y="1585"/>
                  </a:cubicBezTo>
                  <a:lnTo>
                    <a:pt x="2318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774000" y="4032550"/>
              <a:ext cx="82350" cy="46525"/>
            </a:xfrm>
            <a:custGeom>
              <a:avLst/>
              <a:gdLst/>
              <a:ahLst/>
              <a:cxnLst/>
              <a:rect l="l" t="t" r="r" b="b"/>
              <a:pathLst>
                <a:path w="3294" h="1861" extrusionOk="0">
                  <a:moveTo>
                    <a:pt x="3293" y="1"/>
                  </a:moveTo>
                  <a:lnTo>
                    <a:pt x="1" y="1571"/>
                  </a:lnTo>
                  <a:lnTo>
                    <a:pt x="1982" y="1860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2265250" y="4395350"/>
              <a:ext cx="597575" cy="96050"/>
            </a:xfrm>
            <a:custGeom>
              <a:avLst/>
              <a:gdLst/>
              <a:ahLst/>
              <a:cxnLst/>
              <a:rect l="l" t="t" r="r" b="b"/>
              <a:pathLst>
                <a:path w="23903" h="3842" extrusionOk="0">
                  <a:moveTo>
                    <a:pt x="1586" y="0"/>
                  </a:moveTo>
                  <a:cubicBezTo>
                    <a:pt x="1586" y="0"/>
                    <a:pt x="458" y="1250"/>
                    <a:pt x="1" y="3263"/>
                  </a:cubicBezTo>
                  <a:lnTo>
                    <a:pt x="22317" y="3842"/>
                  </a:lnTo>
                  <a:lnTo>
                    <a:pt x="23902" y="2256"/>
                  </a:lnTo>
                  <a:lnTo>
                    <a:pt x="22317" y="595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CC00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812500" y="4623625"/>
              <a:ext cx="38500" cy="82700"/>
            </a:xfrm>
            <a:custGeom>
              <a:avLst/>
              <a:gdLst/>
              <a:ahLst/>
              <a:cxnLst/>
              <a:rect l="l" t="t" r="r" b="b"/>
              <a:pathLst>
                <a:path w="1540" h="3308" extrusionOk="0">
                  <a:moveTo>
                    <a:pt x="762" y="0"/>
                  </a:moveTo>
                  <a:cubicBezTo>
                    <a:pt x="336" y="0"/>
                    <a:pt x="0" y="747"/>
                    <a:pt x="0" y="1662"/>
                  </a:cubicBezTo>
                  <a:cubicBezTo>
                    <a:pt x="0" y="2576"/>
                    <a:pt x="336" y="3308"/>
                    <a:pt x="762" y="3308"/>
                  </a:cubicBezTo>
                  <a:cubicBezTo>
                    <a:pt x="1189" y="3308"/>
                    <a:pt x="1540" y="2576"/>
                    <a:pt x="1540" y="1662"/>
                  </a:cubicBezTo>
                  <a:cubicBezTo>
                    <a:pt x="1540" y="747"/>
                    <a:pt x="1189" y="0"/>
                    <a:pt x="762" y="0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2799525" y="4195475"/>
              <a:ext cx="46525" cy="87250"/>
            </a:xfrm>
            <a:custGeom>
              <a:avLst/>
              <a:gdLst/>
              <a:ahLst/>
              <a:cxnLst/>
              <a:rect l="l" t="t" r="r" b="b"/>
              <a:pathLst>
                <a:path w="1861" h="3490" extrusionOk="0">
                  <a:moveTo>
                    <a:pt x="1164" y="0"/>
                  </a:moveTo>
                  <a:cubicBezTo>
                    <a:pt x="769" y="0"/>
                    <a:pt x="327" y="688"/>
                    <a:pt x="169" y="1593"/>
                  </a:cubicBezTo>
                  <a:cubicBezTo>
                    <a:pt x="1" y="2554"/>
                    <a:pt x="214" y="3392"/>
                    <a:pt x="626" y="3483"/>
                  </a:cubicBezTo>
                  <a:cubicBezTo>
                    <a:pt x="647" y="3487"/>
                    <a:pt x="669" y="3489"/>
                    <a:pt x="690" y="3489"/>
                  </a:cubicBezTo>
                  <a:cubicBezTo>
                    <a:pt x="1099" y="3489"/>
                    <a:pt x="1534" y="2811"/>
                    <a:pt x="1693" y="1898"/>
                  </a:cubicBezTo>
                  <a:cubicBezTo>
                    <a:pt x="1861" y="938"/>
                    <a:pt x="1662" y="84"/>
                    <a:pt x="1236" y="8"/>
                  </a:cubicBezTo>
                  <a:cubicBezTo>
                    <a:pt x="1212" y="3"/>
                    <a:pt x="1188" y="0"/>
                    <a:pt x="1164" y="0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2789625" y="3105775"/>
              <a:ext cx="194375" cy="101750"/>
            </a:xfrm>
            <a:custGeom>
              <a:avLst/>
              <a:gdLst/>
              <a:ahLst/>
              <a:cxnLst/>
              <a:rect l="l" t="t" r="r" b="b"/>
              <a:pathLst>
                <a:path w="7775" h="4070" extrusionOk="0">
                  <a:moveTo>
                    <a:pt x="961" y="0"/>
                  </a:moveTo>
                  <a:lnTo>
                    <a:pt x="1" y="2912"/>
                  </a:lnTo>
                  <a:lnTo>
                    <a:pt x="6601" y="4070"/>
                  </a:lnTo>
                  <a:cubicBezTo>
                    <a:pt x="6601" y="4070"/>
                    <a:pt x="7592" y="3323"/>
                    <a:pt x="7683" y="2607"/>
                  </a:cubicBezTo>
                  <a:cubicBezTo>
                    <a:pt x="7775" y="1890"/>
                    <a:pt x="7058" y="915"/>
                    <a:pt x="7058" y="915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2766775" y="3103300"/>
              <a:ext cx="59850" cy="75825"/>
            </a:xfrm>
            <a:custGeom>
              <a:avLst/>
              <a:gdLst/>
              <a:ahLst/>
              <a:cxnLst/>
              <a:rect l="l" t="t" r="r" b="b"/>
              <a:pathLst>
                <a:path w="2394" h="3033" extrusionOk="0">
                  <a:moveTo>
                    <a:pt x="1373" y="1"/>
                  </a:moveTo>
                  <a:cubicBezTo>
                    <a:pt x="1289" y="1"/>
                    <a:pt x="1201" y="13"/>
                    <a:pt x="1113" y="38"/>
                  </a:cubicBezTo>
                  <a:cubicBezTo>
                    <a:pt x="473" y="221"/>
                    <a:pt x="0" y="1044"/>
                    <a:pt x="46" y="1852"/>
                  </a:cubicBezTo>
                  <a:cubicBezTo>
                    <a:pt x="85" y="2550"/>
                    <a:pt x="500" y="3032"/>
                    <a:pt x="1026" y="3032"/>
                  </a:cubicBezTo>
                  <a:cubicBezTo>
                    <a:pt x="1108" y="3032"/>
                    <a:pt x="1193" y="3020"/>
                    <a:pt x="1280" y="2995"/>
                  </a:cubicBezTo>
                  <a:cubicBezTo>
                    <a:pt x="1921" y="2797"/>
                    <a:pt x="2393" y="1989"/>
                    <a:pt x="2347" y="1181"/>
                  </a:cubicBezTo>
                  <a:cubicBezTo>
                    <a:pt x="2321" y="472"/>
                    <a:pt x="1899" y="1"/>
                    <a:pt x="1373" y="1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2807925" y="2836700"/>
              <a:ext cx="40425" cy="72825"/>
            </a:xfrm>
            <a:custGeom>
              <a:avLst/>
              <a:gdLst/>
              <a:ahLst/>
              <a:cxnLst/>
              <a:rect l="l" t="t" r="r" b="b"/>
              <a:pathLst>
                <a:path w="1617" h="2913" extrusionOk="0">
                  <a:moveTo>
                    <a:pt x="839" y="1"/>
                  </a:moveTo>
                  <a:cubicBezTo>
                    <a:pt x="419" y="1"/>
                    <a:pt x="61" y="636"/>
                    <a:pt x="31" y="1434"/>
                  </a:cubicBezTo>
                  <a:cubicBezTo>
                    <a:pt x="0" y="2227"/>
                    <a:pt x="320" y="2897"/>
                    <a:pt x="762" y="2913"/>
                  </a:cubicBezTo>
                  <a:cubicBezTo>
                    <a:pt x="768" y="2913"/>
                    <a:pt x="773" y="2913"/>
                    <a:pt x="778" y="2913"/>
                  </a:cubicBezTo>
                  <a:cubicBezTo>
                    <a:pt x="1198" y="2913"/>
                    <a:pt x="1555" y="2293"/>
                    <a:pt x="1586" y="1495"/>
                  </a:cubicBezTo>
                  <a:cubicBezTo>
                    <a:pt x="1616" y="687"/>
                    <a:pt x="1281" y="32"/>
                    <a:pt x="854" y="1"/>
                  </a:cubicBezTo>
                  <a:cubicBezTo>
                    <a:pt x="849" y="1"/>
                    <a:pt x="844" y="1"/>
                    <a:pt x="839" y="1"/>
                  </a:cubicBezTo>
                  <a:close/>
                </a:path>
              </a:pathLst>
            </a:custGeom>
            <a:solidFill>
              <a:srgbClr val="00AA00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2710375" y="1166425"/>
              <a:ext cx="181800" cy="148275"/>
            </a:xfrm>
            <a:custGeom>
              <a:avLst/>
              <a:gdLst/>
              <a:ahLst/>
              <a:cxnLst/>
              <a:rect l="l" t="t" r="r" b="b"/>
              <a:pathLst>
                <a:path w="7272" h="5931" extrusionOk="0">
                  <a:moveTo>
                    <a:pt x="6219" y="1"/>
                  </a:moveTo>
                  <a:lnTo>
                    <a:pt x="305" y="3156"/>
                  </a:lnTo>
                  <a:cubicBezTo>
                    <a:pt x="305" y="3156"/>
                    <a:pt x="0" y="4345"/>
                    <a:pt x="366" y="4970"/>
                  </a:cubicBezTo>
                  <a:cubicBezTo>
                    <a:pt x="732" y="5595"/>
                    <a:pt x="1905" y="5930"/>
                    <a:pt x="1905" y="5930"/>
                  </a:cubicBezTo>
                  <a:lnTo>
                    <a:pt x="7271" y="2897"/>
                  </a:lnTo>
                  <a:lnTo>
                    <a:pt x="6219" y="1"/>
                  </a:lnTo>
                  <a:close/>
                </a:path>
              </a:pathLst>
            </a:custGeom>
            <a:solidFill>
              <a:srgbClr val="0066FF"/>
            </a:solidFill>
            <a:ln w="9525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2849450" y="1163150"/>
              <a:ext cx="68250" cy="74125"/>
            </a:xfrm>
            <a:custGeom>
              <a:avLst/>
              <a:gdLst/>
              <a:ahLst/>
              <a:cxnLst/>
              <a:rect l="l" t="t" r="r" b="b"/>
              <a:pathLst>
                <a:path w="2730" h="2965" extrusionOk="0">
                  <a:moveTo>
                    <a:pt x="1095" y="1"/>
                  </a:moveTo>
                  <a:cubicBezTo>
                    <a:pt x="823" y="1"/>
                    <a:pt x="572" y="124"/>
                    <a:pt x="397" y="376"/>
                  </a:cubicBezTo>
                  <a:cubicBezTo>
                    <a:pt x="1" y="909"/>
                    <a:pt x="123" y="1854"/>
                    <a:pt x="656" y="2464"/>
                  </a:cubicBezTo>
                  <a:cubicBezTo>
                    <a:pt x="954" y="2795"/>
                    <a:pt x="1311" y="2965"/>
                    <a:pt x="1636" y="2965"/>
                  </a:cubicBezTo>
                  <a:cubicBezTo>
                    <a:pt x="1909" y="2965"/>
                    <a:pt x="2159" y="2845"/>
                    <a:pt x="2333" y="2601"/>
                  </a:cubicBezTo>
                  <a:cubicBezTo>
                    <a:pt x="2729" y="2052"/>
                    <a:pt x="2607" y="1123"/>
                    <a:pt x="2059" y="513"/>
                  </a:cubicBezTo>
                  <a:cubicBezTo>
                    <a:pt x="1769" y="174"/>
                    <a:pt x="1417" y="1"/>
                    <a:pt x="1095" y="1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2804100" y="918125"/>
              <a:ext cx="47675" cy="75000"/>
            </a:xfrm>
            <a:custGeom>
              <a:avLst/>
              <a:gdLst/>
              <a:ahLst/>
              <a:cxnLst/>
              <a:rect l="l" t="t" r="r" b="b"/>
              <a:pathLst>
                <a:path w="1907" h="3000" extrusionOk="0">
                  <a:moveTo>
                    <a:pt x="769" y="0"/>
                  </a:moveTo>
                  <a:cubicBezTo>
                    <a:pt x="578" y="0"/>
                    <a:pt x="401" y="124"/>
                    <a:pt x="275" y="375"/>
                  </a:cubicBezTo>
                  <a:cubicBezTo>
                    <a:pt x="1" y="924"/>
                    <a:pt x="92" y="1869"/>
                    <a:pt x="458" y="2494"/>
                  </a:cubicBezTo>
                  <a:cubicBezTo>
                    <a:pt x="664" y="2831"/>
                    <a:pt x="909" y="3000"/>
                    <a:pt x="1135" y="3000"/>
                  </a:cubicBezTo>
                  <a:cubicBezTo>
                    <a:pt x="1327" y="3000"/>
                    <a:pt x="1506" y="2877"/>
                    <a:pt x="1632" y="2631"/>
                  </a:cubicBezTo>
                  <a:cubicBezTo>
                    <a:pt x="1906" y="2082"/>
                    <a:pt x="1815" y="1122"/>
                    <a:pt x="1449" y="512"/>
                  </a:cubicBezTo>
                  <a:cubicBezTo>
                    <a:pt x="1242" y="174"/>
                    <a:pt x="995" y="0"/>
                    <a:pt x="769" y="0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2783150" y="1775675"/>
              <a:ext cx="64425" cy="79900"/>
            </a:xfrm>
            <a:custGeom>
              <a:avLst/>
              <a:gdLst/>
              <a:ahLst/>
              <a:cxnLst/>
              <a:rect l="l" t="t" r="r" b="b"/>
              <a:pathLst>
                <a:path w="2577" h="3196" extrusionOk="0">
                  <a:moveTo>
                    <a:pt x="1265" y="0"/>
                  </a:moveTo>
                  <a:cubicBezTo>
                    <a:pt x="1101" y="0"/>
                    <a:pt x="935" y="51"/>
                    <a:pt x="778" y="157"/>
                  </a:cubicBezTo>
                  <a:cubicBezTo>
                    <a:pt x="229" y="538"/>
                    <a:pt x="0" y="1499"/>
                    <a:pt x="290" y="2291"/>
                  </a:cubicBezTo>
                  <a:cubicBezTo>
                    <a:pt x="488" y="2862"/>
                    <a:pt x="898" y="3196"/>
                    <a:pt x="1318" y="3196"/>
                  </a:cubicBezTo>
                  <a:cubicBezTo>
                    <a:pt x="1481" y="3196"/>
                    <a:pt x="1645" y="3145"/>
                    <a:pt x="1799" y="3038"/>
                  </a:cubicBezTo>
                  <a:cubicBezTo>
                    <a:pt x="2363" y="2657"/>
                    <a:pt x="2577" y="1712"/>
                    <a:pt x="2302" y="919"/>
                  </a:cubicBezTo>
                  <a:cubicBezTo>
                    <a:pt x="2093" y="337"/>
                    <a:pt x="1687" y="0"/>
                    <a:pt x="1265" y="0"/>
                  </a:cubicBezTo>
                  <a:close/>
                </a:path>
              </a:pathLst>
            </a:custGeom>
            <a:solidFill>
              <a:srgbClr val="0066FF"/>
            </a:solidFill>
            <a:ln w="9525" cap="sq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639875" y="5044325"/>
              <a:ext cx="100625" cy="110925"/>
            </a:xfrm>
            <a:custGeom>
              <a:avLst/>
              <a:gdLst/>
              <a:ahLst/>
              <a:cxnLst/>
              <a:rect l="l" t="t" r="r" b="b"/>
              <a:pathLst>
                <a:path w="4025" h="4437" extrusionOk="0">
                  <a:moveTo>
                    <a:pt x="1631" y="824"/>
                  </a:moveTo>
                  <a:cubicBezTo>
                    <a:pt x="1875" y="824"/>
                    <a:pt x="2043" y="870"/>
                    <a:pt x="2149" y="961"/>
                  </a:cubicBezTo>
                  <a:cubicBezTo>
                    <a:pt x="2256" y="1037"/>
                    <a:pt x="2302" y="1190"/>
                    <a:pt x="2302" y="1388"/>
                  </a:cubicBezTo>
                  <a:cubicBezTo>
                    <a:pt x="2302" y="1601"/>
                    <a:pt x="2256" y="1739"/>
                    <a:pt x="2149" y="1830"/>
                  </a:cubicBezTo>
                  <a:cubicBezTo>
                    <a:pt x="2043" y="1921"/>
                    <a:pt x="1875" y="1967"/>
                    <a:pt x="1631" y="1967"/>
                  </a:cubicBezTo>
                  <a:lnTo>
                    <a:pt x="1143" y="1967"/>
                  </a:lnTo>
                  <a:lnTo>
                    <a:pt x="1143" y="824"/>
                  </a:lnTo>
                  <a:close/>
                  <a:moveTo>
                    <a:pt x="0" y="1"/>
                  </a:moveTo>
                  <a:lnTo>
                    <a:pt x="0" y="4437"/>
                  </a:lnTo>
                  <a:lnTo>
                    <a:pt x="1143" y="4437"/>
                  </a:lnTo>
                  <a:lnTo>
                    <a:pt x="1143" y="2760"/>
                  </a:lnTo>
                  <a:lnTo>
                    <a:pt x="1479" y="2760"/>
                  </a:lnTo>
                  <a:cubicBezTo>
                    <a:pt x="1662" y="2760"/>
                    <a:pt x="1814" y="2790"/>
                    <a:pt x="1921" y="2882"/>
                  </a:cubicBezTo>
                  <a:cubicBezTo>
                    <a:pt x="2027" y="2958"/>
                    <a:pt x="2149" y="3110"/>
                    <a:pt x="2256" y="3339"/>
                  </a:cubicBezTo>
                  <a:lnTo>
                    <a:pt x="2790" y="4437"/>
                  </a:lnTo>
                  <a:lnTo>
                    <a:pt x="4024" y="4437"/>
                  </a:lnTo>
                  <a:lnTo>
                    <a:pt x="3399" y="3171"/>
                  </a:lnTo>
                  <a:cubicBezTo>
                    <a:pt x="3262" y="2928"/>
                    <a:pt x="3140" y="2729"/>
                    <a:pt x="3018" y="2607"/>
                  </a:cubicBezTo>
                  <a:cubicBezTo>
                    <a:pt x="2896" y="2485"/>
                    <a:pt x="2759" y="2394"/>
                    <a:pt x="2591" y="2364"/>
                  </a:cubicBezTo>
                  <a:cubicBezTo>
                    <a:pt x="2881" y="2272"/>
                    <a:pt x="3094" y="2135"/>
                    <a:pt x="3232" y="1952"/>
                  </a:cubicBezTo>
                  <a:cubicBezTo>
                    <a:pt x="3384" y="1754"/>
                    <a:pt x="3445" y="1510"/>
                    <a:pt x="3445" y="1220"/>
                  </a:cubicBezTo>
                  <a:cubicBezTo>
                    <a:pt x="3445" y="793"/>
                    <a:pt x="3308" y="489"/>
                    <a:pt x="3033" y="290"/>
                  </a:cubicBezTo>
                  <a:cubicBezTo>
                    <a:pt x="2774" y="92"/>
                    <a:pt x="2332" y="1"/>
                    <a:pt x="17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2757225" y="5044325"/>
              <a:ext cx="99875" cy="110925"/>
            </a:xfrm>
            <a:custGeom>
              <a:avLst/>
              <a:gdLst/>
              <a:ahLst/>
              <a:cxnLst/>
              <a:rect l="l" t="t" r="r" b="b"/>
              <a:pathLst>
                <a:path w="3995" h="4437" extrusionOk="0">
                  <a:moveTo>
                    <a:pt x="1" y="1"/>
                  </a:moveTo>
                  <a:lnTo>
                    <a:pt x="1" y="4437"/>
                  </a:lnTo>
                  <a:lnTo>
                    <a:pt x="1098" y="4437"/>
                  </a:lnTo>
                  <a:lnTo>
                    <a:pt x="1098" y="1388"/>
                  </a:lnTo>
                  <a:lnTo>
                    <a:pt x="2714" y="4437"/>
                  </a:lnTo>
                  <a:lnTo>
                    <a:pt x="3995" y="4437"/>
                  </a:lnTo>
                  <a:lnTo>
                    <a:pt x="3995" y="1"/>
                  </a:lnTo>
                  <a:lnTo>
                    <a:pt x="2897" y="1"/>
                  </a:lnTo>
                  <a:lnTo>
                    <a:pt x="2897" y="3049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2871550" y="5044325"/>
              <a:ext cx="116650" cy="110925"/>
            </a:xfrm>
            <a:custGeom>
              <a:avLst/>
              <a:gdLst/>
              <a:ahLst/>
              <a:cxnLst/>
              <a:rect l="l" t="t" r="r" b="b"/>
              <a:pathLst>
                <a:path w="4666" h="4437" extrusionOk="0">
                  <a:moveTo>
                    <a:pt x="2333" y="1037"/>
                  </a:moveTo>
                  <a:lnTo>
                    <a:pt x="2943" y="2806"/>
                  </a:lnTo>
                  <a:lnTo>
                    <a:pt x="1723" y="2806"/>
                  </a:lnTo>
                  <a:lnTo>
                    <a:pt x="2333" y="1037"/>
                  </a:lnTo>
                  <a:close/>
                  <a:moveTo>
                    <a:pt x="1647" y="1"/>
                  </a:moveTo>
                  <a:lnTo>
                    <a:pt x="1" y="4437"/>
                  </a:lnTo>
                  <a:lnTo>
                    <a:pt x="1159" y="4437"/>
                  </a:lnTo>
                  <a:lnTo>
                    <a:pt x="1434" y="3629"/>
                  </a:lnTo>
                  <a:lnTo>
                    <a:pt x="3233" y="3629"/>
                  </a:lnTo>
                  <a:lnTo>
                    <a:pt x="3507" y="4437"/>
                  </a:lnTo>
                  <a:lnTo>
                    <a:pt x="4665" y="4437"/>
                  </a:lnTo>
                  <a:lnTo>
                    <a:pt x="3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276300" y="5252400"/>
              <a:ext cx="75875" cy="97200"/>
            </a:xfrm>
            <a:custGeom>
              <a:avLst/>
              <a:gdLst/>
              <a:ahLst/>
              <a:cxnLst/>
              <a:rect l="l" t="t" r="r" b="b"/>
              <a:pathLst>
                <a:path w="3035" h="3888" extrusionOk="0">
                  <a:moveTo>
                    <a:pt x="1190" y="428"/>
                  </a:moveTo>
                  <a:cubicBezTo>
                    <a:pt x="1449" y="428"/>
                    <a:pt x="1632" y="488"/>
                    <a:pt x="1769" y="595"/>
                  </a:cubicBezTo>
                  <a:cubicBezTo>
                    <a:pt x="1891" y="717"/>
                    <a:pt x="1952" y="885"/>
                    <a:pt x="1952" y="1113"/>
                  </a:cubicBezTo>
                  <a:cubicBezTo>
                    <a:pt x="1952" y="1342"/>
                    <a:pt x="1891" y="1510"/>
                    <a:pt x="1769" y="1632"/>
                  </a:cubicBezTo>
                  <a:cubicBezTo>
                    <a:pt x="1632" y="1754"/>
                    <a:pt x="1449" y="1815"/>
                    <a:pt x="1190" y="1815"/>
                  </a:cubicBezTo>
                  <a:lnTo>
                    <a:pt x="534" y="1815"/>
                  </a:lnTo>
                  <a:lnTo>
                    <a:pt x="534" y="428"/>
                  </a:lnTo>
                  <a:close/>
                  <a:moveTo>
                    <a:pt x="1" y="1"/>
                  </a:moveTo>
                  <a:lnTo>
                    <a:pt x="1" y="3888"/>
                  </a:lnTo>
                  <a:lnTo>
                    <a:pt x="534" y="3888"/>
                  </a:lnTo>
                  <a:lnTo>
                    <a:pt x="534" y="2241"/>
                  </a:lnTo>
                  <a:lnTo>
                    <a:pt x="1098" y="2241"/>
                  </a:lnTo>
                  <a:cubicBezTo>
                    <a:pt x="1312" y="2241"/>
                    <a:pt x="1480" y="2287"/>
                    <a:pt x="1586" y="2363"/>
                  </a:cubicBezTo>
                  <a:cubicBezTo>
                    <a:pt x="1708" y="2455"/>
                    <a:pt x="1845" y="2623"/>
                    <a:pt x="1967" y="2882"/>
                  </a:cubicBezTo>
                  <a:lnTo>
                    <a:pt x="2470" y="3888"/>
                  </a:lnTo>
                  <a:lnTo>
                    <a:pt x="3034" y="3888"/>
                  </a:lnTo>
                  <a:lnTo>
                    <a:pt x="2501" y="2821"/>
                  </a:lnTo>
                  <a:cubicBezTo>
                    <a:pt x="2394" y="2607"/>
                    <a:pt x="2287" y="2424"/>
                    <a:pt x="2181" y="2302"/>
                  </a:cubicBezTo>
                  <a:cubicBezTo>
                    <a:pt x="2074" y="2180"/>
                    <a:pt x="1952" y="2104"/>
                    <a:pt x="1845" y="2059"/>
                  </a:cubicBezTo>
                  <a:cubicBezTo>
                    <a:pt x="2059" y="1998"/>
                    <a:pt x="2226" y="1891"/>
                    <a:pt x="2333" y="1723"/>
                  </a:cubicBezTo>
                  <a:cubicBezTo>
                    <a:pt x="2455" y="1556"/>
                    <a:pt x="2516" y="1357"/>
                    <a:pt x="2516" y="1113"/>
                  </a:cubicBezTo>
                  <a:cubicBezTo>
                    <a:pt x="2516" y="732"/>
                    <a:pt x="2409" y="458"/>
                    <a:pt x="2181" y="275"/>
                  </a:cubicBezTo>
                  <a:cubicBezTo>
                    <a:pt x="1967" y="92"/>
                    <a:pt x="1632" y="1"/>
                    <a:pt x="1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368525" y="5248225"/>
              <a:ext cx="11850" cy="101375"/>
            </a:xfrm>
            <a:custGeom>
              <a:avLst/>
              <a:gdLst/>
              <a:ahLst/>
              <a:cxnLst/>
              <a:rect l="l" t="t" r="r" b="b"/>
              <a:pathLst>
                <a:path w="474" h="4055" extrusionOk="0">
                  <a:moveTo>
                    <a:pt x="1" y="0"/>
                  </a:moveTo>
                  <a:lnTo>
                    <a:pt x="1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1" y="1128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2405125" y="5248225"/>
              <a:ext cx="65175" cy="103275"/>
            </a:xfrm>
            <a:custGeom>
              <a:avLst/>
              <a:gdLst/>
              <a:ahLst/>
              <a:cxnLst/>
              <a:rect l="l" t="t" r="r" b="b"/>
              <a:pathLst>
                <a:path w="2607" h="4131" extrusionOk="0">
                  <a:moveTo>
                    <a:pt x="1296" y="1463"/>
                  </a:moveTo>
                  <a:cubicBezTo>
                    <a:pt x="1555" y="1463"/>
                    <a:pt x="1753" y="1570"/>
                    <a:pt x="1890" y="1768"/>
                  </a:cubicBezTo>
                  <a:cubicBezTo>
                    <a:pt x="2043" y="1966"/>
                    <a:pt x="2104" y="2241"/>
                    <a:pt x="2104" y="2591"/>
                  </a:cubicBezTo>
                  <a:cubicBezTo>
                    <a:pt x="2104" y="2942"/>
                    <a:pt x="2043" y="3216"/>
                    <a:pt x="1890" y="3430"/>
                  </a:cubicBezTo>
                  <a:cubicBezTo>
                    <a:pt x="1753" y="3628"/>
                    <a:pt x="1555" y="3719"/>
                    <a:pt x="1296" y="3719"/>
                  </a:cubicBezTo>
                  <a:cubicBezTo>
                    <a:pt x="1037" y="3719"/>
                    <a:pt x="839" y="3628"/>
                    <a:pt x="701" y="3430"/>
                  </a:cubicBezTo>
                  <a:cubicBezTo>
                    <a:pt x="549" y="3216"/>
                    <a:pt x="473" y="2942"/>
                    <a:pt x="473" y="2591"/>
                  </a:cubicBezTo>
                  <a:cubicBezTo>
                    <a:pt x="473" y="2241"/>
                    <a:pt x="549" y="1966"/>
                    <a:pt x="701" y="1768"/>
                  </a:cubicBezTo>
                  <a:cubicBezTo>
                    <a:pt x="839" y="1570"/>
                    <a:pt x="1037" y="1463"/>
                    <a:pt x="1296" y="1463"/>
                  </a:cubicBezTo>
                  <a:close/>
                  <a:moveTo>
                    <a:pt x="0" y="0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3613"/>
                  </a:lnTo>
                  <a:cubicBezTo>
                    <a:pt x="579" y="3780"/>
                    <a:pt x="701" y="3918"/>
                    <a:pt x="854" y="3994"/>
                  </a:cubicBezTo>
                  <a:cubicBezTo>
                    <a:pt x="1021" y="4085"/>
                    <a:pt x="1204" y="4131"/>
                    <a:pt x="1418" y="4131"/>
                  </a:cubicBezTo>
                  <a:cubicBezTo>
                    <a:pt x="1768" y="4131"/>
                    <a:pt x="2058" y="3979"/>
                    <a:pt x="2271" y="3704"/>
                  </a:cubicBezTo>
                  <a:cubicBezTo>
                    <a:pt x="2500" y="3430"/>
                    <a:pt x="2607" y="3049"/>
                    <a:pt x="2607" y="2591"/>
                  </a:cubicBezTo>
                  <a:cubicBezTo>
                    <a:pt x="2607" y="2134"/>
                    <a:pt x="2500" y="1768"/>
                    <a:pt x="2271" y="1479"/>
                  </a:cubicBezTo>
                  <a:cubicBezTo>
                    <a:pt x="2058" y="1204"/>
                    <a:pt x="1768" y="1067"/>
                    <a:pt x="1418" y="1067"/>
                  </a:cubicBezTo>
                  <a:cubicBezTo>
                    <a:pt x="1204" y="1067"/>
                    <a:pt x="1021" y="1098"/>
                    <a:pt x="854" y="1189"/>
                  </a:cubicBezTo>
                  <a:cubicBezTo>
                    <a:pt x="701" y="1280"/>
                    <a:pt x="579" y="1402"/>
                    <a:pt x="473" y="1570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485150" y="5274900"/>
              <a:ext cx="66700" cy="76600"/>
            </a:xfrm>
            <a:custGeom>
              <a:avLst/>
              <a:gdLst/>
              <a:ahLst/>
              <a:cxnLst/>
              <a:rect l="l" t="t" r="r" b="b"/>
              <a:pathLst>
                <a:path w="2668" h="3064" extrusionOk="0">
                  <a:moveTo>
                    <a:pt x="1326" y="396"/>
                  </a:moveTo>
                  <a:cubicBezTo>
                    <a:pt x="1586" y="396"/>
                    <a:pt x="1784" y="503"/>
                    <a:pt x="1936" y="701"/>
                  </a:cubicBezTo>
                  <a:cubicBezTo>
                    <a:pt x="2089" y="915"/>
                    <a:pt x="2165" y="1189"/>
                    <a:pt x="2165" y="1524"/>
                  </a:cubicBezTo>
                  <a:cubicBezTo>
                    <a:pt x="2165" y="1875"/>
                    <a:pt x="2089" y="2149"/>
                    <a:pt x="1936" y="2348"/>
                  </a:cubicBezTo>
                  <a:cubicBezTo>
                    <a:pt x="1784" y="2546"/>
                    <a:pt x="1586" y="2652"/>
                    <a:pt x="1326" y="2652"/>
                  </a:cubicBezTo>
                  <a:cubicBezTo>
                    <a:pt x="1067" y="2652"/>
                    <a:pt x="869" y="2546"/>
                    <a:pt x="717" y="2348"/>
                  </a:cubicBezTo>
                  <a:cubicBezTo>
                    <a:pt x="579" y="2149"/>
                    <a:pt x="503" y="1875"/>
                    <a:pt x="503" y="1524"/>
                  </a:cubicBezTo>
                  <a:cubicBezTo>
                    <a:pt x="503" y="1174"/>
                    <a:pt x="579" y="899"/>
                    <a:pt x="717" y="701"/>
                  </a:cubicBezTo>
                  <a:cubicBezTo>
                    <a:pt x="869" y="503"/>
                    <a:pt x="1083" y="396"/>
                    <a:pt x="1326" y="396"/>
                  </a:cubicBezTo>
                  <a:close/>
                  <a:moveTo>
                    <a:pt x="1326" y="0"/>
                  </a:moveTo>
                  <a:cubicBezTo>
                    <a:pt x="915" y="0"/>
                    <a:pt x="579" y="137"/>
                    <a:pt x="351" y="396"/>
                  </a:cubicBezTo>
                  <a:cubicBezTo>
                    <a:pt x="107" y="671"/>
                    <a:pt x="0" y="1052"/>
                    <a:pt x="0" y="1524"/>
                  </a:cubicBezTo>
                  <a:cubicBezTo>
                    <a:pt x="0" y="2012"/>
                    <a:pt x="107" y="2378"/>
                    <a:pt x="351" y="2652"/>
                  </a:cubicBezTo>
                  <a:cubicBezTo>
                    <a:pt x="579" y="2927"/>
                    <a:pt x="915" y="3064"/>
                    <a:pt x="1326" y="3064"/>
                  </a:cubicBezTo>
                  <a:cubicBezTo>
                    <a:pt x="1753" y="3064"/>
                    <a:pt x="2073" y="2927"/>
                    <a:pt x="2317" y="2652"/>
                  </a:cubicBezTo>
                  <a:cubicBezTo>
                    <a:pt x="2546" y="2378"/>
                    <a:pt x="2668" y="2012"/>
                    <a:pt x="2668" y="1524"/>
                  </a:cubicBezTo>
                  <a:cubicBezTo>
                    <a:pt x="2668" y="1052"/>
                    <a:pt x="2546" y="671"/>
                    <a:pt x="2317" y="396"/>
                  </a:cubicBezTo>
                  <a:cubicBezTo>
                    <a:pt x="2073" y="137"/>
                    <a:pt x="1753" y="0"/>
                    <a:pt x="1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571275" y="5274900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433" y="0"/>
                  </a:moveTo>
                  <a:cubicBezTo>
                    <a:pt x="1220" y="0"/>
                    <a:pt x="1052" y="46"/>
                    <a:pt x="884" y="122"/>
                  </a:cubicBezTo>
                  <a:cubicBezTo>
                    <a:pt x="732" y="213"/>
                    <a:pt x="595" y="351"/>
                    <a:pt x="488" y="518"/>
                  </a:cubicBezTo>
                  <a:lnTo>
                    <a:pt x="488" y="61"/>
                  </a:lnTo>
                  <a:lnTo>
                    <a:pt x="0" y="61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341"/>
                  </a:lnTo>
                  <a:cubicBezTo>
                    <a:pt x="488" y="1052"/>
                    <a:pt x="564" y="823"/>
                    <a:pt x="701" y="656"/>
                  </a:cubicBezTo>
                  <a:cubicBezTo>
                    <a:pt x="854" y="488"/>
                    <a:pt x="1067" y="412"/>
                    <a:pt x="1326" y="412"/>
                  </a:cubicBezTo>
                  <a:cubicBezTo>
                    <a:pt x="1540" y="412"/>
                    <a:pt x="1692" y="488"/>
                    <a:pt x="1799" y="625"/>
                  </a:cubicBezTo>
                  <a:cubicBezTo>
                    <a:pt x="1906" y="762"/>
                    <a:pt x="1967" y="960"/>
                    <a:pt x="1967" y="1235"/>
                  </a:cubicBezTo>
                  <a:lnTo>
                    <a:pt x="1967" y="2988"/>
                  </a:lnTo>
                  <a:lnTo>
                    <a:pt x="2439" y="2988"/>
                  </a:lnTo>
                  <a:lnTo>
                    <a:pt x="2439" y="1220"/>
                  </a:lnTo>
                  <a:cubicBezTo>
                    <a:pt x="2439" y="823"/>
                    <a:pt x="2363" y="518"/>
                    <a:pt x="2195" y="305"/>
                  </a:cubicBezTo>
                  <a:cubicBezTo>
                    <a:pt x="2012" y="107"/>
                    <a:pt x="1768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655100" y="5276425"/>
              <a:ext cx="61000" cy="75075"/>
            </a:xfrm>
            <a:custGeom>
              <a:avLst/>
              <a:gdLst/>
              <a:ahLst/>
              <a:cxnLst/>
              <a:rect l="l" t="t" r="r" b="b"/>
              <a:pathLst>
                <a:path w="2440" h="3003" extrusionOk="0">
                  <a:moveTo>
                    <a:pt x="1" y="0"/>
                  </a:moveTo>
                  <a:lnTo>
                    <a:pt x="1" y="1768"/>
                  </a:lnTo>
                  <a:cubicBezTo>
                    <a:pt x="1" y="2180"/>
                    <a:pt x="92" y="2469"/>
                    <a:pt x="260" y="2683"/>
                  </a:cubicBezTo>
                  <a:cubicBezTo>
                    <a:pt x="428" y="2896"/>
                    <a:pt x="687" y="3003"/>
                    <a:pt x="1022" y="3003"/>
                  </a:cubicBezTo>
                  <a:cubicBezTo>
                    <a:pt x="1220" y="3003"/>
                    <a:pt x="1403" y="2957"/>
                    <a:pt x="1556" y="2866"/>
                  </a:cubicBezTo>
                  <a:cubicBezTo>
                    <a:pt x="1708" y="2790"/>
                    <a:pt x="1845" y="2652"/>
                    <a:pt x="1967" y="2469"/>
                  </a:cubicBezTo>
                  <a:lnTo>
                    <a:pt x="1967" y="2927"/>
                  </a:lnTo>
                  <a:lnTo>
                    <a:pt x="2440" y="2927"/>
                  </a:lnTo>
                  <a:lnTo>
                    <a:pt x="2440" y="0"/>
                  </a:lnTo>
                  <a:lnTo>
                    <a:pt x="1967" y="0"/>
                  </a:lnTo>
                  <a:lnTo>
                    <a:pt x="1967" y="1662"/>
                  </a:lnTo>
                  <a:cubicBezTo>
                    <a:pt x="1967" y="1951"/>
                    <a:pt x="1891" y="2165"/>
                    <a:pt x="1738" y="2332"/>
                  </a:cubicBezTo>
                  <a:cubicBezTo>
                    <a:pt x="1586" y="2500"/>
                    <a:pt x="1388" y="2576"/>
                    <a:pt x="1129" y="2576"/>
                  </a:cubicBezTo>
                  <a:cubicBezTo>
                    <a:pt x="915" y="2576"/>
                    <a:pt x="748" y="2515"/>
                    <a:pt x="641" y="2378"/>
                  </a:cubicBezTo>
                  <a:cubicBezTo>
                    <a:pt x="534" y="2241"/>
                    <a:pt x="473" y="2027"/>
                    <a:pt x="473" y="1753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2735525" y="5274900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79" y="0"/>
                  </a:moveTo>
                  <a:cubicBezTo>
                    <a:pt x="1021" y="0"/>
                    <a:pt x="656" y="137"/>
                    <a:pt x="396" y="412"/>
                  </a:cubicBezTo>
                  <a:cubicBezTo>
                    <a:pt x="137" y="671"/>
                    <a:pt x="0" y="1052"/>
                    <a:pt x="0" y="1524"/>
                  </a:cubicBezTo>
                  <a:cubicBezTo>
                    <a:pt x="0" y="1997"/>
                    <a:pt x="137" y="2363"/>
                    <a:pt x="396" y="2652"/>
                  </a:cubicBezTo>
                  <a:cubicBezTo>
                    <a:pt x="656" y="2927"/>
                    <a:pt x="1006" y="3064"/>
                    <a:pt x="1448" y="3064"/>
                  </a:cubicBezTo>
                  <a:cubicBezTo>
                    <a:pt x="1601" y="3064"/>
                    <a:pt x="1753" y="3049"/>
                    <a:pt x="1890" y="3018"/>
                  </a:cubicBezTo>
                  <a:cubicBezTo>
                    <a:pt x="2043" y="2988"/>
                    <a:pt x="2180" y="2927"/>
                    <a:pt x="2317" y="2866"/>
                  </a:cubicBezTo>
                  <a:lnTo>
                    <a:pt x="2317" y="2424"/>
                  </a:lnTo>
                  <a:cubicBezTo>
                    <a:pt x="2180" y="2500"/>
                    <a:pt x="2043" y="2561"/>
                    <a:pt x="1905" y="2591"/>
                  </a:cubicBezTo>
                  <a:cubicBezTo>
                    <a:pt x="1768" y="2637"/>
                    <a:pt x="1631" y="2652"/>
                    <a:pt x="1494" y="2652"/>
                  </a:cubicBezTo>
                  <a:cubicBezTo>
                    <a:pt x="1189" y="2652"/>
                    <a:pt x="945" y="2561"/>
                    <a:pt x="762" y="2363"/>
                  </a:cubicBezTo>
                  <a:cubicBezTo>
                    <a:pt x="595" y="2165"/>
                    <a:pt x="503" y="1890"/>
                    <a:pt x="503" y="1524"/>
                  </a:cubicBezTo>
                  <a:cubicBezTo>
                    <a:pt x="503" y="1174"/>
                    <a:pt x="595" y="899"/>
                    <a:pt x="762" y="701"/>
                  </a:cubicBezTo>
                  <a:cubicBezTo>
                    <a:pt x="945" y="503"/>
                    <a:pt x="1189" y="396"/>
                    <a:pt x="1494" y="396"/>
                  </a:cubicBezTo>
                  <a:cubicBezTo>
                    <a:pt x="1631" y="396"/>
                    <a:pt x="1768" y="427"/>
                    <a:pt x="1905" y="457"/>
                  </a:cubicBezTo>
                  <a:cubicBezTo>
                    <a:pt x="2043" y="503"/>
                    <a:pt x="2180" y="549"/>
                    <a:pt x="2317" y="625"/>
                  </a:cubicBezTo>
                  <a:lnTo>
                    <a:pt x="2317" y="183"/>
                  </a:lnTo>
                  <a:cubicBezTo>
                    <a:pt x="2180" y="122"/>
                    <a:pt x="2043" y="76"/>
                    <a:pt x="1905" y="46"/>
                  </a:cubicBezTo>
                  <a:cubicBezTo>
                    <a:pt x="1768" y="15"/>
                    <a:pt x="1616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814025" y="5248225"/>
              <a:ext cx="12200" cy="101375"/>
            </a:xfrm>
            <a:custGeom>
              <a:avLst/>
              <a:gdLst/>
              <a:ahLst/>
              <a:cxnLst/>
              <a:rect l="l" t="t" r="r" b="b"/>
              <a:pathLst>
                <a:path w="488" h="4055" extrusionOk="0">
                  <a:moveTo>
                    <a:pt x="0" y="0"/>
                  </a:moveTo>
                  <a:lnTo>
                    <a:pt x="0" y="4055"/>
                  </a:lnTo>
                  <a:lnTo>
                    <a:pt x="488" y="40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846025" y="5274900"/>
              <a:ext cx="67475" cy="76600"/>
            </a:xfrm>
            <a:custGeom>
              <a:avLst/>
              <a:gdLst/>
              <a:ahLst/>
              <a:cxnLst/>
              <a:rect l="l" t="t" r="r" b="b"/>
              <a:pathLst>
                <a:path w="2699" h="3064" extrusionOk="0">
                  <a:moveTo>
                    <a:pt x="1433" y="396"/>
                  </a:moveTo>
                  <a:cubicBezTo>
                    <a:pt x="1677" y="396"/>
                    <a:pt x="1860" y="473"/>
                    <a:pt x="1997" y="640"/>
                  </a:cubicBezTo>
                  <a:cubicBezTo>
                    <a:pt x="2150" y="793"/>
                    <a:pt x="2226" y="1006"/>
                    <a:pt x="2226" y="1265"/>
                  </a:cubicBezTo>
                  <a:lnTo>
                    <a:pt x="519" y="1265"/>
                  </a:lnTo>
                  <a:cubicBezTo>
                    <a:pt x="534" y="991"/>
                    <a:pt x="626" y="777"/>
                    <a:pt x="793" y="625"/>
                  </a:cubicBezTo>
                  <a:cubicBezTo>
                    <a:pt x="961" y="473"/>
                    <a:pt x="1174" y="396"/>
                    <a:pt x="1433" y="396"/>
                  </a:cubicBezTo>
                  <a:close/>
                  <a:moveTo>
                    <a:pt x="1433" y="0"/>
                  </a:moveTo>
                  <a:cubicBezTo>
                    <a:pt x="991" y="0"/>
                    <a:pt x="641" y="137"/>
                    <a:pt x="382" y="412"/>
                  </a:cubicBezTo>
                  <a:cubicBezTo>
                    <a:pt x="123" y="701"/>
                    <a:pt x="1" y="1082"/>
                    <a:pt x="1" y="1555"/>
                  </a:cubicBezTo>
                  <a:cubicBezTo>
                    <a:pt x="1" y="2012"/>
                    <a:pt x="138" y="2378"/>
                    <a:pt x="412" y="2652"/>
                  </a:cubicBezTo>
                  <a:cubicBezTo>
                    <a:pt x="687" y="2927"/>
                    <a:pt x="1052" y="3064"/>
                    <a:pt x="1510" y="3064"/>
                  </a:cubicBezTo>
                  <a:cubicBezTo>
                    <a:pt x="1693" y="3064"/>
                    <a:pt x="1891" y="3033"/>
                    <a:pt x="2058" y="3003"/>
                  </a:cubicBezTo>
                  <a:cubicBezTo>
                    <a:pt x="2241" y="2957"/>
                    <a:pt x="2424" y="2912"/>
                    <a:pt x="2592" y="2835"/>
                  </a:cubicBezTo>
                  <a:lnTo>
                    <a:pt x="2592" y="2378"/>
                  </a:lnTo>
                  <a:cubicBezTo>
                    <a:pt x="2424" y="2469"/>
                    <a:pt x="2257" y="2546"/>
                    <a:pt x="2074" y="2591"/>
                  </a:cubicBezTo>
                  <a:cubicBezTo>
                    <a:pt x="1906" y="2637"/>
                    <a:pt x="1723" y="2652"/>
                    <a:pt x="1540" y="2652"/>
                  </a:cubicBezTo>
                  <a:cubicBezTo>
                    <a:pt x="1220" y="2652"/>
                    <a:pt x="976" y="2561"/>
                    <a:pt x="793" y="2393"/>
                  </a:cubicBezTo>
                  <a:cubicBezTo>
                    <a:pt x="626" y="2226"/>
                    <a:pt x="519" y="1966"/>
                    <a:pt x="504" y="1646"/>
                  </a:cubicBezTo>
                  <a:lnTo>
                    <a:pt x="2699" y="1646"/>
                  </a:lnTo>
                  <a:lnTo>
                    <a:pt x="2699" y="1402"/>
                  </a:lnTo>
                  <a:cubicBezTo>
                    <a:pt x="2699" y="976"/>
                    <a:pt x="2592" y="625"/>
                    <a:pt x="2363" y="381"/>
                  </a:cubicBezTo>
                  <a:cubicBezTo>
                    <a:pt x="2135" y="122"/>
                    <a:pt x="1830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933300" y="5248225"/>
              <a:ext cx="11825" cy="101375"/>
            </a:xfrm>
            <a:custGeom>
              <a:avLst/>
              <a:gdLst/>
              <a:ahLst/>
              <a:cxnLst/>
              <a:rect l="l" t="t" r="r" b="b"/>
              <a:pathLst>
                <a:path w="473" h="4055" extrusionOk="0">
                  <a:moveTo>
                    <a:pt x="0" y="0"/>
                  </a:moveTo>
                  <a:lnTo>
                    <a:pt x="0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0" y="1128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965300" y="5274900"/>
              <a:ext cx="57575" cy="76600"/>
            </a:xfrm>
            <a:custGeom>
              <a:avLst/>
              <a:gdLst/>
              <a:ahLst/>
              <a:cxnLst/>
              <a:rect l="l" t="t" r="r" b="b"/>
              <a:pathLst>
                <a:path w="2303" h="3064" extrusionOk="0">
                  <a:moveTo>
                    <a:pt x="1464" y="0"/>
                  </a:moveTo>
                  <a:cubicBezTo>
                    <a:pt x="1007" y="0"/>
                    <a:pt x="641" y="137"/>
                    <a:pt x="382" y="412"/>
                  </a:cubicBezTo>
                  <a:cubicBezTo>
                    <a:pt x="123" y="671"/>
                    <a:pt x="1" y="1052"/>
                    <a:pt x="1" y="1524"/>
                  </a:cubicBezTo>
                  <a:cubicBezTo>
                    <a:pt x="1" y="1997"/>
                    <a:pt x="123" y="2363"/>
                    <a:pt x="382" y="2652"/>
                  </a:cubicBezTo>
                  <a:cubicBezTo>
                    <a:pt x="641" y="2927"/>
                    <a:pt x="992" y="3064"/>
                    <a:pt x="1434" y="3064"/>
                  </a:cubicBezTo>
                  <a:cubicBezTo>
                    <a:pt x="1586" y="3064"/>
                    <a:pt x="1739" y="3049"/>
                    <a:pt x="1891" y="3018"/>
                  </a:cubicBezTo>
                  <a:cubicBezTo>
                    <a:pt x="2028" y="2988"/>
                    <a:pt x="2165" y="2927"/>
                    <a:pt x="2303" y="2866"/>
                  </a:cubicBezTo>
                  <a:lnTo>
                    <a:pt x="2303" y="2424"/>
                  </a:lnTo>
                  <a:cubicBezTo>
                    <a:pt x="2165" y="2500"/>
                    <a:pt x="2028" y="2561"/>
                    <a:pt x="1891" y="2591"/>
                  </a:cubicBezTo>
                  <a:cubicBezTo>
                    <a:pt x="1754" y="2637"/>
                    <a:pt x="1617" y="2652"/>
                    <a:pt x="1479" y="2652"/>
                  </a:cubicBezTo>
                  <a:cubicBezTo>
                    <a:pt x="1175" y="2652"/>
                    <a:pt x="931" y="2561"/>
                    <a:pt x="763" y="2363"/>
                  </a:cubicBezTo>
                  <a:cubicBezTo>
                    <a:pt x="580" y="2165"/>
                    <a:pt x="504" y="1890"/>
                    <a:pt x="504" y="1524"/>
                  </a:cubicBezTo>
                  <a:cubicBezTo>
                    <a:pt x="504" y="1174"/>
                    <a:pt x="580" y="899"/>
                    <a:pt x="763" y="701"/>
                  </a:cubicBezTo>
                  <a:cubicBezTo>
                    <a:pt x="931" y="503"/>
                    <a:pt x="1175" y="396"/>
                    <a:pt x="1479" y="396"/>
                  </a:cubicBezTo>
                  <a:cubicBezTo>
                    <a:pt x="1617" y="396"/>
                    <a:pt x="1754" y="427"/>
                    <a:pt x="1891" y="457"/>
                  </a:cubicBezTo>
                  <a:cubicBezTo>
                    <a:pt x="2028" y="503"/>
                    <a:pt x="2165" y="549"/>
                    <a:pt x="2303" y="625"/>
                  </a:cubicBezTo>
                  <a:lnTo>
                    <a:pt x="2303" y="183"/>
                  </a:lnTo>
                  <a:cubicBezTo>
                    <a:pt x="2165" y="122"/>
                    <a:pt x="2028" y="76"/>
                    <a:pt x="1891" y="46"/>
                  </a:cubicBezTo>
                  <a:cubicBezTo>
                    <a:pt x="1754" y="15"/>
                    <a:pt x="160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081525" y="5274900"/>
              <a:ext cx="61775" cy="76600"/>
            </a:xfrm>
            <a:custGeom>
              <a:avLst/>
              <a:gdLst/>
              <a:ahLst/>
              <a:cxnLst/>
              <a:rect l="l" t="t" r="r" b="b"/>
              <a:pathLst>
                <a:path w="2471" h="3064" extrusionOk="0">
                  <a:moveTo>
                    <a:pt x="1983" y="1524"/>
                  </a:moveTo>
                  <a:lnTo>
                    <a:pt x="1983" y="1631"/>
                  </a:lnTo>
                  <a:cubicBezTo>
                    <a:pt x="1983" y="1936"/>
                    <a:pt x="1906" y="2180"/>
                    <a:pt x="1739" y="2378"/>
                  </a:cubicBezTo>
                  <a:cubicBezTo>
                    <a:pt x="1586" y="2561"/>
                    <a:pt x="1373" y="2652"/>
                    <a:pt x="1098" y="2652"/>
                  </a:cubicBezTo>
                  <a:cubicBezTo>
                    <a:pt x="916" y="2652"/>
                    <a:pt x="763" y="2607"/>
                    <a:pt x="641" y="2515"/>
                  </a:cubicBezTo>
                  <a:cubicBezTo>
                    <a:pt x="534" y="2408"/>
                    <a:pt x="474" y="2271"/>
                    <a:pt x="474" y="2104"/>
                  </a:cubicBezTo>
                  <a:cubicBezTo>
                    <a:pt x="474" y="1890"/>
                    <a:pt x="550" y="1738"/>
                    <a:pt x="702" y="1646"/>
                  </a:cubicBezTo>
                  <a:cubicBezTo>
                    <a:pt x="855" y="1555"/>
                    <a:pt x="1129" y="1524"/>
                    <a:pt x="1510" y="1524"/>
                  </a:cubicBezTo>
                  <a:close/>
                  <a:moveTo>
                    <a:pt x="1205" y="0"/>
                  </a:moveTo>
                  <a:cubicBezTo>
                    <a:pt x="1053" y="0"/>
                    <a:pt x="885" y="15"/>
                    <a:pt x="717" y="46"/>
                  </a:cubicBezTo>
                  <a:cubicBezTo>
                    <a:pt x="565" y="76"/>
                    <a:pt x="397" y="137"/>
                    <a:pt x="214" y="198"/>
                  </a:cubicBezTo>
                  <a:lnTo>
                    <a:pt x="214" y="640"/>
                  </a:lnTo>
                  <a:cubicBezTo>
                    <a:pt x="367" y="564"/>
                    <a:pt x="519" y="503"/>
                    <a:pt x="672" y="457"/>
                  </a:cubicBezTo>
                  <a:cubicBezTo>
                    <a:pt x="824" y="427"/>
                    <a:pt x="992" y="396"/>
                    <a:pt x="1159" y="396"/>
                  </a:cubicBezTo>
                  <a:cubicBezTo>
                    <a:pt x="1419" y="396"/>
                    <a:pt x="1617" y="457"/>
                    <a:pt x="1769" y="579"/>
                  </a:cubicBezTo>
                  <a:cubicBezTo>
                    <a:pt x="1906" y="701"/>
                    <a:pt x="1983" y="869"/>
                    <a:pt x="1983" y="1098"/>
                  </a:cubicBezTo>
                  <a:lnTo>
                    <a:pt x="1983" y="1143"/>
                  </a:lnTo>
                  <a:lnTo>
                    <a:pt x="1312" y="1143"/>
                  </a:lnTo>
                  <a:cubicBezTo>
                    <a:pt x="885" y="1143"/>
                    <a:pt x="550" y="1220"/>
                    <a:pt x="336" y="1387"/>
                  </a:cubicBezTo>
                  <a:cubicBezTo>
                    <a:pt x="108" y="1555"/>
                    <a:pt x="1" y="1799"/>
                    <a:pt x="1" y="2134"/>
                  </a:cubicBezTo>
                  <a:cubicBezTo>
                    <a:pt x="1" y="2408"/>
                    <a:pt x="92" y="2637"/>
                    <a:pt x="260" y="2805"/>
                  </a:cubicBezTo>
                  <a:cubicBezTo>
                    <a:pt x="443" y="2972"/>
                    <a:pt x="672" y="3064"/>
                    <a:pt x="977" y="3064"/>
                  </a:cubicBezTo>
                  <a:cubicBezTo>
                    <a:pt x="1220" y="3064"/>
                    <a:pt x="1419" y="3018"/>
                    <a:pt x="1571" y="2927"/>
                  </a:cubicBezTo>
                  <a:cubicBezTo>
                    <a:pt x="1739" y="2851"/>
                    <a:pt x="1876" y="2713"/>
                    <a:pt x="1983" y="2546"/>
                  </a:cubicBezTo>
                  <a:lnTo>
                    <a:pt x="1983" y="2988"/>
                  </a:lnTo>
                  <a:lnTo>
                    <a:pt x="2470" y="2988"/>
                  </a:lnTo>
                  <a:lnTo>
                    <a:pt x="2470" y="1326"/>
                  </a:lnTo>
                  <a:cubicBezTo>
                    <a:pt x="2470" y="869"/>
                    <a:pt x="2364" y="549"/>
                    <a:pt x="2150" y="320"/>
                  </a:cubicBezTo>
                  <a:cubicBezTo>
                    <a:pt x="1937" y="107"/>
                    <a:pt x="1632" y="0"/>
                    <a:pt x="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162700" y="5274900"/>
              <a:ext cx="57575" cy="76600"/>
            </a:xfrm>
            <a:custGeom>
              <a:avLst/>
              <a:gdLst/>
              <a:ahLst/>
              <a:cxnLst/>
              <a:rect l="l" t="t" r="r" b="b"/>
              <a:pathLst>
                <a:path w="2303" h="3064" extrusionOk="0">
                  <a:moveTo>
                    <a:pt x="1464" y="0"/>
                  </a:moveTo>
                  <a:cubicBezTo>
                    <a:pt x="1007" y="0"/>
                    <a:pt x="656" y="137"/>
                    <a:pt x="382" y="412"/>
                  </a:cubicBezTo>
                  <a:cubicBezTo>
                    <a:pt x="123" y="671"/>
                    <a:pt x="1" y="1052"/>
                    <a:pt x="1" y="1524"/>
                  </a:cubicBezTo>
                  <a:cubicBezTo>
                    <a:pt x="1" y="1997"/>
                    <a:pt x="123" y="2363"/>
                    <a:pt x="382" y="2652"/>
                  </a:cubicBezTo>
                  <a:cubicBezTo>
                    <a:pt x="641" y="2927"/>
                    <a:pt x="992" y="3064"/>
                    <a:pt x="1434" y="3064"/>
                  </a:cubicBezTo>
                  <a:cubicBezTo>
                    <a:pt x="1601" y="3064"/>
                    <a:pt x="1739" y="3049"/>
                    <a:pt x="1891" y="3018"/>
                  </a:cubicBezTo>
                  <a:cubicBezTo>
                    <a:pt x="2028" y="2988"/>
                    <a:pt x="2165" y="2927"/>
                    <a:pt x="2303" y="2866"/>
                  </a:cubicBezTo>
                  <a:lnTo>
                    <a:pt x="2303" y="2424"/>
                  </a:lnTo>
                  <a:cubicBezTo>
                    <a:pt x="2165" y="2500"/>
                    <a:pt x="2028" y="2561"/>
                    <a:pt x="1891" y="2591"/>
                  </a:cubicBezTo>
                  <a:cubicBezTo>
                    <a:pt x="1754" y="2637"/>
                    <a:pt x="1617" y="2652"/>
                    <a:pt x="1479" y="2652"/>
                  </a:cubicBezTo>
                  <a:cubicBezTo>
                    <a:pt x="1175" y="2652"/>
                    <a:pt x="931" y="2561"/>
                    <a:pt x="763" y="2363"/>
                  </a:cubicBezTo>
                  <a:cubicBezTo>
                    <a:pt x="595" y="2165"/>
                    <a:pt x="504" y="1890"/>
                    <a:pt x="504" y="1524"/>
                  </a:cubicBezTo>
                  <a:cubicBezTo>
                    <a:pt x="504" y="1174"/>
                    <a:pt x="595" y="899"/>
                    <a:pt x="763" y="701"/>
                  </a:cubicBezTo>
                  <a:cubicBezTo>
                    <a:pt x="931" y="503"/>
                    <a:pt x="1175" y="396"/>
                    <a:pt x="1479" y="396"/>
                  </a:cubicBezTo>
                  <a:cubicBezTo>
                    <a:pt x="1617" y="396"/>
                    <a:pt x="1754" y="427"/>
                    <a:pt x="1891" y="457"/>
                  </a:cubicBezTo>
                  <a:cubicBezTo>
                    <a:pt x="2028" y="503"/>
                    <a:pt x="2165" y="549"/>
                    <a:pt x="2303" y="625"/>
                  </a:cubicBezTo>
                  <a:lnTo>
                    <a:pt x="2303" y="183"/>
                  </a:lnTo>
                  <a:cubicBezTo>
                    <a:pt x="2181" y="122"/>
                    <a:pt x="2043" y="76"/>
                    <a:pt x="1891" y="46"/>
                  </a:cubicBezTo>
                  <a:cubicBezTo>
                    <a:pt x="1754" y="15"/>
                    <a:pt x="1617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241200" y="5248225"/>
              <a:ext cx="11850" cy="101375"/>
            </a:xfrm>
            <a:custGeom>
              <a:avLst/>
              <a:gdLst/>
              <a:ahLst/>
              <a:cxnLst/>
              <a:rect l="l" t="t" r="r" b="b"/>
              <a:pathLst>
                <a:path w="474" h="4055" extrusionOk="0">
                  <a:moveTo>
                    <a:pt x="1" y="0"/>
                  </a:moveTo>
                  <a:lnTo>
                    <a:pt x="1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1" y="1128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272850" y="5248225"/>
              <a:ext cx="65175" cy="103275"/>
            </a:xfrm>
            <a:custGeom>
              <a:avLst/>
              <a:gdLst/>
              <a:ahLst/>
              <a:cxnLst/>
              <a:rect l="l" t="t" r="r" b="b"/>
              <a:pathLst>
                <a:path w="2607" h="4131" extrusionOk="0">
                  <a:moveTo>
                    <a:pt x="1311" y="1463"/>
                  </a:moveTo>
                  <a:cubicBezTo>
                    <a:pt x="1570" y="1463"/>
                    <a:pt x="1768" y="1570"/>
                    <a:pt x="1921" y="1768"/>
                  </a:cubicBezTo>
                  <a:cubicBezTo>
                    <a:pt x="2058" y="1966"/>
                    <a:pt x="2134" y="2241"/>
                    <a:pt x="2134" y="2591"/>
                  </a:cubicBezTo>
                  <a:cubicBezTo>
                    <a:pt x="2134" y="2942"/>
                    <a:pt x="2058" y="3216"/>
                    <a:pt x="1921" y="3430"/>
                  </a:cubicBezTo>
                  <a:cubicBezTo>
                    <a:pt x="1768" y="3628"/>
                    <a:pt x="1570" y="3719"/>
                    <a:pt x="1311" y="3719"/>
                  </a:cubicBezTo>
                  <a:cubicBezTo>
                    <a:pt x="1067" y="3719"/>
                    <a:pt x="869" y="3628"/>
                    <a:pt x="717" y="3430"/>
                  </a:cubicBezTo>
                  <a:cubicBezTo>
                    <a:pt x="579" y="3216"/>
                    <a:pt x="503" y="2942"/>
                    <a:pt x="503" y="2591"/>
                  </a:cubicBezTo>
                  <a:cubicBezTo>
                    <a:pt x="503" y="2241"/>
                    <a:pt x="579" y="1966"/>
                    <a:pt x="717" y="1768"/>
                  </a:cubicBezTo>
                  <a:cubicBezTo>
                    <a:pt x="869" y="1570"/>
                    <a:pt x="1067" y="1463"/>
                    <a:pt x="1311" y="1463"/>
                  </a:cubicBezTo>
                  <a:close/>
                  <a:moveTo>
                    <a:pt x="2134" y="0"/>
                  </a:moveTo>
                  <a:lnTo>
                    <a:pt x="2134" y="1570"/>
                  </a:lnTo>
                  <a:cubicBezTo>
                    <a:pt x="2027" y="1402"/>
                    <a:pt x="1906" y="1280"/>
                    <a:pt x="1753" y="1189"/>
                  </a:cubicBezTo>
                  <a:cubicBezTo>
                    <a:pt x="1601" y="1098"/>
                    <a:pt x="1418" y="1067"/>
                    <a:pt x="1204" y="1067"/>
                  </a:cubicBezTo>
                  <a:cubicBezTo>
                    <a:pt x="854" y="1067"/>
                    <a:pt x="564" y="1204"/>
                    <a:pt x="335" y="1479"/>
                  </a:cubicBezTo>
                  <a:cubicBezTo>
                    <a:pt x="122" y="1768"/>
                    <a:pt x="0" y="2134"/>
                    <a:pt x="0" y="2591"/>
                  </a:cubicBezTo>
                  <a:cubicBezTo>
                    <a:pt x="0" y="3049"/>
                    <a:pt x="122" y="3430"/>
                    <a:pt x="335" y="3704"/>
                  </a:cubicBezTo>
                  <a:cubicBezTo>
                    <a:pt x="564" y="3979"/>
                    <a:pt x="854" y="4131"/>
                    <a:pt x="1204" y="4131"/>
                  </a:cubicBezTo>
                  <a:cubicBezTo>
                    <a:pt x="1418" y="4131"/>
                    <a:pt x="1601" y="4085"/>
                    <a:pt x="1753" y="3994"/>
                  </a:cubicBezTo>
                  <a:cubicBezTo>
                    <a:pt x="1906" y="3918"/>
                    <a:pt x="2027" y="3780"/>
                    <a:pt x="2134" y="3613"/>
                  </a:cubicBezTo>
                  <a:lnTo>
                    <a:pt x="2134" y="4055"/>
                  </a:lnTo>
                  <a:lnTo>
                    <a:pt x="2607" y="4055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540700" y="5062625"/>
              <a:ext cx="104825" cy="111300"/>
            </a:xfrm>
            <a:custGeom>
              <a:avLst/>
              <a:gdLst/>
              <a:ahLst/>
              <a:cxnLst/>
              <a:rect l="l" t="t" r="r" b="b"/>
              <a:pathLst>
                <a:path w="4193" h="4452" extrusionOk="0">
                  <a:moveTo>
                    <a:pt x="1571" y="869"/>
                  </a:moveTo>
                  <a:cubicBezTo>
                    <a:pt x="2028" y="869"/>
                    <a:pt x="2394" y="991"/>
                    <a:pt x="2638" y="1220"/>
                  </a:cubicBezTo>
                  <a:cubicBezTo>
                    <a:pt x="2881" y="1449"/>
                    <a:pt x="3003" y="1784"/>
                    <a:pt x="3003" y="2226"/>
                  </a:cubicBezTo>
                  <a:cubicBezTo>
                    <a:pt x="3003" y="2668"/>
                    <a:pt x="2881" y="3003"/>
                    <a:pt x="2638" y="3232"/>
                  </a:cubicBezTo>
                  <a:cubicBezTo>
                    <a:pt x="2394" y="3476"/>
                    <a:pt x="2028" y="3583"/>
                    <a:pt x="1571" y="3583"/>
                  </a:cubicBezTo>
                  <a:lnTo>
                    <a:pt x="1159" y="3583"/>
                  </a:lnTo>
                  <a:lnTo>
                    <a:pt x="1159" y="869"/>
                  </a:lnTo>
                  <a:close/>
                  <a:moveTo>
                    <a:pt x="0" y="1"/>
                  </a:moveTo>
                  <a:lnTo>
                    <a:pt x="0" y="4452"/>
                  </a:lnTo>
                  <a:lnTo>
                    <a:pt x="1220" y="4452"/>
                  </a:lnTo>
                  <a:cubicBezTo>
                    <a:pt x="1875" y="4452"/>
                    <a:pt x="2378" y="4406"/>
                    <a:pt x="2714" y="4314"/>
                  </a:cubicBezTo>
                  <a:cubicBezTo>
                    <a:pt x="3049" y="4208"/>
                    <a:pt x="3339" y="4055"/>
                    <a:pt x="3567" y="3811"/>
                  </a:cubicBezTo>
                  <a:cubicBezTo>
                    <a:pt x="3781" y="3613"/>
                    <a:pt x="3933" y="3385"/>
                    <a:pt x="4040" y="3125"/>
                  </a:cubicBezTo>
                  <a:cubicBezTo>
                    <a:pt x="4147" y="2866"/>
                    <a:pt x="4192" y="2561"/>
                    <a:pt x="4192" y="2226"/>
                  </a:cubicBezTo>
                  <a:cubicBezTo>
                    <a:pt x="4192" y="1891"/>
                    <a:pt x="4147" y="1601"/>
                    <a:pt x="4040" y="1342"/>
                  </a:cubicBezTo>
                  <a:cubicBezTo>
                    <a:pt x="3933" y="1068"/>
                    <a:pt x="3781" y="839"/>
                    <a:pt x="3567" y="641"/>
                  </a:cubicBezTo>
                  <a:cubicBezTo>
                    <a:pt x="3339" y="412"/>
                    <a:pt x="3049" y="244"/>
                    <a:pt x="2729" y="153"/>
                  </a:cubicBezTo>
                  <a:cubicBezTo>
                    <a:pt x="2394" y="61"/>
                    <a:pt x="1891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667225" y="5062625"/>
              <a:ext cx="99850" cy="111300"/>
            </a:xfrm>
            <a:custGeom>
              <a:avLst/>
              <a:gdLst/>
              <a:ahLst/>
              <a:cxnLst/>
              <a:rect l="l" t="t" r="r" b="b"/>
              <a:pathLst>
                <a:path w="3994" h="4452" extrusionOk="0">
                  <a:moveTo>
                    <a:pt x="0" y="1"/>
                  </a:moveTo>
                  <a:lnTo>
                    <a:pt x="0" y="4452"/>
                  </a:lnTo>
                  <a:lnTo>
                    <a:pt x="1098" y="4452"/>
                  </a:lnTo>
                  <a:lnTo>
                    <a:pt x="1098" y="1403"/>
                  </a:lnTo>
                  <a:lnTo>
                    <a:pt x="2714" y="4452"/>
                  </a:lnTo>
                  <a:lnTo>
                    <a:pt x="3994" y="4452"/>
                  </a:lnTo>
                  <a:lnTo>
                    <a:pt x="3994" y="1"/>
                  </a:lnTo>
                  <a:lnTo>
                    <a:pt x="2896" y="1"/>
                  </a:lnTo>
                  <a:lnTo>
                    <a:pt x="2896" y="3049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781550" y="5062625"/>
              <a:ext cx="116625" cy="111300"/>
            </a:xfrm>
            <a:custGeom>
              <a:avLst/>
              <a:gdLst/>
              <a:ahLst/>
              <a:cxnLst/>
              <a:rect l="l" t="t" r="r" b="b"/>
              <a:pathLst>
                <a:path w="4665" h="4452" extrusionOk="0">
                  <a:moveTo>
                    <a:pt x="2332" y="1052"/>
                  </a:moveTo>
                  <a:lnTo>
                    <a:pt x="2942" y="2821"/>
                  </a:lnTo>
                  <a:lnTo>
                    <a:pt x="1723" y="2821"/>
                  </a:lnTo>
                  <a:lnTo>
                    <a:pt x="2332" y="1052"/>
                  </a:lnTo>
                  <a:close/>
                  <a:moveTo>
                    <a:pt x="1647" y="1"/>
                  </a:moveTo>
                  <a:lnTo>
                    <a:pt x="0" y="4452"/>
                  </a:lnTo>
                  <a:lnTo>
                    <a:pt x="1159" y="4452"/>
                  </a:lnTo>
                  <a:lnTo>
                    <a:pt x="1448" y="3644"/>
                  </a:lnTo>
                  <a:lnTo>
                    <a:pt x="3232" y="3644"/>
                  </a:lnTo>
                  <a:lnTo>
                    <a:pt x="3521" y="4452"/>
                  </a:lnTo>
                  <a:lnTo>
                    <a:pt x="4665" y="445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990800" y="5252400"/>
              <a:ext cx="81575" cy="97200"/>
            </a:xfrm>
            <a:custGeom>
              <a:avLst/>
              <a:gdLst/>
              <a:ahLst/>
              <a:cxnLst/>
              <a:rect l="l" t="t" r="r" b="b"/>
              <a:pathLst>
                <a:path w="3263" h="3888" extrusionOk="0">
                  <a:moveTo>
                    <a:pt x="1159" y="428"/>
                  </a:moveTo>
                  <a:cubicBezTo>
                    <a:pt x="1692" y="428"/>
                    <a:pt x="2089" y="549"/>
                    <a:pt x="2333" y="793"/>
                  </a:cubicBezTo>
                  <a:cubicBezTo>
                    <a:pt x="2592" y="1037"/>
                    <a:pt x="2714" y="1418"/>
                    <a:pt x="2714" y="1937"/>
                  </a:cubicBezTo>
                  <a:cubicBezTo>
                    <a:pt x="2714" y="2455"/>
                    <a:pt x="2592" y="2836"/>
                    <a:pt x="2333" y="3080"/>
                  </a:cubicBezTo>
                  <a:cubicBezTo>
                    <a:pt x="2089" y="3324"/>
                    <a:pt x="1692" y="3446"/>
                    <a:pt x="1159" y="3446"/>
                  </a:cubicBezTo>
                  <a:lnTo>
                    <a:pt x="519" y="3446"/>
                  </a:lnTo>
                  <a:lnTo>
                    <a:pt x="519" y="428"/>
                  </a:lnTo>
                  <a:close/>
                  <a:moveTo>
                    <a:pt x="0" y="1"/>
                  </a:moveTo>
                  <a:lnTo>
                    <a:pt x="0" y="3888"/>
                  </a:lnTo>
                  <a:lnTo>
                    <a:pt x="1083" y="3888"/>
                  </a:lnTo>
                  <a:cubicBezTo>
                    <a:pt x="1830" y="3888"/>
                    <a:pt x="2378" y="3720"/>
                    <a:pt x="2729" y="3415"/>
                  </a:cubicBezTo>
                  <a:cubicBezTo>
                    <a:pt x="3095" y="3095"/>
                    <a:pt x="3263" y="2607"/>
                    <a:pt x="3263" y="1937"/>
                  </a:cubicBezTo>
                  <a:cubicBezTo>
                    <a:pt x="3263" y="1266"/>
                    <a:pt x="3095" y="778"/>
                    <a:pt x="2729" y="473"/>
                  </a:cubicBezTo>
                  <a:cubicBezTo>
                    <a:pt x="2378" y="153"/>
                    <a:pt x="1830" y="1"/>
                    <a:pt x="10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087600" y="5274900"/>
              <a:ext cx="67850" cy="76600"/>
            </a:xfrm>
            <a:custGeom>
              <a:avLst/>
              <a:gdLst/>
              <a:ahLst/>
              <a:cxnLst/>
              <a:rect l="l" t="t" r="r" b="b"/>
              <a:pathLst>
                <a:path w="2714" h="3064" extrusionOk="0">
                  <a:moveTo>
                    <a:pt x="1433" y="396"/>
                  </a:moveTo>
                  <a:cubicBezTo>
                    <a:pt x="1677" y="396"/>
                    <a:pt x="1860" y="473"/>
                    <a:pt x="2012" y="640"/>
                  </a:cubicBezTo>
                  <a:cubicBezTo>
                    <a:pt x="2150" y="793"/>
                    <a:pt x="2226" y="1006"/>
                    <a:pt x="2226" y="1265"/>
                  </a:cubicBezTo>
                  <a:lnTo>
                    <a:pt x="519" y="1265"/>
                  </a:lnTo>
                  <a:cubicBezTo>
                    <a:pt x="549" y="991"/>
                    <a:pt x="640" y="777"/>
                    <a:pt x="793" y="625"/>
                  </a:cubicBezTo>
                  <a:cubicBezTo>
                    <a:pt x="961" y="473"/>
                    <a:pt x="1174" y="396"/>
                    <a:pt x="1433" y="396"/>
                  </a:cubicBezTo>
                  <a:close/>
                  <a:moveTo>
                    <a:pt x="1433" y="0"/>
                  </a:moveTo>
                  <a:cubicBezTo>
                    <a:pt x="991" y="0"/>
                    <a:pt x="640" y="137"/>
                    <a:pt x="381" y="412"/>
                  </a:cubicBezTo>
                  <a:cubicBezTo>
                    <a:pt x="137" y="701"/>
                    <a:pt x="0" y="1082"/>
                    <a:pt x="0" y="1555"/>
                  </a:cubicBezTo>
                  <a:cubicBezTo>
                    <a:pt x="0" y="2012"/>
                    <a:pt x="137" y="2378"/>
                    <a:pt x="412" y="2652"/>
                  </a:cubicBezTo>
                  <a:cubicBezTo>
                    <a:pt x="686" y="2927"/>
                    <a:pt x="1052" y="3064"/>
                    <a:pt x="1509" y="3064"/>
                  </a:cubicBezTo>
                  <a:cubicBezTo>
                    <a:pt x="1707" y="3064"/>
                    <a:pt x="1890" y="3033"/>
                    <a:pt x="2058" y="3003"/>
                  </a:cubicBezTo>
                  <a:cubicBezTo>
                    <a:pt x="2241" y="2957"/>
                    <a:pt x="2424" y="2912"/>
                    <a:pt x="2592" y="2835"/>
                  </a:cubicBezTo>
                  <a:lnTo>
                    <a:pt x="2592" y="2378"/>
                  </a:lnTo>
                  <a:cubicBezTo>
                    <a:pt x="2424" y="2469"/>
                    <a:pt x="2256" y="2546"/>
                    <a:pt x="2073" y="2591"/>
                  </a:cubicBezTo>
                  <a:cubicBezTo>
                    <a:pt x="1906" y="2637"/>
                    <a:pt x="1723" y="2652"/>
                    <a:pt x="1540" y="2652"/>
                  </a:cubicBezTo>
                  <a:cubicBezTo>
                    <a:pt x="1220" y="2652"/>
                    <a:pt x="976" y="2561"/>
                    <a:pt x="793" y="2393"/>
                  </a:cubicBezTo>
                  <a:cubicBezTo>
                    <a:pt x="625" y="2226"/>
                    <a:pt x="519" y="1966"/>
                    <a:pt x="503" y="1646"/>
                  </a:cubicBezTo>
                  <a:lnTo>
                    <a:pt x="2714" y="1646"/>
                  </a:lnTo>
                  <a:lnTo>
                    <a:pt x="2714" y="1402"/>
                  </a:lnTo>
                  <a:cubicBezTo>
                    <a:pt x="2714" y="976"/>
                    <a:pt x="2592" y="625"/>
                    <a:pt x="2363" y="381"/>
                  </a:cubicBezTo>
                  <a:cubicBezTo>
                    <a:pt x="2134" y="122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169525" y="5274900"/>
              <a:ext cx="67100" cy="76600"/>
            </a:xfrm>
            <a:custGeom>
              <a:avLst/>
              <a:gdLst/>
              <a:ahLst/>
              <a:cxnLst/>
              <a:rect l="l" t="t" r="r" b="b"/>
              <a:pathLst>
                <a:path w="2684" h="3064" extrusionOk="0">
                  <a:moveTo>
                    <a:pt x="1342" y="396"/>
                  </a:moveTo>
                  <a:cubicBezTo>
                    <a:pt x="1601" y="396"/>
                    <a:pt x="1799" y="503"/>
                    <a:pt x="1952" y="701"/>
                  </a:cubicBezTo>
                  <a:cubicBezTo>
                    <a:pt x="2104" y="915"/>
                    <a:pt x="2180" y="1189"/>
                    <a:pt x="2180" y="1524"/>
                  </a:cubicBezTo>
                  <a:cubicBezTo>
                    <a:pt x="2180" y="1875"/>
                    <a:pt x="2104" y="2149"/>
                    <a:pt x="1952" y="2348"/>
                  </a:cubicBezTo>
                  <a:cubicBezTo>
                    <a:pt x="1799" y="2546"/>
                    <a:pt x="1601" y="2652"/>
                    <a:pt x="1342" y="2652"/>
                  </a:cubicBezTo>
                  <a:cubicBezTo>
                    <a:pt x="1083" y="2652"/>
                    <a:pt x="885" y="2546"/>
                    <a:pt x="732" y="2348"/>
                  </a:cubicBezTo>
                  <a:cubicBezTo>
                    <a:pt x="580" y="2149"/>
                    <a:pt x="519" y="1875"/>
                    <a:pt x="519" y="1524"/>
                  </a:cubicBezTo>
                  <a:cubicBezTo>
                    <a:pt x="519" y="1174"/>
                    <a:pt x="595" y="899"/>
                    <a:pt x="732" y="701"/>
                  </a:cubicBezTo>
                  <a:cubicBezTo>
                    <a:pt x="885" y="503"/>
                    <a:pt x="1083" y="396"/>
                    <a:pt x="1342" y="396"/>
                  </a:cubicBezTo>
                  <a:close/>
                  <a:moveTo>
                    <a:pt x="1342" y="0"/>
                  </a:moveTo>
                  <a:cubicBezTo>
                    <a:pt x="930" y="0"/>
                    <a:pt x="595" y="137"/>
                    <a:pt x="366" y="396"/>
                  </a:cubicBezTo>
                  <a:cubicBezTo>
                    <a:pt x="122" y="671"/>
                    <a:pt x="1" y="1052"/>
                    <a:pt x="1" y="1524"/>
                  </a:cubicBezTo>
                  <a:cubicBezTo>
                    <a:pt x="1" y="2012"/>
                    <a:pt x="122" y="2378"/>
                    <a:pt x="366" y="2652"/>
                  </a:cubicBezTo>
                  <a:cubicBezTo>
                    <a:pt x="595" y="2927"/>
                    <a:pt x="930" y="3064"/>
                    <a:pt x="1342" y="3064"/>
                  </a:cubicBezTo>
                  <a:cubicBezTo>
                    <a:pt x="1769" y="3064"/>
                    <a:pt x="2089" y="2927"/>
                    <a:pt x="2333" y="2652"/>
                  </a:cubicBezTo>
                  <a:cubicBezTo>
                    <a:pt x="2561" y="2378"/>
                    <a:pt x="2683" y="2012"/>
                    <a:pt x="2683" y="1524"/>
                  </a:cubicBezTo>
                  <a:cubicBezTo>
                    <a:pt x="2683" y="1052"/>
                    <a:pt x="2561" y="671"/>
                    <a:pt x="2333" y="396"/>
                  </a:cubicBezTo>
                  <a:cubicBezTo>
                    <a:pt x="2089" y="137"/>
                    <a:pt x="1769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243825" y="5276425"/>
              <a:ext cx="70525" cy="73175"/>
            </a:xfrm>
            <a:custGeom>
              <a:avLst/>
              <a:gdLst/>
              <a:ahLst/>
              <a:cxnLst/>
              <a:rect l="l" t="t" r="r" b="b"/>
              <a:pathLst>
                <a:path w="2821" h="2927" extrusionOk="0">
                  <a:moveTo>
                    <a:pt x="92" y="0"/>
                  </a:moveTo>
                  <a:lnTo>
                    <a:pt x="1129" y="1402"/>
                  </a:lnTo>
                  <a:lnTo>
                    <a:pt x="1" y="2927"/>
                  </a:lnTo>
                  <a:lnTo>
                    <a:pt x="565" y="2927"/>
                  </a:lnTo>
                  <a:lnTo>
                    <a:pt x="1403" y="1783"/>
                  </a:lnTo>
                  <a:lnTo>
                    <a:pt x="2257" y="2927"/>
                  </a:lnTo>
                  <a:lnTo>
                    <a:pt x="2821" y="2927"/>
                  </a:lnTo>
                  <a:lnTo>
                    <a:pt x="1708" y="1418"/>
                  </a:lnTo>
                  <a:lnTo>
                    <a:pt x="2775" y="0"/>
                  </a:lnTo>
                  <a:lnTo>
                    <a:pt x="2211" y="0"/>
                  </a:lnTo>
                  <a:lnTo>
                    <a:pt x="1434" y="1052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4322725" y="5276425"/>
              <a:ext cx="70900" cy="101000"/>
            </a:xfrm>
            <a:custGeom>
              <a:avLst/>
              <a:gdLst/>
              <a:ahLst/>
              <a:cxnLst/>
              <a:rect l="l" t="t" r="r" b="b"/>
              <a:pathLst>
                <a:path w="2836" h="4040" extrusionOk="0">
                  <a:moveTo>
                    <a:pt x="0" y="0"/>
                  </a:moveTo>
                  <a:lnTo>
                    <a:pt x="1174" y="2881"/>
                  </a:lnTo>
                  <a:lnTo>
                    <a:pt x="1098" y="3094"/>
                  </a:lnTo>
                  <a:cubicBezTo>
                    <a:pt x="1006" y="3323"/>
                    <a:pt x="930" y="3475"/>
                    <a:pt x="854" y="3536"/>
                  </a:cubicBezTo>
                  <a:cubicBezTo>
                    <a:pt x="778" y="3597"/>
                    <a:pt x="671" y="3628"/>
                    <a:pt x="549" y="3628"/>
                  </a:cubicBezTo>
                  <a:lnTo>
                    <a:pt x="259" y="3628"/>
                  </a:lnTo>
                  <a:lnTo>
                    <a:pt x="259" y="4039"/>
                  </a:lnTo>
                  <a:lnTo>
                    <a:pt x="641" y="4039"/>
                  </a:lnTo>
                  <a:cubicBezTo>
                    <a:pt x="869" y="4039"/>
                    <a:pt x="1037" y="3979"/>
                    <a:pt x="1159" y="3872"/>
                  </a:cubicBezTo>
                  <a:cubicBezTo>
                    <a:pt x="1296" y="3765"/>
                    <a:pt x="1418" y="3536"/>
                    <a:pt x="1555" y="3186"/>
                  </a:cubicBezTo>
                  <a:lnTo>
                    <a:pt x="2836" y="0"/>
                  </a:lnTo>
                  <a:lnTo>
                    <a:pt x="2333" y="0"/>
                  </a:lnTo>
                  <a:lnTo>
                    <a:pt x="1418" y="228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410000" y="5274900"/>
              <a:ext cx="42700" cy="74700"/>
            </a:xfrm>
            <a:custGeom>
              <a:avLst/>
              <a:gdLst/>
              <a:ahLst/>
              <a:cxnLst/>
              <a:rect l="l" t="t" r="r" b="b"/>
              <a:pathLst>
                <a:path w="1708" h="2988" extrusionOk="0">
                  <a:moveTo>
                    <a:pt x="1463" y="0"/>
                  </a:moveTo>
                  <a:cubicBezTo>
                    <a:pt x="1220" y="0"/>
                    <a:pt x="1037" y="46"/>
                    <a:pt x="869" y="122"/>
                  </a:cubicBezTo>
                  <a:cubicBezTo>
                    <a:pt x="701" y="213"/>
                    <a:pt x="579" y="335"/>
                    <a:pt x="473" y="518"/>
                  </a:cubicBezTo>
                  <a:lnTo>
                    <a:pt x="473" y="61"/>
                  </a:lnTo>
                  <a:lnTo>
                    <a:pt x="0" y="61"/>
                  </a:lnTo>
                  <a:lnTo>
                    <a:pt x="0" y="2988"/>
                  </a:lnTo>
                  <a:lnTo>
                    <a:pt x="473" y="2988"/>
                  </a:lnTo>
                  <a:lnTo>
                    <a:pt x="473" y="1448"/>
                  </a:lnTo>
                  <a:cubicBezTo>
                    <a:pt x="473" y="1113"/>
                    <a:pt x="549" y="869"/>
                    <a:pt x="686" y="686"/>
                  </a:cubicBezTo>
                  <a:cubicBezTo>
                    <a:pt x="838" y="518"/>
                    <a:pt x="1052" y="427"/>
                    <a:pt x="1311" y="427"/>
                  </a:cubicBezTo>
                  <a:cubicBezTo>
                    <a:pt x="1387" y="427"/>
                    <a:pt x="1463" y="427"/>
                    <a:pt x="1524" y="442"/>
                  </a:cubicBezTo>
                  <a:cubicBezTo>
                    <a:pt x="1585" y="457"/>
                    <a:pt x="1646" y="488"/>
                    <a:pt x="1707" y="518"/>
                  </a:cubicBezTo>
                  <a:lnTo>
                    <a:pt x="1707" y="15"/>
                  </a:lnTo>
                  <a:cubicBezTo>
                    <a:pt x="1646" y="15"/>
                    <a:pt x="1601" y="0"/>
                    <a:pt x="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465250" y="5248225"/>
              <a:ext cx="11825" cy="101375"/>
            </a:xfrm>
            <a:custGeom>
              <a:avLst/>
              <a:gdLst/>
              <a:ahLst/>
              <a:cxnLst/>
              <a:rect l="l" t="t" r="r" b="b"/>
              <a:pathLst>
                <a:path w="473" h="4055" extrusionOk="0">
                  <a:moveTo>
                    <a:pt x="0" y="0"/>
                  </a:moveTo>
                  <a:lnTo>
                    <a:pt x="0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0" y="1128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4501825" y="5248225"/>
              <a:ext cx="65200" cy="103275"/>
            </a:xfrm>
            <a:custGeom>
              <a:avLst/>
              <a:gdLst/>
              <a:ahLst/>
              <a:cxnLst/>
              <a:rect l="l" t="t" r="r" b="b"/>
              <a:pathLst>
                <a:path w="2608" h="4131" extrusionOk="0">
                  <a:moveTo>
                    <a:pt x="1296" y="1463"/>
                  </a:moveTo>
                  <a:cubicBezTo>
                    <a:pt x="1540" y="1463"/>
                    <a:pt x="1738" y="1570"/>
                    <a:pt x="1891" y="1768"/>
                  </a:cubicBezTo>
                  <a:cubicBezTo>
                    <a:pt x="2043" y="1966"/>
                    <a:pt x="2104" y="2241"/>
                    <a:pt x="2104" y="2591"/>
                  </a:cubicBezTo>
                  <a:cubicBezTo>
                    <a:pt x="2104" y="2942"/>
                    <a:pt x="2043" y="3216"/>
                    <a:pt x="1891" y="3430"/>
                  </a:cubicBezTo>
                  <a:cubicBezTo>
                    <a:pt x="1738" y="3628"/>
                    <a:pt x="1540" y="3719"/>
                    <a:pt x="1296" y="3719"/>
                  </a:cubicBezTo>
                  <a:cubicBezTo>
                    <a:pt x="1037" y="3719"/>
                    <a:pt x="839" y="3628"/>
                    <a:pt x="702" y="3430"/>
                  </a:cubicBezTo>
                  <a:cubicBezTo>
                    <a:pt x="549" y="3216"/>
                    <a:pt x="473" y="2942"/>
                    <a:pt x="473" y="2591"/>
                  </a:cubicBezTo>
                  <a:cubicBezTo>
                    <a:pt x="473" y="2241"/>
                    <a:pt x="549" y="1966"/>
                    <a:pt x="702" y="1768"/>
                  </a:cubicBezTo>
                  <a:cubicBezTo>
                    <a:pt x="839" y="1570"/>
                    <a:pt x="1037" y="1463"/>
                    <a:pt x="1296" y="1463"/>
                  </a:cubicBezTo>
                  <a:close/>
                  <a:moveTo>
                    <a:pt x="1" y="0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3613"/>
                  </a:lnTo>
                  <a:cubicBezTo>
                    <a:pt x="580" y="3780"/>
                    <a:pt x="702" y="3918"/>
                    <a:pt x="854" y="3994"/>
                  </a:cubicBezTo>
                  <a:cubicBezTo>
                    <a:pt x="1007" y="4085"/>
                    <a:pt x="1190" y="4131"/>
                    <a:pt x="1418" y="4131"/>
                  </a:cubicBezTo>
                  <a:cubicBezTo>
                    <a:pt x="1769" y="4131"/>
                    <a:pt x="2059" y="3979"/>
                    <a:pt x="2272" y="3704"/>
                  </a:cubicBezTo>
                  <a:cubicBezTo>
                    <a:pt x="2501" y="3430"/>
                    <a:pt x="2607" y="3049"/>
                    <a:pt x="2607" y="2591"/>
                  </a:cubicBezTo>
                  <a:cubicBezTo>
                    <a:pt x="2607" y="2134"/>
                    <a:pt x="2501" y="1768"/>
                    <a:pt x="2272" y="1479"/>
                  </a:cubicBezTo>
                  <a:cubicBezTo>
                    <a:pt x="2059" y="1204"/>
                    <a:pt x="1769" y="1067"/>
                    <a:pt x="1418" y="1067"/>
                  </a:cubicBezTo>
                  <a:cubicBezTo>
                    <a:pt x="1190" y="1067"/>
                    <a:pt x="1007" y="1098"/>
                    <a:pt x="854" y="1189"/>
                  </a:cubicBezTo>
                  <a:cubicBezTo>
                    <a:pt x="702" y="1280"/>
                    <a:pt x="580" y="1402"/>
                    <a:pt x="473" y="1570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4581475" y="5274900"/>
              <a:ext cx="67100" cy="76600"/>
            </a:xfrm>
            <a:custGeom>
              <a:avLst/>
              <a:gdLst/>
              <a:ahLst/>
              <a:cxnLst/>
              <a:rect l="l" t="t" r="r" b="b"/>
              <a:pathLst>
                <a:path w="2684" h="3064" extrusionOk="0">
                  <a:moveTo>
                    <a:pt x="1342" y="396"/>
                  </a:moveTo>
                  <a:cubicBezTo>
                    <a:pt x="1601" y="396"/>
                    <a:pt x="1799" y="503"/>
                    <a:pt x="1952" y="701"/>
                  </a:cubicBezTo>
                  <a:cubicBezTo>
                    <a:pt x="2104" y="915"/>
                    <a:pt x="2180" y="1189"/>
                    <a:pt x="2180" y="1524"/>
                  </a:cubicBezTo>
                  <a:cubicBezTo>
                    <a:pt x="2180" y="1875"/>
                    <a:pt x="2104" y="2149"/>
                    <a:pt x="1952" y="2348"/>
                  </a:cubicBezTo>
                  <a:cubicBezTo>
                    <a:pt x="1799" y="2546"/>
                    <a:pt x="1601" y="2652"/>
                    <a:pt x="1342" y="2652"/>
                  </a:cubicBezTo>
                  <a:cubicBezTo>
                    <a:pt x="1083" y="2652"/>
                    <a:pt x="885" y="2546"/>
                    <a:pt x="732" y="2348"/>
                  </a:cubicBezTo>
                  <a:cubicBezTo>
                    <a:pt x="580" y="2149"/>
                    <a:pt x="519" y="1875"/>
                    <a:pt x="519" y="1524"/>
                  </a:cubicBezTo>
                  <a:cubicBezTo>
                    <a:pt x="519" y="1174"/>
                    <a:pt x="580" y="899"/>
                    <a:pt x="732" y="701"/>
                  </a:cubicBezTo>
                  <a:cubicBezTo>
                    <a:pt x="885" y="503"/>
                    <a:pt x="1083" y="396"/>
                    <a:pt x="1342" y="396"/>
                  </a:cubicBezTo>
                  <a:close/>
                  <a:moveTo>
                    <a:pt x="1342" y="0"/>
                  </a:moveTo>
                  <a:cubicBezTo>
                    <a:pt x="930" y="0"/>
                    <a:pt x="595" y="137"/>
                    <a:pt x="366" y="396"/>
                  </a:cubicBezTo>
                  <a:cubicBezTo>
                    <a:pt x="122" y="671"/>
                    <a:pt x="1" y="1052"/>
                    <a:pt x="1" y="1524"/>
                  </a:cubicBezTo>
                  <a:cubicBezTo>
                    <a:pt x="1" y="2012"/>
                    <a:pt x="122" y="2378"/>
                    <a:pt x="366" y="2652"/>
                  </a:cubicBezTo>
                  <a:cubicBezTo>
                    <a:pt x="595" y="2927"/>
                    <a:pt x="930" y="3064"/>
                    <a:pt x="1342" y="3064"/>
                  </a:cubicBezTo>
                  <a:cubicBezTo>
                    <a:pt x="1769" y="3064"/>
                    <a:pt x="2089" y="2927"/>
                    <a:pt x="2333" y="2652"/>
                  </a:cubicBezTo>
                  <a:cubicBezTo>
                    <a:pt x="2561" y="2378"/>
                    <a:pt x="2683" y="2012"/>
                    <a:pt x="2683" y="1524"/>
                  </a:cubicBezTo>
                  <a:cubicBezTo>
                    <a:pt x="2683" y="1052"/>
                    <a:pt x="2561" y="671"/>
                    <a:pt x="2333" y="396"/>
                  </a:cubicBezTo>
                  <a:cubicBezTo>
                    <a:pt x="2089" y="137"/>
                    <a:pt x="1769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4667975" y="5274900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418" y="0"/>
                  </a:moveTo>
                  <a:cubicBezTo>
                    <a:pt x="1220" y="0"/>
                    <a:pt x="1037" y="46"/>
                    <a:pt x="885" y="122"/>
                  </a:cubicBezTo>
                  <a:cubicBezTo>
                    <a:pt x="732" y="213"/>
                    <a:pt x="595" y="351"/>
                    <a:pt x="489" y="518"/>
                  </a:cubicBezTo>
                  <a:lnTo>
                    <a:pt x="489" y="61"/>
                  </a:lnTo>
                  <a:lnTo>
                    <a:pt x="1" y="61"/>
                  </a:lnTo>
                  <a:lnTo>
                    <a:pt x="1" y="2988"/>
                  </a:lnTo>
                  <a:lnTo>
                    <a:pt x="489" y="2988"/>
                  </a:lnTo>
                  <a:lnTo>
                    <a:pt x="489" y="1341"/>
                  </a:lnTo>
                  <a:cubicBezTo>
                    <a:pt x="489" y="1052"/>
                    <a:pt x="565" y="823"/>
                    <a:pt x="702" y="656"/>
                  </a:cubicBezTo>
                  <a:cubicBezTo>
                    <a:pt x="854" y="488"/>
                    <a:pt x="1068" y="412"/>
                    <a:pt x="1312" y="412"/>
                  </a:cubicBezTo>
                  <a:cubicBezTo>
                    <a:pt x="1540" y="412"/>
                    <a:pt x="1693" y="488"/>
                    <a:pt x="1799" y="625"/>
                  </a:cubicBezTo>
                  <a:cubicBezTo>
                    <a:pt x="1906" y="762"/>
                    <a:pt x="1967" y="960"/>
                    <a:pt x="1967" y="1235"/>
                  </a:cubicBezTo>
                  <a:lnTo>
                    <a:pt x="1967" y="2988"/>
                  </a:lnTo>
                  <a:lnTo>
                    <a:pt x="2440" y="2988"/>
                  </a:lnTo>
                  <a:lnTo>
                    <a:pt x="2440" y="1220"/>
                  </a:lnTo>
                  <a:cubicBezTo>
                    <a:pt x="2440" y="823"/>
                    <a:pt x="2363" y="518"/>
                    <a:pt x="2181" y="305"/>
                  </a:cubicBezTo>
                  <a:cubicBezTo>
                    <a:pt x="2013" y="107"/>
                    <a:pt x="1754" y="0"/>
                    <a:pt x="1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4751825" y="5276425"/>
              <a:ext cx="61000" cy="75075"/>
            </a:xfrm>
            <a:custGeom>
              <a:avLst/>
              <a:gdLst/>
              <a:ahLst/>
              <a:cxnLst/>
              <a:rect l="l" t="t" r="r" b="b"/>
              <a:pathLst>
                <a:path w="2440" h="3003" extrusionOk="0">
                  <a:moveTo>
                    <a:pt x="0" y="0"/>
                  </a:moveTo>
                  <a:lnTo>
                    <a:pt x="0" y="1768"/>
                  </a:lnTo>
                  <a:cubicBezTo>
                    <a:pt x="0" y="2180"/>
                    <a:pt x="76" y="2469"/>
                    <a:pt x="259" y="2683"/>
                  </a:cubicBezTo>
                  <a:cubicBezTo>
                    <a:pt x="427" y="2896"/>
                    <a:pt x="686" y="3003"/>
                    <a:pt x="1022" y="3003"/>
                  </a:cubicBezTo>
                  <a:cubicBezTo>
                    <a:pt x="1220" y="3003"/>
                    <a:pt x="1403" y="2957"/>
                    <a:pt x="1555" y="2866"/>
                  </a:cubicBezTo>
                  <a:cubicBezTo>
                    <a:pt x="1708" y="2790"/>
                    <a:pt x="1845" y="2652"/>
                    <a:pt x="1967" y="2469"/>
                  </a:cubicBezTo>
                  <a:lnTo>
                    <a:pt x="1967" y="2927"/>
                  </a:lnTo>
                  <a:lnTo>
                    <a:pt x="2439" y="2927"/>
                  </a:lnTo>
                  <a:lnTo>
                    <a:pt x="2439" y="0"/>
                  </a:lnTo>
                  <a:lnTo>
                    <a:pt x="1967" y="0"/>
                  </a:lnTo>
                  <a:lnTo>
                    <a:pt x="1967" y="1662"/>
                  </a:lnTo>
                  <a:cubicBezTo>
                    <a:pt x="1967" y="1951"/>
                    <a:pt x="1890" y="2165"/>
                    <a:pt x="1738" y="2332"/>
                  </a:cubicBezTo>
                  <a:cubicBezTo>
                    <a:pt x="1586" y="2500"/>
                    <a:pt x="1387" y="2576"/>
                    <a:pt x="1128" y="2576"/>
                  </a:cubicBezTo>
                  <a:cubicBezTo>
                    <a:pt x="900" y="2576"/>
                    <a:pt x="747" y="2515"/>
                    <a:pt x="640" y="2378"/>
                  </a:cubicBezTo>
                  <a:cubicBezTo>
                    <a:pt x="534" y="2241"/>
                    <a:pt x="473" y="2027"/>
                    <a:pt x="473" y="1753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4832225" y="5274900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64" y="0"/>
                  </a:moveTo>
                  <a:cubicBezTo>
                    <a:pt x="1022" y="0"/>
                    <a:pt x="656" y="137"/>
                    <a:pt x="397" y="412"/>
                  </a:cubicBezTo>
                  <a:cubicBezTo>
                    <a:pt x="138" y="671"/>
                    <a:pt x="1" y="1052"/>
                    <a:pt x="1" y="1524"/>
                  </a:cubicBezTo>
                  <a:cubicBezTo>
                    <a:pt x="1" y="1997"/>
                    <a:pt x="138" y="2363"/>
                    <a:pt x="397" y="2652"/>
                  </a:cubicBezTo>
                  <a:cubicBezTo>
                    <a:pt x="656" y="2927"/>
                    <a:pt x="1007" y="3064"/>
                    <a:pt x="1433" y="3064"/>
                  </a:cubicBezTo>
                  <a:cubicBezTo>
                    <a:pt x="1601" y="3064"/>
                    <a:pt x="1754" y="3049"/>
                    <a:pt x="1891" y="3018"/>
                  </a:cubicBezTo>
                  <a:cubicBezTo>
                    <a:pt x="2043" y="2988"/>
                    <a:pt x="2180" y="2927"/>
                    <a:pt x="2318" y="2866"/>
                  </a:cubicBezTo>
                  <a:lnTo>
                    <a:pt x="2318" y="2424"/>
                  </a:lnTo>
                  <a:cubicBezTo>
                    <a:pt x="2180" y="2500"/>
                    <a:pt x="2043" y="2561"/>
                    <a:pt x="1906" y="2591"/>
                  </a:cubicBezTo>
                  <a:cubicBezTo>
                    <a:pt x="1769" y="2637"/>
                    <a:pt x="1632" y="2652"/>
                    <a:pt x="1494" y="2652"/>
                  </a:cubicBezTo>
                  <a:cubicBezTo>
                    <a:pt x="1174" y="2652"/>
                    <a:pt x="946" y="2561"/>
                    <a:pt x="763" y="2363"/>
                  </a:cubicBezTo>
                  <a:cubicBezTo>
                    <a:pt x="595" y="2165"/>
                    <a:pt x="504" y="1890"/>
                    <a:pt x="504" y="1524"/>
                  </a:cubicBezTo>
                  <a:cubicBezTo>
                    <a:pt x="504" y="1174"/>
                    <a:pt x="595" y="899"/>
                    <a:pt x="763" y="701"/>
                  </a:cubicBezTo>
                  <a:cubicBezTo>
                    <a:pt x="946" y="503"/>
                    <a:pt x="1174" y="396"/>
                    <a:pt x="1494" y="396"/>
                  </a:cubicBezTo>
                  <a:cubicBezTo>
                    <a:pt x="1632" y="396"/>
                    <a:pt x="1769" y="427"/>
                    <a:pt x="1906" y="457"/>
                  </a:cubicBezTo>
                  <a:cubicBezTo>
                    <a:pt x="2043" y="503"/>
                    <a:pt x="2180" y="549"/>
                    <a:pt x="2318" y="625"/>
                  </a:cubicBezTo>
                  <a:lnTo>
                    <a:pt x="2318" y="183"/>
                  </a:lnTo>
                  <a:cubicBezTo>
                    <a:pt x="2180" y="122"/>
                    <a:pt x="2043" y="76"/>
                    <a:pt x="1906" y="46"/>
                  </a:cubicBezTo>
                  <a:cubicBezTo>
                    <a:pt x="1769" y="15"/>
                    <a:pt x="1616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4910725" y="5248225"/>
              <a:ext cx="12225" cy="101375"/>
            </a:xfrm>
            <a:custGeom>
              <a:avLst/>
              <a:gdLst/>
              <a:ahLst/>
              <a:cxnLst/>
              <a:rect l="l" t="t" r="r" b="b"/>
              <a:pathLst>
                <a:path w="489" h="4055" extrusionOk="0">
                  <a:moveTo>
                    <a:pt x="1" y="0"/>
                  </a:moveTo>
                  <a:lnTo>
                    <a:pt x="1" y="4055"/>
                  </a:lnTo>
                  <a:lnTo>
                    <a:pt x="489" y="405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4942750" y="5274900"/>
              <a:ext cx="67475" cy="76600"/>
            </a:xfrm>
            <a:custGeom>
              <a:avLst/>
              <a:gdLst/>
              <a:ahLst/>
              <a:cxnLst/>
              <a:rect l="l" t="t" r="r" b="b"/>
              <a:pathLst>
                <a:path w="2699" h="3064" extrusionOk="0">
                  <a:moveTo>
                    <a:pt x="1433" y="396"/>
                  </a:moveTo>
                  <a:cubicBezTo>
                    <a:pt x="1677" y="396"/>
                    <a:pt x="1860" y="473"/>
                    <a:pt x="1997" y="640"/>
                  </a:cubicBezTo>
                  <a:cubicBezTo>
                    <a:pt x="2149" y="793"/>
                    <a:pt x="2226" y="1006"/>
                    <a:pt x="2226" y="1265"/>
                  </a:cubicBezTo>
                  <a:lnTo>
                    <a:pt x="518" y="1265"/>
                  </a:lnTo>
                  <a:cubicBezTo>
                    <a:pt x="534" y="991"/>
                    <a:pt x="625" y="777"/>
                    <a:pt x="793" y="625"/>
                  </a:cubicBezTo>
                  <a:cubicBezTo>
                    <a:pt x="945" y="473"/>
                    <a:pt x="1159" y="396"/>
                    <a:pt x="1433" y="396"/>
                  </a:cubicBezTo>
                  <a:close/>
                  <a:moveTo>
                    <a:pt x="1433" y="0"/>
                  </a:moveTo>
                  <a:cubicBezTo>
                    <a:pt x="991" y="0"/>
                    <a:pt x="640" y="137"/>
                    <a:pt x="381" y="412"/>
                  </a:cubicBezTo>
                  <a:cubicBezTo>
                    <a:pt x="122" y="701"/>
                    <a:pt x="0" y="1082"/>
                    <a:pt x="0" y="1555"/>
                  </a:cubicBezTo>
                  <a:cubicBezTo>
                    <a:pt x="0" y="2012"/>
                    <a:pt x="137" y="2378"/>
                    <a:pt x="412" y="2652"/>
                  </a:cubicBezTo>
                  <a:cubicBezTo>
                    <a:pt x="671" y="2927"/>
                    <a:pt x="1052" y="3064"/>
                    <a:pt x="1509" y="3064"/>
                  </a:cubicBezTo>
                  <a:cubicBezTo>
                    <a:pt x="1692" y="3064"/>
                    <a:pt x="1875" y="3033"/>
                    <a:pt x="2058" y="3003"/>
                  </a:cubicBezTo>
                  <a:cubicBezTo>
                    <a:pt x="2241" y="2957"/>
                    <a:pt x="2424" y="2912"/>
                    <a:pt x="2592" y="2835"/>
                  </a:cubicBezTo>
                  <a:lnTo>
                    <a:pt x="2592" y="2378"/>
                  </a:lnTo>
                  <a:cubicBezTo>
                    <a:pt x="2424" y="2469"/>
                    <a:pt x="2241" y="2546"/>
                    <a:pt x="2073" y="2591"/>
                  </a:cubicBezTo>
                  <a:cubicBezTo>
                    <a:pt x="1906" y="2637"/>
                    <a:pt x="1723" y="2652"/>
                    <a:pt x="1540" y="2652"/>
                  </a:cubicBezTo>
                  <a:cubicBezTo>
                    <a:pt x="1220" y="2652"/>
                    <a:pt x="976" y="2561"/>
                    <a:pt x="793" y="2393"/>
                  </a:cubicBezTo>
                  <a:cubicBezTo>
                    <a:pt x="625" y="2226"/>
                    <a:pt x="518" y="1966"/>
                    <a:pt x="503" y="1646"/>
                  </a:cubicBezTo>
                  <a:lnTo>
                    <a:pt x="2698" y="1646"/>
                  </a:lnTo>
                  <a:lnTo>
                    <a:pt x="2698" y="1402"/>
                  </a:lnTo>
                  <a:cubicBezTo>
                    <a:pt x="2698" y="976"/>
                    <a:pt x="2592" y="625"/>
                    <a:pt x="2363" y="381"/>
                  </a:cubicBezTo>
                  <a:cubicBezTo>
                    <a:pt x="2134" y="122"/>
                    <a:pt x="1814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5030000" y="5248225"/>
              <a:ext cx="11850" cy="101375"/>
            </a:xfrm>
            <a:custGeom>
              <a:avLst/>
              <a:gdLst/>
              <a:ahLst/>
              <a:cxnLst/>
              <a:rect l="l" t="t" r="r" b="b"/>
              <a:pathLst>
                <a:path w="474" h="4055" extrusionOk="0">
                  <a:moveTo>
                    <a:pt x="1" y="0"/>
                  </a:moveTo>
                  <a:lnTo>
                    <a:pt x="1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1" y="1128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5061650" y="5274900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79" y="0"/>
                  </a:moveTo>
                  <a:cubicBezTo>
                    <a:pt x="1021" y="0"/>
                    <a:pt x="656" y="137"/>
                    <a:pt x="396" y="412"/>
                  </a:cubicBezTo>
                  <a:cubicBezTo>
                    <a:pt x="137" y="671"/>
                    <a:pt x="0" y="1052"/>
                    <a:pt x="0" y="1524"/>
                  </a:cubicBezTo>
                  <a:cubicBezTo>
                    <a:pt x="0" y="1997"/>
                    <a:pt x="137" y="2363"/>
                    <a:pt x="396" y="2652"/>
                  </a:cubicBezTo>
                  <a:cubicBezTo>
                    <a:pt x="656" y="2927"/>
                    <a:pt x="1006" y="3064"/>
                    <a:pt x="1448" y="3064"/>
                  </a:cubicBezTo>
                  <a:cubicBezTo>
                    <a:pt x="1601" y="3064"/>
                    <a:pt x="1753" y="3049"/>
                    <a:pt x="1905" y="3018"/>
                  </a:cubicBezTo>
                  <a:cubicBezTo>
                    <a:pt x="2043" y="2988"/>
                    <a:pt x="2180" y="2927"/>
                    <a:pt x="2317" y="2866"/>
                  </a:cubicBezTo>
                  <a:lnTo>
                    <a:pt x="2317" y="2424"/>
                  </a:lnTo>
                  <a:cubicBezTo>
                    <a:pt x="2180" y="2500"/>
                    <a:pt x="2043" y="2561"/>
                    <a:pt x="1905" y="2591"/>
                  </a:cubicBezTo>
                  <a:cubicBezTo>
                    <a:pt x="1768" y="2637"/>
                    <a:pt x="1631" y="2652"/>
                    <a:pt x="1494" y="2652"/>
                  </a:cubicBezTo>
                  <a:cubicBezTo>
                    <a:pt x="1189" y="2652"/>
                    <a:pt x="945" y="2561"/>
                    <a:pt x="777" y="2363"/>
                  </a:cubicBezTo>
                  <a:cubicBezTo>
                    <a:pt x="595" y="2165"/>
                    <a:pt x="518" y="1890"/>
                    <a:pt x="518" y="1524"/>
                  </a:cubicBezTo>
                  <a:cubicBezTo>
                    <a:pt x="518" y="1174"/>
                    <a:pt x="595" y="899"/>
                    <a:pt x="777" y="701"/>
                  </a:cubicBezTo>
                  <a:cubicBezTo>
                    <a:pt x="945" y="503"/>
                    <a:pt x="1189" y="396"/>
                    <a:pt x="1494" y="396"/>
                  </a:cubicBezTo>
                  <a:cubicBezTo>
                    <a:pt x="1631" y="396"/>
                    <a:pt x="1768" y="427"/>
                    <a:pt x="1905" y="457"/>
                  </a:cubicBezTo>
                  <a:cubicBezTo>
                    <a:pt x="2043" y="503"/>
                    <a:pt x="2180" y="549"/>
                    <a:pt x="2317" y="625"/>
                  </a:cubicBezTo>
                  <a:lnTo>
                    <a:pt x="2317" y="183"/>
                  </a:lnTo>
                  <a:cubicBezTo>
                    <a:pt x="2180" y="122"/>
                    <a:pt x="2043" y="76"/>
                    <a:pt x="1905" y="46"/>
                  </a:cubicBezTo>
                  <a:cubicBezTo>
                    <a:pt x="1768" y="15"/>
                    <a:pt x="1616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5178250" y="5274900"/>
              <a:ext cx="61375" cy="76600"/>
            </a:xfrm>
            <a:custGeom>
              <a:avLst/>
              <a:gdLst/>
              <a:ahLst/>
              <a:cxnLst/>
              <a:rect l="l" t="t" r="r" b="b"/>
              <a:pathLst>
                <a:path w="2455" h="3064" extrusionOk="0">
                  <a:moveTo>
                    <a:pt x="1982" y="1524"/>
                  </a:moveTo>
                  <a:lnTo>
                    <a:pt x="1982" y="1631"/>
                  </a:lnTo>
                  <a:cubicBezTo>
                    <a:pt x="1982" y="1936"/>
                    <a:pt x="1906" y="2180"/>
                    <a:pt x="1738" y="2378"/>
                  </a:cubicBezTo>
                  <a:cubicBezTo>
                    <a:pt x="1586" y="2561"/>
                    <a:pt x="1372" y="2652"/>
                    <a:pt x="1098" y="2652"/>
                  </a:cubicBezTo>
                  <a:cubicBezTo>
                    <a:pt x="915" y="2652"/>
                    <a:pt x="763" y="2607"/>
                    <a:pt x="641" y="2515"/>
                  </a:cubicBezTo>
                  <a:cubicBezTo>
                    <a:pt x="534" y="2408"/>
                    <a:pt x="473" y="2271"/>
                    <a:pt x="473" y="2104"/>
                  </a:cubicBezTo>
                  <a:cubicBezTo>
                    <a:pt x="473" y="1890"/>
                    <a:pt x="549" y="1738"/>
                    <a:pt x="702" y="1646"/>
                  </a:cubicBezTo>
                  <a:cubicBezTo>
                    <a:pt x="854" y="1555"/>
                    <a:pt x="1113" y="1524"/>
                    <a:pt x="1510" y="1524"/>
                  </a:cubicBezTo>
                  <a:close/>
                  <a:moveTo>
                    <a:pt x="1205" y="0"/>
                  </a:moveTo>
                  <a:cubicBezTo>
                    <a:pt x="1052" y="0"/>
                    <a:pt x="885" y="15"/>
                    <a:pt x="717" y="46"/>
                  </a:cubicBezTo>
                  <a:cubicBezTo>
                    <a:pt x="565" y="76"/>
                    <a:pt x="382" y="137"/>
                    <a:pt x="214" y="198"/>
                  </a:cubicBezTo>
                  <a:lnTo>
                    <a:pt x="214" y="640"/>
                  </a:lnTo>
                  <a:cubicBezTo>
                    <a:pt x="351" y="564"/>
                    <a:pt x="504" y="503"/>
                    <a:pt x="671" y="457"/>
                  </a:cubicBezTo>
                  <a:cubicBezTo>
                    <a:pt x="824" y="427"/>
                    <a:pt x="991" y="396"/>
                    <a:pt x="1159" y="396"/>
                  </a:cubicBezTo>
                  <a:cubicBezTo>
                    <a:pt x="1418" y="396"/>
                    <a:pt x="1616" y="457"/>
                    <a:pt x="1769" y="579"/>
                  </a:cubicBezTo>
                  <a:cubicBezTo>
                    <a:pt x="1906" y="701"/>
                    <a:pt x="1982" y="869"/>
                    <a:pt x="1982" y="1098"/>
                  </a:cubicBezTo>
                  <a:lnTo>
                    <a:pt x="1982" y="1143"/>
                  </a:lnTo>
                  <a:lnTo>
                    <a:pt x="1311" y="1143"/>
                  </a:lnTo>
                  <a:cubicBezTo>
                    <a:pt x="869" y="1143"/>
                    <a:pt x="549" y="1220"/>
                    <a:pt x="321" y="1387"/>
                  </a:cubicBezTo>
                  <a:cubicBezTo>
                    <a:pt x="107" y="1555"/>
                    <a:pt x="1" y="1799"/>
                    <a:pt x="1" y="2134"/>
                  </a:cubicBezTo>
                  <a:cubicBezTo>
                    <a:pt x="1" y="2408"/>
                    <a:pt x="92" y="2637"/>
                    <a:pt x="260" y="2805"/>
                  </a:cubicBezTo>
                  <a:cubicBezTo>
                    <a:pt x="443" y="2972"/>
                    <a:pt x="671" y="3064"/>
                    <a:pt x="976" y="3064"/>
                  </a:cubicBezTo>
                  <a:cubicBezTo>
                    <a:pt x="1205" y="3064"/>
                    <a:pt x="1418" y="3018"/>
                    <a:pt x="1571" y="2927"/>
                  </a:cubicBezTo>
                  <a:cubicBezTo>
                    <a:pt x="1738" y="2851"/>
                    <a:pt x="1875" y="2713"/>
                    <a:pt x="1982" y="2546"/>
                  </a:cubicBezTo>
                  <a:lnTo>
                    <a:pt x="1982" y="2988"/>
                  </a:lnTo>
                  <a:lnTo>
                    <a:pt x="2455" y="2988"/>
                  </a:lnTo>
                  <a:lnTo>
                    <a:pt x="2455" y="1326"/>
                  </a:lnTo>
                  <a:cubicBezTo>
                    <a:pt x="2455" y="869"/>
                    <a:pt x="2363" y="549"/>
                    <a:pt x="2150" y="320"/>
                  </a:cubicBezTo>
                  <a:cubicBezTo>
                    <a:pt x="1936" y="107"/>
                    <a:pt x="1632" y="0"/>
                    <a:pt x="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5259425" y="5274900"/>
              <a:ext cx="57575" cy="76600"/>
            </a:xfrm>
            <a:custGeom>
              <a:avLst/>
              <a:gdLst/>
              <a:ahLst/>
              <a:cxnLst/>
              <a:rect l="l" t="t" r="r" b="b"/>
              <a:pathLst>
                <a:path w="2303" h="3064" extrusionOk="0">
                  <a:moveTo>
                    <a:pt x="1464" y="0"/>
                  </a:moveTo>
                  <a:cubicBezTo>
                    <a:pt x="1006" y="0"/>
                    <a:pt x="641" y="137"/>
                    <a:pt x="381" y="412"/>
                  </a:cubicBezTo>
                  <a:cubicBezTo>
                    <a:pt x="122" y="671"/>
                    <a:pt x="0" y="1052"/>
                    <a:pt x="0" y="1524"/>
                  </a:cubicBezTo>
                  <a:cubicBezTo>
                    <a:pt x="0" y="1997"/>
                    <a:pt x="122" y="2363"/>
                    <a:pt x="381" y="2652"/>
                  </a:cubicBezTo>
                  <a:cubicBezTo>
                    <a:pt x="641" y="2927"/>
                    <a:pt x="991" y="3064"/>
                    <a:pt x="1433" y="3064"/>
                  </a:cubicBezTo>
                  <a:cubicBezTo>
                    <a:pt x="1586" y="3064"/>
                    <a:pt x="1738" y="3049"/>
                    <a:pt x="1890" y="3018"/>
                  </a:cubicBezTo>
                  <a:cubicBezTo>
                    <a:pt x="2028" y="2988"/>
                    <a:pt x="2165" y="2927"/>
                    <a:pt x="2302" y="2866"/>
                  </a:cubicBezTo>
                  <a:lnTo>
                    <a:pt x="2302" y="2424"/>
                  </a:lnTo>
                  <a:cubicBezTo>
                    <a:pt x="2165" y="2500"/>
                    <a:pt x="2028" y="2561"/>
                    <a:pt x="1890" y="2591"/>
                  </a:cubicBezTo>
                  <a:cubicBezTo>
                    <a:pt x="1753" y="2637"/>
                    <a:pt x="1616" y="2652"/>
                    <a:pt x="1479" y="2652"/>
                  </a:cubicBezTo>
                  <a:cubicBezTo>
                    <a:pt x="1174" y="2652"/>
                    <a:pt x="930" y="2561"/>
                    <a:pt x="762" y="2363"/>
                  </a:cubicBezTo>
                  <a:cubicBezTo>
                    <a:pt x="580" y="2165"/>
                    <a:pt x="503" y="1890"/>
                    <a:pt x="503" y="1524"/>
                  </a:cubicBezTo>
                  <a:cubicBezTo>
                    <a:pt x="503" y="1174"/>
                    <a:pt x="580" y="899"/>
                    <a:pt x="762" y="701"/>
                  </a:cubicBezTo>
                  <a:cubicBezTo>
                    <a:pt x="930" y="503"/>
                    <a:pt x="1174" y="396"/>
                    <a:pt x="1479" y="396"/>
                  </a:cubicBezTo>
                  <a:cubicBezTo>
                    <a:pt x="1616" y="396"/>
                    <a:pt x="1753" y="427"/>
                    <a:pt x="1890" y="457"/>
                  </a:cubicBezTo>
                  <a:cubicBezTo>
                    <a:pt x="2028" y="503"/>
                    <a:pt x="2165" y="549"/>
                    <a:pt x="2302" y="625"/>
                  </a:cubicBezTo>
                  <a:lnTo>
                    <a:pt x="2302" y="183"/>
                  </a:lnTo>
                  <a:cubicBezTo>
                    <a:pt x="2165" y="122"/>
                    <a:pt x="2028" y="76"/>
                    <a:pt x="1890" y="46"/>
                  </a:cubicBezTo>
                  <a:cubicBezTo>
                    <a:pt x="1753" y="15"/>
                    <a:pt x="160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5337925" y="5248225"/>
              <a:ext cx="11825" cy="101375"/>
            </a:xfrm>
            <a:custGeom>
              <a:avLst/>
              <a:gdLst/>
              <a:ahLst/>
              <a:cxnLst/>
              <a:rect l="l" t="t" r="r" b="b"/>
              <a:pathLst>
                <a:path w="473" h="4055" extrusionOk="0">
                  <a:moveTo>
                    <a:pt x="0" y="0"/>
                  </a:moveTo>
                  <a:lnTo>
                    <a:pt x="0" y="610"/>
                  </a:lnTo>
                  <a:lnTo>
                    <a:pt x="473" y="610"/>
                  </a:lnTo>
                  <a:lnTo>
                    <a:pt x="473" y="0"/>
                  </a:lnTo>
                  <a:close/>
                  <a:moveTo>
                    <a:pt x="0" y="1128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5369550" y="5248225"/>
              <a:ext cx="65200" cy="103275"/>
            </a:xfrm>
            <a:custGeom>
              <a:avLst/>
              <a:gdLst/>
              <a:ahLst/>
              <a:cxnLst/>
              <a:rect l="l" t="t" r="r" b="b"/>
              <a:pathLst>
                <a:path w="2608" h="4131" extrusionOk="0">
                  <a:moveTo>
                    <a:pt x="1312" y="1463"/>
                  </a:moveTo>
                  <a:cubicBezTo>
                    <a:pt x="1571" y="1463"/>
                    <a:pt x="1769" y="1570"/>
                    <a:pt x="1921" y="1768"/>
                  </a:cubicBezTo>
                  <a:cubicBezTo>
                    <a:pt x="2058" y="1966"/>
                    <a:pt x="2135" y="2241"/>
                    <a:pt x="2135" y="2591"/>
                  </a:cubicBezTo>
                  <a:cubicBezTo>
                    <a:pt x="2135" y="2942"/>
                    <a:pt x="2058" y="3216"/>
                    <a:pt x="1921" y="3430"/>
                  </a:cubicBezTo>
                  <a:cubicBezTo>
                    <a:pt x="1769" y="3628"/>
                    <a:pt x="1571" y="3719"/>
                    <a:pt x="1312" y="3719"/>
                  </a:cubicBezTo>
                  <a:cubicBezTo>
                    <a:pt x="1068" y="3719"/>
                    <a:pt x="854" y="3628"/>
                    <a:pt x="717" y="3430"/>
                  </a:cubicBezTo>
                  <a:cubicBezTo>
                    <a:pt x="565" y="3216"/>
                    <a:pt x="504" y="2942"/>
                    <a:pt x="504" y="2591"/>
                  </a:cubicBezTo>
                  <a:cubicBezTo>
                    <a:pt x="504" y="2241"/>
                    <a:pt x="565" y="1966"/>
                    <a:pt x="717" y="1768"/>
                  </a:cubicBezTo>
                  <a:cubicBezTo>
                    <a:pt x="854" y="1570"/>
                    <a:pt x="1068" y="1463"/>
                    <a:pt x="1312" y="1463"/>
                  </a:cubicBezTo>
                  <a:close/>
                  <a:moveTo>
                    <a:pt x="2135" y="0"/>
                  </a:moveTo>
                  <a:lnTo>
                    <a:pt x="2135" y="1570"/>
                  </a:lnTo>
                  <a:cubicBezTo>
                    <a:pt x="2028" y="1402"/>
                    <a:pt x="1906" y="1280"/>
                    <a:pt x="1754" y="1189"/>
                  </a:cubicBezTo>
                  <a:cubicBezTo>
                    <a:pt x="1601" y="1098"/>
                    <a:pt x="1418" y="1067"/>
                    <a:pt x="1205" y="1067"/>
                  </a:cubicBezTo>
                  <a:cubicBezTo>
                    <a:pt x="839" y="1067"/>
                    <a:pt x="565" y="1204"/>
                    <a:pt x="336" y="1479"/>
                  </a:cubicBezTo>
                  <a:cubicBezTo>
                    <a:pt x="123" y="1768"/>
                    <a:pt x="1" y="2134"/>
                    <a:pt x="1" y="2591"/>
                  </a:cubicBezTo>
                  <a:cubicBezTo>
                    <a:pt x="1" y="3049"/>
                    <a:pt x="123" y="3430"/>
                    <a:pt x="336" y="3704"/>
                  </a:cubicBezTo>
                  <a:cubicBezTo>
                    <a:pt x="565" y="3979"/>
                    <a:pt x="839" y="4131"/>
                    <a:pt x="1205" y="4131"/>
                  </a:cubicBezTo>
                  <a:cubicBezTo>
                    <a:pt x="1418" y="4131"/>
                    <a:pt x="1601" y="4085"/>
                    <a:pt x="1754" y="3994"/>
                  </a:cubicBezTo>
                  <a:cubicBezTo>
                    <a:pt x="1906" y="3918"/>
                    <a:pt x="2028" y="3780"/>
                    <a:pt x="2135" y="3613"/>
                  </a:cubicBezTo>
                  <a:lnTo>
                    <a:pt x="2135" y="4055"/>
                  </a:lnTo>
                  <a:lnTo>
                    <a:pt x="2607" y="4055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115450" y="800200"/>
              <a:ext cx="73575" cy="97200"/>
            </a:xfrm>
            <a:custGeom>
              <a:avLst/>
              <a:gdLst/>
              <a:ahLst/>
              <a:cxnLst/>
              <a:rect l="l" t="t" r="r" b="b"/>
              <a:pathLst>
                <a:path w="2943" h="3888" extrusionOk="0">
                  <a:moveTo>
                    <a:pt x="1" y="1"/>
                  </a:moveTo>
                  <a:lnTo>
                    <a:pt x="1" y="3888"/>
                  </a:lnTo>
                  <a:lnTo>
                    <a:pt x="519" y="3888"/>
                  </a:lnTo>
                  <a:lnTo>
                    <a:pt x="519" y="641"/>
                  </a:lnTo>
                  <a:lnTo>
                    <a:pt x="2241" y="3888"/>
                  </a:lnTo>
                  <a:lnTo>
                    <a:pt x="2943" y="3888"/>
                  </a:lnTo>
                  <a:lnTo>
                    <a:pt x="2943" y="1"/>
                  </a:lnTo>
                  <a:lnTo>
                    <a:pt x="2440" y="1"/>
                  </a:lnTo>
                  <a:lnTo>
                    <a:pt x="2440" y="3263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213400" y="824600"/>
              <a:ext cx="61375" cy="74725"/>
            </a:xfrm>
            <a:custGeom>
              <a:avLst/>
              <a:gdLst/>
              <a:ahLst/>
              <a:cxnLst/>
              <a:rect l="l" t="t" r="r" b="b"/>
              <a:pathLst>
                <a:path w="2455" h="2989" extrusionOk="0">
                  <a:moveTo>
                    <a:pt x="0" y="0"/>
                  </a:moveTo>
                  <a:lnTo>
                    <a:pt x="0" y="1769"/>
                  </a:lnTo>
                  <a:cubicBezTo>
                    <a:pt x="0" y="2165"/>
                    <a:pt x="92" y="2470"/>
                    <a:pt x="259" y="2683"/>
                  </a:cubicBezTo>
                  <a:cubicBezTo>
                    <a:pt x="442" y="2881"/>
                    <a:pt x="701" y="2988"/>
                    <a:pt x="1037" y="2988"/>
                  </a:cubicBezTo>
                  <a:cubicBezTo>
                    <a:pt x="1235" y="2988"/>
                    <a:pt x="1418" y="2958"/>
                    <a:pt x="1570" y="2866"/>
                  </a:cubicBezTo>
                  <a:cubicBezTo>
                    <a:pt x="1723" y="2775"/>
                    <a:pt x="1860" y="2653"/>
                    <a:pt x="1967" y="2470"/>
                  </a:cubicBezTo>
                  <a:lnTo>
                    <a:pt x="1967" y="2912"/>
                  </a:lnTo>
                  <a:lnTo>
                    <a:pt x="2454" y="2912"/>
                  </a:lnTo>
                  <a:lnTo>
                    <a:pt x="2454" y="0"/>
                  </a:lnTo>
                  <a:lnTo>
                    <a:pt x="1967" y="0"/>
                  </a:lnTo>
                  <a:lnTo>
                    <a:pt x="1967" y="1647"/>
                  </a:lnTo>
                  <a:cubicBezTo>
                    <a:pt x="1967" y="1936"/>
                    <a:pt x="1890" y="2165"/>
                    <a:pt x="1738" y="2333"/>
                  </a:cubicBezTo>
                  <a:cubicBezTo>
                    <a:pt x="1601" y="2500"/>
                    <a:pt x="1387" y="2577"/>
                    <a:pt x="1128" y="2577"/>
                  </a:cubicBezTo>
                  <a:cubicBezTo>
                    <a:pt x="915" y="2577"/>
                    <a:pt x="747" y="2500"/>
                    <a:pt x="640" y="2363"/>
                  </a:cubicBezTo>
                  <a:cubicBezTo>
                    <a:pt x="534" y="2226"/>
                    <a:pt x="488" y="2028"/>
                    <a:pt x="488" y="1753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294175" y="822700"/>
              <a:ext cx="57575" cy="76625"/>
            </a:xfrm>
            <a:custGeom>
              <a:avLst/>
              <a:gdLst/>
              <a:ahLst/>
              <a:cxnLst/>
              <a:rect l="l" t="t" r="r" b="b"/>
              <a:pathLst>
                <a:path w="2303" h="3065" extrusionOk="0">
                  <a:moveTo>
                    <a:pt x="1464" y="0"/>
                  </a:moveTo>
                  <a:cubicBezTo>
                    <a:pt x="1007" y="0"/>
                    <a:pt x="656" y="137"/>
                    <a:pt x="382" y="412"/>
                  </a:cubicBezTo>
                  <a:cubicBezTo>
                    <a:pt x="123" y="686"/>
                    <a:pt x="1" y="1067"/>
                    <a:pt x="1" y="1540"/>
                  </a:cubicBezTo>
                  <a:cubicBezTo>
                    <a:pt x="1" y="2012"/>
                    <a:pt x="123" y="2378"/>
                    <a:pt x="382" y="2653"/>
                  </a:cubicBezTo>
                  <a:cubicBezTo>
                    <a:pt x="641" y="2927"/>
                    <a:pt x="992" y="3064"/>
                    <a:pt x="1434" y="3064"/>
                  </a:cubicBezTo>
                  <a:cubicBezTo>
                    <a:pt x="1601" y="3064"/>
                    <a:pt x="1754" y="3049"/>
                    <a:pt x="1891" y="3018"/>
                  </a:cubicBezTo>
                  <a:cubicBezTo>
                    <a:pt x="2028" y="2988"/>
                    <a:pt x="2165" y="2942"/>
                    <a:pt x="2302" y="2881"/>
                  </a:cubicBezTo>
                  <a:lnTo>
                    <a:pt x="2302" y="2439"/>
                  </a:lnTo>
                  <a:cubicBezTo>
                    <a:pt x="2165" y="2515"/>
                    <a:pt x="2028" y="2576"/>
                    <a:pt x="1891" y="2607"/>
                  </a:cubicBezTo>
                  <a:cubicBezTo>
                    <a:pt x="1754" y="2637"/>
                    <a:pt x="1617" y="2668"/>
                    <a:pt x="1479" y="2668"/>
                  </a:cubicBezTo>
                  <a:cubicBezTo>
                    <a:pt x="1174" y="2668"/>
                    <a:pt x="931" y="2561"/>
                    <a:pt x="763" y="2363"/>
                  </a:cubicBezTo>
                  <a:cubicBezTo>
                    <a:pt x="595" y="2165"/>
                    <a:pt x="504" y="1890"/>
                    <a:pt x="504" y="1540"/>
                  </a:cubicBezTo>
                  <a:cubicBezTo>
                    <a:pt x="504" y="1174"/>
                    <a:pt x="595" y="900"/>
                    <a:pt x="763" y="701"/>
                  </a:cubicBezTo>
                  <a:cubicBezTo>
                    <a:pt x="931" y="503"/>
                    <a:pt x="1174" y="412"/>
                    <a:pt x="1479" y="412"/>
                  </a:cubicBezTo>
                  <a:cubicBezTo>
                    <a:pt x="1617" y="412"/>
                    <a:pt x="1754" y="427"/>
                    <a:pt x="1891" y="473"/>
                  </a:cubicBezTo>
                  <a:cubicBezTo>
                    <a:pt x="2028" y="503"/>
                    <a:pt x="2165" y="564"/>
                    <a:pt x="2302" y="640"/>
                  </a:cubicBezTo>
                  <a:lnTo>
                    <a:pt x="2302" y="183"/>
                  </a:lnTo>
                  <a:cubicBezTo>
                    <a:pt x="2181" y="122"/>
                    <a:pt x="2043" y="76"/>
                    <a:pt x="1891" y="46"/>
                  </a:cubicBezTo>
                  <a:cubicBezTo>
                    <a:pt x="1754" y="16"/>
                    <a:pt x="1617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372675" y="796025"/>
              <a:ext cx="11850" cy="101375"/>
            </a:xfrm>
            <a:custGeom>
              <a:avLst/>
              <a:gdLst/>
              <a:ahLst/>
              <a:cxnLst/>
              <a:rect l="l" t="t" r="r" b="b"/>
              <a:pathLst>
                <a:path w="474" h="4055" extrusionOk="0">
                  <a:moveTo>
                    <a:pt x="1" y="0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404325" y="822700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48" y="412"/>
                  </a:moveTo>
                  <a:cubicBezTo>
                    <a:pt x="1677" y="412"/>
                    <a:pt x="1875" y="488"/>
                    <a:pt x="2012" y="640"/>
                  </a:cubicBezTo>
                  <a:cubicBezTo>
                    <a:pt x="2149" y="808"/>
                    <a:pt x="2226" y="1006"/>
                    <a:pt x="2226" y="1281"/>
                  </a:cubicBezTo>
                  <a:lnTo>
                    <a:pt x="518" y="1281"/>
                  </a:lnTo>
                  <a:cubicBezTo>
                    <a:pt x="549" y="1006"/>
                    <a:pt x="640" y="793"/>
                    <a:pt x="793" y="640"/>
                  </a:cubicBezTo>
                  <a:cubicBezTo>
                    <a:pt x="960" y="488"/>
                    <a:pt x="1174" y="412"/>
                    <a:pt x="1448" y="412"/>
                  </a:cubicBezTo>
                  <a:close/>
                  <a:moveTo>
                    <a:pt x="1433" y="0"/>
                  </a:moveTo>
                  <a:cubicBezTo>
                    <a:pt x="1006" y="0"/>
                    <a:pt x="655" y="153"/>
                    <a:pt x="396" y="427"/>
                  </a:cubicBezTo>
                  <a:cubicBezTo>
                    <a:pt x="137" y="701"/>
                    <a:pt x="0" y="1083"/>
                    <a:pt x="0" y="1570"/>
                  </a:cubicBezTo>
                  <a:cubicBezTo>
                    <a:pt x="0" y="2028"/>
                    <a:pt x="137" y="2393"/>
                    <a:pt x="412" y="2668"/>
                  </a:cubicBezTo>
                  <a:cubicBezTo>
                    <a:pt x="686" y="2927"/>
                    <a:pt x="1052" y="3064"/>
                    <a:pt x="1524" y="3064"/>
                  </a:cubicBezTo>
                  <a:cubicBezTo>
                    <a:pt x="1707" y="3064"/>
                    <a:pt x="1890" y="3049"/>
                    <a:pt x="2073" y="3018"/>
                  </a:cubicBezTo>
                  <a:cubicBezTo>
                    <a:pt x="2256" y="2973"/>
                    <a:pt x="2424" y="2912"/>
                    <a:pt x="2591" y="2851"/>
                  </a:cubicBezTo>
                  <a:lnTo>
                    <a:pt x="2591" y="2393"/>
                  </a:lnTo>
                  <a:cubicBezTo>
                    <a:pt x="2424" y="2485"/>
                    <a:pt x="2256" y="2546"/>
                    <a:pt x="2088" y="2592"/>
                  </a:cubicBezTo>
                  <a:cubicBezTo>
                    <a:pt x="1905" y="2637"/>
                    <a:pt x="1738" y="2668"/>
                    <a:pt x="1555" y="2668"/>
                  </a:cubicBezTo>
                  <a:cubicBezTo>
                    <a:pt x="1235" y="2668"/>
                    <a:pt x="976" y="2576"/>
                    <a:pt x="808" y="2409"/>
                  </a:cubicBezTo>
                  <a:cubicBezTo>
                    <a:pt x="625" y="2226"/>
                    <a:pt x="534" y="1982"/>
                    <a:pt x="503" y="1647"/>
                  </a:cubicBezTo>
                  <a:lnTo>
                    <a:pt x="2713" y="1647"/>
                  </a:lnTo>
                  <a:lnTo>
                    <a:pt x="2713" y="1418"/>
                  </a:lnTo>
                  <a:cubicBezTo>
                    <a:pt x="2713" y="976"/>
                    <a:pt x="2591" y="640"/>
                    <a:pt x="2363" y="381"/>
                  </a:cubicBezTo>
                  <a:cubicBezTo>
                    <a:pt x="2134" y="137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486625" y="822700"/>
              <a:ext cx="66725" cy="76625"/>
            </a:xfrm>
            <a:custGeom>
              <a:avLst/>
              <a:gdLst/>
              <a:ahLst/>
              <a:cxnLst/>
              <a:rect l="l" t="t" r="r" b="b"/>
              <a:pathLst>
                <a:path w="2669" h="3065" extrusionOk="0">
                  <a:moveTo>
                    <a:pt x="1342" y="412"/>
                  </a:moveTo>
                  <a:cubicBezTo>
                    <a:pt x="1586" y="412"/>
                    <a:pt x="1799" y="519"/>
                    <a:pt x="1936" y="717"/>
                  </a:cubicBezTo>
                  <a:cubicBezTo>
                    <a:pt x="2089" y="915"/>
                    <a:pt x="2165" y="1189"/>
                    <a:pt x="2165" y="1540"/>
                  </a:cubicBezTo>
                  <a:cubicBezTo>
                    <a:pt x="2165" y="1890"/>
                    <a:pt x="2089" y="2165"/>
                    <a:pt x="1936" y="2363"/>
                  </a:cubicBezTo>
                  <a:cubicBezTo>
                    <a:pt x="1799" y="2561"/>
                    <a:pt x="1586" y="2668"/>
                    <a:pt x="1342" y="2668"/>
                  </a:cubicBezTo>
                  <a:cubicBezTo>
                    <a:pt x="1083" y="2668"/>
                    <a:pt x="869" y="2561"/>
                    <a:pt x="717" y="2363"/>
                  </a:cubicBezTo>
                  <a:cubicBezTo>
                    <a:pt x="580" y="2165"/>
                    <a:pt x="504" y="1890"/>
                    <a:pt x="504" y="1540"/>
                  </a:cubicBezTo>
                  <a:cubicBezTo>
                    <a:pt x="504" y="1189"/>
                    <a:pt x="580" y="915"/>
                    <a:pt x="732" y="717"/>
                  </a:cubicBezTo>
                  <a:cubicBezTo>
                    <a:pt x="869" y="519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15" y="0"/>
                    <a:pt x="595" y="137"/>
                    <a:pt x="351" y="412"/>
                  </a:cubicBezTo>
                  <a:cubicBezTo>
                    <a:pt x="123" y="686"/>
                    <a:pt x="1" y="1052"/>
                    <a:pt x="1" y="1540"/>
                  </a:cubicBezTo>
                  <a:cubicBezTo>
                    <a:pt x="1" y="2012"/>
                    <a:pt x="123" y="2393"/>
                    <a:pt x="351" y="2668"/>
                  </a:cubicBezTo>
                  <a:cubicBezTo>
                    <a:pt x="595" y="2927"/>
                    <a:pt x="915" y="3064"/>
                    <a:pt x="1342" y="3064"/>
                  </a:cubicBezTo>
                  <a:cubicBezTo>
                    <a:pt x="1754" y="3064"/>
                    <a:pt x="2074" y="2927"/>
                    <a:pt x="2318" y="2668"/>
                  </a:cubicBezTo>
                  <a:cubicBezTo>
                    <a:pt x="2561" y="2393"/>
                    <a:pt x="2668" y="2012"/>
                    <a:pt x="2668" y="1540"/>
                  </a:cubicBezTo>
                  <a:cubicBezTo>
                    <a:pt x="2668" y="1052"/>
                    <a:pt x="2561" y="686"/>
                    <a:pt x="2318" y="412"/>
                  </a:cubicBezTo>
                  <a:cubicBezTo>
                    <a:pt x="2074" y="137"/>
                    <a:pt x="1754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572750" y="796025"/>
              <a:ext cx="65575" cy="103300"/>
            </a:xfrm>
            <a:custGeom>
              <a:avLst/>
              <a:gdLst/>
              <a:ahLst/>
              <a:cxnLst/>
              <a:rect l="l" t="t" r="r" b="b"/>
              <a:pathLst>
                <a:path w="2623" h="4132" extrusionOk="0">
                  <a:moveTo>
                    <a:pt x="1311" y="1479"/>
                  </a:moveTo>
                  <a:cubicBezTo>
                    <a:pt x="1555" y="1479"/>
                    <a:pt x="1754" y="1570"/>
                    <a:pt x="1906" y="1768"/>
                  </a:cubicBezTo>
                  <a:cubicBezTo>
                    <a:pt x="2043" y="1982"/>
                    <a:pt x="2119" y="2256"/>
                    <a:pt x="2119" y="2607"/>
                  </a:cubicBezTo>
                  <a:cubicBezTo>
                    <a:pt x="2119" y="2957"/>
                    <a:pt x="2043" y="3232"/>
                    <a:pt x="1906" y="3430"/>
                  </a:cubicBezTo>
                  <a:cubicBezTo>
                    <a:pt x="1754" y="3628"/>
                    <a:pt x="1555" y="3735"/>
                    <a:pt x="1311" y="3735"/>
                  </a:cubicBezTo>
                  <a:cubicBezTo>
                    <a:pt x="1052" y="3735"/>
                    <a:pt x="854" y="3628"/>
                    <a:pt x="702" y="3430"/>
                  </a:cubicBezTo>
                  <a:cubicBezTo>
                    <a:pt x="565" y="3232"/>
                    <a:pt x="488" y="2957"/>
                    <a:pt x="488" y="2607"/>
                  </a:cubicBezTo>
                  <a:cubicBezTo>
                    <a:pt x="488" y="2256"/>
                    <a:pt x="565" y="1982"/>
                    <a:pt x="702" y="1768"/>
                  </a:cubicBezTo>
                  <a:cubicBezTo>
                    <a:pt x="854" y="1570"/>
                    <a:pt x="1052" y="1479"/>
                    <a:pt x="1311" y="1479"/>
                  </a:cubicBezTo>
                  <a:close/>
                  <a:moveTo>
                    <a:pt x="1" y="0"/>
                  </a:moveTo>
                  <a:lnTo>
                    <a:pt x="1" y="4055"/>
                  </a:lnTo>
                  <a:lnTo>
                    <a:pt x="488" y="4055"/>
                  </a:lnTo>
                  <a:lnTo>
                    <a:pt x="488" y="3628"/>
                  </a:lnTo>
                  <a:cubicBezTo>
                    <a:pt x="595" y="3796"/>
                    <a:pt x="717" y="3933"/>
                    <a:pt x="869" y="4009"/>
                  </a:cubicBezTo>
                  <a:cubicBezTo>
                    <a:pt x="1022" y="4101"/>
                    <a:pt x="1205" y="4131"/>
                    <a:pt x="1418" y="4131"/>
                  </a:cubicBezTo>
                  <a:cubicBezTo>
                    <a:pt x="1769" y="4131"/>
                    <a:pt x="2058" y="3994"/>
                    <a:pt x="2287" y="3720"/>
                  </a:cubicBezTo>
                  <a:cubicBezTo>
                    <a:pt x="2500" y="3430"/>
                    <a:pt x="2622" y="3064"/>
                    <a:pt x="2622" y="2607"/>
                  </a:cubicBezTo>
                  <a:cubicBezTo>
                    <a:pt x="2622" y="2150"/>
                    <a:pt x="2500" y="1768"/>
                    <a:pt x="2287" y="1494"/>
                  </a:cubicBezTo>
                  <a:cubicBezTo>
                    <a:pt x="2058" y="1220"/>
                    <a:pt x="1769" y="1067"/>
                    <a:pt x="1418" y="1067"/>
                  </a:cubicBezTo>
                  <a:cubicBezTo>
                    <a:pt x="1205" y="1067"/>
                    <a:pt x="1022" y="1113"/>
                    <a:pt x="869" y="1204"/>
                  </a:cubicBezTo>
                  <a:cubicBezTo>
                    <a:pt x="717" y="1281"/>
                    <a:pt x="595" y="1418"/>
                    <a:pt x="488" y="158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653550" y="822700"/>
              <a:ext cx="61375" cy="76625"/>
            </a:xfrm>
            <a:custGeom>
              <a:avLst/>
              <a:gdLst/>
              <a:ahLst/>
              <a:cxnLst/>
              <a:rect l="l" t="t" r="r" b="b"/>
              <a:pathLst>
                <a:path w="2455" h="3065" extrusionOk="0">
                  <a:moveTo>
                    <a:pt x="1982" y="1525"/>
                  </a:moveTo>
                  <a:lnTo>
                    <a:pt x="1982" y="1631"/>
                  </a:lnTo>
                  <a:cubicBezTo>
                    <a:pt x="1982" y="1951"/>
                    <a:pt x="1906" y="2195"/>
                    <a:pt x="1738" y="2393"/>
                  </a:cubicBezTo>
                  <a:cubicBezTo>
                    <a:pt x="1585" y="2576"/>
                    <a:pt x="1372" y="2668"/>
                    <a:pt x="1098" y="2668"/>
                  </a:cubicBezTo>
                  <a:cubicBezTo>
                    <a:pt x="915" y="2668"/>
                    <a:pt x="762" y="2622"/>
                    <a:pt x="640" y="2515"/>
                  </a:cubicBezTo>
                  <a:cubicBezTo>
                    <a:pt x="534" y="2424"/>
                    <a:pt x="473" y="2287"/>
                    <a:pt x="473" y="2119"/>
                  </a:cubicBezTo>
                  <a:cubicBezTo>
                    <a:pt x="473" y="1906"/>
                    <a:pt x="549" y="1753"/>
                    <a:pt x="701" y="1662"/>
                  </a:cubicBezTo>
                  <a:cubicBezTo>
                    <a:pt x="854" y="1570"/>
                    <a:pt x="1113" y="1525"/>
                    <a:pt x="1509" y="1525"/>
                  </a:cubicBezTo>
                  <a:close/>
                  <a:moveTo>
                    <a:pt x="1204" y="0"/>
                  </a:moveTo>
                  <a:cubicBezTo>
                    <a:pt x="1052" y="0"/>
                    <a:pt x="884" y="16"/>
                    <a:pt x="717" y="61"/>
                  </a:cubicBezTo>
                  <a:cubicBezTo>
                    <a:pt x="549" y="92"/>
                    <a:pt x="381" y="137"/>
                    <a:pt x="214" y="214"/>
                  </a:cubicBezTo>
                  <a:lnTo>
                    <a:pt x="214" y="656"/>
                  </a:lnTo>
                  <a:cubicBezTo>
                    <a:pt x="351" y="564"/>
                    <a:pt x="503" y="519"/>
                    <a:pt x="671" y="473"/>
                  </a:cubicBezTo>
                  <a:cubicBezTo>
                    <a:pt x="823" y="427"/>
                    <a:pt x="991" y="412"/>
                    <a:pt x="1159" y="412"/>
                  </a:cubicBezTo>
                  <a:cubicBezTo>
                    <a:pt x="1418" y="412"/>
                    <a:pt x="1616" y="473"/>
                    <a:pt x="1768" y="595"/>
                  </a:cubicBezTo>
                  <a:cubicBezTo>
                    <a:pt x="1906" y="717"/>
                    <a:pt x="1982" y="884"/>
                    <a:pt x="1982" y="1098"/>
                  </a:cubicBezTo>
                  <a:lnTo>
                    <a:pt x="1982" y="1159"/>
                  </a:lnTo>
                  <a:lnTo>
                    <a:pt x="1311" y="1159"/>
                  </a:lnTo>
                  <a:cubicBezTo>
                    <a:pt x="869" y="1159"/>
                    <a:pt x="549" y="1235"/>
                    <a:pt x="320" y="1403"/>
                  </a:cubicBezTo>
                  <a:cubicBezTo>
                    <a:pt x="107" y="1570"/>
                    <a:pt x="0" y="1814"/>
                    <a:pt x="0" y="2150"/>
                  </a:cubicBezTo>
                  <a:cubicBezTo>
                    <a:pt x="0" y="2424"/>
                    <a:pt x="92" y="2653"/>
                    <a:pt x="259" y="2820"/>
                  </a:cubicBezTo>
                  <a:cubicBezTo>
                    <a:pt x="442" y="2988"/>
                    <a:pt x="671" y="3064"/>
                    <a:pt x="976" y="3064"/>
                  </a:cubicBezTo>
                  <a:cubicBezTo>
                    <a:pt x="1204" y="3064"/>
                    <a:pt x="1403" y="3034"/>
                    <a:pt x="1570" y="2942"/>
                  </a:cubicBezTo>
                  <a:cubicBezTo>
                    <a:pt x="1738" y="2866"/>
                    <a:pt x="1875" y="2729"/>
                    <a:pt x="1982" y="2546"/>
                  </a:cubicBezTo>
                  <a:lnTo>
                    <a:pt x="1982" y="2988"/>
                  </a:lnTo>
                  <a:lnTo>
                    <a:pt x="2454" y="2988"/>
                  </a:lnTo>
                  <a:lnTo>
                    <a:pt x="2454" y="1326"/>
                  </a:lnTo>
                  <a:cubicBezTo>
                    <a:pt x="2454" y="884"/>
                    <a:pt x="2363" y="549"/>
                    <a:pt x="2149" y="336"/>
                  </a:cubicBezTo>
                  <a:cubicBezTo>
                    <a:pt x="1936" y="122"/>
                    <a:pt x="1631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3734325" y="822700"/>
              <a:ext cx="56050" cy="76625"/>
            </a:xfrm>
            <a:custGeom>
              <a:avLst/>
              <a:gdLst/>
              <a:ahLst/>
              <a:cxnLst/>
              <a:rect l="l" t="t" r="r" b="b"/>
              <a:pathLst>
                <a:path w="2242" h="3065" extrusionOk="0">
                  <a:moveTo>
                    <a:pt x="1144" y="0"/>
                  </a:moveTo>
                  <a:cubicBezTo>
                    <a:pt x="793" y="0"/>
                    <a:pt x="504" y="76"/>
                    <a:pt x="321" y="229"/>
                  </a:cubicBezTo>
                  <a:cubicBezTo>
                    <a:pt x="123" y="381"/>
                    <a:pt x="31" y="595"/>
                    <a:pt x="31" y="869"/>
                  </a:cubicBezTo>
                  <a:cubicBezTo>
                    <a:pt x="31" y="1098"/>
                    <a:pt x="92" y="1265"/>
                    <a:pt x="229" y="1403"/>
                  </a:cubicBezTo>
                  <a:cubicBezTo>
                    <a:pt x="351" y="1525"/>
                    <a:pt x="565" y="1616"/>
                    <a:pt x="870" y="1692"/>
                  </a:cubicBezTo>
                  <a:lnTo>
                    <a:pt x="1037" y="1723"/>
                  </a:lnTo>
                  <a:cubicBezTo>
                    <a:pt x="1327" y="1784"/>
                    <a:pt x="1525" y="1860"/>
                    <a:pt x="1601" y="1921"/>
                  </a:cubicBezTo>
                  <a:cubicBezTo>
                    <a:pt x="1693" y="1997"/>
                    <a:pt x="1738" y="2089"/>
                    <a:pt x="1738" y="2226"/>
                  </a:cubicBezTo>
                  <a:cubicBezTo>
                    <a:pt x="1738" y="2363"/>
                    <a:pt x="1677" y="2470"/>
                    <a:pt x="1556" y="2546"/>
                  </a:cubicBezTo>
                  <a:cubicBezTo>
                    <a:pt x="1434" y="2622"/>
                    <a:pt x="1266" y="2668"/>
                    <a:pt x="1037" y="2668"/>
                  </a:cubicBezTo>
                  <a:cubicBezTo>
                    <a:pt x="870" y="2668"/>
                    <a:pt x="702" y="2653"/>
                    <a:pt x="534" y="2607"/>
                  </a:cubicBezTo>
                  <a:cubicBezTo>
                    <a:pt x="351" y="2546"/>
                    <a:pt x="184" y="2485"/>
                    <a:pt x="1" y="2393"/>
                  </a:cubicBezTo>
                  <a:lnTo>
                    <a:pt x="1" y="2881"/>
                  </a:lnTo>
                  <a:cubicBezTo>
                    <a:pt x="199" y="2942"/>
                    <a:pt x="367" y="2988"/>
                    <a:pt x="534" y="3018"/>
                  </a:cubicBezTo>
                  <a:cubicBezTo>
                    <a:pt x="702" y="3049"/>
                    <a:pt x="870" y="3064"/>
                    <a:pt x="1022" y="3064"/>
                  </a:cubicBezTo>
                  <a:cubicBezTo>
                    <a:pt x="1403" y="3064"/>
                    <a:pt x="1693" y="2988"/>
                    <a:pt x="1906" y="2836"/>
                  </a:cubicBezTo>
                  <a:cubicBezTo>
                    <a:pt x="2120" y="2668"/>
                    <a:pt x="2241" y="2454"/>
                    <a:pt x="2241" y="2195"/>
                  </a:cubicBezTo>
                  <a:cubicBezTo>
                    <a:pt x="2241" y="1951"/>
                    <a:pt x="2165" y="1768"/>
                    <a:pt x="2013" y="1631"/>
                  </a:cubicBezTo>
                  <a:cubicBezTo>
                    <a:pt x="1876" y="1494"/>
                    <a:pt x="1632" y="1403"/>
                    <a:pt x="1296" y="1326"/>
                  </a:cubicBezTo>
                  <a:lnTo>
                    <a:pt x="1129" y="1281"/>
                  </a:lnTo>
                  <a:cubicBezTo>
                    <a:pt x="870" y="1235"/>
                    <a:pt x="702" y="1174"/>
                    <a:pt x="610" y="1113"/>
                  </a:cubicBezTo>
                  <a:cubicBezTo>
                    <a:pt x="534" y="1037"/>
                    <a:pt x="489" y="961"/>
                    <a:pt x="489" y="839"/>
                  </a:cubicBezTo>
                  <a:cubicBezTo>
                    <a:pt x="489" y="701"/>
                    <a:pt x="549" y="595"/>
                    <a:pt x="671" y="519"/>
                  </a:cubicBezTo>
                  <a:cubicBezTo>
                    <a:pt x="778" y="442"/>
                    <a:pt x="961" y="412"/>
                    <a:pt x="1205" y="412"/>
                  </a:cubicBezTo>
                  <a:cubicBezTo>
                    <a:pt x="1357" y="412"/>
                    <a:pt x="1510" y="427"/>
                    <a:pt x="1662" y="458"/>
                  </a:cubicBezTo>
                  <a:cubicBezTo>
                    <a:pt x="1799" y="488"/>
                    <a:pt x="1937" y="549"/>
                    <a:pt x="2074" y="610"/>
                  </a:cubicBezTo>
                  <a:lnTo>
                    <a:pt x="2074" y="168"/>
                  </a:lnTo>
                  <a:cubicBezTo>
                    <a:pt x="1952" y="107"/>
                    <a:pt x="1799" y="76"/>
                    <a:pt x="1647" y="46"/>
                  </a:cubicBezTo>
                  <a:cubicBezTo>
                    <a:pt x="1495" y="16"/>
                    <a:pt x="1327" y="0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804075" y="822700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3" y="412"/>
                  </a:moveTo>
                  <a:cubicBezTo>
                    <a:pt x="1677" y="412"/>
                    <a:pt x="1860" y="488"/>
                    <a:pt x="1997" y="640"/>
                  </a:cubicBezTo>
                  <a:cubicBezTo>
                    <a:pt x="2150" y="808"/>
                    <a:pt x="2226" y="1006"/>
                    <a:pt x="2226" y="1281"/>
                  </a:cubicBezTo>
                  <a:lnTo>
                    <a:pt x="519" y="1281"/>
                  </a:lnTo>
                  <a:cubicBezTo>
                    <a:pt x="534" y="1006"/>
                    <a:pt x="625" y="793"/>
                    <a:pt x="793" y="640"/>
                  </a:cubicBezTo>
                  <a:cubicBezTo>
                    <a:pt x="945" y="488"/>
                    <a:pt x="1174" y="412"/>
                    <a:pt x="1433" y="412"/>
                  </a:cubicBezTo>
                  <a:close/>
                  <a:moveTo>
                    <a:pt x="1433" y="0"/>
                  </a:moveTo>
                  <a:cubicBezTo>
                    <a:pt x="991" y="0"/>
                    <a:pt x="640" y="153"/>
                    <a:pt x="381" y="427"/>
                  </a:cubicBezTo>
                  <a:cubicBezTo>
                    <a:pt x="122" y="701"/>
                    <a:pt x="0" y="1083"/>
                    <a:pt x="0" y="1570"/>
                  </a:cubicBezTo>
                  <a:cubicBezTo>
                    <a:pt x="0" y="2028"/>
                    <a:pt x="137" y="2393"/>
                    <a:pt x="412" y="2668"/>
                  </a:cubicBezTo>
                  <a:cubicBezTo>
                    <a:pt x="671" y="2927"/>
                    <a:pt x="1052" y="3064"/>
                    <a:pt x="1509" y="3064"/>
                  </a:cubicBezTo>
                  <a:cubicBezTo>
                    <a:pt x="1692" y="3064"/>
                    <a:pt x="1875" y="3049"/>
                    <a:pt x="2058" y="3018"/>
                  </a:cubicBezTo>
                  <a:cubicBezTo>
                    <a:pt x="2241" y="2973"/>
                    <a:pt x="2424" y="2912"/>
                    <a:pt x="2592" y="2851"/>
                  </a:cubicBezTo>
                  <a:lnTo>
                    <a:pt x="2592" y="2393"/>
                  </a:lnTo>
                  <a:cubicBezTo>
                    <a:pt x="2424" y="2485"/>
                    <a:pt x="2256" y="2546"/>
                    <a:pt x="2073" y="2592"/>
                  </a:cubicBezTo>
                  <a:cubicBezTo>
                    <a:pt x="1906" y="2637"/>
                    <a:pt x="1723" y="2668"/>
                    <a:pt x="1540" y="2668"/>
                  </a:cubicBezTo>
                  <a:cubicBezTo>
                    <a:pt x="1220" y="2668"/>
                    <a:pt x="976" y="2576"/>
                    <a:pt x="793" y="2409"/>
                  </a:cubicBezTo>
                  <a:cubicBezTo>
                    <a:pt x="625" y="2226"/>
                    <a:pt x="519" y="1982"/>
                    <a:pt x="503" y="1647"/>
                  </a:cubicBezTo>
                  <a:lnTo>
                    <a:pt x="2698" y="1647"/>
                  </a:lnTo>
                  <a:lnTo>
                    <a:pt x="2698" y="1418"/>
                  </a:lnTo>
                  <a:cubicBezTo>
                    <a:pt x="2698" y="976"/>
                    <a:pt x="2592" y="640"/>
                    <a:pt x="2363" y="381"/>
                  </a:cubicBezTo>
                  <a:cubicBezTo>
                    <a:pt x="2134" y="137"/>
                    <a:pt x="1814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886000" y="822700"/>
              <a:ext cx="55675" cy="76625"/>
            </a:xfrm>
            <a:custGeom>
              <a:avLst/>
              <a:gdLst/>
              <a:ahLst/>
              <a:cxnLst/>
              <a:rect l="l" t="t" r="r" b="b"/>
              <a:pathLst>
                <a:path w="2227" h="3065" extrusionOk="0">
                  <a:moveTo>
                    <a:pt x="1144" y="0"/>
                  </a:moveTo>
                  <a:cubicBezTo>
                    <a:pt x="778" y="0"/>
                    <a:pt x="504" y="76"/>
                    <a:pt x="305" y="229"/>
                  </a:cubicBezTo>
                  <a:cubicBezTo>
                    <a:pt x="122" y="381"/>
                    <a:pt x="16" y="595"/>
                    <a:pt x="16" y="869"/>
                  </a:cubicBezTo>
                  <a:cubicBezTo>
                    <a:pt x="16" y="1098"/>
                    <a:pt x="92" y="1265"/>
                    <a:pt x="214" y="1403"/>
                  </a:cubicBezTo>
                  <a:cubicBezTo>
                    <a:pt x="351" y="1525"/>
                    <a:pt x="565" y="1616"/>
                    <a:pt x="854" y="1692"/>
                  </a:cubicBezTo>
                  <a:lnTo>
                    <a:pt x="1022" y="1723"/>
                  </a:lnTo>
                  <a:cubicBezTo>
                    <a:pt x="1327" y="1784"/>
                    <a:pt x="1510" y="1860"/>
                    <a:pt x="1601" y="1921"/>
                  </a:cubicBezTo>
                  <a:cubicBezTo>
                    <a:pt x="1693" y="1997"/>
                    <a:pt x="1738" y="2089"/>
                    <a:pt x="1738" y="2226"/>
                  </a:cubicBezTo>
                  <a:cubicBezTo>
                    <a:pt x="1738" y="2363"/>
                    <a:pt x="1677" y="2470"/>
                    <a:pt x="1555" y="2546"/>
                  </a:cubicBezTo>
                  <a:cubicBezTo>
                    <a:pt x="1433" y="2622"/>
                    <a:pt x="1266" y="2668"/>
                    <a:pt x="1037" y="2668"/>
                  </a:cubicBezTo>
                  <a:cubicBezTo>
                    <a:pt x="869" y="2668"/>
                    <a:pt x="702" y="2653"/>
                    <a:pt x="519" y="2607"/>
                  </a:cubicBezTo>
                  <a:cubicBezTo>
                    <a:pt x="351" y="2546"/>
                    <a:pt x="183" y="2485"/>
                    <a:pt x="1" y="2393"/>
                  </a:cubicBezTo>
                  <a:lnTo>
                    <a:pt x="1" y="2881"/>
                  </a:lnTo>
                  <a:cubicBezTo>
                    <a:pt x="183" y="2942"/>
                    <a:pt x="366" y="2988"/>
                    <a:pt x="534" y="3018"/>
                  </a:cubicBezTo>
                  <a:cubicBezTo>
                    <a:pt x="702" y="3049"/>
                    <a:pt x="869" y="3064"/>
                    <a:pt x="1022" y="3064"/>
                  </a:cubicBezTo>
                  <a:cubicBezTo>
                    <a:pt x="1403" y="3064"/>
                    <a:pt x="1693" y="2988"/>
                    <a:pt x="1906" y="2836"/>
                  </a:cubicBezTo>
                  <a:cubicBezTo>
                    <a:pt x="2119" y="2668"/>
                    <a:pt x="2226" y="2454"/>
                    <a:pt x="2226" y="2195"/>
                  </a:cubicBezTo>
                  <a:cubicBezTo>
                    <a:pt x="2226" y="1951"/>
                    <a:pt x="2150" y="1768"/>
                    <a:pt x="2013" y="1631"/>
                  </a:cubicBezTo>
                  <a:cubicBezTo>
                    <a:pt x="1875" y="1494"/>
                    <a:pt x="1632" y="1403"/>
                    <a:pt x="1296" y="1326"/>
                  </a:cubicBezTo>
                  <a:lnTo>
                    <a:pt x="1129" y="1281"/>
                  </a:lnTo>
                  <a:cubicBezTo>
                    <a:pt x="869" y="1235"/>
                    <a:pt x="702" y="1174"/>
                    <a:pt x="610" y="1113"/>
                  </a:cubicBezTo>
                  <a:cubicBezTo>
                    <a:pt x="519" y="1037"/>
                    <a:pt x="488" y="961"/>
                    <a:pt x="488" y="839"/>
                  </a:cubicBezTo>
                  <a:cubicBezTo>
                    <a:pt x="488" y="701"/>
                    <a:pt x="549" y="595"/>
                    <a:pt x="656" y="519"/>
                  </a:cubicBezTo>
                  <a:cubicBezTo>
                    <a:pt x="778" y="442"/>
                    <a:pt x="961" y="412"/>
                    <a:pt x="1205" y="412"/>
                  </a:cubicBezTo>
                  <a:cubicBezTo>
                    <a:pt x="1357" y="412"/>
                    <a:pt x="1510" y="427"/>
                    <a:pt x="1647" y="458"/>
                  </a:cubicBezTo>
                  <a:cubicBezTo>
                    <a:pt x="1799" y="488"/>
                    <a:pt x="1936" y="549"/>
                    <a:pt x="2074" y="610"/>
                  </a:cubicBezTo>
                  <a:lnTo>
                    <a:pt x="2074" y="168"/>
                  </a:lnTo>
                  <a:cubicBezTo>
                    <a:pt x="1936" y="107"/>
                    <a:pt x="1799" y="76"/>
                    <a:pt x="1647" y="46"/>
                  </a:cubicBezTo>
                  <a:cubicBezTo>
                    <a:pt x="1479" y="16"/>
                    <a:pt x="1311" y="0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317050" y="2380950"/>
              <a:ext cx="69000" cy="97200"/>
            </a:xfrm>
            <a:custGeom>
              <a:avLst/>
              <a:gdLst/>
              <a:ahLst/>
              <a:cxnLst/>
              <a:rect l="l" t="t" r="r" b="b"/>
              <a:pathLst>
                <a:path w="2760" h="3888" extrusionOk="0">
                  <a:moveTo>
                    <a:pt x="1311" y="427"/>
                  </a:moveTo>
                  <a:cubicBezTo>
                    <a:pt x="1555" y="427"/>
                    <a:pt x="1753" y="488"/>
                    <a:pt x="1875" y="579"/>
                  </a:cubicBezTo>
                  <a:cubicBezTo>
                    <a:pt x="2012" y="671"/>
                    <a:pt x="2073" y="823"/>
                    <a:pt x="2073" y="1022"/>
                  </a:cubicBezTo>
                  <a:cubicBezTo>
                    <a:pt x="2073" y="1220"/>
                    <a:pt x="2012" y="1372"/>
                    <a:pt x="1875" y="1464"/>
                  </a:cubicBezTo>
                  <a:cubicBezTo>
                    <a:pt x="1753" y="1555"/>
                    <a:pt x="1555" y="1601"/>
                    <a:pt x="1311" y="1601"/>
                  </a:cubicBezTo>
                  <a:lnTo>
                    <a:pt x="519" y="1601"/>
                  </a:lnTo>
                  <a:lnTo>
                    <a:pt x="519" y="427"/>
                  </a:lnTo>
                  <a:close/>
                  <a:moveTo>
                    <a:pt x="1372" y="2028"/>
                  </a:moveTo>
                  <a:cubicBezTo>
                    <a:pt x="1647" y="2028"/>
                    <a:pt x="1860" y="2089"/>
                    <a:pt x="1997" y="2211"/>
                  </a:cubicBezTo>
                  <a:cubicBezTo>
                    <a:pt x="2134" y="2317"/>
                    <a:pt x="2211" y="2500"/>
                    <a:pt x="2211" y="2744"/>
                  </a:cubicBezTo>
                  <a:cubicBezTo>
                    <a:pt x="2211" y="2988"/>
                    <a:pt x="2134" y="3171"/>
                    <a:pt x="1997" y="3278"/>
                  </a:cubicBezTo>
                  <a:cubicBezTo>
                    <a:pt x="1860" y="3399"/>
                    <a:pt x="1647" y="3460"/>
                    <a:pt x="1372" y="3460"/>
                  </a:cubicBezTo>
                  <a:lnTo>
                    <a:pt x="519" y="3460"/>
                  </a:lnTo>
                  <a:lnTo>
                    <a:pt x="519" y="2028"/>
                  </a:lnTo>
                  <a:close/>
                  <a:moveTo>
                    <a:pt x="0" y="0"/>
                  </a:moveTo>
                  <a:lnTo>
                    <a:pt x="0" y="3887"/>
                  </a:lnTo>
                  <a:lnTo>
                    <a:pt x="1403" y="3887"/>
                  </a:lnTo>
                  <a:cubicBezTo>
                    <a:pt x="1830" y="3887"/>
                    <a:pt x="2165" y="3796"/>
                    <a:pt x="2409" y="3613"/>
                  </a:cubicBezTo>
                  <a:cubicBezTo>
                    <a:pt x="2637" y="3415"/>
                    <a:pt x="2759" y="3156"/>
                    <a:pt x="2759" y="2805"/>
                  </a:cubicBezTo>
                  <a:cubicBezTo>
                    <a:pt x="2759" y="2546"/>
                    <a:pt x="2683" y="2317"/>
                    <a:pt x="2546" y="2150"/>
                  </a:cubicBezTo>
                  <a:cubicBezTo>
                    <a:pt x="2394" y="1967"/>
                    <a:pt x="2195" y="1845"/>
                    <a:pt x="1936" y="1799"/>
                  </a:cubicBezTo>
                  <a:cubicBezTo>
                    <a:pt x="2150" y="1753"/>
                    <a:pt x="2317" y="1677"/>
                    <a:pt x="2424" y="1525"/>
                  </a:cubicBezTo>
                  <a:cubicBezTo>
                    <a:pt x="2546" y="1387"/>
                    <a:pt x="2592" y="1204"/>
                    <a:pt x="2592" y="961"/>
                  </a:cubicBezTo>
                  <a:cubicBezTo>
                    <a:pt x="2592" y="656"/>
                    <a:pt x="2485" y="412"/>
                    <a:pt x="2272" y="259"/>
                  </a:cubicBezTo>
                  <a:cubicBezTo>
                    <a:pt x="2058" y="92"/>
                    <a:pt x="1738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403550" y="2403425"/>
              <a:ext cx="61375" cy="76625"/>
            </a:xfrm>
            <a:custGeom>
              <a:avLst/>
              <a:gdLst/>
              <a:ahLst/>
              <a:cxnLst/>
              <a:rect l="l" t="t" r="r" b="b"/>
              <a:pathLst>
                <a:path w="2455" h="3065" extrusionOk="0">
                  <a:moveTo>
                    <a:pt x="1982" y="1525"/>
                  </a:moveTo>
                  <a:lnTo>
                    <a:pt x="1982" y="1632"/>
                  </a:lnTo>
                  <a:cubicBezTo>
                    <a:pt x="1982" y="1952"/>
                    <a:pt x="1906" y="2196"/>
                    <a:pt x="1738" y="2379"/>
                  </a:cubicBezTo>
                  <a:cubicBezTo>
                    <a:pt x="1586" y="2577"/>
                    <a:pt x="1372" y="2668"/>
                    <a:pt x="1098" y="2668"/>
                  </a:cubicBezTo>
                  <a:cubicBezTo>
                    <a:pt x="915" y="2668"/>
                    <a:pt x="763" y="2622"/>
                    <a:pt x="641" y="2516"/>
                  </a:cubicBezTo>
                  <a:cubicBezTo>
                    <a:pt x="534" y="2424"/>
                    <a:pt x="473" y="2287"/>
                    <a:pt x="473" y="2119"/>
                  </a:cubicBezTo>
                  <a:cubicBezTo>
                    <a:pt x="473" y="1891"/>
                    <a:pt x="549" y="1754"/>
                    <a:pt x="702" y="1662"/>
                  </a:cubicBezTo>
                  <a:cubicBezTo>
                    <a:pt x="854" y="1571"/>
                    <a:pt x="1113" y="1525"/>
                    <a:pt x="1510" y="1525"/>
                  </a:cubicBezTo>
                  <a:close/>
                  <a:moveTo>
                    <a:pt x="1205" y="1"/>
                  </a:moveTo>
                  <a:cubicBezTo>
                    <a:pt x="1052" y="1"/>
                    <a:pt x="885" y="16"/>
                    <a:pt x="717" y="62"/>
                  </a:cubicBezTo>
                  <a:cubicBezTo>
                    <a:pt x="549" y="92"/>
                    <a:pt x="382" y="138"/>
                    <a:pt x="214" y="214"/>
                  </a:cubicBezTo>
                  <a:lnTo>
                    <a:pt x="214" y="656"/>
                  </a:lnTo>
                  <a:cubicBezTo>
                    <a:pt x="351" y="565"/>
                    <a:pt x="504" y="504"/>
                    <a:pt x="671" y="473"/>
                  </a:cubicBezTo>
                  <a:cubicBezTo>
                    <a:pt x="824" y="427"/>
                    <a:pt x="991" y="412"/>
                    <a:pt x="1159" y="412"/>
                  </a:cubicBezTo>
                  <a:cubicBezTo>
                    <a:pt x="1418" y="412"/>
                    <a:pt x="1616" y="473"/>
                    <a:pt x="1769" y="595"/>
                  </a:cubicBezTo>
                  <a:cubicBezTo>
                    <a:pt x="1906" y="717"/>
                    <a:pt x="1982" y="885"/>
                    <a:pt x="1982" y="1098"/>
                  </a:cubicBezTo>
                  <a:lnTo>
                    <a:pt x="1982" y="1144"/>
                  </a:lnTo>
                  <a:lnTo>
                    <a:pt x="1311" y="1144"/>
                  </a:lnTo>
                  <a:cubicBezTo>
                    <a:pt x="869" y="1144"/>
                    <a:pt x="549" y="1235"/>
                    <a:pt x="321" y="1403"/>
                  </a:cubicBezTo>
                  <a:cubicBezTo>
                    <a:pt x="107" y="1571"/>
                    <a:pt x="1" y="1815"/>
                    <a:pt x="1" y="2150"/>
                  </a:cubicBezTo>
                  <a:cubicBezTo>
                    <a:pt x="1" y="2424"/>
                    <a:pt x="92" y="2653"/>
                    <a:pt x="260" y="2821"/>
                  </a:cubicBezTo>
                  <a:cubicBezTo>
                    <a:pt x="443" y="2988"/>
                    <a:pt x="671" y="3064"/>
                    <a:pt x="976" y="3064"/>
                  </a:cubicBezTo>
                  <a:cubicBezTo>
                    <a:pt x="1205" y="3064"/>
                    <a:pt x="1403" y="3019"/>
                    <a:pt x="1571" y="2943"/>
                  </a:cubicBezTo>
                  <a:cubicBezTo>
                    <a:pt x="1738" y="2851"/>
                    <a:pt x="1875" y="2729"/>
                    <a:pt x="1982" y="2546"/>
                  </a:cubicBezTo>
                  <a:lnTo>
                    <a:pt x="1982" y="2988"/>
                  </a:lnTo>
                  <a:lnTo>
                    <a:pt x="2455" y="2988"/>
                  </a:lnTo>
                  <a:lnTo>
                    <a:pt x="2455" y="1327"/>
                  </a:lnTo>
                  <a:cubicBezTo>
                    <a:pt x="2455" y="885"/>
                    <a:pt x="2363" y="549"/>
                    <a:pt x="2150" y="336"/>
                  </a:cubicBezTo>
                  <a:cubicBezTo>
                    <a:pt x="1936" y="107"/>
                    <a:pt x="1632" y="1"/>
                    <a:pt x="1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484350" y="2403425"/>
              <a:ext cx="55650" cy="76625"/>
            </a:xfrm>
            <a:custGeom>
              <a:avLst/>
              <a:gdLst/>
              <a:ahLst/>
              <a:cxnLst/>
              <a:rect l="l" t="t" r="r" b="b"/>
              <a:pathLst>
                <a:path w="2226" h="3065" extrusionOk="0">
                  <a:moveTo>
                    <a:pt x="1143" y="1"/>
                  </a:moveTo>
                  <a:cubicBezTo>
                    <a:pt x="793" y="1"/>
                    <a:pt x="503" y="77"/>
                    <a:pt x="320" y="229"/>
                  </a:cubicBezTo>
                  <a:cubicBezTo>
                    <a:pt x="122" y="382"/>
                    <a:pt x="31" y="595"/>
                    <a:pt x="31" y="869"/>
                  </a:cubicBezTo>
                  <a:cubicBezTo>
                    <a:pt x="31" y="1083"/>
                    <a:pt x="92" y="1266"/>
                    <a:pt x="229" y="1403"/>
                  </a:cubicBezTo>
                  <a:cubicBezTo>
                    <a:pt x="351" y="1525"/>
                    <a:pt x="564" y="1616"/>
                    <a:pt x="869" y="1677"/>
                  </a:cubicBezTo>
                  <a:lnTo>
                    <a:pt x="1037" y="1723"/>
                  </a:lnTo>
                  <a:cubicBezTo>
                    <a:pt x="1326" y="1784"/>
                    <a:pt x="1524" y="1860"/>
                    <a:pt x="1601" y="1921"/>
                  </a:cubicBezTo>
                  <a:cubicBezTo>
                    <a:pt x="1692" y="1997"/>
                    <a:pt x="1738" y="2089"/>
                    <a:pt x="1738" y="2226"/>
                  </a:cubicBezTo>
                  <a:cubicBezTo>
                    <a:pt x="1738" y="2363"/>
                    <a:pt x="1677" y="2470"/>
                    <a:pt x="1555" y="2546"/>
                  </a:cubicBezTo>
                  <a:cubicBezTo>
                    <a:pt x="1433" y="2622"/>
                    <a:pt x="1265" y="2668"/>
                    <a:pt x="1037" y="2668"/>
                  </a:cubicBezTo>
                  <a:cubicBezTo>
                    <a:pt x="869" y="2668"/>
                    <a:pt x="701" y="2638"/>
                    <a:pt x="534" y="2592"/>
                  </a:cubicBezTo>
                  <a:cubicBezTo>
                    <a:pt x="351" y="2546"/>
                    <a:pt x="183" y="2485"/>
                    <a:pt x="0" y="2394"/>
                  </a:cubicBezTo>
                  <a:lnTo>
                    <a:pt x="0" y="2882"/>
                  </a:lnTo>
                  <a:cubicBezTo>
                    <a:pt x="183" y="2943"/>
                    <a:pt x="366" y="2988"/>
                    <a:pt x="534" y="3019"/>
                  </a:cubicBezTo>
                  <a:cubicBezTo>
                    <a:pt x="701" y="3049"/>
                    <a:pt x="869" y="3064"/>
                    <a:pt x="1021" y="3064"/>
                  </a:cubicBezTo>
                  <a:cubicBezTo>
                    <a:pt x="1403" y="3064"/>
                    <a:pt x="1692" y="2988"/>
                    <a:pt x="1906" y="2836"/>
                  </a:cubicBezTo>
                  <a:cubicBezTo>
                    <a:pt x="2119" y="2668"/>
                    <a:pt x="2226" y="2455"/>
                    <a:pt x="2226" y="2180"/>
                  </a:cubicBezTo>
                  <a:cubicBezTo>
                    <a:pt x="2226" y="1952"/>
                    <a:pt x="2165" y="1769"/>
                    <a:pt x="2012" y="1632"/>
                  </a:cubicBezTo>
                  <a:cubicBezTo>
                    <a:pt x="1875" y="1494"/>
                    <a:pt x="1631" y="1403"/>
                    <a:pt x="1296" y="1327"/>
                  </a:cubicBezTo>
                  <a:lnTo>
                    <a:pt x="1128" y="1281"/>
                  </a:lnTo>
                  <a:cubicBezTo>
                    <a:pt x="869" y="1235"/>
                    <a:pt x="701" y="1174"/>
                    <a:pt x="610" y="1113"/>
                  </a:cubicBezTo>
                  <a:cubicBezTo>
                    <a:pt x="534" y="1037"/>
                    <a:pt x="488" y="961"/>
                    <a:pt x="488" y="839"/>
                  </a:cubicBezTo>
                  <a:cubicBezTo>
                    <a:pt x="488" y="702"/>
                    <a:pt x="549" y="595"/>
                    <a:pt x="671" y="519"/>
                  </a:cubicBezTo>
                  <a:cubicBezTo>
                    <a:pt x="778" y="443"/>
                    <a:pt x="960" y="412"/>
                    <a:pt x="1204" y="412"/>
                  </a:cubicBezTo>
                  <a:cubicBezTo>
                    <a:pt x="1357" y="412"/>
                    <a:pt x="1509" y="427"/>
                    <a:pt x="1662" y="458"/>
                  </a:cubicBezTo>
                  <a:cubicBezTo>
                    <a:pt x="1799" y="488"/>
                    <a:pt x="1936" y="549"/>
                    <a:pt x="2073" y="610"/>
                  </a:cubicBezTo>
                  <a:lnTo>
                    <a:pt x="2073" y="168"/>
                  </a:lnTo>
                  <a:cubicBezTo>
                    <a:pt x="1951" y="107"/>
                    <a:pt x="1799" y="77"/>
                    <a:pt x="1646" y="46"/>
                  </a:cubicBezTo>
                  <a:cubicBezTo>
                    <a:pt x="1494" y="16"/>
                    <a:pt x="1326" y="1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554075" y="2403425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4" y="412"/>
                  </a:moveTo>
                  <a:cubicBezTo>
                    <a:pt x="1677" y="412"/>
                    <a:pt x="1860" y="488"/>
                    <a:pt x="1998" y="641"/>
                  </a:cubicBezTo>
                  <a:cubicBezTo>
                    <a:pt x="2150" y="808"/>
                    <a:pt x="2226" y="1007"/>
                    <a:pt x="2226" y="1266"/>
                  </a:cubicBezTo>
                  <a:lnTo>
                    <a:pt x="519" y="1281"/>
                  </a:lnTo>
                  <a:cubicBezTo>
                    <a:pt x="534" y="1007"/>
                    <a:pt x="626" y="793"/>
                    <a:pt x="793" y="641"/>
                  </a:cubicBezTo>
                  <a:cubicBezTo>
                    <a:pt x="946" y="488"/>
                    <a:pt x="1159" y="412"/>
                    <a:pt x="1434" y="412"/>
                  </a:cubicBezTo>
                  <a:close/>
                  <a:moveTo>
                    <a:pt x="1434" y="1"/>
                  </a:moveTo>
                  <a:cubicBezTo>
                    <a:pt x="991" y="1"/>
                    <a:pt x="641" y="138"/>
                    <a:pt x="382" y="427"/>
                  </a:cubicBezTo>
                  <a:cubicBezTo>
                    <a:pt x="123" y="702"/>
                    <a:pt x="1" y="1083"/>
                    <a:pt x="1" y="1555"/>
                  </a:cubicBezTo>
                  <a:cubicBezTo>
                    <a:pt x="1" y="2028"/>
                    <a:pt x="138" y="2394"/>
                    <a:pt x="412" y="2668"/>
                  </a:cubicBezTo>
                  <a:cubicBezTo>
                    <a:pt x="671" y="2927"/>
                    <a:pt x="1052" y="3064"/>
                    <a:pt x="1510" y="3064"/>
                  </a:cubicBezTo>
                  <a:cubicBezTo>
                    <a:pt x="1693" y="3064"/>
                    <a:pt x="1876" y="3049"/>
                    <a:pt x="2058" y="3004"/>
                  </a:cubicBezTo>
                  <a:cubicBezTo>
                    <a:pt x="2241" y="2973"/>
                    <a:pt x="2424" y="2912"/>
                    <a:pt x="2592" y="2851"/>
                  </a:cubicBezTo>
                  <a:lnTo>
                    <a:pt x="2592" y="2394"/>
                  </a:lnTo>
                  <a:cubicBezTo>
                    <a:pt x="2424" y="2485"/>
                    <a:pt x="2241" y="2546"/>
                    <a:pt x="2074" y="2592"/>
                  </a:cubicBezTo>
                  <a:cubicBezTo>
                    <a:pt x="1906" y="2638"/>
                    <a:pt x="1723" y="2668"/>
                    <a:pt x="1540" y="2668"/>
                  </a:cubicBezTo>
                  <a:cubicBezTo>
                    <a:pt x="1220" y="2668"/>
                    <a:pt x="976" y="2577"/>
                    <a:pt x="793" y="2409"/>
                  </a:cubicBezTo>
                  <a:cubicBezTo>
                    <a:pt x="626" y="2226"/>
                    <a:pt x="519" y="1982"/>
                    <a:pt x="504" y="1647"/>
                  </a:cubicBezTo>
                  <a:lnTo>
                    <a:pt x="2699" y="1647"/>
                  </a:lnTo>
                  <a:lnTo>
                    <a:pt x="2699" y="1418"/>
                  </a:lnTo>
                  <a:cubicBezTo>
                    <a:pt x="2699" y="976"/>
                    <a:pt x="2592" y="641"/>
                    <a:pt x="2363" y="382"/>
                  </a:cubicBezTo>
                  <a:cubicBezTo>
                    <a:pt x="2135" y="138"/>
                    <a:pt x="1815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683275" y="2403425"/>
              <a:ext cx="65175" cy="102550"/>
            </a:xfrm>
            <a:custGeom>
              <a:avLst/>
              <a:gdLst/>
              <a:ahLst/>
              <a:cxnLst/>
              <a:rect l="l" t="t" r="r" b="b"/>
              <a:pathLst>
                <a:path w="2607" h="4102" extrusionOk="0">
                  <a:moveTo>
                    <a:pt x="1296" y="412"/>
                  </a:moveTo>
                  <a:cubicBezTo>
                    <a:pt x="1555" y="412"/>
                    <a:pt x="1753" y="504"/>
                    <a:pt x="1890" y="702"/>
                  </a:cubicBezTo>
                  <a:cubicBezTo>
                    <a:pt x="2043" y="900"/>
                    <a:pt x="2119" y="1190"/>
                    <a:pt x="2119" y="1540"/>
                  </a:cubicBezTo>
                  <a:cubicBezTo>
                    <a:pt x="2119" y="1891"/>
                    <a:pt x="2043" y="2165"/>
                    <a:pt x="1890" y="2363"/>
                  </a:cubicBezTo>
                  <a:cubicBezTo>
                    <a:pt x="1753" y="2561"/>
                    <a:pt x="1555" y="2668"/>
                    <a:pt x="1296" y="2668"/>
                  </a:cubicBezTo>
                  <a:cubicBezTo>
                    <a:pt x="1037" y="2668"/>
                    <a:pt x="838" y="2561"/>
                    <a:pt x="701" y="2363"/>
                  </a:cubicBezTo>
                  <a:cubicBezTo>
                    <a:pt x="549" y="2165"/>
                    <a:pt x="488" y="1891"/>
                    <a:pt x="488" y="1540"/>
                  </a:cubicBezTo>
                  <a:cubicBezTo>
                    <a:pt x="488" y="1190"/>
                    <a:pt x="549" y="900"/>
                    <a:pt x="701" y="702"/>
                  </a:cubicBezTo>
                  <a:cubicBezTo>
                    <a:pt x="838" y="504"/>
                    <a:pt x="1037" y="412"/>
                    <a:pt x="1296" y="412"/>
                  </a:cubicBezTo>
                  <a:close/>
                  <a:moveTo>
                    <a:pt x="1418" y="1"/>
                  </a:moveTo>
                  <a:cubicBezTo>
                    <a:pt x="1204" y="1"/>
                    <a:pt x="1021" y="46"/>
                    <a:pt x="869" y="138"/>
                  </a:cubicBezTo>
                  <a:cubicBezTo>
                    <a:pt x="701" y="214"/>
                    <a:pt x="579" y="351"/>
                    <a:pt x="488" y="519"/>
                  </a:cubicBezTo>
                  <a:lnTo>
                    <a:pt x="488" y="77"/>
                  </a:lnTo>
                  <a:lnTo>
                    <a:pt x="0" y="77"/>
                  </a:lnTo>
                  <a:lnTo>
                    <a:pt x="0" y="4101"/>
                  </a:lnTo>
                  <a:lnTo>
                    <a:pt x="488" y="4101"/>
                  </a:lnTo>
                  <a:lnTo>
                    <a:pt x="488" y="2561"/>
                  </a:lnTo>
                  <a:cubicBezTo>
                    <a:pt x="579" y="2729"/>
                    <a:pt x="701" y="2851"/>
                    <a:pt x="869" y="2943"/>
                  </a:cubicBezTo>
                  <a:cubicBezTo>
                    <a:pt x="1021" y="3019"/>
                    <a:pt x="1204" y="3064"/>
                    <a:pt x="1418" y="3064"/>
                  </a:cubicBezTo>
                  <a:cubicBezTo>
                    <a:pt x="1768" y="3064"/>
                    <a:pt x="2058" y="2927"/>
                    <a:pt x="2271" y="2653"/>
                  </a:cubicBezTo>
                  <a:cubicBezTo>
                    <a:pt x="2500" y="2363"/>
                    <a:pt x="2607" y="1997"/>
                    <a:pt x="2607" y="1540"/>
                  </a:cubicBezTo>
                  <a:cubicBezTo>
                    <a:pt x="2607" y="1083"/>
                    <a:pt x="2500" y="702"/>
                    <a:pt x="2271" y="427"/>
                  </a:cubicBezTo>
                  <a:cubicBezTo>
                    <a:pt x="2058" y="138"/>
                    <a:pt x="1768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763675" y="2403425"/>
              <a:ext cx="61750" cy="76625"/>
            </a:xfrm>
            <a:custGeom>
              <a:avLst/>
              <a:gdLst/>
              <a:ahLst/>
              <a:cxnLst/>
              <a:rect l="l" t="t" r="r" b="b"/>
              <a:pathLst>
                <a:path w="2470" h="3065" extrusionOk="0">
                  <a:moveTo>
                    <a:pt x="1997" y="1525"/>
                  </a:moveTo>
                  <a:lnTo>
                    <a:pt x="1997" y="1632"/>
                  </a:lnTo>
                  <a:cubicBezTo>
                    <a:pt x="1997" y="1952"/>
                    <a:pt x="1906" y="2196"/>
                    <a:pt x="1753" y="2379"/>
                  </a:cubicBezTo>
                  <a:cubicBezTo>
                    <a:pt x="1586" y="2577"/>
                    <a:pt x="1372" y="2668"/>
                    <a:pt x="1113" y="2668"/>
                  </a:cubicBezTo>
                  <a:cubicBezTo>
                    <a:pt x="915" y="2668"/>
                    <a:pt x="763" y="2622"/>
                    <a:pt x="656" y="2516"/>
                  </a:cubicBezTo>
                  <a:cubicBezTo>
                    <a:pt x="534" y="2424"/>
                    <a:pt x="488" y="2287"/>
                    <a:pt x="488" y="2119"/>
                  </a:cubicBezTo>
                  <a:cubicBezTo>
                    <a:pt x="488" y="1891"/>
                    <a:pt x="564" y="1754"/>
                    <a:pt x="702" y="1662"/>
                  </a:cubicBezTo>
                  <a:cubicBezTo>
                    <a:pt x="854" y="1571"/>
                    <a:pt x="1128" y="1525"/>
                    <a:pt x="1510" y="1525"/>
                  </a:cubicBezTo>
                  <a:close/>
                  <a:moveTo>
                    <a:pt x="1205" y="1"/>
                  </a:moveTo>
                  <a:cubicBezTo>
                    <a:pt x="1052" y="1"/>
                    <a:pt x="900" y="16"/>
                    <a:pt x="732" y="62"/>
                  </a:cubicBezTo>
                  <a:cubicBezTo>
                    <a:pt x="564" y="92"/>
                    <a:pt x="397" y="138"/>
                    <a:pt x="214" y="214"/>
                  </a:cubicBezTo>
                  <a:lnTo>
                    <a:pt x="214" y="656"/>
                  </a:lnTo>
                  <a:cubicBezTo>
                    <a:pt x="366" y="565"/>
                    <a:pt x="519" y="504"/>
                    <a:pt x="671" y="473"/>
                  </a:cubicBezTo>
                  <a:cubicBezTo>
                    <a:pt x="839" y="427"/>
                    <a:pt x="991" y="412"/>
                    <a:pt x="1159" y="412"/>
                  </a:cubicBezTo>
                  <a:cubicBezTo>
                    <a:pt x="1418" y="412"/>
                    <a:pt x="1631" y="473"/>
                    <a:pt x="1769" y="595"/>
                  </a:cubicBezTo>
                  <a:cubicBezTo>
                    <a:pt x="1921" y="717"/>
                    <a:pt x="1997" y="885"/>
                    <a:pt x="1997" y="1098"/>
                  </a:cubicBezTo>
                  <a:lnTo>
                    <a:pt x="1997" y="1144"/>
                  </a:lnTo>
                  <a:lnTo>
                    <a:pt x="1311" y="1144"/>
                  </a:lnTo>
                  <a:cubicBezTo>
                    <a:pt x="885" y="1144"/>
                    <a:pt x="549" y="1235"/>
                    <a:pt x="336" y="1403"/>
                  </a:cubicBezTo>
                  <a:cubicBezTo>
                    <a:pt x="122" y="1571"/>
                    <a:pt x="0" y="1815"/>
                    <a:pt x="0" y="2150"/>
                  </a:cubicBezTo>
                  <a:cubicBezTo>
                    <a:pt x="0" y="2424"/>
                    <a:pt x="92" y="2653"/>
                    <a:pt x="275" y="2821"/>
                  </a:cubicBezTo>
                  <a:cubicBezTo>
                    <a:pt x="443" y="2988"/>
                    <a:pt x="686" y="3064"/>
                    <a:pt x="976" y="3064"/>
                  </a:cubicBezTo>
                  <a:cubicBezTo>
                    <a:pt x="1220" y="3064"/>
                    <a:pt x="1418" y="3019"/>
                    <a:pt x="1586" y="2943"/>
                  </a:cubicBezTo>
                  <a:cubicBezTo>
                    <a:pt x="1738" y="2851"/>
                    <a:pt x="1875" y="2729"/>
                    <a:pt x="1997" y="2546"/>
                  </a:cubicBezTo>
                  <a:lnTo>
                    <a:pt x="1997" y="2988"/>
                  </a:lnTo>
                  <a:lnTo>
                    <a:pt x="2470" y="2988"/>
                  </a:lnTo>
                  <a:lnTo>
                    <a:pt x="2470" y="1327"/>
                  </a:lnTo>
                  <a:cubicBezTo>
                    <a:pt x="2470" y="885"/>
                    <a:pt x="2363" y="549"/>
                    <a:pt x="2150" y="336"/>
                  </a:cubicBezTo>
                  <a:cubicBezTo>
                    <a:pt x="1952" y="107"/>
                    <a:pt x="1631" y="1"/>
                    <a:pt x="1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850175" y="2376750"/>
              <a:ext cx="11850" cy="101400"/>
            </a:xfrm>
            <a:custGeom>
              <a:avLst/>
              <a:gdLst/>
              <a:ahLst/>
              <a:cxnLst/>
              <a:rect l="l" t="t" r="r" b="b"/>
              <a:pathLst>
                <a:path w="474" h="4056" extrusionOk="0">
                  <a:moveTo>
                    <a:pt x="1" y="1"/>
                  </a:moveTo>
                  <a:lnTo>
                    <a:pt x="1" y="610"/>
                  </a:lnTo>
                  <a:lnTo>
                    <a:pt x="473" y="610"/>
                  </a:lnTo>
                  <a:lnTo>
                    <a:pt x="473" y="1"/>
                  </a:lnTo>
                  <a:close/>
                  <a:moveTo>
                    <a:pt x="1" y="1144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3886775" y="2403425"/>
              <a:ext cx="42700" cy="74725"/>
            </a:xfrm>
            <a:custGeom>
              <a:avLst/>
              <a:gdLst/>
              <a:ahLst/>
              <a:cxnLst/>
              <a:rect l="l" t="t" r="r" b="b"/>
              <a:pathLst>
                <a:path w="1708" h="2989" extrusionOk="0">
                  <a:moveTo>
                    <a:pt x="1463" y="1"/>
                  </a:moveTo>
                  <a:cubicBezTo>
                    <a:pt x="1235" y="1"/>
                    <a:pt x="1037" y="46"/>
                    <a:pt x="869" y="138"/>
                  </a:cubicBezTo>
                  <a:cubicBezTo>
                    <a:pt x="716" y="214"/>
                    <a:pt x="579" y="351"/>
                    <a:pt x="473" y="534"/>
                  </a:cubicBezTo>
                  <a:lnTo>
                    <a:pt x="473" y="77"/>
                  </a:lnTo>
                  <a:lnTo>
                    <a:pt x="0" y="77"/>
                  </a:lnTo>
                  <a:lnTo>
                    <a:pt x="0" y="2988"/>
                  </a:lnTo>
                  <a:lnTo>
                    <a:pt x="473" y="2988"/>
                  </a:lnTo>
                  <a:lnTo>
                    <a:pt x="473" y="1449"/>
                  </a:lnTo>
                  <a:cubicBezTo>
                    <a:pt x="473" y="1129"/>
                    <a:pt x="549" y="869"/>
                    <a:pt x="701" y="702"/>
                  </a:cubicBezTo>
                  <a:cubicBezTo>
                    <a:pt x="838" y="519"/>
                    <a:pt x="1052" y="427"/>
                    <a:pt x="1326" y="427"/>
                  </a:cubicBezTo>
                  <a:cubicBezTo>
                    <a:pt x="1402" y="427"/>
                    <a:pt x="1463" y="443"/>
                    <a:pt x="1524" y="458"/>
                  </a:cubicBezTo>
                  <a:cubicBezTo>
                    <a:pt x="1601" y="473"/>
                    <a:pt x="1646" y="488"/>
                    <a:pt x="1707" y="519"/>
                  </a:cubicBezTo>
                  <a:lnTo>
                    <a:pt x="1707" y="31"/>
                  </a:lnTo>
                  <a:cubicBezTo>
                    <a:pt x="1662" y="16"/>
                    <a:pt x="1616" y="16"/>
                    <a:pt x="1570" y="16"/>
                  </a:cubicBezTo>
                  <a:cubicBezTo>
                    <a:pt x="1524" y="1"/>
                    <a:pt x="1494" y="1"/>
                    <a:pt x="14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6207175" y="977025"/>
              <a:ext cx="277450" cy="319750"/>
            </a:xfrm>
            <a:custGeom>
              <a:avLst/>
              <a:gdLst/>
              <a:ahLst/>
              <a:cxnLst/>
              <a:rect l="l" t="t" r="r" b="b"/>
              <a:pathLst>
                <a:path w="11098" h="12790" extrusionOk="0">
                  <a:moveTo>
                    <a:pt x="5549" y="1"/>
                  </a:moveTo>
                  <a:lnTo>
                    <a:pt x="0" y="3141"/>
                  </a:lnTo>
                  <a:lnTo>
                    <a:pt x="16" y="9543"/>
                  </a:lnTo>
                  <a:lnTo>
                    <a:pt x="5625" y="12790"/>
                  </a:lnTo>
                  <a:lnTo>
                    <a:pt x="11097" y="9543"/>
                  </a:lnTo>
                  <a:lnTo>
                    <a:pt x="11097" y="3187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91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457550" y="1024275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1"/>
                  </a:moveTo>
                  <a:lnTo>
                    <a:pt x="0" y="2730"/>
                  </a:lnTo>
                  <a:lnTo>
                    <a:pt x="336" y="2730"/>
                  </a:lnTo>
                  <a:lnTo>
                    <a:pt x="336" y="595"/>
                  </a:lnTo>
                  <a:lnTo>
                    <a:pt x="1768" y="2730"/>
                  </a:lnTo>
                  <a:lnTo>
                    <a:pt x="2149" y="2730"/>
                  </a:lnTo>
                  <a:lnTo>
                    <a:pt x="2149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318825" y="12643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5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318825" y="78420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389325" y="784200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1449"/>
                  </a:lnTo>
                  <a:lnTo>
                    <a:pt x="1769" y="1449"/>
                  </a:lnTo>
                  <a:lnTo>
                    <a:pt x="1769" y="2729"/>
                  </a:lnTo>
                  <a:lnTo>
                    <a:pt x="2135" y="2729"/>
                  </a:lnTo>
                  <a:lnTo>
                    <a:pt x="2135" y="1"/>
                  </a:lnTo>
                  <a:lnTo>
                    <a:pt x="1769" y="1"/>
                  </a:lnTo>
                  <a:lnTo>
                    <a:pt x="1769" y="1129"/>
                  </a:lnTo>
                  <a:lnTo>
                    <a:pt x="351" y="112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6453725" y="824975"/>
              <a:ext cx="33950" cy="51475"/>
            </a:xfrm>
            <a:custGeom>
              <a:avLst/>
              <a:gdLst/>
              <a:ahLst/>
              <a:cxnLst/>
              <a:rect l="l" t="t" r="r" b="b"/>
              <a:pathLst>
                <a:path w="1358" h="2059" extrusionOk="0">
                  <a:moveTo>
                    <a:pt x="717" y="1"/>
                  </a:moveTo>
                  <a:cubicBezTo>
                    <a:pt x="519" y="1"/>
                    <a:pt x="367" y="46"/>
                    <a:pt x="245" y="153"/>
                  </a:cubicBezTo>
                  <a:cubicBezTo>
                    <a:pt x="138" y="260"/>
                    <a:pt x="62" y="397"/>
                    <a:pt x="46" y="595"/>
                  </a:cubicBezTo>
                  <a:lnTo>
                    <a:pt x="306" y="626"/>
                  </a:lnTo>
                  <a:cubicBezTo>
                    <a:pt x="306" y="489"/>
                    <a:pt x="351" y="397"/>
                    <a:pt x="412" y="321"/>
                  </a:cubicBezTo>
                  <a:cubicBezTo>
                    <a:pt x="489" y="245"/>
                    <a:pt x="580" y="214"/>
                    <a:pt x="702" y="214"/>
                  </a:cubicBezTo>
                  <a:cubicBezTo>
                    <a:pt x="824" y="214"/>
                    <a:pt x="915" y="245"/>
                    <a:pt x="992" y="306"/>
                  </a:cubicBezTo>
                  <a:cubicBezTo>
                    <a:pt x="1053" y="382"/>
                    <a:pt x="1098" y="458"/>
                    <a:pt x="1098" y="565"/>
                  </a:cubicBezTo>
                  <a:cubicBezTo>
                    <a:pt x="1098" y="656"/>
                    <a:pt x="1053" y="763"/>
                    <a:pt x="976" y="870"/>
                  </a:cubicBezTo>
                  <a:cubicBezTo>
                    <a:pt x="900" y="976"/>
                    <a:pt x="748" y="1113"/>
                    <a:pt x="519" y="1296"/>
                  </a:cubicBezTo>
                  <a:cubicBezTo>
                    <a:pt x="382" y="1418"/>
                    <a:pt x="275" y="1525"/>
                    <a:pt x="199" y="1601"/>
                  </a:cubicBezTo>
                  <a:cubicBezTo>
                    <a:pt x="123" y="1693"/>
                    <a:pt x="62" y="1784"/>
                    <a:pt x="31" y="1876"/>
                  </a:cubicBezTo>
                  <a:cubicBezTo>
                    <a:pt x="16" y="1937"/>
                    <a:pt x="1" y="1998"/>
                    <a:pt x="1" y="2059"/>
                  </a:cubicBezTo>
                  <a:lnTo>
                    <a:pt x="1357" y="2059"/>
                  </a:lnTo>
                  <a:lnTo>
                    <a:pt x="1357" y="1815"/>
                  </a:lnTo>
                  <a:lnTo>
                    <a:pt x="351" y="1815"/>
                  </a:lnTo>
                  <a:cubicBezTo>
                    <a:pt x="382" y="1769"/>
                    <a:pt x="412" y="1723"/>
                    <a:pt x="458" y="1677"/>
                  </a:cubicBezTo>
                  <a:cubicBezTo>
                    <a:pt x="504" y="1632"/>
                    <a:pt x="595" y="1540"/>
                    <a:pt x="748" y="1418"/>
                  </a:cubicBezTo>
                  <a:cubicBezTo>
                    <a:pt x="931" y="1266"/>
                    <a:pt x="1053" y="1144"/>
                    <a:pt x="1129" y="1053"/>
                  </a:cubicBezTo>
                  <a:cubicBezTo>
                    <a:pt x="1205" y="976"/>
                    <a:pt x="1266" y="885"/>
                    <a:pt x="1296" y="809"/>
                  </a:cubicBezTo>
                  <a:cubicBezTo>
                    <a:pt x="1327" y="732"/>
                    <a:pt x="1357" y="656"/>
                    <a:pt x="1357" y="565"/>
                  </a:cubicBezTo>
                  <a:cubicBezTo>
                    <a:pt x="1357" y="412"/>
                    <a:pt x="1296" y="275"/>
                    <a:pt x="1174" y="168"/>
                  </a:cubicBezTo>
                  <a:cubicBezTo>
                    <a:pt x="1068" y="62"/>
                    <a:pt x="915" y="1"/>
                    <a:pt x="7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6319200" y="1343625"/>
              <a:ext cx="53375" cy="67875"/>
            </a:xfrm>
            <a:custGeom>
              <a:avLst/>
              <a:gdLst/>
              <a:ahLst/>
              <a:cxnLst/>
              <a:rect l="l" t="t" r="r" b="b"/>
              <a:pathLst>
                <a:path w="2135" h="2715" extrusionOk="0">
                  <a:moveTo>
                    <a:pt x="1" y="1"/>
                  </a:moveTo>
                  <a:lnTo>
                    <a:pt x="1" y="2714"/>
                  </a:lnTo>
                  <a:lnTo>
                    <a:pt x="367" y="2714"/>
                  </a:lnTo>
                  <a:lnTo>
                    <a:pt x="367" y="1434"/>
                  </a:lnTo>
                  <a:lnTo>
                    <a:pt x="1784" y="1434"/>
                  </a:lnTo>
                  <a:lnTo>
                    <a:pt x="1784" y="2714"/>
                  </a:lnTo>
                  <a:lnTo>
                    <a:pt x="2135" y="2714"/>
                  </a:lnTo>
                  <a:lnTo>
                    <a:pt x="2135" y="1"/>
                  </a:lnTo>
                  <a:lnTo>
                    <a:pt x="1784" y="1"/>
                  </a:lnTo>
                  <a:lnTo>
                    <a:pt x="1784" y="1114"/>
                  </a:lnTo>
                  <a:lnTo>
                    <a:pt x="367" y="1114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6590550" y="1263225"/>
              <a:ext cx="65175" cy="70525"/>
            </a:xfrm>
            <a:custGeom>
              <a:avLst/>
              <a:gdLst/>
              <a:ahLst/>
              <a:cxnLst/>
              <a:rect l="l" t="t" r="r" b="b"/>
              <a:pathLst>
                <a:path w="2607" h="2821" extrusionOk="0">
                  <a:moveTo>
                    <a:pt x="1311" y="321"/>
                  </a:moveTo>
                  <a:cubicBezTo>
                    <a:pt x="1494" y="321"/>
                    <a:pt x="1646" y="366"/>
                    <a:pt x="1799" y="443"/>
                  </a:cubicBezTo>
                  <a:cubicBezTo>
                    <a:pt x="1936" y="534"/>
                    <a:pt x="2043" y="671"/>
                    <a:pt x="2119" y="839"/>
                  </a:cubicBezTo>
                  <a:cubicBezTo>
                    <a:pt x="2195" y="1007"/>
                    <a:pt x="2241" y="1190"/>
                    <a:pt x="2241" y="1418"/>
                  </a:cubicBezTo>
                  <a:cubicBezTo>
                    <a:pt x="2241" y="1769"/>
                    <a:pt x="2149" y="2043"/>
                    <a:pt x="1966" y="2226"/>
                  </a:cubicBezTo>
                  <a:cubicBezTo>
                    <a:pt x="1799" y="2424"/>
                    <a:pt x="1570" y="2516"/>
                    <a:pt x="1296" y="2516"/>
                  </a:cubicBezTo>
                  <a:cubicBezTo>
                    <a:pt x="1037" y="2516"/>
                    <a:pt x="808" y="2424"/>
                    <a:pt x="640" y="2226"/>
                  </a:cubicBezTo>
                  <a:cubicBezTo>
                    <a:pt x="457" y="2043"/>
                    <a:pt x="366" y="1784"/>
                    <a:pt x="366" y="1449"/>
                  </a:cubicBezTo>
                  <a:cubicBezTo>
                    <a:pt x="366" y="1052"/>
                    <a:pt x="457" y="747"/>
                    <a:pt x="640" y="580"/>
                  </a:cubicBezTo>
                  <a:cubicBezTo>
                    <a:pt x="838" y="397"/>
                    <a:pt x="1052" y="321"/>
                    <a:pt x="1311" y="321"/>
                  </a:cubicBezTo>
                  <a:close/>
                  <a:moveTo>
                    <a:pt x="1311" y="1"/>
                  </a:moveTo>
                  <a:cubicBezTo>
                    <a:pt x="915" y="1"/>
                    <a:pt x="610" y="138"/>
                    <a:pt x="366" y="382"/>
                  </a:cubicBezTo>
                  <a:cubicBezTo>
                    <a:pt x="122" y="641"/>
                    <a:pt x="0" y="991"/>
                    <a:pt x="0" y="1449"/>
                  </a:cubicBezTo>
                  <a:cubicBezTo>
                    <a:pt x="0" y="1693"/>
                    <a:pt x="46" y="1921"/>
                    <a:pt x="153" y="2135"/>
                  </a:cubicBezTo>
                  <a:cubicBezTo>
                    <a:pt x="259" y="2348"/>
                    <a:pt x="412" y="2516"/>
                    <a:pt x="610" y="2638"/>
                  </a:cubicBezTo>
                  <a:cubicBezTo>
                    <a:pt x="823" y="2760"/>
                    <a:pt x="1052" y="2821"/>
                    <a:pt x="1296" y="2821"/>
                  </a:cubicBezTo>
                  <a:cubicBezTo>
                    <a:pt x="1540" y="2821"/>
                    <a:pt x="1768" y="2775"/>
                    <a:pt x="1966" y="2653"/>
                  </a:cubicBezTo>
                  <a:cubicBezTo>
                    <a:pt x="2165" y="2546"/>
                    <a:pt x="2332" y="2379"/>
                    <a:pt x="2439" y="2165"/>
                  </a:cubicBezTo>
                  <a:cubicBezTo>
                    <a:pt x="2546" y="1936"/>
                    <a:pt x="2607" y="1693"/>
                    <a:pt x="2607" y="1418"/>
                  </a:cubicBezTo>
                  <a:cubicBezTo>
                    <a:pt x="2607" y="1144"/>
                    <a:pt x="2561" y="900"/>
                    <a:pt x="2454" y="686"/>
                  </a:cubicBezTo>
                  <a:cubicBezTo>
                    <a:pt x="2348" y="473"/>
                    <a:pt x="2195" y="305"/>
                    <a:pt x="1982" y="183"/>
                  </a:cubicBezTo>
                  <a:cubicBezTo>
                    <a:pt x="1784" y="62"/>
                    <a:pt x="1555" y="1"/>
                    <a:pt x="1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6484600" y="1105450"/>
              <a:ext cx="25" cy="110175"/>
            </a:xfrm>
            <a:custGeom>
              <a:avLst/>
              <a:gdLst/>
              <a:ahLst/>
              <a:cxnLst/>
              <a:rect l="l" t="t" r="r" b="b"/>
              <a:pathLst>
                <a:path w="1" h="4407" fill="none" extrusionOk="0">
                  <a:moveTo>
                    <a:pt x="0" y="4406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6345875" y="977025"/>
              <a:ext cx="94150" cy="54150"/>
            </a:xfrm>
            <a:custGeom>
              <a:avLst/>
              <a:gdLst/>
              <a:ahLst/>
              <a:cxnLst/>
              <a:rect l="l" t="t" r="r" b="b"/>
              <a:pathLst>
                <a:path w="3766" h="2166" fill="none" extrusionOk="0">
                  <a:moveTo>
                    <a:pt x="1" y="1"/>
                  </a:moveTo>
                  <a:lnTo>
                    <a:pt x="3766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6348550" y="1004100"/>
              <a:ext cx="91475" cy="52975"/>
            </a:xfrm>
            <a:custGeom>
              <a:avLst/>
              <a:gdLst/>
              <a:ahLst/>
              <a:cxnLst/>
              <a:rect l="l" t="t" r="r" b="b"/>
              <a:pathLst>
                <a:path w="3659" h="2119" fill="none" extrusionOk="0">
                  <a:moveTo>
                    <a:pt x="1" y="0"/>
                  </a:moveTo>
                  <a:lnTo>
                    <a:pt x="3659" y="2119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391625" y="1215600"/>
              <a:ext cx="93000" cy="54125"/>
            </a:xfrm>
            <a:custGeom>
              <a:avLst/>
              <a:gdLst/>
              <a:ahLst/>
              <a:cxnLst/>
              <a:rect l="l" t="t" r="r" b="b"/>
              <a:pathLst>
                <a:path w="3720" h="2165" fill="none" extrusionOk="0">
                  <a:moveTo>
                    <a:pt x="0" y="2165"/>
                  </a:moveTo>
                  <a:lnTo>
                    <a:pt x="3719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207175" y="977025"/>
              <a:ext cx="138725" cy="78525"/>
            </a:xfrm>
            <a:custGeom>
              <a:avLst/>
              <a:gdLst/>
              <a:ahLst/>
              <a:cxnLst/>
              <a:rect l="l" t="t" r="r" b="b"/>
              <a:pathLst>
                <a:path w="5549" h="3141" fill="none" extrusionOk="0">
                  <a:moveTo>
                    <a:pt x="0" y="3141"/>
                  </a:moveTo>
                  <a:lnTo>
                    <a:pt x="5549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208700" y="1215600"/>
              <a:ext cx="93000" cy="54125"/>
            </a:xfrm>
            <a:custGeom>
              <a:avLst/>
              <a:gdLst/>
              <a:ahLst/>
              <a:cxnLst/>
              <a:rect l="l" t="t" r="r" b="b"/>
              <a:pathLst>
                <a:path w="3720" h="2165" fill="none" extrusionOk="0">
                  <a:moveTo>
                    <a:pt x="0" y="0"/>
                  </a:moveTo>
                  <a:lnTo>
                    <a:pt x="3720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207175" y="1055525"/>
              <a:ext cx="1550" cy="160100"/>
            </a:xfrm>
            <a:custGeom>
              <a:avLst/>
              <a:gdLst/>
              <a:ahLst/>
              <a:cxnLst/>
              <a:rect l="l" t="t" r="r" b="b"/>
              <a:pathLst>
                <a:path w="62" h="6404" fill="none" extrusionOk="0">
                  <a:moveTo>
                    <a:pt x="61" y="6403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230025" y="1071150"/>
              <a:ext cx="1550" cy="128850"/>
            </a:xfrm>
            <a:custGeom>
              <a:avLst/>
              <a:gdLst/>
              <a:ahLst/>
              <a:cxnLst/>
              <a:rect l="l" t="t" r="r" b="b"/>
              <a:pathLst>
                <a:path w="62" h="5154" fill="none" extrusionOk="0">
                  <a:moveTo>
                    <a:pt x="62" y="5153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345875" y="865375"/>
              <a:ext cx="25" cy="111675"/>
            </a:xfrm>
            <a:custGeom>
              <a:avLst/>
              <a:gdLst/>
              <a:ahLst/>
              <a:cxnLst/>
              <a:rect l="l" t="t" r="r" b="b"/>
              <a:pathLst>
                <a:path w="1" h="4467" fill="none" extrusionOk="0">
                  <a:moveTo>
                    <a:pt x="1" y="4467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478875" y="1225500"/>
              <a:ext cx="97200" cy="55650"/>
            </a:xfrm>
            <a:custGeom>
              <a:avLst/>
              <a:gdLst/>
              <a:ahLst/>
              <a:cxnLst/>
              <a:rect l="l" t="t" r="r" b="b"/>
              <a:pathLst>
                <a:path w="3888" h="2226" fill="none" extrusionOk="0">
                  <a:moveTo>
                    <a:pt x="1" y="0"/>
                  </a:moveTo>
                  <a:lnTo>
                    <a:pt x="3888" y="222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6490325" y="1205675"/>
              <a:ext cx="85750" cy="49950"/>
            </a:xfrm>
            <a:custGeom>
              <a:avLst/>
              <a:gdLst/>
              <a:ahLst/>
              <a:cxnLst/>
              <a:rect l="l" t="t" r="r" b="b"/>
              <a:pathLst>
                <a:path w="3430" h="1998" fill="none" extrusionOk="0">
                  <a:moveTo>
                    <a:pt x="0" y="1"/>
                  </a:moveTo>
                  <a:lnTo>
                    <a:pt x="3430" y="1998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747575" y="624525"/>
              <a:ext cx="78550" cy="101025"/>
            </a:xfrm>
            <a:custGeom>
              <a:avLst/>
              <a:gdLst/>
              <a:ahLst/>
              <a:cxnLst/>
              <a:rect l="l" t="t" r="r" b="b"/>
              <a:pathLst>
                <a:path w="3142" h="4041" extrusionOk="0">
                  <a:moveTo>
                    <a:pt x="1906" y="1"/>
                  </a:moveTo>
                  <a:cubicBezTo>
                    <a:pt x="1312" y="1"/>
                    <a:pt x="855" y="184"/>
                    <a:pt x="519" y="549"/>
                  </a:cubicBezTo>
                  <a:cubicBezTo>
                    <a:pt x="184" y="900"/>
                    <a:pt x="1" y="1403"/>
                    <a:pt x="1" y="2028"/>
                  </a:cubicBezTo>
                  <a:cubicBezTo>
                    <a:pt x="1" y="2653"/>
                    <a:pt x="184" y="3141"/>
                    <a:pt x="519" y="3507"/>
                  </a:cubicBezTo>
                  <a:cubicBezTo>
                    <a:pt x="855" y="3857"/>
                    <a:pt x="1312" y="4040"/>
                    <a:pt x="1906" y="4040"/>
                  </a:cubicBezTo>
                  <a:cubicBezTo>
                    <a:pt x="2135" y="4040"/>
                    <a:pt x="2348" y="4010"/>
                    <a:pt x="2562" y="3949"/>
                  </a:cubicBezTo>
                  <a:cubicBezTo>
                    <a:pt x="2760" y="3888"/>
                    <a:pt x="2958" y="3796"/>
                    <a:pt x="3141" y="3659"/>
                  </a:cubicBezTo>
                  <a:lnTo>
                    <a:pt x="3141" y="3110"/>
                  </a:lnTo>
                  <a:cubicBezTo>
                    <a:pt x="2973" y="3278"/>
                    <a:pt x="2775" y="3400"/>
                    <a:pt x="2577" y="3491"/>
                  </a:cubicBezTo>
                  <a:cubicBezTo>
                    <a:pt x="2379" y="3568"/>
                    <a:pt x="2166" y="3613"/>
                    <a:pt x="1937" y="3613"/>
                  </a:cubicBezTo>
                  <a:cubicBezTo>
                    <a:pt x="1495" y="3613"/>
                    <a:pt x="1159" y="3476"/>
                    <a:pt x="916" y="3202"/>
                  </a:cubicBezTo>
                  <a:cubicBezTo>
                    <a:pt x="687" y="2927"/>
                    <a:pt x="565" y="2531"/>
                    <a:pt x="565" y="2028"/>
                  </a:cubicBezTo>
                  <a:cubicBezTo>
                    <a:pt x="565" y="1510"/>
                    <a:pt x="687" y="1113"/>
                    <a:pt x="916" y="839"/>
                  </a:cubicBezTo>
                  <a:cubicBezTo>
                    <a:pt x="1159" y="580"/>
                    <a:pt x="1495" y="443"/>
                    <a:pt x="1937" y="443"/>
                  </a:cubicBezTo>
                  <a:cubicBezTo>
                    <a:pt x="2166" y="443"/>
                    <a:pt x="2379" y="473"/>
                    <a:pt x="2577" y="565"/>
                  </a:cubicBezTo>
                  <a:cubicBezTo>
                    <a:pt x="2775" y="641"/>
                    <a:pt x="2973" y="763"/>
                    <a:pt x="3141" y="931"/>
                  </a:cubicBezTo>
                  <a:lnTo>
                    <a:pt x="3141" y="367"/>
                  </a:lnTo>
                  <a:cubicBezTo>
                    <a:pt x="2958" y="245"/>
                    <a:pt x="2775" y="153"/>
                    <a:pt x="2562" y="92"/>
                  </a:cubicBezTo>
                  <a:cubicBezTo>
                    <a:pt x="2364" y="31"/>
                    <a:pt x="2135" y="1"/>
                    <a:pt x="1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837525" y="650825"/>
              <a:ext cx="70900" cy="100625"/>
            </a:xfrm>
            <a:custGeom>
              <a:avLst/>
              <a:gdLst/>
              <a:ahLst/>
              <a:cxnLst/>
              <a:rect l="l" t="t" r="r" b="b"/>
              <a:pathLst>
                <a:path w="2836" h="4025" extrusionOk="0">
                  <a:moveTo>
                    <a:pt x="0" y="1"/>
                  </a:moveTo>
                  <a:lnTo>
                    <a:pt x="1174" y="2866"/>
                  </a:lnTo>
                  <a:lnTo>
                    <a:pt x="1083" y="3080"/>
                  </a:lnTo>
                  <a:cubicBezTo>
                    <a:pt x="1006" y="3324"/>
                    <a:pt x="915" y="3461"/>
                    <a:pt x="839" y="3522"/>
                  </a:cubicBezTo>
                  <a:cubicBezTo>
                    <a:pt x="778" y="3583"/>
                    <a:pt x="671" y="3613"/>
                    <a:pt x="534" y="3613"/>
                  </a:cubicBezTo>
                  <a:lnTo>
                    <a:pt x="260" y="3613"/>
                  </a:lnTo>
                  <a:lnTo>
                    <a:pt x="260" y="4025"/>
                  </a:lnTo>
                  <a:lnTo>
                    <a:pt x="641" y="4025"/>
                  </a:lnTo>
                  <a:cubicBezTo>
                    <a:pt x="854" y="4025"/>
                    <a:pt x="1022" y="3964"/>
                    <a:pt x="1159" y="3857"/>
                  </a:cubicBezTo>
                  <a:cubicBezTo>
                    <a:pt x="1281" y="3750"/>
                    <a:pt x="1418" y="3537"/>
                    <a:pt x="1555" y="3186"/>
                  </a:cubicBezTo>
                  <a:lnTo>
                    <a:pt x="2836" y="1"/>
                  </a:lnTo>
                  <a:lnTo>
                    <a:pt x="2333" y="1"/>
                  </a:lnTo>
                  <a:lnTo>
                    <a:pt x="1418" y="2272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16025" y="629875"/>
              <a:ext cx="45375" cy="93750"/>
            </a:xfrm>
            <a:custGeom>
              <a:avLst/>
              <a:gdLst/>
              <a:ahLst/>
              <a:cxnLst/>
              <a:rect l="l" t="t" r="r" b="b"/>
              <a:pathLst>
                <a:path w="1815" h="3750" extrusionOk="0">
                  <a:moveTo>
                    <a:pt x="351" y="0"/>
                  </a:moveTo>
                  <a:lnTo>
                    <a:pt x="351" y="839"/>
                  </a:lnTo>
                  <a:lnTo>
                    <a:pt x="0" y="839"/>
                  </a:lnTo>
                  <a:lnTo>
                    <a:pt x="0" y="1204"/>
                  </a:lnTo>
                  <a:lnTo>
                    <a:pt x="351" y="1204"/>
                  </a:lnTo>
                  <a:lnTo>
                    <a:pt x="351" y="2790"/>
                  </a:lnTo>
                  <a:cubicBezTo>
                    <a:pt x="351" y="3156"/>
                    <a:pt x="412" y="3399"/>
                    <a:pt x="564" y="3537"/>
                  </a:cubicBezTo>
                  <a:cubicBezTo>
                    <a:pt x="702" y="3674"/>
                    <a:pt x="961" y="3750"/>
                    <a:pt x="1327" y="3750"/>
                  </a:cubicBezTo>
                  <a:lnTo>
                    <a:pt x="1814" y="3750"/>
                  </a:lnTo>
                  <a:lnTo>
                    <a:pt x="1814" y="3354"/>
                  </a:lnTo>
                  <a:lnTo>
                    <a:pt x="1327" y="3354"/>
                  </a:lnTo>
                  <a:cubicBezTo>
                    <a:pt x="1128" y="3354"/>
                    <a:pt x="991" y="3308"/>
                    <a:pt x="930" y="3247"/>
                  </a:cubicBezTo>
                  <a:cubicBezTo>
                    <a:pt x="854" y="3186"/>
                    <a:pt x="824" y="3034"/>
                    <a:pt x="824" y="2790"/>
                  </a:cubicBezTo>
                  <a:lnTo>
                    <a:pt x="824" y="1204"/>
                  </a:lnTo>
                  <a:lnTo>
                    <a:pt x="1814" y="1204"/>
                  </a:lnTo>
                  <a:lnTo>
                    <a:pt x="1814" y="839"/>
                  </a:lnTo>
                  <a:lnTo>
                    <a:pt x="824" y="839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5972050" y="648925"/>
              <a:ext cx="66700" cy="76625"/>
            </a:xfrm>
            <a:custGeom>
              <a:avLst/>
              <a:gdLst/>
              <a:ahLst/>
              <a:cxnLst/>
              <a:rect l="l" t="t" r="r" b="b"/>
              <a:pathLst>
                <a:path w="2668" h="3065" extrusionOk="0">
                  <a:moveTo>
                    <a:pt x="1342" y="412"/>
                  </a:moveTo>
                  <a:cubicBezTo>
                    <a:pt x="1586" y="412"/>
                    <a:pt x="1799" y="503"/>
                    <a:pt x="1936" y="717"/>
                  </a:cubicBezTo>
                  <a:cubicBezTo>
                    <a:pt x="2089" y="915"/>
                    <a:pt x="2165" y="1189"/>
                    <a:pt x="2165" y="1525"/>
                  </a:cubicBezTo>
                  <a:cubicBezTo>
                    <a:pt x="2165" y="1875"/>
                    <a:pt x="2089" y="2150"/>
                    <a:pt x="1936" y="2348"/>
                  </a:cubicBezTo>
                  <a:cubicBezTo>
                    <a:pt x="1799" y="2561"/>
                    <a:pt x="1586" y="2653"/>
                    <a:pt x="1342" y="2653"/>
                  </a:cubicBezTo>
                  <a:cubicBezTo>
                    <a:pt x="1083" y="2653"/>
                    <a:pt x="869" y="2561"/>
                    <a:pt x="717" y="2363"/>
                  </a:cubicBezTo>
                  <a:cubicBezTo>
                    <a:pt x="579" y="2150"/>
                    <a:pt x="503" y="1875"/>
                    <a:pt x="503" y="1525"/>
                  </a:cubicBezTo>
                  <a:cubicBezTo>
                    <a:pt x="503" y="1189"/>
                    <a:pt x="579" y="915"/>
                    <a:pt x="732" y="701"/>
                  </a:cubicBezTo>
                  <a:cubicBezTo>
                    <a:pt x="869" y="503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15" y="0"/>
                    <a:pt x="595" y="137"/>
                    <a:pt x="351" y="412"/>
                  </a:cubicBezTo>
                  <a:cubicBezTo>
                    <a:pt x="122" y="671"/>
                    <a:pt x="0" y="1052"/>
                    <a:pt x="0" y="1525"/>
                  </a:cubicBezTo>
                  <a:cubicBezTo>
                    <a:pt x="0" y="2012"/>
                    <a:pt x="122" y="2378"/>
                    <a:pt x="351" y="2653"/>
                  </a:cubicBezTo>
                  <a:cubicBezTo>
                    <a:pt x="595" y="2927"/>
                    <a:pt x="915" y="3064"/>
                    <a:pt x="1342" y="3064"/>
                  </a:cubicBezTo>
                  <a:cubicBezTo>
                    <a:pt x="1753" y="3064"/>
                    <a:pt x="2073" y="2927"/>
                    <a:pt x="2317" y="2653"/>
                  </a:cubicBezTo>
                  <a:cubicBezTo>
                    <a:pt x="2561" y="2378"/>
                    <a:pt x="2668" y="2012"/>
                    <a:pt x="2668" y="1525"/>
                  </a:cubicBezTo>
                  <a:cubicBezTo>
                    <a:pt x="2668" y="1052"/>
                    <a:pt x="2561" y="671"/>
                    <a:pt x="2317" y="412"/>
                  </a:cubicBezTo>
                  <a:cubicBezTo>
                    <a:pt x="2073" y="137"/>
                    <a:pt x="1753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053600" y="648925"/>
              <a:ext cx="55650" cy="76625"/>
            </a:xfrm>
            <a:custGeom>
              <a:avLst/>
              <a:gdLst/>
              <a:ahLst/>
              <a:cxnLst/>
              <a:rect l="l" t="t" r="r" b="b"/>
              <a:pathLst>
                <a:path w="2226" h="3065" extrusionOk="0">
                  <a:moveTo>
                    <a:pt x="1128" y="0"/>
                  </a:moveTo>
                  <a:cubicBezTo>
                    <a:pt x="778" y="0"/>
                    <a:pt x="503" y="77"/>
                    <a:pt x="305" y="229"/>
                  </a:cubicBezTo>
                  <a:cubicBezTo>
                    <a:pt x="107" y="366"/>
                    <a:pt x="16" y="580"/>
                    <a:pt x="16" y="854"/>
                  </a:cubicBezTo>
                  <a:cubicBezTo>
                    <a:pt x="16" y="1083"/>
                    <a:pt x="77" y="1266"/>
                    <a:pt x="214" y="1387"/>
                  </a:cubicBezTo>
                  <a:cubicBezTo>
                    <a:pt x="351" y="1525"/>
                    <a:pt x="564" y="1616"/>
                    <a:pt x="854" y="1677"/>
                  </a:cubicBezTo>
                  <a:lnTo>
                    <a:pt x="1022" y="1723"/>
                  </a:lnTo>
                  <a:cubicBezTo>
                    <a:pt x="1326" y="1784"/>
                    <a:pt x="1509" y="1845"/>
                    <a:pt x="1601" y="1921"/>
                  </a:cubicBezTo>
                  <a:cubicBezTo>
                    <a:pt x="1692" y="1982"/>
                    <a:pt x="1738" y="2089"/>
                    <a:pt x="1738" y="2226"/>
                  </a:cubicBezTo>
                  <a:cubicBezTo>
                    <a:pt x="1738" y="2363"/>
                    <a:pt x="1677" y="2470"/>
                    <a:pt x="1555" y="2546"/>
                  </a:cubicBezTo>
                  <a:cubicBezTo>
                    <a:pt x="1433" y="2622"/>
                    <a:pt x="1250" y="2668"/>
                    <a:pt x="1022" y="2668"/>
                  </a:cubicBezTo>
                  <a:cubicBezTo>
                    <a:pt x="854" y="2668"/>
                    <a:pt x="686" y="2637"/>
                    <a:pt x="519" y="2592"/>
                  </a:cubicBezTo>
                  <a:cubicBezTo>
                    <a:pt x="351" y="2546"/>
                    <a:pt x="168" y="2485"/>
                    <a:pt x="0" y="2394"/>
                  </a:cubicBezTo>
                  <a:lnTo>
                    <a:pt x="0" y="2881"/>
                  </a:lnTo>
                  <a:cubicBezTo>
                    <a:pt x="183" y="2942"/>
                    <a:pt x="366" y="2988"/>
                    <a:pt x="534" y="3018"/>
                  </a:cubicBezTo>
                  <a:cubicBezTo>
                    <a:pt x="702" y="3049"/>
                    <a:pt x="854" y="3064"/>
                    <a:pt x="1022" y="3064"/>
                  </a:cubicBezTo>
                  <a:cubicBezTo>
                    <a:pt x="1387" y="3064"/>
                    <a:pt x="1692" y="2988"/>
                    <a:pt x="1906" y="2820"/>
                  </a:cubicBezTo>
                  <a:cubicBezTo>
                    <a:pt x="2119" y="2668"/>
                    <a:pt x="2226" y="2454"/>
                    <a:pt x="2226" y="2180"/>
                  </a:cubicBezTo>
                  <a:cubicBezTo>
                    <a:pt x="2226" y="1951"/>
                    <a:pt x="2150" y="1753"/>
                    <a:pt x="2012" y="1631"/>
                  </a:cubicBezTo>
                  <a:cubicBezTo>
                    <a:pt x="1860" y="1494"/>
                    <a:pt x="1631" y="1387"/>
                    <a:pt x="1281" y="1311"/>
                  </a:cubicBezTo>
                  <a:lnTo>
                    <a:pt x="1113" y="1281"/>
                  </a:lnTo>
                  <a:cubicBezTo>
                    <a:pt x="869" y="1220"/>
                    <a:pt x="686" y="1159"/>
                    <a:pt x="610" y="1098"/>
                  </a:cubicBezTo>
                  <a:cubicBezTo>
                    <a:pt x="519" y="1037"/>
                    <a:pt x="473" y="945"/>
                    <a:pt x="473" y="839"/>
                  </a:cubicBezTo>
                  <a:cubicBezTo>
                    <a:pt x="473" y="686"/>
                    <a:pt x="534" y="580"/>
                    <a:pt x="656" y="503"/>
                  </a:cubicBezTo>
                  <a:cubicBezTo>
                    <a:pt x="778" y="442"/>
                    <a:pt x="961" y="397"/>
                    <a:pt x="1189" y="397"/>
                  </a:cubicBezTo>
                  <a:cubicBezTo>
                    <a:pt x="1342" y="397"/>
                    <a:pt x="1494" y="412"/>
                    <a:pt x="1647" y="458"/>
                  </a:cubicBezTo>
                  <a:cubicBezTo>
                    <a:pt x="1799" y="488"/>
                    <a:pt x="1936" y="534"/>
                    <a:pt x="2073" y="610"/>
                  </a:cubicBezTo>
                  <a:lnTo>
                    <a:pt x="2073" y="153"/>
                  </a:lnTo>
                  <a:cubicBezTo>
                    <a:pt x="1936" y="107"/>
                    <a:pt x="1799" y="61"/>
                    <a:pt x="1631" y="46"/>
                  </a:cubicBezTo>
                  <a:cubicBezTo>
                    <a:pt x="1479" y="16"/>
                    <a:pt x="1311" y="0"/>
                    <a:pt x="1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6128275" y="622250"/>
              <a:ext cx="11850" cy="101375"/>
            </a:xfrm>
            <a:custGeom>
              <a:avLst/>
              <a:gdLst/>
              <a:ahLst/>
              <a:cxnLst/>
              <a:rect l="l" t="t" r="r" b="b"/>
              <a:pathLst>
                <a:path w="474" h="4055" extrusionOk="0">
                  <a:moveTo>
                    <a:pt x="1" y="0"/>
                  </a:moveTo>
                  <a:lnTo>
                    <a:pt x="1" y="610"/>
                  </a:lnTo>
                  <a:lnTo>
                    <a:pt x="474" y="610"/>
                  </a:lnTo>
                  <a:lnTo>
                    <a:pt x="474" y="0"/>
                  </a:lnTo>
                  <a:close/>
                  <a:moveTo>
                    <a:pt x="1" y="1144"/>
                  </a:moveTo>
                  <a:lnTo>
                    <a:pt x="1" y="4055"/>
                  </a:lnTo>
                  <a:lnTo>
                    <a:pt x="474" y="4055"/>
                  </a:lnTo>
                  <a:lnTo>
                    <a:pt x="474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6164875" y="648925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418" y="0"/>
                  </a:moveTo>
                  <a:cubicBezTo>
                    <a:pt x="1220" y="0"/>
                    <a:pt x="1037" y="46"/>
                    <a:pt x="884" y="137"/>
                  </a:cubicBezTo>
                  <a:cubicBezTo>
                    <a:pt x="732" y="214"/>
                    <a:pt x="595" y="351"/>
                    <a:pt x="488" y="519"/>
                  </a:cubicBezTo>
                  <a:lnTo>
                    <a:pt x="488" y="77"/>
                  </a:lnTo>
                  <a:lnTo>
                    <a:pt x="0" y="77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342"/>
                  </a:lnTo>
                  <a:cubicBezTo>
                    <a:pt x="488" y="1052"/>
                    <a:pt x="564" y="823"/>
                    <a:pt x="702" y="671"/>
                  </a:cubicBezTo>
                  <a:cubicBezTo>
                    <a:pt x="854" y="503"/>
                    <a:pt x="1052" y="412"/>
                    <a:pt x="1311" y="412"/>
                  </a:cubicBezTo>
                  <a:cubicBezTo>
                    <a:pt x="1540" y="412"/>
                    <a:pt x="1692" y="488"/>
                    <a:pt x="1799" y="625"/>
                  </a:cubicBezTo>
                  <a:cubicBezTo>
                    <a:pt x="1906" y="762"/>
                    <a:pt x="1967" y="961"/>
                    <a:pt x="1967" y="1235"/>
                  </a:cubicBezTo>
                  <a:lnTo>
                    <a:pt x="1967" y="2988"/>
                  </a:lnTo>
                  <a:lnTo>
                    <a:pt x="2439" y="2988"/>
                  </a:lnTo>
                  <a:lnTo>
                    <a:pt x="2439" y="1220"/>
                  </a:lnTo>
                  <a:cubicBezTo>
                    <a:pt x="2439" y="823"/>
                    <a:pt x="2363" y="519"/>
                    <a:pt x="2180" y="305"/>
                  </a:cubicBezTo>
                  <a:cubicBezTo>
                    <a:pt x="2012" y="107"/>
                    <a:pt x="1753" y="0"/>
                    <a:pt x="1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6244525" y="648925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48" y="412"/>
                  </a:moveTo>
                  <a:cubicBezTo>
                    <a:pt x="1677" y="412"/>
                    <a:pt x="1860" y="488"/>
                    <a:pt x="2012" y="641"/>
                  </a:cubicBezTo>
                  <a:cubicBezTo>
                    <a:pt x="2150" y="793"/>
                    <a:pt x="2226" y="1006"/>
                    <a:pt x="2226" y="1266"/>
                  </a:cubicBezTo>
                  <a:lnTo>
                    <a:pt x="518" y="1266"/>
                  </a:lnTo>
                  <a:cubicBezTo>
                    <a:pt x="549" y="991"/>
                    <a:pt x="640" y="778"/>
                    <a:pt x="793" y="641"/>
                  </a:cubicBezTo>
                  <a:cubicBezTo>
                    <a:pt x="961" y="488"/>
                    <a:pt x="1174" y="412"/>
                    <a:pt x="1448" y="412"/>
                  </a:cubicBezTo>
                  <a:close/>
                  <a:moveTo>
                    <a:pt x="1433" y="0"/>
                  </a:moveTo>
                  <a:cubicBezTo>
                    <a:pt x="991" y="0"/>
                    <a:pt x="656" y="137"/>
                    <a:pt x="397" y="427"/>
                  </a:cubicBezTo>
                  <a:cubicBezTo>
                    <a:pt x="137" y="701"/>
                    <a:pt x="0" y="1083"/>
                    <a:pt x="0" y="1555"/>
                  </a:cubicBezTo>
                  <a:cubicBezTo>
                    <a:pt x="0" y="2012"/>
                    <a:pt x="137" y="2394"/>
                    <a:pt x="412" y="2653"/>
                  </a:cubicBezTo>
                  <a:cubicBezTo>
                    <a:pt x="686" y="2927"/>
                    <a:pt x="1052" y="3064"/>
                    <a:pt x="1525" y="3064"/>
                  </a:cubicBezTo>
                  <a:cubicBezTo>
                    <a:pt x="1707" y="3064"/>
                    <a:pt x="1890" y="3049"/>
                    <a:pt x="2073" y="3003"/>
                  </a:cubicBezTo>
                  <a:cubicBezTo>
                    <a:pt x="2256" y="2973"/>
                    <a:pt x="2424" y="2912"/>
                    <a:pt x="2592" y="2836"/>
                  </a:cubicBezTo>
                  <a:lnTo>
                    <a:pt x="2592" y="2394"/>
                  </a:lnTo>
                  <a:cubicBezTo>
                    <a:pt x="2424" y="2470"/>
                    <a:pt x="2256" y="2546"/>
                    <a:pt x="2089" y="2592"/>
                  </a:cubicBezTo>
                  <a:cubicBezTo>
                    <a:pt x="1906" y="2637"/>
                    <a:pt x="1738" y="2653"/>
                    <a:pt x="1555" y="2653"/>
                  </a:cubicBezTo>
                  <a:cubicBezTo>
                    <a:pt x="1235" y="2653"/>
                    <a:pt x="976" y="2576"/>
                    <a:pt x="808" y="2394"/>
                  </a:cubicBezTo>
                  <a:cubicBezTo>
                    <a:pt x="625" y="2226"/>
                    <a:pt x="534" y="1967"/>
                    <a:pt x="503" y="1647"/>
                  </a:cubicBezTo>
                  <a:lnTo>
                    <a:pt x="2714" y="1647"/>
                  </a:lnTo>
                  <a:lnTo>
                    <a:pt x="2714" y="1403"/>
                  </a:lnTo>
                  <a:cubicBezTo>
                    <a:pt x="2714" y="976"/>
                    <a:pt x="2592" y="625"/>
                    <a:pt x="2363" y="381"/>
                  </a:cubicBezTo>
                  <a:cubicBezTo>
                    <a:pt x="2134" y="122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6825675" y="594050"/>
              <a:ext cx="159700" cy="190175"/>
            </a:xfrm>
            <a:custGeom>
              <a:avLst/>
              <a:gdLst/>
              <a:ahLst/>
              <a:cxnLst/>
              <a:rect l="l" t="t" r="r" b="b"/>
              <a:pathLst>
                <a:path w="6388" h="7607" extrusionOk="0">
                  <a:moveTo>
                    <a:pt x="0" y="0"/>
                  </a:moveTo>
                  <a:lnTo>
                    <a:pt x="6387" y="0"/>
                  </a:lnTo>
                  <a:lnTo>
                    <a:pt x="6387" y="7607"/>
                  </a:lnTo>
                  <a:lnTo>
                    <a:pt x="0" y="7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6852350" y="632525"/>
              <a:ext cx="106350" cy="113225"/>
            </a:xfrm>
            <a:custGeom>
              <a:avLst/>
              <a:gdLst/>
              <a:ahLst/>
              <a:cxnLst/>
              <a:rect l="l" t="t" r="r" b="b"/>
              <a:pathLst>
                <a:path w="4254" h="4529" extrusionOk="0">
                  <a:moveTo>
                    <a:pt x="2211" y="1"/>
                  </a:moveTo>
                  <a:cubicBezTo>
                    <a:pt x="1509" y="1"/>
                    <a:pt x="961" y="199"/>
                    <a:pt x="579" y="580"/>
                  </a:cubicBezTo>
                  <a:cubicBezTo>
                    <a:pt x="198" y="976"/>
                    <a:pt x="0" y="1525"/>
                    <a:pt x="0" y="2257"/>
                  </a:cubicBezTo>
                  <a:cubicBezTo>
                    <a:pt x="0" y="2790"/>
                    <a:pt x="107" y="3232"/>
                    <a:pt x="336" y="3583"/>
                  </a:cubicBezTo>
                  <a:cubicBezTo>
                    <a:pt x="549" y="3934"/>
                    <a:pt x="808" y="4178"/>
                    <a:pt x="1113" y="4315"/>
                  </a:cubicBezTo>
                  <a:cubicBezTo>
                    <a:pt x="1403" y="4452"/>
                    <a:pt x="1799" y="4528"/>
                    <a:pt x="2271" y="4528"/>
                  </a:cubicBezTo>
                  <a:cubicBezTo>
                    <a:pt x="2668" y="4528"/>
                    <a:pt x="2988" y="4467"/>
                    <a:pt x="3232" y="4345"/>
                  </a:cubicBezTo>
                  <a:cubicBezTo>
                    <a:pt x="3491" y="4238"/>
                    <a:pt x="3704" y="4071"/>
                    <a:pt x="3872" y="3842"/>
                  </a:cubicBezTo>
                  <a:cubicBezTo>
                    <a:pt x="4040" y="3629"/>
                    <a:pt x="4162" y="3354"/>
                    <a:pt x="4253" y="3019"/>
                  </a:cubicBezTo>
                  <a:lnTo>
                    <a:pt x="3064" y="2653"/>
                  </a:lnTo>
                  <a:cubicBezTo>
                    <a:pt x="3003" y="2943"/>
                    <a:pt x="2912" y="3141"/>
                    <a:pt x="2775" y="3293"/>
                  </a:cubicBezTo>
                  <a:cubicBezTo>
                    <a:pt x="2653" y="3431"/>
                    <a:pt x="2454" y="3507"/>
                    <a:pt x="2195" y="3507"/>
                  </a:cubicBezTo>
                  <a:cubicBezTo>
                    <a:pt x="1921" y="3507"/>
                    <a:pt x="1723" y="3415"/>
                    <a:pt x="1570" y="3232"/>
                  </a:cubicBezTo>
                  <a:cubicBezTo>
                    <a:pt x="1433" y="3065"/>
                    <a:pt x="1357" y="2729"/>
                    <a:pt x="1357" y="2242"/>
                  </a:cubicBezTo>
                  <a:cubicBezTo>
                    <a:pt x="1357" y="1845"/>
                    <a:pt x="1418" y="1571"/>
                    <a:pt x="1540" y="1388"/>
                  </a:cubicBezTo>
                  <a:cubicBezTo>
                    <a:pt x="1707" y="1144"/>
                    <a:pt x="1936" y="1007"/>
                    <a:pt x="2241" y="1007"/>
                  </a:cubicBezTo>
                  <a:cubicBezTo>
                    <a:pt x="2378" y="1007"/>
                    <a:pt x="2500" y="1037"/>
                    <a:pt x="2607" y="1098"/>
                  </a:cubicBezTo>
                  <a:cubicBezTo>
                    <a:pt x="2714" y="1159"/>
                    <a:pt x="2805" y="1236"/>
                    <a:pt x="2881" y="1342"/>
                  </a:cubicBezTo>
                  <a:cubicBezTo>
                    <a:pt x="2927" y="1403"/>
                    <a:pt x="2973" y="1495"/>
                    <a:pt x="3018" y="1632"/>
                  </a:cubicBezTo>
                  <a:lnTo>
                    <a:pt x="4207" y="1357"/>
                  </a:lnTo>
                  <a:cubicBezTo>
                    <a:pt x="4055" y="900"/>
                    <a:pt x="3826" y="565"/>
                    <a:pt x="3506" y="336"/>
                  </a:cubicBezTo>
                  <a:cubicBezTo>
                    <a:pt x="3186" y="123"/>
                    <a:pt x="2759" y="1"/>
                    <a:pt x="22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6022725" y="1962900"/>
              <a:ext cx="520200" cy="364325"/>
            </a:xfrm>
            <a:custGeom>
              <a:avLst/>
              <a:gdLst/>
              <a:ahLst/>
              <a:cxnLst/>
              <a:rect l="l" t="t" r="r" b="b"/>
              <a:pathLst>
                <a:path w="20808" h="14573" extrusionOk="0">
                  <a:moveTo>
                    <a:pt x="12683" y="0"/>
                  </a:moveTo>
                  <a:lnTo>
                    <a:pt x="8339" y="4695"/>
                  </a:lnTo>
                  <a:lnTo>
                    <a:pt x="2135" y="4695"/>
                  </a:lnTo>
                  <a:lnTo>
                    <a:pt x="1" y="10808"/>
                  </a:lnTo>
                  <a:lnTo>
                    <a:pt x="5214" y="14573"/>
                  </a:lnTo>
                  <a:lnTo>
                    <a:pt x="10351" y="10747"/>
                  </a:lnTo>
                  <a:lnTo>
                    <a:pt x="16418" y="12271"/>
                  </a:lnTo>
                  <a:lnTo>
                    <a:pt x="20808" y="7546"/>
                  </a:lnTo>
                  <a:lnTo>
                    <a:pt x="18978" y="1570"/>
                  </a:lnTo>
                  <a:lnTo>
                    <a:pt x="12683" y="0"/>
                  </a:lnTo>
                  <a:close/>
                </a:path>
              </a:pathLst>
            </a:custGeom>
            <a:solidFill>
              <a:srgbClr val="91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6124100" y="2295200"/>
              <a:ext cx="53750" cy="67850"/>
            </a:xfrm>
            <a:custGeom>
              <a:avLst/>
              <a:gdLst/>
              <a:ahLst/>
              <a:cxnLst/>
              <a:rect l="l" t="t" r="r" b="b"/>
              <a:pathLst>
                <a:path w="2150" h="2714" extrusionOk="0">
                  <a:moveTo>
                    <a:pt x="0" y="0"/>
                  </a:moveTo>
                  <a:lnTo>
                    <a:pt x="0" y="2714"/>
                  </a:lnTo>
                  <a:lnTo>
                    <a:pt x="351" y="2714"/>
                  </a:lnTo>
                  <a:lnTo>
                    <a:pt x="351" y="580"/>
                  </a:lnTo>
                  <a:lnTo>
                    <a:pt x="1784" y="2714"/>
                  </a:lnTo>
                  <a:lnTo>
                    <a:pt x="2150" y="2714"/>
                  </a:lnTo>
                  <a:lnTo>
                    <a:pt x="2150" y="0"/>
                  </a:lnTo>
                  <a:lnTo>
                    <a:pt x="1814" y="0"/>
                  </a:lnTo>
                  <a:lnTo>
                    <a:pt x="1814" y="213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6123325" y="2375225"/>
              <a:ext cx="53775" cy="67850"/>
            </a:xfrm>
            <a:custGeom>
              <a:avLst/>
              <a:gdLst/>
              <a:ahLst/>
              <a:cxnLst/>
              <a:rect l="l" t="t" r="r" b="b"/>
              <a:pathLst>
                <a:path w="2151" h="2714" extrusionOk="0">
                  <a:moveTo>
                    <a:pt x="1" y="1"/>
                  </a:moveTo>
                  <a:lnTo>
                    <a:pt x="1" y="2714"/>
                  </a:lnTo>
                  <a:lnTo>
                    <a:pt x="367" y="2714"/>
                  </a:lnTo>
                  <a:lnTo>
                    <a:pt x="367" y="1433"/>
                  </a:lnTo>
                  <a:lnTo>
                    <a:pt x="1784" y="1433"/>
                  </a:lnTo>
                  <a:lnTo>
                    <a:pt x="1784" y="2714"/>
                  </a:lnTo>
                  <a:lnTo>
                    <a:pt x="2150" y="2714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13"/>
                  </a:lnTo>
                  <a:lnTo>
                    <a:pt x="367" y="111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6044075" y="2049400"/>
              <a:ext cx="53750" cy="67850"/>
            </a:xfrm>
            <a:custGeom>
              <a:avLst/>
              <a:gdLst/>
              <a:ahLst/>
              <a:cxnLst/>
              <a:rect l="l" t="t" r="r" b="b"/>
              <a:pathLst>
                <a:path w="2150" h="2714" extrusionOk="0">
                  <a:moveTo>
                    <a:pt x="0" y="1"/>
                  </a:moveTo>
                  <a:lnTo>
                    <a:pt x="0" y="2714"/>
                  </a:lnTo>
                  <a:lnTo>
                    <a:pt x="351" y="2714"/>
                  </a:lnTo>
                  <a:lnTo>
                    <a:pt x="351" y="580"/>
                  </a:lnTo>
                  <a:lnTo>
                    <a:pt x="1784" y="2714"/>
                  </a:lnTo>
                  <a:lnTo>
                    <a:pt x="2150" y="2714"/>
                  </a:lnTo>
                  <a:lnTo>
                    <a:pt x="2150" y="1"/>
                  </a:lnTo>
                  <a:lnTo>
                    <a:pt x="1814" y="1"/>
                  </a:lnTo>
                  <a:lnTo>
                    <a:pt x="1814" y="2135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468600" y="196785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80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35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539100" y="1967850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1433"/>
                  </a:lnTo>
                  <a:lnTo>
                    <a:pt x="1768" y="1433"/>
                  </a:lnTo>
                  <a:lnTo>
                    <a:pt x="1768" y="2729"/>
                  </a:lnTo>
                  <a:lnTo>
                    <a:pt x="2134" y="2729"/>
                  </a:lnTo>
                  <a:lnTo>
                    <a:pt x="2134" y="0"/>
                  </a:lnTo>
                  <a:lnTo>
                    <a:pt x="1768" y="0"/>
                  </a:lnTo>
                  <a:lnTo>
                    <a:pt x="1768" y="1113"/>
                  </a:lnTo>
                  <a:lnTo>
                    <a:pt x="351" y="111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6407250" y="223652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79"/>
                  </a:lnTo>
                  <a:lnTo>
                    <a:pt x="1768" y="2729"/>
                  </a:lnTo>
                  <a:lnTo>
                    <a:pt x="2149" y="2729"/>
                  </a:lnTo>
                  <a:lnTo>
                    <a:pt x="2149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6671700" y="2154950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36" y="2729"/>
                  </a:lnTo>
                  <a:lnTo>
                    <a:pt x="336" y="580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800" y="1"/>
                  </a:lnTo>
                  <a:lnTo>
                    <a:pt x="1800" y="215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6741825" y="215495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14"/>
                  </a:lnTo>
                  <a:lnTo>
                    <a:pt x="367" y="1114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6806625" y="2195725"/>
              <a:ext cx="33550" cy="51100"/>
            </a:xfrm>
            <a:custGeom>
              <a:avLst/>
              <a:gdLst/>
              <a:ahLst/>
              <a:cxnLst/>
              <a:rect l="l" t="t" r="r" b="b"/>
              <a:pathLst>
                <a:path w="1342" h="2044" extrusionOk="0">
                  <a:moveTo>
                    <a:pt x="701" y="1"/>
                  </a:moveTo>
                  <a:cubicBezTo>
                    <a:pt x="518" y="1"/>
                    <a:pt x="351" y="47"/>
                    <a:pt x="244" y="153"/>
                  </a:cubicBezTo>
                  <a:cubicBezTo>
                    <a:pt x="122" y="245"/>
                    <a:pt x="61" y="397"/>
                    <a:pt x="46" y="595"/>
                  </a:cubicBezTo>
                  <a:lnTo>
                    <a:pt x="305" y="611"/>
                  </a:lnTo>
                  <a:cubicBezTo>
                    <a:pt x="305" y="489"/>
                    <a:pt x="335" y="382"/>
                    <a:pt x="412" y="306"/>
                  </a:cubicBezTo>
                  <a:cubicBezTo>
                    <a:pt x="488" y="245"/>
                    <a:pt x="579" y="199"/>
                    <a:pt x="701" y="199"/>
                  </a:cubicBezTo>
                  <a:cubicBezTo>
                    <a:pt x="823" y="199"/>
                    <a:pt x="915" y="245"/>
                    <a:pt x="976" y="306"/>
                  </a:cubicBezTo>
                  <a:cubicBezTo>
                    <a:pt x="1052" y="382"/>
                    <a:pt x="1082" y="458"/>
                    <a:pt x="1082" y="565"/>
                  </a:cubicBezTo>
                  <a:cubicBezTo>
                    <a:pt x="1082" y="656"/>
                    <a:pt x="1052" y="748"/>
                    <a:pt x="976" y="855"/>
                  </a:cubicBezTo>
                  <a:cubicBezTo>
                    <a:pt x="884" y="961"/>
                    <a:pt x="747" y="1114"/>
                    <a:pt x="518" y="1297"/>
                  </a:cubicBezTo>
                  <a:cubicBezTo>
                    <a:pt x="381" y="1419"/>
                    <a:pt x="259" y="1510"/>
                    <a:pt x="183" y="1602"/>
                  </a:cubicBezTo>
                  <a:cubicBezTo>
                    <a:pt x="107" y="1693"/>
                    <a:pt x="61" y="1784"/>
                    <a:pt x="31" y="1876"/>
                  </a:cubicBezTo>
                  <a:cubicBezTo>
                    <a:pt x="0" y="1937"/>
                    <a:pt x="0" y="1983"/>
                    <a:pt x="0" y="2044"/>
                  </a:cubicBezTo>
                  <a:lnTo>
                    <a:pt x="1341" y="2044"/>
                  </a:lnTo>
                  <a:lnTo>
                    <a:pt x="1341" y="1815"/>
                  </a:lnTo>
                  <a:lnTo>
                    <a:pt x="351" y="1815"/>
                  </a:lnTo>
                  <a:cubicBezTo>
                    <a:pt x="366" y="1769"/>
                    <a:pt x="412" y="1723"/>
                    <a:pt x="457" y="1678"/>
                  </a:cubicBezTo>
                  <a:cubicBezTo>
                    <a:pt x="488" y="1632"/>
                    <a:pt x="595" y="1541"/>
                    <a:pt x="747" y="1419"/>
                  </a:cubicBezTo>
                  <a:cubicBezTo>
                    <a:pt x="915" y="1266"/>
                    <a:pt x="1052" y="1144"/>
                    <a:pt x="1128" y="1053"/>
                  </a:cubicBezTo>
                  <a:cubicBezTo>
                    <a:pt x="1204" y="961"/>
                    <a:pt x="1265" y="885"/>
                    <a:pt x="1296" y="809"/>
                  </a:cubicBezTo>
                  <a:cubicBezTo>
                    <a:pt x="1326" y="733"/>
                    <a:pt x="1341" y="641"/>
                    <a:pt x="1341" y="565"/>
                  </a:cubicBezTo>
                  <a:cubicBezTo>
                    <a:pt x="1341" y="397"/>
                    <a:pt x="1280" y="275"/>
                    <a:pt x="1174" y="153"/>
                  </a:cubicBezTo>
                  <a:cubicBezTo>
                    <a:pt x="1052" y="47"/>
                    <a:pt x="899" y="1"/>
                    <a:pt x="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6260150" y="1778075"/>
              <a:ext cx="65175" cy="70525"/>
            </a:xfrm>
            <a:custGeom>
              <a:avLst/>
              <a:gdLst/>
              <a:ahLst/>
              <a:cxnLst/>
              <a:rect l="l" t="t" r="r" b="b"/>
              <a:pathLst>
                <a:path w="2607" h="2821" extrusionOk="0">
                  <a:moveTo>
                    <a:pt x="1311" y="305"/>
                  </a:moveTo>
                  <a:cubicBezTo>
                    <a:pt x="1494" y="305"/>
                    <a:pt x="1646" y="351"/>
                    <a:pt x="1799" y="442"/>
                  </a:cubicBezTo>
                  <a:cubicBezTo>
                    <a:pt x="1936" y="534"/>
                    <a:pt x="2058" y="656"/>
                    <a:pt x="2119" y="823"/>
                  </a:cubicBezTo>
                  <a:cubicBezTo>
                    <a:pt x="2195" y="991"/>
                    <a:pt x="2241" y="1189"/>
                    <a:pt x="2241" y="1403"/>
                  </a:cubicBezTo>
                  <a:cubicBezTo>
                    <a:pt x="2241" y="1753"/>
                    <a:pt x="2149" y="2028"/>
                    <a:pt x="1982" y="2226"/>
                  </a:cubicBezTo>
                  <a:cubicBezTo>
                    <a:pt x="1799" y="2409"/>
                    <a:pt x="1570" y="2500"/>
                    <a:pt x="1311" y="2500"/>
                  </a:cubicBezTo>
                  <a:cubicBezTo>
                    <a:pt x="1037" y="2500"/>
                    <a:pt x="808" y="2409"/>
                    <a:pt x="640" y="2226"/>
                  </a:cubicBezTo>
                  <a:cubicBezTo>
                    <a:pt x="457" y="2028"/>
                    <a:pt x="381" y="1769"/>
                    <a:pt x="381" y="1448"/>
                  </a:cubicBezTo>
                  <a:cubicBezTo>
                    <a:pt x="381" y="1037"/>
                    <a:pt x="473" y="747"/>
                    <a:pt x="656" y="564"/>
                  </a:cubicBezTo>
                  <a:cubicBezTo>
                    <a:pt x="839" y="397"/>
                    <a:pt x="1052" y="305"/>
                    <a:pt x="1311" y="305"/>
                  </a:cubicBezTo>
                  <a:close/>
                  <a:moveTo>
                    <a:pt x="1311" y="0"/>
                  </a:moveTo>
                  <a:cubicBezTo>
                    <a:pt x="930" y="0"/>
                    <a:pt x="610" y="122"/>
                    <a:pt x="366" y="381"/>
                  </a:cubicBezTo>
                  <a:cubicBezTo>
                    <a:pt x="122" y="641"/>
                    <a:pt x="0" y="991"/>
                    <a:pt x="0" y="1448"/>
                  </a:cubicBezTo>
                  <a:cubicBezTo>
                    <a:pt x="0" y="1677"/>
                    <a:pt x="61" y="1906"/>
                    <a:pt x="153" y="2119"/>
                  </a:cubicBezTo>
                  <a:cubicBezTo>
                    <a:pt x="259" y="2333"/>
                    <a:pt x="412" y="2500"/>
                    <a:pt x="610" y="2637"/>
                  </a:cubicBezTo>
                  <a:cubicBezTo>
                    <a:pt x="823" y="2759"/>
                    <a:pt x="1052" y="2820"/>
                    <a:pt x="1311" y="2820"/>
                  </a:cubicBezTo>
                  <a:cubicBezTo>
                    <a:pt x="1540" y="2820"/>
                    <a:pt x="1768" y="2759"/>
                    <a:pt x="1967" y="2653"/>
                  </a:cubicBezTo>
                  <a:cubicBezTo>
                    <a:pt x="2180" y="2531"/>
                    <a:pt x="2332" y="2378"/>
                    <a:pt x="2439" y="2150"/>
                  </a:cubicBezTo>
                  <a:cubicBezTo>
                    <a:pt x="2561" y="1936"/>
                    <a:pt x="2607" y="1692"/>
                    <a:pt x="2607" y="1403"/>
                  </a:cubicBezTo>
                  <a:cubicBezTo>
                    <a:pt x="2607" y="1144"/>
                    <a:pt x="2561" y="900"/>
                    <a:pt x="2454" y="671"/>
                  </a:cubicBezTo>
                  <a:cubicBezTo>
                    <a:pt x="2348" y="458"/>
                    <a:pt x="2195" y="290"/>
                    <a:pt x="1982" y="168"/>
                  </a:cubicBezTo>
                  <a:cubicBezTo>
                    <a:pt x="1784" y="61"/>
                    <a:pt x="1555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6022725" y="2233075"/>
              <a:ext cx="84250" cy="60250"/>
            </a:xfrm>
            <a:custGeom>
              <a:avLst/>
              <a:gdLst/>
              <a:ahLst/>
              <a:cxnLst/>
              <a:rect l="l" t="t" r="r" b="b"/>
              <a:pathLst>
                <a:path w="3370" h="2410" fill="none" extrusionOk="0">
                  <a:moveTo>
                    <a:pt x="3369" y="2409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6022725" y="2130200"/>
              <a:ext cx="34325" cy="102900"/>
            </a:xfrm>
            <a:custGeom>
              <a:avLst/>
              <a:gdLst/>
              <a:ahLst/>
              <a:cxnLst/>
              <a:rect l="l" t="t" r="r" b="b"/>
              <a:pathLst>
                <a:path w="1373" h="4116" fill="none" extrusionOk="0">
                  <a:moveTo>
                    <a:pt x="1373" y="0"/>
                  </a:moveTo>
                  <a:lnTo>
                    <a:pt x="1" y="411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051300" y="2130200"/>
              <a:ext cx="28625" cy="88800"/>
            </a:xfrm>
            <a:custGeom>
              <a:avLst/>
              <a:gdLst/>
              <a:ahLst/>
              <a:cxnLst/>
              <a:rect l="l" t="t" r="r" b="b"/>
              <a:pathLst>
                <a:path w="1145" h="3552" fill="none" extrusionOk="0">
                  <a:moveTo>
                    <a:pt x="1144" y="0"/>
                  </a:moveTo>
                  <a:lnTo>
                    <a:pt x="1" y="3552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6196875" y="2231550"/>
              <a:ext cx="84625" cy="61775"/>
            </a:xfrm>
            <a:custGeom>
              <a:avLst/>
              <a:gdLst/>
              <a:ahLst/>
              <a:cxnLst/>
              <a:rect l="l" t="t" r="r" b="b"/>
              <a:pathLst>
                <a:path w="3385" h="2471" fill="none" extrusionOk="0">
                  <a:moveTo>
                    <a:pt x="3385" y="1"/>
                  </a:moveTo>
                  <a:lnTo>
                    <a:pt x="1" y="247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6116850" y="2080275"/>
              <a:ext cx="114350" cy="25"/>
            </a:xfrm>
            <a:custGeom>
              <a:avLst/>
              <a:gdLst/>
              <a:ahLst/>
              <a:cxnLst/>
              <a:rect l="l" t="t" r="r" b="b"/>
              <a:pathLst>
                <a:path w="4574" h="1" fill="none" extrusionOk="0">
                  <a:moveTo>
                    <a:pt x="4574" y="0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6511275" y="2048650"/>
              <a:ext cx="31650" cy="102900"/>
            </a:xfrm>
            <a:custGeom>
              <a:avLst/>
              <a:gdLst/>
              <a:ahLst/>
              <a:cxnLst/>
              <a:rect l="l" t="t" r="r" b="b"/>
              <a:pathLst>
                <a:path w="1266" h="4116" fill="none" extrusionOk="0">
                  <a:moveTo>
                    <a:pt x="1266" y="4116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339800" y="1962900"/>
              <a:ext cx="111675" cy="25925"/>
            </a:xfrm>
            <a:custGeom>
              <a:avLst/>
              <a:gdLst/>
              <a:ahLst/>
              <a:cxnLst/>
              <a:rect l="l" t="t" r="r" b="b"/>
              <a:pathLst>
                <a:path w="4467" h="1037" fill="none" extrusionOk="0">
                  <a:moveTo>
                    <a:pt x="0" y="0"/>
                  </a:moveTo>
                  <a:lnTo>
                    <a:pt x="4466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480025" y="2151525"/>
              <a:ext cx="62900" cy="68625"/>
            </a:xfrm>
            <a:custGeom>
              <a:avLst/>
              <a:gdLst/>
              <a:ahLst/>
              <a:cxnLst/>
              <a:rect l="l" t="t" r="r" b="b"/>
              <a:pathLst>
                <a:path w="2516" h="2745" fill="none" extrusionOk="0">
                  <a:moveTo>
                    <a:pt x="1" y="2745"/>
                  </a:moveTo>
                  <a:lnTo>
                    <a:pt x="2516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6451450" y="2147350"/>
              <a:ext cx="64425" cy="70125"/>
            </a:xfrm>
            <a:custGeom>
              <a:avLst/>
              <a:gdLst/>
              <a:ahLst/>
              <a:cxnLst/>
              <a:rect l="l" t="t" r="r" b="b"/>
              <a:pathLst>
                <a:path w="2577" h="2805" fill="none" extrusionOk="0">
                  <a:moveTo>
                    <a:pt x="0" y="2805"/>
                  </a:moveTo>
                  <a:lnTo>
                    <a:pt x="2576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6231175" y="1962900"/>
              <a:ext cx="108650" cy="117400"/>
            </a:xfrm>
            <a:custGeom>
              <a:avLst/>
              <a:gdLst/>
              <a:ahLst/>
              <a:cxnLst/>
              <a:rect l="l" t="t" r="r" b="b"/>
              <a:pathLst>
                <a:path w="4346" h="4696" fill="none" extrusionOk="0">
                  <a:moveTo>
                    <a:pt x="1" y="4695"/>
                  </a:moveTo>
                  <a:lnTo>
                    <a:pt x="4345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281475" y="2231550"/>
              <a:ext cx="108650" cy="25950"/>
            </a:xfrm>
            <a:custGeom>
              <a:avLst/>
              <a:gdLst/>
              <a:ahLst/>
              <a:cxnLst/>
              <a:rect l="l" t="t" r="r" b="b"/>
              <a:pathLst>
                <a:path w="4346" h="1038" fill="none" extrusionOk="0">
                  <a:moveTo>
                    <a:pt x="1" y="1"/>
                  </a:moveTo>
                  <a:lnTo>
                    <a:pt x="4345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31175" y="2080275"/>
              <a:ext cx="50325" cy="151300"/>
            </a:xfrm>
            <a:custGeom>
              <a:avLst/>
              <a:gdLst/>
              <a:ahLst/>
              <a:cxnLst/>
              <a:rect l="l" t="t" r="r" b="b"/>
              <a:pathLst>
                <a:path w="2013" h="6052" fill="none" extrusionOk="0">
                  <a:moveTo>
                    <a:pt x="2013" y="6052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258625" y="2088650"/>
              <a:ext cx="40025" cy="123125"/>
            </a:xfrm>
            <a:custGeom>
              <a:avLst/>
              <a:gdLst/>
              <a:ahLst/>
              <a:cxnLst/>
              <a:rect l="l" t="t" r="r" b="b"/>
              <a:pathLst>
                <a:path w="1601" h="4925" fill="none" extrusionOk="0">
                  <a:moveTo>
                    <a:pt x="1601" y="4924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542900" y="2151525"/>
              <a:ext cx="111300" cy="25950"/>
            </a:xfrm>
            <a:custGeom>
              <a:avLst/>
              <a:gdLst/>
              <a:ahLst/>
              <a:cxnLst/>
              <a:rect l="l" t="t" r="r" b="b"/>
              <a:pathLst>
                <a:path w="4452" h="1038" fill="none" extrusionOk="0">
                  <a:moveTo>
                    <a:pt x="1" y="1"/>
                  </a:moveTo>
                  <a:lnTo>
                    <a:pt x="4452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321500" y="1860000"/>
              <a:ext cx="29750" cy="100250"/>
            </a:xfrm>
            <a:custGeom>
              <a:avLst/>
              <a:gdLst/>
              <a:ahLst/>
              <a:cxnLst/>
              <a:rect l="l" t="t" r="r" b="b"/>
              <a:pathLst>
                <a:path w="1190" h="4010" fill="none" extrusionOk="0">
                  <a:moveTo>
                    <a:pt x="1189" y="4010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297100" y="1860000"/>
              <a:ext cx="32800" cy="107500"/>
            </a:xfrm>
            <a:custGeom>
              <a:avLst/>
              <a:gdLst/>
              <a:ahLst/>
              <a:cxnLst/>
              <a:rect l="l" t="t" r="r" b="b"/>
              <a:pathLst>
                <a:path w="1312" h="4300" fill="none" extrusionOk="0">
                  <a:moveTo>
                    <a:pt x="1312" y="4299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5747200" y="1632125"/>
              <a:ext cx="85000" cy="101000"/>
            </a:xfrm>
            <a:custGeom>
              <a:avLst/>
              <a:gdLst/>
              <a:ahLst/>
              <a:cxnLst/>
              <a:rect l="l" t="t" r="r" b="b"/>
              <a:pathLst>
                <a:path w="3400" h="4040" extrusionOk="0">
                  <a:moveTo>
                    <a:pt x="1952" y="0"/>
                  </a:moveTo>
                  <a:cubicBezTo>
                    <a:pt x="1342" y="0"/>
                    <a:pt x="854" y="183"/>
                    <a:pt x="519" y="534"/>
                  </a:cubicBezTo>
                  <a:cubicBezTo>
                    <a:pt x="168" y="899"/>
                    <a:pt x="1" y="1387"/>
                    <a:pt x="1" y="2027"/>
                  </a:cubicBezTo>
                  <a:cubicBezTo>
                    <a:pt x="1" y="2652"/>
                    <a:pt x="168" y="3155"/>
                    <a:pt x="519" y="3506"/>
                  </a:cubicBezTo>
                  <a:cubicBezTo>
                    <a:pt x="854" y="3857"/>
                    <a:pt x="1342" y="4040"/>
                    <a:pt x="1952" y="4040"/>
                  </a:cubicBezTo>
                  <a:cubicBezTo>
                    <a:pt x="2226" y="4040"/>
                    <a:pt x="2485" y="4009"/>
                    <a:pt x="2729" y="3933"/>
                  </a:cubicBezTo>
                  <a:cubicBezTo>
                    <a:pt x="2973" y="3857"/>
                    <a:pt x="3202" y="3750"/>
                    <a:pt x="3400" y="3598"/>
                  </a:cubicBezTo>
                  <a:lnTo>
                    <a:pt x="3400" y="1936"/>
                  </a:lnTo>
                  <a:lnTo>
                    <a:pt x="2013" y="1936"/>
                  </a:lnTo>
                  <a:lnTo>
                    <a:pt x="2013" y="2363"/>
                  </a:lnTo>
                  <a:lnTo>
                    <a:pt x="2882" y="2363"/>
                  </a:lnTo>
                  <a:lnTo>
                    <a:pt x="2882" y="3415"/>
                  </a:lnTo>
                  <a:cubicBezTo>
                    <a:pt x="2760" y="3476"/>
                    <a:pt x="2638" y="3521"/>
                    <a:pt x="2485" y="3567"/>
                  </a:cubicBezTo>
                  <a:cubicBezTo>
                    <a:pt x="2333" y="3598"/>
                    <a:pt x="2181" y="3613"/>
                    <a:pt x="1982" y="3613"/>
                  </a:cubicBezTo>
                  <a:cubicBezTo>
                    <a:pt x="1510" y="3613"/>
                    <a:pt x="1159" y="3476"/>
                    <a:pt x="915" y="3216"/>
                  </a:cubicBezTo>
                  <a:cubicBezTo>
                    <a:pt x="671" y="2942"/>
                    <a:pt x="565" y="2546"/>
                    <a:pt x="565" y="2027"/>
                  </a:cubicBezTo>
                  <a:cubicBezTo>
                    <a:pt x="565" y="1494"/>
                    <a:pt x="671" y="1098"/>
                    <a:pt x="915" y="838"/>
                  </a:cubicBezTo>
                  <a:cubicBezTo>
                    <a:pt x="1159" y="564"/>
                    <a:pt x="1510" y="442"/>
                    <a:pt x="1982" y="442"/>
                  </a:cubicBezTo>
                  <a:cubicBezTo>
                    <a:pt x="2226" y="442"/>
                    <a:pt x="2455" y="473"/>
                    <a:pt x="2684" y="564"/>
                  </a:cubicBezTo>
                  <a:cubicBezTo>
                    <a:pt x="2897" y="640"/>
                    <a:pt x="3110" y="777"/>
                    <a:pt x="3293" y="930"/>
                  </a:cubicBezTo>
                  <a:lnTo>
                    <a:pt x="3293" y="381"/>
                  </a:lnTo>
                  <a:cubicBezTo>
                    <a:pt x="3110" y="259"/>
                    <a:pt x="2897" y="168"/>
                    <a:pt x="2668" y="107"/>
                  </a:cubicBezTo>
                  <a:cubicBezTo>
                    <a:pt x="2440" y="31"/>
                    <a:pt x="2196" y="0"/>
                    <a:pt x="1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5854300" y="1658400"/>
              <a:ext cx="61375" cy="74725"/>
            </a:xfrm>
            <a:custGeom>
              <a:avLst/>
              <a:gdLst/>
              <a:ahLst/>
              <a:cxnLst/>
              <a:rect l="l" t="t" r="r" b="b"/>
              <a:pathLst>
                <a:path w="2455" h="2989" extrusionOk="0">
                  <a:moveTo>
                    <a:pt x="0" y="1"/>
                  </a:moveTo>
                  <a:lnTo>
                    <a:pt x="0" y="1769"/>
                  </a:lnTo>
                  <a:cubicBezTo>
                    <a:pt x="0" y="2165"/>
                    <a:pt x="92" y="2470"/>
                    <a:pt x="274" y="2684"/>
                  </a:cubicBezTo>
                  <a:cubicBezTo>
                    <a:pt x="442" y="2882"/>
                    <a:pt x="701" y="2989"/>
                    <a:pt x="1037" y="2989"/>
                  </a:cubicBezTo>
                  <a:cubicBezTo>
                    <a:pt x="1235" y="2989"/>
                    <a:pt x="1418" y="2943"/>
                    <a:pt x="1570" y="2867"/>
                  </a:cubicBezTo>
                  <a:cubicBezTo>
                    <a:pt x="1723" y="2775"/>
                    <a:pt x="1860" y="2638"/>
                    <a:pt x="1966" y="2470"/>
                  </a:cubicBezTo>
                  <a:lnTo>
                    <a:pt x="1966" y="2912"/>
                  </a:lnTo>
                  <a:lnTo>
                    <a:pt x="2454" y="2912"/>
                  </a:lnTo>
                  <a:lnTo>
                    <a:pt x="2454" y="1"/>
                  </a:lnTo>
                  <a:lnTo>
                    <a:pt x="1966" y="1"/>
                  </a:lnTo>
                  <a:lnTo>
                    <a:pt x="1966" y="1647"/>
                  </a:lnTo>
                  <a:cubicBezTo>
                    <a:pt x="1966" y="1937"/>
                    <a:pt x="1890" y="2165"/>
                    <a:pt x="1738" y="2333"/>
                  </a:cubicBezTo>
                  <a:cubicBezTo>
                    <a:pt x="1601" y="2486"/>
                    <a:pt x="1387" y="2577"/>
                    <a:pt x="1128" y="2577"/>
                  </a:cubicBezTo>
                  <a:cubicBezTo>
                    <a:pt x="915" y="2577"/>
                    <a:pt x="762" y="2501"/>
                    <a:pt x="656" y="2364"/>
                  </a:cubicBezTo>
                  <a:cubicBezTo>
                    <a:pt x="534" y="2226"/>
                    <a:pt x="488" y="2028"/>
                    <a:pt x="488" y="1739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5935850" y="1656500"/>
              <a:ext cx="61375" cy="76625"/>
            </a:xfrm>
            <a:custGeom>
              <a:avLst/>
              <a:gdLst/>
              <a:ahLst/>
              <a:cxnLst/>
              <a:rect l="l" t="t" r="r" b="b"/>
              <a:pathLst>
                <a:path w="2455" h="3065" extrusionOk="0">
                  <a:moveTo>
                    <a:pt x="1982" y="1525"/>
                  </a:moveTo>
                  <a:lnTo>
                    <a:pt x="1982" y="1632"/>
                  </a:lnTo>
                  <a:cubicBezTo>
                    <a:pt x="1982" y="1937"/>
                    <a:pt x="1906" y="2196"/>
                    <a:pt x="1738" y="2379"/>
                  </a:cubicBezTo>
                  <a:cubicBezTo>
                    <a:pt x="1570" y="2577"/>
                    <a:pt x="1357" y="2668"/>
                    <a:pt x="1098" y="2668"/>
                  </a:cubicBezTo>
                  <a:cubicBezTo>
                    <a:pt x="899" y="2668"/>
                    <a:pt x="747" y="2623"/>
                    <a:pt x="640" y="2516"/>
                  </a:cubicBezTo>
                  <a:cubicBezTo>
                    <a:pt x="534" y="2409"/>
                    <a:pt x="473" y="2287"/>
                    <a:pt x="473" y="2104"/>
                  </a:cubicBezTo>
                  <a:cubicBezTo>
                    <a:pt x="473" y="1891"/>
                    <a:pt x="549" y="1738"/>
                    <a:pt x="701" y="1662"/>
                  </a:cubicBezTo>
                  <a:cubicBezTo>
                    <a:pt x="854" y="1571"/>
                    <a:pt x="1113" y="1525"/>
                    <a:pt x="1509" y="1525"/>
                  </a:cubicBezTo>
                  <a:close/>
                  <a:moveTo>
                    <a:pt x="1204" y="1"/>
                  </a:moveTo>
                  <a:cubicBezTo>
                    <a:pt x="1037" y="1"/>
                    <a:pt x="884" y="16"/>
                    <a:pt x="717" y="62"/>
                  </a:cubicBezTo>
                  <a:cubicBezTo>
                    <a:pt x="549" y="92"/>
                    <a:pt x="381" y="138"/>
                    <a:pt x="214" y="199"/>
                  </a:cubicBezTo>
                  <a:lnTo>
                    <a:pt x="214" y="656"/>
                  </a:lnTo>
                  <a:cubicBezTo>
                    <a:pt x="351" y="565"/>
                    <a:pt x="503" y="504"/>
                    <a:pt x="671" y="473"/>
                  </a:cubicBezTo>
                  <a:cubicBezTo>
                    <a:pt x="823" y="427"/>
                    <a:pt x="991" y="412"/>
                    <a:pt x="1143" y="412"/>
                  </a:cubicBezTo>
                  <a:cubicBezTo>
                    <a:pt x="1418" y="412"/>
                    <a:pt x="1616" y="473"/>
                    <a:pt x="1753" y="595"/>
                  </a:cubicBezTo>
                  <a:cubicBezTo>
                    <a:pt x="1906" y="717"/>
                    <a:pt x="1982" y="885"/>
                    <a:pt x="1982" y="1098"/>
                  </a:cubicBezTo>
                  <a:lnTo>
                    <a:pt x="1982" y="1144"/>
                  </a:lnTo>
                  <a:lnTo>
                    <a:pt x="1311" y="1144"/>
                  </a:lnTo>
                  <a:cubicBezTo>
                    <a:pt x="869" y="1144"/>
                    <a:pt x="549" y="1235"/>
                    <a:pt x="320" y="1403"/>
                  </a:cubicBezTo>
                  <a:cubicBezTo>
                    <a:pt x="107" y="1571"/>
                    <a:pt x="0" y="1815"/>
                    <a:pt x="0" y="2135"/>
                  </a:cubicBezTo>
                  <a:cubicBezTo>
                    <a:pt x="0" y="2424"/>
                    <a:pt x="76" y="2653"/>
                    <a:pt x="259" y="2821"/>
                  </a:cubicBezTo>
                  <a:cubicBezTo>
                    <a:pt x="427" y="2988"/>
                    <a:pt x="671" y="3065"/>
                    <a:pt x="976" y="3065"/>
                  </a:cubicBezTo>
                  <a:cubicBezTo>
                    <a:pt x="1204" y="3065"/>
                    <a:pt x="1403" y="3019"/>
                    <a:pt x="1570" y="2943"/>
                  </a:cubicBezTo>
                  <a:cubicBezTo>
                    <a:pt x="1738" y="2851"/>
                    <a:pt x="1875" y="2729"/>
                    <a:pt x="1982" y="2546"/>
                  </a:cubicBezTo>
                  <a:lnTo>
                    <a:pt x="1982" y="2988"/>
                  </a:lnTo>
                  <a:lnTo>
                    <a:pt x="2454" y="2988"/>
                  </a:lnTo>
                  <a:lnTo>
                    <a:pt x="2454" y="1327"/>
                  </a:lnTo>
                  <a:cubicBezTo>
                    <a:pt x="2454" y="885"/>
                    <a:pt x="2348" y="549"/>
                    <a:pt x="2149" y="336"/>
                  </a:cubicBezTo>
                  <a:cubicBezTo>
                    <a:pt x="1936" y="107"/>
                    <a:pt x="1616" y="1"/>
                    <a:pt x="1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6021575" y="1656500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9" y="1"/>
                  </a:moveTo>
                  <a:cubicBezTo>
                    <a:pt x="1220" y="1"/>
                    <a:pt x="1037" y="46"/>
                    <a:pt x="885" y="138"/>
                  </a:cubicBezTo>
                  <a:cubicBezTo>
                    <a:pt x="733" y="214"/>
                    <a:pt x="595" y="351"/>
                    <a:pt x="473" y="519"/>
                  </a:cubicBezTo>
                  <a:lnTo>
                    <a:pt x="473" y="77"/>
                  </a:lnTo>
                  <a:lnTo>
                    <a:pt x="1" y="77"/>
                  </a:lnTo>
                  <a:lnTo>
                    <a:pt x="1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52"/>
                    <a:pt x="550" y="839"/>
                    <a:pt x="702" y="671"/>
                  </a:cubicBezTo>
                  <a:cubicBezTo>
                    <a:pt x="855" y="504"/>
                    <a:pt x="1053" y="412"/>
                    <a:pt x="1312" y="412"/>
                  </a:cubicBezTo>
                  <a:cubicBezTo>
                    <a:pt x="1525" y="412"/>
                    <a:pt x="1693" y="488"/>
                    <a:pt x="1800" y="626"/>
                  </a:cubicBezTo>
                  <a:cubicBezTo>
                    <a:pt x="1906" y="763"/>
                    <a:pt x="1967" y="976"/>
                    <a:pt x="1967" y="1251"/>
                  </a:cubicBezTo>
                  <a:lnTo>
                    <a:pt x="1967" y="2988"/>
                  </a:lnTo>
                  <a:lnTo>
                    <a:pt x="2440" y="2988"/>
                  </a:lnTo>
                  <a:lnTo>
                    <a:pt x="2440" y="1235"/>
                  </a:lnTo>
                  <a:cubicBezTo>
                    <a:pt x="2440" y="824"/>
                    <a:pt x="2364" y="519"/>
                    <a:pt x="2181" y="321"/>
                  </a:cubicBezTo>
                  <a:cubicBezTo>
                    <a:pt x="2013" y="107"/>
                    <a:pt x="1754" y="1"/>
                    <a:pt x="1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6106575" y="1629825"/>
              <a:ext cx="11825" cy="101400"/>
            </a:xfrm>
            <a:custGeom>
              <a:avLst/>
              <a:gdLst/>
              <a:ahLst/>
              <a:cxnLst/>
              <a:rect l="l" t="t" r="r" b="b"/>
              <a:pathLst>
                <a:path w="473" h="4056" extrusionOk="0">
                  <a:moveTo>
                    <a:pt x="0" y="1"/>
                  </a:moveTo>
                  <a:lnTo>
                    <a:pt x="0" y="610"/>
                  </a:lnTo>
                  <a:lnTo>
                    <a:pt x="473" y="610"/>
                  </a:lnTo>
                  <a:lnTo>
                    <a:pt x="473" y="1"/>
                  </a:lnTo>
                  <a:close/>
                  <a:moveTo>
                    <a:pt x="0" y="1144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143150" y="1656500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8" y="1"/>
                  </a:moveTo>
                  <a:cubicBezTo>
                    <a:pt x="1220" y="1"/>
                    <a:pt x="1037" y="46"/>
                    <a:pt x="885" y="138"/>
                  </a:cubicBezTo>
                  <a:cubicBezTo>
                    <a:pt x="732" y="214"/>
                    <a:pt x="595" y="351"/>
                    <a:pt x="488" y="519"/>
                  </a:cubicBezTo>
                  <a:lnTo>
                    <a:pt x="488" y="77"/>
                  </a:lnTo>
                  <a:lnTo>
                    <a:pt x="0" y="77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342"/>
                  </a:lnTo>
                  <a:cubicBezTo>
                    <a:pt x="488" y="1052"/>
                    <a:pt x="549" y="839"/>
                    <a:pt x="702" y="671"/>
                  </a:cubicBezTo>
                  <a:cubicBezTo>
                    <a:pt x="854" y="504"/>
                    <a:pt x="1052" y="412"/>
                    <a:pt x="1311" y="412"/>
                  </a:cubicBezTo>
                  <a:cubicBezTo>
                    <a:pt x="1540" y="412"/>
                    <a:pt x="1692" y="488"/>
                    <a:pt x="1799" y="626"/>
                  </a:cubicBezTo>
                  <a:cubicBezTo>
                    <a:pt x="1906" y="763"/>
                    <a:pt x="1967" y="976"/>
                    <a:pt x="1967" y="1251"/>
                  </a:cubicBezTo>
                  <a:lnTo>
                    <a:pt x="1967" y="2988"/>
                  </a:lnTo>
                  <a:lnTo>
                    <a:pt x="2439" y="2988"/>
                  </a:lnTo>
                  <a:lnTo>
                    <a:pt x="2439" y="1235"/>
                  </a:lnTo>
                  <a:cubicBezTo>
                    <a:pt x="2439" y="824"/>
                    <a:pt x="2363" y="519"/>
                    <a:pt x="2180" y="321"/>
                  </a:cubicBezTo>
                  <a:cubicBezTo>
                    <a:pt x="2013" y="107"/>
                    <a:pt x="1753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222800" y="1656500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33" y="412"/>
                  </a:moveTo>
                  <a:cubicBezTo>
                    <a:pt x="1677" y="412"/>
                    <a:pt x="1860" y="488"/>
                    <a:pt x="2012" y="641"/>
                  </a:cubicBezTo>
                  <a:cubicBezTo>
                    <a:pt x="2150" y="793"/>
                    <a:pt x="2226" y="1007"/>
                    <a:pt x="2226" y="1266"/>
                  </a:cubicBezTo>
                  <a:lnTo>
                    <a:pt x="519" y="1281"/>
                  </a:lnTo>
                  <a:cubicBezTo>
                    <a:pt x="549" y="1007"/>
                    <a:pt x="641" y="793"/>
                    <a:pt x="793" y="641"/>
                  </a:cubicBezTo>
                  <a:cubicBezTo>
                    <a:pt x="961" y="488"/>
                    <a:pt x="1174" y="412"/>
                    <a:pt x="1433" y="412"/>
                  </a:cubicBezTo>
                  <a:close/>
                  <a:moveTo>
                    <a:pt x="1433" y="1"/>
                  </a:moveTo>
                  <a:cubicBezTo>
                    <a:pt x="991" y="1"/>
                    <a:pt x="656" y="138"/>
                    <a:pt x="397" y="427"/>
                  </a:cubicBezTo>
                  <a:cubicBezTo>
                    <a:pt x="138" y="702"/>
                    <a:pt x="0" y="1083"/>
                    <a:pt x="0" y="1555"/>
                  </a:cubicBezTo>
                  <a:cubicBezTo>
                    <a:pt x="0" y="2028"/>
                    <a:pt x="138" y="2394"/>
                    <a:pt x="412" y="2653"/>
                  </a:cubicBezTo>
                  <a:cubicBezTo>
                    <a:pt x="686" y="2927"/>
                    <a:pt x="1052" y="3065"/>
                    <a:pt x="1525" y="3065"/>
                  </a:cubicBezTo>
                  <a:cubicBezTo>
                    <a:pt x="1708" y="3065"/>
                    <a:pt x="1890" y="3049"/>
                    <a:pt x="2073" y="3004"/>
                  </a:cubicBezTo>
                  <a:cubicBezTo>
                    <a:pt x="2241" y="2973"/>
                    <a:pt x="2424" y="2912"/>
                    <a:pt x="2592" y="2836"/>
                  </a:cubicBezTo>
                  <a:lnTo>
                    <a:pt x="2592" y="2394"/>
                  </a:lnTo>
                  <a:cubicBezTo>
                    <a:pt x="2424" y="2485"/>
                    <a:pt x="2256" y="2546"/>
                    <a:pt x="2073" y="2592"/>
                  </a:cubicBezTo>
                  <a:cubicBezTo>
                    <a:pt x="1906" y="2638"/>
                    <a:pt x="1738" y="2653"/>
                    <a:pt x="1540" y="2653"/>
                  </a:cubicBezTo>
                  <a:cubicBezTo>
                    <a:pt x="1235" y="2653"/>
                    <a:pt x="976" y="2577"/>
                    <a:pt x="808" y="2409"/>
                  </a:cubicBezTo>
                  <a:cubicBezTo>
                    <a:pt x="625" y="2226"/>
                    <a:pt x="519" y="1982"/>
                    <a:pt x="503" y="1647"/>
                  </a:cubicBezTo>
                  <a:lnTo>
                    <a:pt x="2714" y="1647"/>
                  </a:lnTo>
                  <a:lnTo>
                    <a:pt x="2714" y="1418"/>
                  </a:lnTo>
                  <a:cubicBezTo>
                    <a:pt x="2714" y="976"/>
                    <a:pt x="2592" y="641"/>
                    <a:pt x="2363" y="382"/>
                  </a:cubicBezTo>
                  <a:cubicBezTo>
                    <a:pt x="2134" y="123"/>
                    <a:pt x="1830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825675" y="1588300"/>
              <a:ext cx="159700" cy="190550"/>
            </a:xfrm>
            <a:custGeom>
              <a:avLst/>
              <a:gdLst/>
              <a:ahLst/>
              <a:cxnLst/>
              <a:rect l="l" t="t" r="r" b="b"/>
              <a:pathLst>
                <a:path w="6388" h="7622" extrusionOk="0">
                  <a:moveTo>
                    <a:pt x="0" y="0"/>
                  </a:moveTo>
                  <a:lnTo>
                    <a:pt x="6387" y="0"/>
                  </a:lnTo>
                  <a:lnTo>
                    <a:pt x="6387" y="7622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D4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850050" y="1627150"/>
              <a:ext cx="110925" cy="112825"/>
            </a:xfrm>
            <a:custGeom>
              <a:avLst/>
              <a:gdLst/>
              <a:ahLst/>
              <a:cxnLst/>
              <a:rect l="l" t="t" r="r" b="b"/>
              <a:pathLst>
                <a:path w="4437" h="4513" extrusionOk="0">
                  <a:moveTo>
                    <a:pt x="2348" y="1"/>
                  </a:moveTo>
                  <a:cubicBezTo>
                    <a:pt x="1845" y="1"/>
                    <a:pt x="1449" y="62"/>
                    <a:pt x="1159" y="214"/>
                  </a:cubicBezTo>
                  <a:cubicBezTo>
                    <a:pt x="778" y="397"/>
                    <a:pt x="489" y="656"/>
                    <a:pt x="290" y="1007"/>
                  </a:cubicBezTo>
                  <a:cubicBezTo>
                    <a:pt x="92" y="1358"/>
                    <a:pt x="1" y="1784"/>
                    <a:pt x="1" y="2257"/>
                  </a:cubicBezTo>
                  <a:cubicBezTo>
                    <a:pt x="1" y="2714"/>
                    <a:pt x="77" y="3111"/>
                    <a:pt x="260" y="3461"/>
                  </a:cubicBezTo>
                  <a:cubicBezTo>
                    <a:pt x="443" y="3812"/>
                    <a:pt x="702" y="4071"/>
                    <a:pt x="1022" y="4254"/>
                  </a:cubicBezTo>
                  <a:cubicBezTo>
                    <a:pt x="1357" y="4421"/>
                    <a:pt x="1769" y="4513"/>
                    <a:pt x="2287" y="4513"/>
                  </a:cubicBezTo>
                  <a:cubicBezTo>
                    <a:pt x="2714" y="4513"/>
                    <a:pt x="3080" y="4467"/>
                    <a:pt x="3385" y="4361"/>
                  </a:cubicBezTo>
                  <a:cubicBezTo>
                    <a:pt x="3690" y="4269"/>
                    <a:pt x="4040" y="4086"/>
                    <a:pt x="4437" y="3812"/>
                  </a:cubicBezTo>
                  <a:lnTo>
                    <a:pt x="4437" y="1952"/>
                  </a:lnTo>
                  <a:lnTo>
                    <a:pt x="2348" y="1952"/>
                  </a:lnTo>
                  <a:lnTo>
                    <a:pt x="2348" y="2851"/>
                  </a:lnTo>
                  <a:lnTo>
                    <a:pt x="3263" y="2851"/>
                  </a:lnTo>
                  <a:lnTo>
                    <a:pt x="3263" y="3263"/>
                  </a:lnTo>
                  <a:cubicBezTo>
                    <a:pt x="3080" y="3370"/>
                    <a:pt x="2927" y="3446"/>
                    <a:pt x="2790" y="3492"/>
                  </a:cubicBezTo>
                  <a:cubicBezTo>
                    <a:pt x="2653" y="3537"/>
                    <a:pt x="2501" y="3553"/>
                    <a:pt x="2348" y="3553"/>
                  </a:cubicBezTo>
                  <a:cubicBezTo>
                    <a:pt x="2043" y="3553"/>
                    <a:pt x="1784" y="3461"/>
                    <a:pt x="1617" y="3248"/>
                  </a:cubicBezTo>
                  <a:cubicBezTo>
                    <a:pt x="1434" y="3050"/>
                    <a:pt x="1342" y="2714"/>
                    <a:pt x="1342" y="2242"/>
                  </a:cubicBezTo>
                  <a:cubicBezTo>
                    <a:pt x="1342" y="1800"/>
                    <a:pt x="1434" y="1464"/>
                    <a:pt x="1617" y="1266"/>
                  </a:cubicBezTo>
                  <a:cubicBezTo>
                    <a:pt x="1784" y="1053"/>
                    <a:pt x="2028" y="961"/>
                    <a:pt x="2318" y="961"/>
                  </a:cubicBezTo>
                  <a:cubicBezTo>
                    <a:pt x="2516" y="961"/>
                    <a:pt x="2684" y="1007"/>
                    <a:pt x="2806" y="1083"/>
                  </a:cubicBezTo>
                  <a:cubicBezTo>
                    <a:pt x="2927" y="1175"/>
                    <a:pt x="3019" y="1297"/>
                    <a:pt x="3080" y="1464"/>
                  </a:cubicBezTo>
                  <a:lnTo>
                    <a:pt x="4376" y="1236"/>
                  </a:lnTo>
                  <a:cubicBezTo>
                    <a:pt x="4299" y="946"/>
                    <a:pt x="4177" y="717"/>
                    <a:pt x="4025" y="534"/>
                  </a:cubicBezTo>
                  <a:cubicBezTo>
                    <a:pt x="3873" y="352"/>
                    <a:pt x="3674" y="214"/>
                    <a:pt x="3431" y="123"/>
                  </a:cubicBezTo>
                  <a:cubicBezTo>
                    <a:pt x="3187" y="47"/>
                    <a:pt x="2836" y="1"/>
                    <a:pt x="2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170600" y="2956000"/>
              <a:ext cx="520200" cy="364350"/>
            </a:xfrm>
            <a:custGeom>
              <a:avLst/>
              <a:gdLst/>
              <a:ahLst/>
              <a:cxnLst/>
              <a:rect l="l" t="t" r="r" b="b"/>
              <a:pathLst>
                <a:path w="20808" h="14574" extrusionOk="0">
                  <a:moveTo>
                    <a:pt x="12682" y="0"/>
                  </a:moveTo>
                  <a:lnTo>
                    <a:pt x="8338" y="4695"/>
                  </a:lnTo>
                  <a:lnTo>
                    <a:pt x="2134" y="4695"/>
                  </a:lnTo>
                  <a:lnTo>
                    <a:pt x="0" y="10808"/>
                  </a:lnTo>
                  <a:lnTo>
                    <a:pt x="5213" y="14573"/>
                  </a:lnTo>
                  <a:lnTo>
                    <a:pt x="10350" y="10747"/>
                  </a:lnTo>
                  <a:lnTo>
                    <a:pt x="16417" y="12271"/>
                  </a:lnTo>
                  <a:lnTo>
                    <a:pt x="20807" y="7546"/>
                  </a:lnTo>
                  <a:lnTo>
                    <a:pt x="18978" y="1570"/>
                  </a:lnTo>
                  <a:lnTo>
                    <a:pt x="12682" y="0"/>
                  </a:lnTo>
                  <a:close/>
                </a:path>
              </a:pathLst>
            </a:custGeom>
            <a:solidFill>
              <a:srgbClr val="FFE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271200" y="32890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7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271575" y="3369100"/>
              <a:ext cx="53375" cy="68225"/>
            </a:xfrm>
            <a:custGeom>
              <a:avLst/>
              <a:gdLst/>
              <a:ahLst/>
              <a:cxnLst/>
              <a:rect l="l" t="t" r="r" b="b"/>
              <a:pathLst>
                <a:path w="2135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66" y="2729"/>
                  </a:lnTo>
                  <a:lnTo>
                    <a:pt x="366" y="1448"/>
                  </a:lnTo>
                  <a:lnTo>
                    <a:pt x="1784" y="1448"/>
                  </a:lnTo>
                  <a:lnTo>
                    <a:pt x="1784" y="2729"/>
                  </a:lnTo>
                  <a:lnTo>
                    <a:pt x="2135" y="2729"/>
                  </a:lnTo>
                  <a:lnTo>
                    <a:pt x="2135" y="0"/>
                  </a:lnTo>
                  <a:lnTo>
                    <a:pt x="1784" y="0"/>
                  </a:lnTo>
                  <a:lnTo>
                    <a:pt x="1784" y="1113"/>
                  </a:lnTo>
                  <a:lnTo>
                    <a:pt x="366" y="1113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191175" y="30432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79"/>
                  </a:lnTo>
                  <a:lnTo>
                    <a:pt x="1784" y="2729"/>
                  </a:lnTo>
                  <a:lnTo>
                    <a:pt x="2149" y="2729"/>
                  </a:lnTo>
                  <a:lnTo>
                    <a:pt x="2149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615700" y="296172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36" y="2729"/>
                  </a:lnTo>
                  <a:lnTo>
                    <a:pt x="336" y="595"/>
                  </a:lnTo>
                  <a:lnTo>
                    <a:pt x="1768" y="2729"/>
                  </a:lnTo>
                  <a:lnTo>
                    <a:pt x="2149" y="2729"/>
                  </a:lnTo>
                  <a:lnTo>
                    <a:pt x="2149" y="0"/>
                  </a:lnTo>
                  <a:lnTo>
                    <a:pt x="1799" y="0"/>
                  </a:lnTo>
                  <a:lnTo>
                    <a:pt x="1799" y="214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553950" y="3230375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815" y="1"/>
                  </a:lnTo>
                  <a:lnTo>
                    <a:pt x="1815" y="215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6412575" y="2773075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1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302825" y="2773075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1"/>
                  </a:moveTo>
                  <a:lnTo>
                    <a:pt x="0" y="2729"/>
                  </a:lnTo>
                  <a:lnTo>
                    <a:pt x="366" y="2729"/>
                  </a:lnTo>
                  <a:lnTo>
                    <a:pt x="366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29"/>
                  </a:lnTo>
                  <a:lnTo>
                    <a:pt x="366" y="1129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6367600" y="2813850"/>
              <a:ext cx="33950" cy="51475"/>
            </a:xfrm>
            <a:custGeom>
              <a:avLst/>
              <a:gdLst/>
              <a:ahLst/>
              <a:cxnLst/>
              <a:rect l="l" t="t" r="r" b="b"/>
              <a:pathLst>
                <a:path w="1358" h="2059" extrusionOk="0">
                  <a:moveTo>
                    <a:pt x="717" y="1"/>
                  </a:moveTo>
                  <a:cubicBezTo>
                    <a:pt x="519" y="1"/>
                    <a:pt x="367" y="46"/>
                    <a:pt x="245" y="153"/>
                  </a:cubicBezTo>
                  <a:cubicBezTo>
                    <a:pt x="123" y="245"/>
                    <a:pt x="62" y="397"/>
                    <a:pt x="47" y="595"/>
                  </a:cubicBezTo>
                  <a:lnTo>
                    <a:pt x="306" y="610"/>
                  </a:lnTo>
                  <a:cubicBezTo>
                    <a:pt x="306" y="488"/>
                    <a:pt x="336" y="382"/>
                    <a:pt x="412" y="321"/>
                  </a:cubicBezTo>
                  <a:cubicBezTo>
                    <a:pt x="489" y="245"/>
                    <a:pt x="580" y="214"/>
                    <a:pt x="702" y="214"/>
                  </a:cubicBezTo>
                  <a:cubicBezTo>
                    <a:pt x="824" y="214"/>
                    <a:pt x="915" y="245"/>
                    <a:pt x="976" y="306"/>
                  </a:cubicBezTo>
                  <a:cubicBezTo>
                    <a:pt x="1053" y="382"/>
                    <a:pt x="1083" y="458"/>
                    <a:pt x="1083" y="565"/>
                  </a:cubicBezTo>
                  <a:cubicBezTo>
                    <a:pt x="1083" y="656"/>
                    <a:pt x="1053" y="763"/>
                    <a:pt x="976" y="870"/>
                  </a:cubicBezTo>
                  <a:cubicBezTo>
                    <a:pt x="900" y="976"/>
                    <a:pt x="748" y="1113"/>
                    <a:pt x="519" y="1296"/>
                  </a:cubicBezTo>
                  <a:cubicBezTo>
                    <a:pt x="382" y="1418"/>
                    <a:pt x="275" y="1525"/>
                    <a:pt x="199" y="1601"/>
                  </a:cubicBezTo>
                  <a:cubicBezTo>
                    <a:pt x="123" y="1693"/>
                    <a:pt x="62" y="1784"/>
                    <a:pt x="31" y="1876"/>
                  </a:cubicBezTo>
                  <a:cubicBezTo>
                    <a:pt x="1" y="1937"/>
                    <a:pt x="1" y="1998"/>
                    <a:pt x="1" y="2058"/>
                  </a:cubicBezTo>
                  <a:lnTo>
                    <a:pt x="1357" y="2058"/>
                  </a:lnTo>
                  <a:lnTo>
                    <a:pt x="1357" y="1815"/>
                  </a:lnTo>
                  <a:lnTo>
                    <a:pt x="351" y="1815"/>
                  </a:lnTo>
                  <a:cubicBezTo>
                    <a:pt x="382" y="1769"/>
                    <a:pt x="412" y="1723"/>
                    <a:pt x="458" y="1677"/>
                  </a:cubicBezTo>
                  <a:cubicBezTo>
                    <a:pt x="489" y="1632"/>
                    <a:pt x="595" y="1540"/>
                    <a:pt x="748" y="1418"/>
                  </a:cubicBezTo>
                  <a:cubicBezTo>
                    <a:pt x="931" y="1266"/>
                    <a:pt x="1053" y="1144"/>
                    <a:pt x="1129" y="1052"/>
                  </a:cubicBezTo>
                  <a:cubicBezTo>
                    <a:pt x="1205" y="976"/>
                    <a:pt x="1266" y="885"/>
                    <a:pt x="1296" y="809"/>
                  </a:cubicBezTo>
                  <a:cubicBezTo>
                    <a:pt x="1327" y="732"/>
                    <a:pt x="1342" y="656"/>
                    <a:pt x="1342" y="565"/>
                  </a:cubicBezTo>
                  <a:cubicBezTo>
                    <a:pt x="1342" y="412"/>
                    <a:pt x="1296" y="275"/>
                    <a:pt x="1175" y="168"/>
                  </a:cubicBezTo>
                  <a:cubicBezTo>
                    <a:pt x="1068" y="46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6169450" y="3227325"/>
              <a:ext cx="84625" cy="59850"/>
            </a:xfrm>
            <a:custGeom>
              <a:avLst/>
              <a:gdLst/>
              <a:ahLst/>
              <a:cxnLst/>
              <a:rect l="l" t="t" r="r" b="b"/>
              <a:pathLst>
                <a:path w="3385" h="2394" fill="none" extrusionOk="0">
                  <a:moveTo>
                    <a:pt x="3384" y="2394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169450" y="3124425"/>
              <a:ext cx="33175" cy="102925"/>
            </a:xfrm>
            <a:custGeom>
              <a:avLst/>
              <a:gdLst/>
              <a:ahLst/>
              <a:cxnLst/>
              <a:rect l="l" t="t" r="r" b="b"/>
              <a:pathLst>
                <a:path w="1327" h="4117" fill="none" extrusionOk="0">
                  <a:moveTo>
                    <a:pt x="1326" y="1"/>
                  </a:moveTo>
                  <a:lnTo>
                    <a:pt x="0" y="411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198025" y="3124425"/>
              <a:ext cx="28600" cy="88450"/>
            </a:xfrm>
            <a:custGeom>
              <a:avLst/>
              <a:gdLst/>
              <a:ahLst/>
              <a:cxnLst/>
              <a:rect l="l" t="t" r="r" b="b"/>
              <a:pathLst>
                <a:path w="1144" h="3538" fill="none" extrusionOk="0">
                  <a:moveTo>
                    <a:pt x="1144" y="1"/>
                  </a:moveTo>
                  <a:lnTo>
                    <a:pt x="1" y="35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6343975" y="3225800"/>
              <a:ext cx="84250" cy="61375"/>
            </a:xfrm>
            <a:custGeom>
              <a:avLst/>
              <a:gdLst/>
              <a:ahLst/>
              <a:cxnLst/>
              <a:rect l="l" t="t" r="r" b="b"/>
              <a:pathLst>
                <a:path w="3370" h="2455" fill="none" extrusionOk="0">
                  <a:moveTo>
                    <a:pt x="3369" y="1"/>
                  </a:moveTo>
                  <a:lnTo>
                    <a:pt x="1" y="245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6263950" y="3074125"/>
              <a:ext cx="114350" cy="25"/>
            </a:xfrm>
            <a:custGeom>
              <a:avLst/>
              <a:gdLst/>
              <a:ahLst/>
              <a:cxnLst/>
              <a:rect l="l" t="t" r="r" b="b"/>
              <a:pathLst>
                <a:path w="4574" h="1" fill="none" extrusionOk="0">
                  <a:moveTo>
                    <a:pt x="4574" y="1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6658375" y="3042875"/>
              <a:ext cx="31275" cy="102925"/>
            </a:xfrm>
            <a:custGeom>
              <a:avLst/>
              <a:gdLst/>
              <a:ahLst/>
              <a:cxnLst/>
              <a:rect l="l" t="t" r="r" b="b"/>
              <a:pathLst>
                <a:path w="1251" h="4117" fill="none" extrusionOk="0">
                  <a:moveTo>
                    <a:pt x="1250" y="4117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6486875" y="2957150"/>
              <a:ext cx="111300" cy="25550"/>
            </a:xfrm>
            <a:custGeom>
              <a:avLst/>
              <a:gdLst/>
              <a:ahLst/>
              <a:cxnLst/>
              <a:rect l="l" t="t" r="r" b="b"/>
              <a:pathLst>
                <a:path w="4452" h="1022" fill="none" extrusionOk="0">
                  <a:moveTo>
                    <a:pt x="1" y="0"/>
                  </a:moveTo>
                  <a:lnTo>
                    <a:pt x="4452" y="102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6496800" y="2982675"/>
              <a:ext cx="101375" cy="24425"/>
            </a:xfrm>
            <a:custGeom>
              <a:avLst/>
              <a:gdLst/>
              <a:ahLst/>
              <a:cxnLst/>
              <a:rect l="l" t="t" r="r" b="b"/>
              <a:pathLst>
                <a:path w="4055" h="977" fill="none" extrusionOk="0">
                  <a:moveTo>
                    <a:pt x="0" y="0"/>
                  </a:moveTo>
                  <a:lnTo>
                    <a:pt x="4055" y="97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6626750" y="3145775"/>
              <a:ext cx="62900" cy="67100"/>
            </a:xfrm>
            <a:custGeom>
              <a:avLst/>
              <a:gdLst/>
              <a:ahLst/>
              <a:cxnLst/>
              <a:rect l="l" t="t" r="r" b="b"/>
              <a:pathLst>
                <a:path w="2516" h="2684" fill="none" extrusionOk="0">
                  <a:moveTo>
                    <a:pt x="0" y="2683"/>
                  </a:moveTo>
                  <a:lnTo>
                    <a:pt x="2515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6597025" y="3141575"/>
              <a:ext cx="65575" cy="69775"/>
            </a:xfrm>
            <a:custGeom>
              <a:avLst/>
              <a:gdLst/>
              <a:ahLst/>
              <a:cxnLst/>
              <a:rect l="l" t="t" r="r" b="b"/>
              <a:pathLst>
                <a:path w="2623" h="2791" fill="none" extrusionOk="0">
                  <a:moveTo>
                    <a:pt x="0" y="2790"/>
                  </a:moveTo>
                  <a:lnTo>
                    <a:pt x="2622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6378275" y="2957150"/>
              <a:ext cx="108625" cy="117000"/>
            </a:xfrm>
            <a:custGeom>
              <a:avLst/>
              <a:gdLst/>
              <a:ahLst/>
              <a:cxnLst/>
              <a:rect l="l" t="t" r="r" b="b"/>
              <a:pathLst>
                <a:path w="4345" h="4680" fill="none" extrusionOk="0">
                  <a:moveTo>
                    <a:pt x="1" y="4680"/>
                  </a:moveTo>
                  <a:lnTo>
                    <a:pt x="4345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6428200" y="3225800"/>
              <a:ext cx="108625" cy="25550"/>
            </a:xfrm>
            <a:custGeom>
              <a:avLst/>
              <a:gdLst/>
              <a:ahLst/>
              <a:cxnLst/>
              <a:rect l="l" t="t" r="r" b="b"/>
              <a:pathLst>
                <a:path w="4345" h="1022" fill="none" extrusionOk="0">
                  <a:moveTo>
                    <a:pt x="0" y="1"/>
                  </a:moveTo>
                  <a:lnTo>
                    <a:pt x="4345" y="1022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6378275" y="3074125"/>
              <a:ext cx="49950" cy="151700"/>
            </a:xfrm>
            <a:custGeom>
              <a:avLst/>
              <a:gdLst/>
              <a:ahLst/>
              <a:cxnLst/>
              <a:rect l="l" t="t" r="r" b="b"/>
              <a:pathLst>
                <a:path w="1998" h="6068" fill="none" extrusionOk="0">
                  <a:moveTo>
                    <a:pt x="1997" y="6068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6405325" y="3082900"/>
              <a:ext cx="40050" cy="122725"/>
            </a:xfrm>
            <a:custGeom>
              <a:avLst/>
              <a:gdLst/>
              <a:ahLst/>
              <a:cxnLst/>
              <a:rect l="l" t="t" r="r" b="b"/>
              <a:pathLst>
                <a:path w="1602" h="4909" fill="none" extrusionOk="0">
                  <a:moveTo>
                    <a:pt x="1601" y="4909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6455250" y="2854250"/>
              <a:ext cx="31650" cy="102925"/>
            </a:xfrm>
            <a:custGeom>
              <a:avLst/>
              <a:gdLst/>
              <a:ahLst/>
              <a:cxnLst/>
              <a:rect l="l" t="t" r="r" b="b"/>
              <a:pathLst>
                <a:path w="1266" h="4117" fill="none" extrusionOk="0">
                  <a:moveTo>
                    <a:pt x="1266" y="4116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5747975" y="2627500"/>
              <a:ext cx="89200" cy="97575"/>
            </a:xfrm>
            <a:custGeom>
              <a:avLst/>
              <a:gdLst/>
              <a:ahLst/>
              <a:cxnLst/>
              <a:rect l="l" t="t" r="r" b="b"/>
              <a:pathLst>
                <a:path w="3568" h="3903" extrusionOk="0">
                  <a:moveTo>
                    <a:pt x="1784" y="519"/>
                  </a:moveTo>
                  <a:lnTo>
                    <a:pt x="2500" y="2455"/>
                  </a:lnTo>
                  <a:lnTo>
                    <a:pt x="1067" y="2455"/>
                  </a:lnTo>
                  <a:lnTo>
                    <a:pt x="1784" y="519"/>
                  </a:lnTo>
                  <a:close/>
                  <a:moveTo>
                    <a:pt x="1494" y="1"/>
                  </a:moveTo>
                  <a:lnTo>
                    <a:pt x="0" y="3903"/>
                  </a:lnTo>
                  <a:lnTo>
                    <a:pt x="564" y="3903"/>
                  </a:lnTo>
                  <a:lnTo>
                    <a:pt x="915" y="2897"/>
                  </a:lnTo>
                  <a:lnTo>
                    <a:pt x="2668" y="2897"/>
                  </a:lnTo>
                  <a:lnTo>
                    <a:pt x="3018" y="3903"/>
                  </a:lnTo>
                  <a:lnTo>
                    <a:pt x="3567" y="390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843250" y="2623700"/>
              <a:ext cx="65175" cy="103300"/>
            </a:xfrm>
            <a:custGeom>
              <a:avLst/>
              <a:gdLst/>
              <a:ahLst/>
              <a:cxnLst/>
              <a:rect l="l" t="t" r="r" b="b"/>
              <a:pathLst>
                <a:path w="2607" h="4132" extrusionOk="0">
                  <a:moveTo>
                    <a:pt x="1311" y="1464"/>
                  </a:moveTo>
                  <a:cubicBezTo>
                    <a:pt x="1570" y="1464"/>
                    <a:pt x="1768" y="1555"/>
                    <a:pt x="1921" y="1768"/>
                  </a:cubicBezTo>
                  <a:cubicBezTo>
                    <a:pt x="2058" y="1967"/>
                    <a:pt x="2134" y="2241"/>
                    <a:pt x="2134" y="2592"/>
                  </a:cubicBezTo>
                  <a:cubicBezTo>
                    <a:pt x="2134" y="2942"/>
                    <a:pt x="2058" y="3217"/>
                    <a:pt x="1921" y="3430"/>
                  </a:cubicBezTo>
                  <a:cubicBezTo>
                    <a:pt x="1768" y="3628"/>
                    <a:pt x="1570" y="3720"/>
                    <a:pt x="1311" y="3720"/>
                  </a:cubicBezTo>
                  <a:cubicBezTo>
                    <a:pt x="1067" y="3720"/>
                    <a:pt x="854" y="3628"/>
                    <a:pt x="716" y="3430"/>
                  </a:cubicBezTo>
                  <a:cubicBezTo>
                    <a:pt x="564" y="3217"/>
                    <a:pt x="503" y="2942"/>
                    <a:pt x="503" y="2592"/>
                  </a:cubicBezTo>
                  <a:cubicBezTo>
                    <a:pt x="503" y="2241"/>
                    <a:pt x="564" y="1967"/>
                    <a:pt x="716" y="1768"/>
                  </a:cubicBezTo>
                  <a:cubicBezTo>
                    <a:pt x="854" y="1555"/>
                    <a:pt x="1067" y="1464"/>
                    <a:pt x="1311" y="1464"/>
                  </a:cubicBezTo>
                  <a:close/>
                  <a:moveTo>
                    <a:pt x="2134" y="0"/>
                  </a:moveTo>
                  <a:lnTo>
                    <a:pt x="2134" y="1570"/>
                  </a:lnTo>
                  <a:cubicBezTo>
                    <a:pt x="2027" y="1403"/>
                    <a:pt x="1905" y="1265"/>
                    <a:pt x="1753" y="1189"/>
                  </a:cubicBezTo>
                  <a:cubicBezTo>
                    <a:pt x="1601" y="1098"/>
                    <a:pt x="1418" y="1067"/>
                    <a:pt x="1204" y="1067"/>
                  </a:cubicBezTo>
                  <a:cubicBezTo>
                    <a:pt x="838" y="1067"/>
                    <a:pt x="564" y="1204"/>
                    <a:pt x="335" y="1479"/>
                  </a:cubicBezTo>
                  <a:cubicBezTo>
                    <a:pt x="122" y="1768"/>
                    <a:pt x="0" y="2134"/>
                    <a:pt x="0" y="2592"/>
                  </a:cubicBezTo>
                  <a:cubicBezTo>
                    <a:pt x="0" y="3049"/>
                    <a:pt x="122" y="3415"/>
                    <a:pt x="335" y="3704"/>
                  </a:cubicBezTo>
                  <a:cubicBezTo>
                    <a:pt x="564" y="3979"/>
                    <a:pt x="838" y="4131"/>
                    <a:pt x="1204" y="4131"/>
                  </a:cubicBezTo>
                  <a:cubicBezTo>
                    <a:pt x="1418" y="4131"/>
                    <a:pt x="1601" y="4085"/>
                    <a:pt x="1753" y="3994"/>
                  </a:cubicBezTo>
                  <a:cubicBezTo>
                    <a:pt x="1905" y="3918"/>
                    <a:pt x="2027" y="3781"/>
                    <a:pt x="2134" y="3613"/>
                  </a:cubicBezTo>
                  <a:lnTo>
                    <a:pt x="2134" y="4055"/>
                  </a:lnTo>
                  <a:lnTo>
                    <a:pt x="2607" y="4055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927850" y="2650375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48" y="397"/>
                  </a:moveTo>
                  <a:cubicBezTo>
                    <a:pt x="1677" y="397"/>
                    <a:pt x="1875" y="473"/>
                    <a:pt x="2012" y="640"/>
                  </a:cubicBezTo>
                  <a:cubicBezTo>
                    <a:pt x="2149" y="793"/>
                    <a:pt x="2226" y="1006"/>
                    <a:pt x="2226" y="1265"/>
                  </a:cubicBezTo>
                  <a:lnTo>
                    <a:pt x="518" y="1265"/>
                  </a:lnTo>
                  <a:cubicBezTo>
                    <a:pt x="549" y="991"/>
                    <a:pt x="640" y="778"/>
                    <a:pt x="793" y="625"/>
                  </a:cubicBezTo>
                  <a:cubicBezTo>
                    <a:pt x="960" y="473"/>
                    <a:pt x="1174" y="397"/>
                    <a:pt x="1448" y="397"/>
                  </a:cubicBezTo>
                  <a:close/>
                  <a:moveTo>
                    <a:pt x="1433" y="0"/>
                  </a:moveTo>
                  <a:cubicBezTo>
                    <a:pt x="1006" y="0"/>
                    <a:pt x="655" y="137"/>
                    <a:pt x="396" y="412"/>
                  </a:cubicBezTo>
                  <a:cubicBezTo>
                    <a:pt x="137" y="701"/>
                    <a:pt x="0" y="1067"/>
                    <a:pt x="0" y="1555"/>
                  </a:cubicBezTo>
                  <a:cubicBezTo>
                    <a:pt x="0" y="2012"/>
                    <a:pt x="137" y="2378"/>
                    <a:pt x="412" y="2653"/>
                  </a:cubicBezTo>
                  <a:cubicBezTo>
                    <a:pt x="686" y="2927"/>
                    <a:pt x="1052" y="3064"/>
                    <a:pt x="1524" y="3064"/>
                  </a:cubicBezTo>
                  <a:cubicBezTo>
                    <a:pt x="1707" y="3064"/>
                    <a:pt x="1890" y="3034"/>
                    <a:pt x="2073" y="3003"/>
                  </a:cubicBezTo>
                  <a:cubicBezTo>
                    <a:pt x="2256" y="2957"/>
                    <a:pt x="2424" y="2912"/>
                    <a:pt x="2591" y="2836"/>
                  </a:cubicBezTo>
                  <a:lnTo>
                    <a:pt x="2591" y="2378"/>
                  </a:lnTo>
                  <a:cubicBezTo>
                    <a:pt x="2424" y="2470"/>
                    <a:pt x="2256" y="2531"/>
                    <a:pt x="2088" y="2576"/>
                  </a:cubicBezTo>
                  <a:cubicBezTo>
                    <a:pt x="1905" y="2622"/>
                    <a:pt x="1738" y="2653"/>
                    <a:pt x="1555" y="2653"/>
                  </a:cubicBezTo>
                  <a:cubicBezTo>
                    <a:pt x="1235" y="2653"/>
                    <a:pt x="976" y="2561"/>
                    <a:pt x="808" y="2393"/>
                  </a:cubicBezTo>
                  <a:cubicBezTo>
                    <a:pt x="625" y="2226"/>
                    <a:pt x="534" y="1967"/>
                    <a:pt x="503" y="1631"/>
                  </a:cubicBezTo>
                  <a:lnTo>
                    <a:pt x="2713" y="1631"/>
                  </a:lnTo>
                  <a:lnTo>
                    <a:pt x="2713" y="1403"/>
                  </a:lnTo>
                  <a:cubicBezTo>
                    <a:pt x="2713" y="976"/>
                    <a:pt x="2591" y="625"/>
                    <a:pt x="2363" y="366"/>
                  </a:cubicBezTo>
                  <a:cubicBezTo>
                    <a:pt x="2134" y="122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6014725" y="2650375"/>
              <a:ext cx="61375" cy="74700"/>
            </a:xfrm>
            <a:custGeom>
              <a:avLst/>
              <a:gdLst/>
              <a:ahLst/>
              <a:cxnLst/>
              <a:rect l="l" t="t" r="r" b="b"/>
              <a:pathLst>
                <a:path w="2455" h="2988" extrusionOk="0">
                  <a:moveTo>
                    <a:pt x="1433" y="0"/>
                  </a:moveTo>
                  <a:cubicBezTo>
                    <a:pt x="1220" y="0"/>
                    <a:pt x="1052" y="31"/>
                    <a:pt x="885" y="122"/>
                  </a:cubicBezTo>
                  <a:cubicBezTo>
                    <a:pt x="732" y="214"/>
                    <a:pt x="595" y="336"/>
                    <a:pt x="488" y="519"/>
                  </a:cubicBezTo>
                  <a:lnTo>
                    <a:pt x="488" y="61"/>
                  </a:lnTo>
                  <a:lnTo>
                    <a:pt x="1" y="61"/>
                  </a:lnTo>
                  <a:lnTo>
                    <a:pt x="1" y="2988"/>
                  </a:lnTo>
                  <a:lnTo>
                    <a:pt x="488" y="2988"/>
                  </a:lnTo>
                  <a:lnTo>
                    <a:pt x="488" y="1326"/>
                  </a:lnTo>
                  <a:cubicBezTo>
                    <a:pt x="488" y="1052"/>
                    <a:pt x="565" y="823"/>
                    <a:pt x="717" y="656"/>
                  </a:cubicBezTo>
                  <a:cubicBezTo>
                    <a:pt x="854" y="488"/>
                    <a:pt x="1068" y="412"/>
                    <a:pt x="1327" y="412"/>
                  </a:cubicBezTo>
                  <a:cubicBezTo>
                    <a:pt x="1540" y="412"/>
                    <a:pt x="1693" y="473"/>
                    <a:pt x="1814" y="610"/>
                  </a:cubicBezTo>
                  <a:cubicBezTo>
                    <a:pt x="1921" y="747"/>
                    <a:pt x="1967" y="961"/>
                    <a:pt x="1967" y="1235"/>
                  </a:cubicBezTo>
                  <a:lnTo>
                    <a:pt x="1967" y="2988"/>
                  </a:lnTo>
                  <a:lnTo>
                    <a:pt x="2455" y="2988"/>
                  </a:lnTo>
                  <a:lnTo>
                    <a:pt x="2455" y="1220"/>
                  </a:lnTo>
                  <a:cubicBezTo>
                    <a:pt x="2455" y="823"/>
                    <a:pt x="2363" y="519"/>
                    <a:pt x="2196" y="305"/>
                  </a:cubicBezTo>
                  <a:cubicBezTo>
                    <a:pt x="2013" y="92"/>
                    <a:pt x="176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099700" y="2623700"/>
              <a:ext cx="12225" cy="101375"/>
            </a:xfrm>
            <a:custGeom>
              <a:avLst/>
              <a:gdLst/>
              <a:ahLst/>
              <a:cxnLst/>
              <a:rect l="l" t="t" r="r" b="b"/>
              <a:pathLst>
                <a:path w="489" h="4055" extrusionOk="0">
                  <a:moveTo>
                    <a:pt x="1" y="0"/>
                  </a:moveTo>
                  <a:lnTo>
                    <a:pt x="1" y="595"/>
                  </a:lnTo>
                  <a:lnTo>
                    <a:pt x="489" y="595"/>
                  </a:lnTo>
                  <a:lnTo>
                    <a:pt x="489" y="0"/>
                  </a:lnTo>
                  <a:close/>
                  <a:moveTo>
                    <a:pt x="1" y="1128"/>
                  </a:moveTo>
                  <a:lnTo>
                    <a:pt x="1" y="4055"/>
                  </a:lnTo>
                  <a:lnTo>
                    <a:pt x="489" y="4055"/>
                  </a:lnTo>
                  <a:lnTo>
                    <a:pt x="489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136300" y="2650375"/>
              <a:ext cx="61375" cy="74700"/>
            </a:xfrm>
            <a:custGeom>
              <a:avLst/>
              <a:gdLst/>
              <a:ahLst/>
              <a:cxnLst/>
              <a:rect l="l" t="t" r="r" b="b"/>
              <a:pathLst>
                <a:path w="2455" h="2988" extrusionOk="0">
                  <a:moveTo>
                    <a:pt x="1433" y="0"/>
                  </a:moveTo>
                  <a:cubicBezTo>
                    <a:pt x="1220" y="0"/>
                    <a:pt x="1052" y="31"/>
                    <a:pt x="884" y="122"/>
                  </a:cubicBezTo>
                  <a:cubicBezTo>
                    <a:pt x="732" y="214"/>
                    <a:pt x="595" y="336"/>
                    <a:pt x="488" y="519"/>
                  </a:cubicBezTo>
                  <a:lnTo>
                    <a:pt x="488" y="61"/>
                  </a:lnTo>
                  <a:lnTo>
                    <a:pt x="0" y="61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326"/>
                  </a:lnTo>
                  <a:cubicBezTo>
                    <a:pt x="488" y="1052"/>
                    <a:pt x="564" y="823"/>
                    <a:pt x="717" y="656"/>
                  </a:cubicBezTo>
                  <a:cubicBezTo>
                    <a:pt x="854" y="488"/>
                    <a:pt x="1067" y="412"/>
                    <a:pt x="1326" y="412"/>
                  </a:cubicBezTo>
                  <a:cubicBezTo>
                    <a:pt x="1540" y="412"/>
                    <a:pt x="1707" y="473"/>
                    <a:pt x="1814" y="610"/>
                  </a:cubicBezTo>
                  <a:cubicBezTo>
                    <a:pt x="1921" y="747"/>
                    <a:pt x="1966" y="961"/>
                    <a:pt x="1966" y="1235"/>
                  </a:cubicBezTo>
                  <a:lnTo>
                    <a:pt x="1966" y="2988"/>
                  </a:lnTo>
                  <a:lnTo>
                    <a:pt x="2454" y="2988"/>
                  </a:lnTo>
                  <a:lnTo>
                    <a:pt x="2454" y="1220"/>
                  </a:lnTo>
                  <a:cubicBezTo>
                    <a:pt x="2454" y="823"/>
                    <a:pt x="2363" y="519"/>
                    <a:pt x="2195" y="305"/>
                  </a:cubicBezTo>
                  <a:cubicBezTo>
                    <a:pt x="2012" y="92"/>
                    <a:pt x="1768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216325" y="2650375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3" y="397"/>
                  </a:moveTo>
                  <a:cubicBezTo>
                    <a:pt x="1662" y="397"/>
                    <a:pt x="1860" y="473"/>
                    <a:pt x="1997" y="640"/>
                  </a:cubicBezTo>
                  <a:cubicBezTo>
                    <a:pt x="2149" y="793"/>
                    <a:pt x="2210" y="1006"/>
                    <a:pt x="2226" y="1265"/>
                  </a:cubicBezTo>
                  <a:lnTo>
                    <a:pt x="518" y="1265"/>
                  </a:lnTo>
                  <a:cubicBezTo>
                    <a:pt x="534" y="991"/>
                    <a:pt x="625" y="778"/>
                    <a:pt x="793" y="625"/>
                  </a:cubicBezTo>
                  <a:cubicBezTo>
                    <a:pt x="945" y="473"/>
                    <a:pt x="1159" y="397"/>
                    <a:pt x="1433" y="397"/>
                  </a:cubicBezTo>
                  <a:close/>
                  <a:moveTo>
                    <a:pt x="1418" y="0"/>
                  </a:moveTo>
                  <a:cubicBezTo>
                    <a:pt x="991" y="0"/>
                    <a:pt x="640" y="137"/>
                    <a:pt x="381" y="412"/>
                  </a:cubicBezTo>
                  <a:cubicBezTo>
                    <a:pt x="122" y="701"/>
                    <a:pt x="0" y="1067"/>
                    <a:pt x="0" y="1555"/>
                  </a:cubicBezTo>
                  <a:cubicBezTo>
                    <a:pt x="0" y="2012"/>
                    <a:pt x="137" y="2378"/>
                    <a:pt x="397" y="2653"/>
                  </a:cubicBezTo>
                  <a:cubicBezTo>
                    <a:pt x="671" y="2927"/>
                    <a:pt x="1037" y="3064"/>
                    <a:pt x="1509" y="3064"/>
                  </a:cubicBezTo>
                  <a:cubicBezTo>
                    <a:pt x="1692" y="3064"/>
                    <a:pt x="1875" y="3034"/>
                    <a:pt x="2058" y="3003"/>
                  </a:cubicBezTo>
                  <a:cubicBezTo>
                    <a:pt x="2241" y="2957"/>
                    <a:pt x="2409" y="2912"/>
                    <a:pt x="2592" y="2836"/>
                  </a:cubicBezTo>
                  <a:lnTo>
                    <a:pt x="2592" y="2378"/>
                  </a:lnTo>
                  <a:cubicBezTo>
                    <a:pt x="2424" y="2470"/>
                    <a:pt x="2241" y="2531"/>
                    <a:pt x="2073" y="2576"/>
                  </a:cubicBezTo>
                  <a:cubicBezTo>
                    <a:pt x="1906" y="2622"/>
                    <a:pt x="1723" y="2653"/>
                    <a:pt x="1540" y="2653"/>
                  </a:cubicBezTo>
                  <a:cubicBezTo>
                    <a:pt x="1220" y="2653"/>
                    <a:pt x="976" y="2561"/>
                    <a:pt x="793" y="2393"/>
                  </a:cubicBezTo>
                  <a:cubicBezTo>
                    <a:pt x="610" y="2226"/>
                    <a:pt x="518" y="1967"/>
                    <a:pt x="488" y="1631"/>
                  </a:cubicBezTo>
                  <a:lnTo>
                    <a:pt x="2698" y="1631"/>
                  </a:lnTo>
                  <a:lnTo>
                    <a:pt x="2698" y="1403"/>
                  </a:lnTo>
                  <a:cubicBezTo>
                    <a:pt x="2698" y="976"/>
                    <a:pt x="2592" y="625"/>
                    <a:pt x="2348" y="366"/>
                  </a:cubicBezTo>
                  <a:cubicBezTo>
                    <a:pt x="2134" y="122"/>
                    <a:pt x="1814" y="0"/>
                    <a:pt x="1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825675" y="2582525"/>
              <a:ext cx="159700" cy="190575"/>
            </a:xfrm>
            <a:custGeom>
              <a:avLst/>
              <a:gdLst/>
              <a:ahLst/>
              <a:cxnLst/>
              <a:rect l="l" t="t" r="r" b="b"/>
              <a:pathLst>
                <a:path w="6388" h="7623" extrusionOk="0">
                  <a:moveTo>
                    <a:pt x="0" y="1"/>
                  </a:moveTo>
                  <a:lnTo>
                    <a:pt x="0" y="7623"/>
                  </a:lnTo>
                  <a:lnTo>
                    <a:pt x="6387" y="7623"/>
                  </a:lnTo>
                  <a:lnTo>
                    <a:pt x="6387" y="1"/>
                  </a:lnTo>
                  <a:close/>
                </a:path>
              </a:pathLst>
            </a:custGeom>
            <a:solidFill>
              <a:srgbClr val="FFCC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846250" y="2623300"/>
              <a:ext cx="118525" cy="109025"/>
            </a:xfrm>
            <a:custGeom>
              <a:avLst/>
              <a:gdLst/>
              <a:ahLst/>
              <a:cxnLst/>
              <a:rect l="l" t="t" r="r" b="b"/>
              <a:pathLst>
                <a:path w="4741" h="4361" extrusionOk="0">
                  <a:moveTo>
                    <a:pt x="2348" y="1129"/>
                  </a:moveTo>
                  <a:lnTo>
                    <a:pt x="2836" y="2699"/>
                  </a:lnTo>
                  <a:lnTo>
                    <a:pt x="1875" y="2699"/>
                  </a:lnTo>
                  <a:lnTo>
                    <a:pt x="2348" y="1129"/>
                  </a:lnTo>
                  <a:close/>
                  <a:moveTo>
                    <a:pt x="1631" y="1"/>
                  </a:moveTo>
                  <a:lnTo>
                    <a:pt x="0" y="4361"/>
                  </a:lnTo>
                  <a:lnTo>
                    <a:pt x="1372" y="4361"/>
                  </a:lnTo>
                  <a:lnTo>
                    <a:pt x="1586" y="3644"/>
                  </a:lnTo>
                  <a:lnTo>
                    <a:pt x="3125" y="3644"/>
                  </a:lnTo>
                  <a:lnTo>
                    <a:pt x="3339" y="4361"/>
                  </a:lnTo>
                  <a:lnTo>
                    <a:pt x="4741" y="436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343600" y="3960150"/>
              <a:ext cx="277075" cy="320125"/>
            </a:xfrm>
            <a:custGeom>
              <a:avLst/>
              <a:gdLst/>
              <a:ahLst/>
              <a:cxnLst/>
              <a:rect l="l" t="t" r="r" b="b"/>
              <a:pathLst>
                <a:path w="11083" h="12805" extrusionOk="0">
                  <a:moveTo>
                    <a:pt x="5549" y="1"/>
                  </a:moveTo>
                  <a:lnTo>
                    <a:pt x="0" y="3156"/>
                  </a:lnTo>
                  <a:lnTo>
                    <a:pt x="16" y="9558"/>
                  </a:lnTo>
                  <a:lnTo>
                    <a:pt x="5625" y="12805"/>
                  </a:lnTo>
                  <a:lnTo>
                    <a:pt x="11082" y="9558"/>
                  </a:lnTo>
                  <a:lnTo>
                    <a:pt x="11082" y="320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592450" y="400855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14" y="0"/>
                  </a:lnTo>
                  <a:lnTo>
                    <a:pt x="1814" y="215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662950" y="4008550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0" y="0"/>
                  </a:moveTo>
                  <a:lnTo>
                    <a:pt x="0" y="2729"/>
                  </a:lnTo>
                  <a:lnTo>
                    <a:pt x="366" y="2729"/>
                  </a:lnTo>
                  <a:lnTo>
                    <a:pt x="366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34" y="2729"/>
                  </a:lnTo>
                  <a:lnTo>
                    <a:pt x="2134" y="0"/>
                  </a:lnTo>
                  <a:lnTo>
                    <a:pt x="1784" y="0"/>
                  </a:lnTo>
                  <a:lnTo>
                    <a:pt x="1784" y="1128"/>
                  </a:lnTo>
                  <a:lnTo>
                    <a:pt x="366" y="112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6455250" y="4247500"/>
              <a:ext cx="53775" cy="68225"/>
            </a:xfrm>
            <a:custGeom>
              <a:avLst/>
              <a:gdLst/>
              <a:ahLst/>
              <a:cxnLst/>
              <a:rect l="l" t="t" r="r" b="b"/>
              <a:pathLst>
                <a:path w="2151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7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15" y="0"/>
                  </a:lnTo>
                  <a:lnTo>
                    <a:pt x="1815" y="213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455625" y="4327525"/>
              <a:ext cx="53775" cy="68225"/>
            </a:xfrm>
            <a:custGeom>
              <a:avLst/>
              <a:gdLst/>
              <a:ahLst/>
              <a:cxnLst/>
              <a:rect l="l" t="t" r="r" b="b"/>
              <a:pathLst>
                <a:path w="2151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33"/>
                  </a:lnTo>
                  <a:lnTo>
                    <a:pt x="1784" y="1433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84" y="0"/>
                  </a:lnTo>
                  <a:lnTo>
                    <a:pt x="1784" y="1113"/>
                  </a:lnTo>
                  <a:lnTo>
                    <a:pt x="367" y="111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6449925" y="3767325"/>
              <a:ext cx="65175" cy="70525"/>
            </a:xfrm>
            <a:custGeom>
              <a:avLst/>
              <a:gdLst/>
              <a:ahLst/>
              <a:cxnLst/>
              <a:rect l="l" t="t" r="r" b="b"/>
              <a:pathLst>
                <a:path w="2607" h="2821" extrusionOk="0">
                  <a:moveTo>
                    <a:pt x="1311" y="321"/>
                  </a:moveTo>
                  <a:cubicBezTo>
                    <a:pt x="1479" y="321"/>
                    <a:pt x="1647" y="366"/>
                    <a:pt x="1799" y="458"/>
                  </a:cubicBezTo>
                  <a:cubicBezTo>
                    <a:pt x="1936" y="549"/>
                    <a:pt x="2043" y="671"/>
                    <a:pt x="2119" y="839"/>
                  </a:cubicBezTo>
                  <a:cubicBezTo>
                    <a:pt x="2195" y="1007"/>
                    <a:pt x="2241" y="1189"/>
                    <a:pt x="2241" y="1418"/>
                  </a:cubicBezTo>
                  <a:cubicBezTo>
                    <a:pt x="2241" y="1769"/>
                    <a:pt x="2150" y="2043"/>
                    <a:pt x="1967" y="2226"/>
                  </a:cubicBezTo>
                  <a:cubicBezTo>
                    <a:pt x="1799" y="2424"/>
                    <a:pt x="1570" y="2516"/>
                    <a:pt x="1296" y="2516"/>
                  </a:cubicBezTo>
                  <a:cubicBezTo>
                    <a:pt x="1037" y="2516"/>
                    <a:pt x="808" y="2424"/>
                    <a:pt x="641" y="2241"/>
                  </a:cubicBezTo>
                  <a:cubicBezTo>
                    <a:pt x="458" y="2043"/>
                    <a:pt x="366" y="1784"/>
                    <a:pt x="366" y="1464"/>
                  </a:cubicBezTo>
                  <a:cubicBezTo>
                    <a:pt x="366" y="1052"/>
                    <a:pt x="458" y="747"/>
                    <a:pt x="641" y="580"/>
                  </a:cubicBezTo>
                  <a:cubicBezTo>
                    <a:pt x="823" y="397"/>
                    <a:pt x="1052" y="321"/>
                    <a:pt x="1311" y="321"/>
                  </a:cubicBezTo>
                  <a:close/>
                  <a:moveTo>
                    <a:pt x="1311" y="0"/>
                  </a:moveTo>
                  <a:cubicBezTo>
                    <a:pt x="915" y="0"/>
                    <a:pt x="610" y="138"/>
                    <a:pt x="366" y="382"/>
                  </a:cubicBezTo>
                  <a:cubicBezTo>
                    <a:pt x="122" y="641"/>
                    <a:pt x="0" y="1007"/>
                    <a:pt x="0" y="1449"/>
                  </a:cubicBezTo>
                  <a:cubicBezTo>
                    <a:pt x="0" y="1692"/>
                    <a:pt x="46" y="1921"/>
                    <a:pt x="153" y="2135"/>
                  </a:cubicBezTo>
                  <a:cubicBezTo>
                    <a:pt x="259" y="2348"/>
                    <a:pt x="412" y="2516"/>
                    <a:pt x="610" y="2638"/>
                  </a:cubicBezTo>
                  <a:cubicBezTo>
                    <a:pt x="823" y="2759"/>
                    <a:pt x="1052" y="2820"/>
                    <a:pt x="1296" y="2820"/>
                  </a:cubicBezTo>
                  <a:cubicBezTo>
                    <a:pt x="1540" y="2820"/>
                    <a:pt x="1753" y="2775"/>
                    <a:pt x="1967" y="2653"/>
                  </a:cubicBezTo>
                  <a:cubicBezTo>
                    <a:pt x="2165" y="2546"/>
                    <a:pt x="2333" y="2378"/>
                    <a:pt x="2439" y="2165"/>
                  </a:cubicBezTo>
                  <a:cubicBezTo>
                    <a:pt x="2546" y="1952"/>
                    <a:pt x="2607" y="1692"/>
                    <a:pt x="2607" y="1418"/>
                  </a:cubicBezTo>
                  <a:cubicBezTo>
                    <a:pt x="2607" y="1144"/>
                    <a:pt x="2561" y="900"/>
                    <a:pt x="2454" y="686"/>
                  </a:cubicBezTo>
                  <a:cubicBezTo>
                    <a:pt x="2348" y="473"/>
                    <a:pt x="2180" y="305"/>
                    <a:pt x="1982" y="183"/>
                  </a:cubicBezTo>
                  <a:cubicBezTo>
                    <a:pt x="1784" y="61"/>
                    <a:pt x="1555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725825" y="4245975"/>
              <a:ext cx="65200" cy="70900"/>
            </a:xfrm>
            <a:custGeom>
              <a:avLst/>
              <a:gdLst/>
              <a:ahLst/>
              <a:cxnLst/>
              <a:rect l="l" t="t" r="r" b="b"/>
              <a:pathLst>
                <a:path w="2608" h="2836" extrusionOk="0">
                  <a:moveTo>
                    <a:pt x="1296" y="320"/>
                  </a:moveTo>
                  <a:cubicBezTo>
                    <a:pt x="1479" y="320"/>
                    <a:pt x="1647" y="366"/>
                    <a:pt x="1784" y="457"/>
                  </a:cubicBezTo>
                  <a:cubicBezTo>
                    <a:pt x="1936" y="549"/>
                    <a:pt x="2043" y="671"/>
                    <a:pt x="2119" y="838"/>
                  </a:cubicBezTo>
                  <a:cubicBezTo>
                    <a:pt x="2196" y="1006"/>
                    <a:pt x="2226" y="1204"/>
                    <a:pt x="2226" y="1418"/>
                  </a:cubicBezTo>
                  <a:cubicBezTo>
                    <a:pt x="2226" y="1768"/>
                    <a:pt x="2150" y="2043"/>
                    <a:pt x="1967" y="2241"/>
                  </a:cubicBezTo>
                  <a:cubicBezTo>
                    <a:pt x="1799" y="2424"/>
                    <a:pt x="1571" y="2515"/>
                    <a:pt x="1296" y="2515"/>
                  </a:cubicBezTo>
                  <a:cubicBezTo>
                    <a:pt x="1037" y="2515"/>
                    <a:pt x="808" y="2424"/>
                    <a:pt x="625" y="2241"/>
                  </a:cubicBezTo>
                  <a:cubicBezTo>
                    <a:pt x="458" y="2043"/>
                    <a:pt x="366" y="1784"/>
                    <a:pt x="366" y="1463"/>
                  </a:cubicBezTo>
                  <a:cubicBezTo>
                    <a:pt x="366" y="1052"/>
                    <a:pt x="458" y="762"/>
                    <a:pt x="641" y="579"/>
                  </a:cubicBezTo>
                  <a:cubicBezTo>
                    <a:pt x="824" y="412"/>
                    <a:pt x="1052" y="320"/>
                    <a:pt x="1296" y="320"/>
                  </a:cubicBezTo>
                  <a:close/>
                  <a:moveTo>
                    <a:pt x="1296" y="0"/>
                  </a:moveTo>
                  <a:cubicBezTo>
                    <a:pt x="915" y="0"/>
                    <a:pt x="595" y="137"/>
                    <a:pt x="366" y="396"/>
                  </a:cubicBezTo>
                  <a:cubicBezTo>
                    <a:pt x="122" y="640"/>
                    <a:pt x="0" y="1006"/>
                    <a:pt x="0" y="1448"/>
                  </a:cubicBezTo>
                  <a:cubicBezTo>
                    <a:pt x="0" y="1692"/>
                    <a:pt x="46" y="1921"/>
                    <a:pt x="153" y="2134"/>
                  </a:cubicBezTo>
                  <a:cubicBezTo>
                    <a:pt x="260" y="2348"/>
                    <a:pt x="412" y="2515"/>
                    <a:pt x="610" y="2637"/>
                  </a:cubicBezTo>
                  <a:cubicBezTo>
                    <a:pt x="808" y="2774"/>
                    <a:pt x="1037" y="2835"/>
                    <a:pt x="1296" y="2835"/>
                  </a:cubicBezTo>
                  <a:cubicBezTo>
                    <a:pt x="1540" y="2835"/>
                    <a:pt x="1753" y="2774"/>
                    <a:pt x="1967" y="2668"/>
                  </a:cubicBezTo>
                  <a:cubicBezTo>
                    <a:pt x="2165" y="2546"/>
                    <a:pt x="2317" y="2378"/>
                    <a:pt x="2439" y="2165"/>
                  </a:cubicBezTo>
                  <a:cubicBezTo>
                    <a:pt x="2546" y="1951"/>
                    <a:pt x="2607" y="1707"/>
                    <a:pt x="2607" y="1418"/>
                  </a:cubicBezTo>
                  <a:cubicBezTo>
                    <a:pt x="2607" y="1143"/>
                    <a:pt x="2546" y="899"/>
                    <a:pt x="2439" y="686"/>
                  </a:cubicBezTo>
                  <a:cubicBezTo>
                    <a:pt x="2333" y="473"/>
                    <a:pt x="2180" y="305"/>
                    <a:pt x="1982" y="183"/>
                  </a:cubicBezTo>
                  <a:cubicBezTo>
                    <a:pt x="1784" y="61"/>
                    <a:pt x="1555" y="0"/>
                    <a:pt x="1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175550" y="3927375"/>
              <a:ext cx="60225" cy="70525"/>
            </a:xfrm>
            <a:custGeom>
              <a:avLst/>
              <a:gdLst/>
              <a:ahLst/>
              <a:cxnLst/>
              <a:rect l="l" t="t" r="r" b="b"/>
              <a:pathLst>
                <a:path w="2409" h="2821" extrusionOk="0">
                  <a:moveTo>
                    <a:pt x="1296" y="1"/>
                  </a:moveTo>
                  <a:cubicBezTo>
                    <a:pt x="1052" y="1"/>
                    <a:pt x="823" y="62"/>
                    <a:pt x="625" y="168"/>
                  </a:cubicBezTo>
                  <a:cubicBezTo>
                    <a:pt x="427" y="275"/>
                    <a:pt x="275" y="443"/>
                    <a:pt x="168" y="656"/>
                  </a:cubicBezTo>
                  <a:cubicBezTo>
                    <a:pt x="61" y="870"/>
                    <a:pt x="0" y="1113"/>
                    <a:pt x="0" y="1403"/>
                  </a:cubicBezTo>
                  <a:cubicBezTo>
                    <a:pt x="0" y="1662"/>
                    <a:pt x="46" y="1906"/>
                    <a:pt x="153" y="2135"/>
                  </a:cubicBezTo>
                  <a:cubicBezTo>
                    <a:pt x="244" y="2348"/>
                    <a:pt x="381" y="2531"/>
                    <a:pt x="564" y="2653"/>
                  </a:cubicBezTo>
                  <a:cubicBezTo>
                    <a:pt x="747" y="2760"/>
                    <a:pt x="991" y="2821"/>
                    <a:pt x="1281" y="2821"/>
                  </a:cubicBezTo>
                  <a:cubicBezTo>
                    <a:pt x="1570" y="2821"/>
                    <a:pt x="1814" y="2744"/>
                    <a:pt x="2012" y="2592"/>
                  </a:cubicBezTo>
                  <a:cubicBezTo>
                    <a:pt x="2210" y="2440"/>
                    <a:pt x="2332" y="2211"/>
                    <a:pt x="2409" y="1921"/>
                  </a:cubicBezTo>
                  <a:lnTo>
                    <a:pt x="2058" y="1830"/>
                  </a:lnTo>
                  <a:cubicBezTo>
                    <a:pt x="1997" y="2058"/>
                    <a:pt x="1906" y="2226"/>
                    <a:pt x="1768" y="2348"/>
                  </a:cubicBezTo>
                  <a:cubicBezTo>
                    <a:pt x="1631" y="2455"/>
                    <a:pt x="1464" y="2516"/>
                    <a:pt x="1250" y="2516"/>
                  </a:cubicBezTo>
                  <a:cubicBezTo>
                    <a:pt x="1082" y="2516"/>
                    <a:pt x="930" y="2470"/>
                    <a:pt x="793" y="2394"/>
                  </a:cubicBezTo>
                  <a:cubicBezTo>
                    <a:pt x="656" y="2302"/>
                    <a:pt x="549" y="2180"/>
                    <a:pt x="473" y="1998"/>
                  </a:cubicBezTo>
                  <a:cubicBezTo>
                    <a:pt x="412" y="1830"/>
                    <a:pt x="381" y="1632"/>
                    <a:pt x="381" y="1388"/>
                  </a:cubicBezTo>
                  <a:cubicBezTo>
                    <a:pt x="381" y="1220"/>
                    <a:pt x="396" y="1037"/>
                    <a:pt x="457" y="870"/>
                  </a:cubicBezTo>
                  <a:cubicBezTo>
                    <a:pt x="518" y="702"/>
                    <a:pt x="610" y="565"/>
                    <a:pt x="762" y="473"/>
                  </a:cubicBezTo>
                  <a:cubicBezTo>
                    <a:pt x="900" y="366"/>
                    <a:pt x="1067" y="321"/>
                    <a:pt x="1281" y="321"/>
                  </a:cubicBezTo>
                  <a:cubicBezTo>
                    <a:pt x="1464" y="321"/>
                    <a:pt x="1616" y="366"/>
                    <a:pt x="1738" y="458"/>
                  </a:cubicBezTo>
                  <a:cubicBezTo>
                    <a:pt x="1860" y="534"/>
                    <a:pt x="1951" y="687"/>
                    <a:pt x="2012" y="885"/>
                  </a:cubicBezTo>
                  <a:lnTo>
                    <a:pt x="2363" y="793"/>
                  </a:lnTo>
                  <a:cubicBezTo>
                    <a:pt x="2302" y="549"/>
                    <a:pt x="2165" y="351"/>
                    <a:pt x="1982" y="214"/>
                  </a:cubicBezTo>
                  <a:cubicBezTo>
                    <a:pt x="1799" y="77"/>
                    <a:pt x="1570" y="1"/>
                    <a:pt x="1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068450" y="3928525"/>
              <a:ext cx="53375" cy="68225"/>
            </a:xfrm>
            <a:custGeom>
              <a:avLst/>
              <a:gdLst/>
              <a:ahLst/>
              <a:cxnLst/>
              <a:rect l="l" t="t" r="r" b="b"/>
              <a:pathLst>
                <a:path w="2135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48"/>
                  </a:lnTo>
                  <a:lnTo>
                    <a:pt x="1784" y="1448"/>
                  </a:lnTo>
                  <a:lnTo>
                    <a:pt x="1784" y="2729"/>
                  </a:lnTo>
                  <a:lnTo>
                    <a:pt x="2135" y="2729"/>
                  </a:lnTo>
                  <a:lnTo>
                    <a:pt x="2135" y="0"/>
                  </a:lnTo>
                  <a:lnTo>
                    <a:pt x="1784" y="0"/>
                  </a:lnTo>
                  <a:lnTo>
                    <a:pt x="1784" y="1128"/>
                  </a:lnTo>
                  <a:lnTo>
                    <a:pt x="367" y="112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134000" y="3969300"/>
              <a:ext cx="33575" cy="52225"/>
            </a:xfrm>
            <a:custGeom>
              <a:avLst/>
              <a:gdLst/>
              <a:ahLst/>
              <a:cxnLst/>
              <a:rect l="l" t="t" r="r" b="b"/>
              <a:pathLst>
                <a:path w="1343" h="2089" extrusionOk="0">
                  <a:moveTo>
                    <a:pt x="641" y="0"/>
                  </a:moveTo>
                  <a:cubicBezTo>
                    <a:pt x="473" y="0"/>
                    <a:pt x="336" y="46"/>
                    <a:pt x="229" y="138"/>
                  </a:cubicBezTo>
                  <a:cubicBezTo>
                    <a:pt x="123" y="229"/>
                    <a:pt x="46" y="366"/>
                    <a:pt x="16" y="534"/>
                  </a:cubicBezTo>
                  <a:lnTo>
                    <a:pt x="275" y="580"/>
                  </a:lnTo>
                  <a:cubicBezTo>
                    <a:pt x="290" y="458"/>
                    <a:pt x="336" y="366"/>
                    <a:pt x="397" y="305"/>
                  </a:cubicBezTo>
                  <a:cubicBezTo>
                    <a:pt x="458" y="244"/>
                    <a:pt x="549" y="214"/>
                    <a:pt x="641" y="214"/>
                  </a:cubicBezTo>
                  <a:cubicBezTo>
                    <a:pt x="732" y="214"/>
                    <a:pt x="824" y="244"/>
                    <a:pt x="885" y="305"/>
                  </a:cubicBezTo>
                  <a:cubicBezTo>
                    <a:pt x="946" y="366"/>
                    <a:pt x="976" y="442"/>
                    <a:pt x="976" y="534"/>
                  </a:cubicBezTo>
                  <a:cubicBezTo>
                    <a:pt x="976" y="641"/>
                    <a:pt x="930" y="732"/>
                    <a:pt x="854" y="793"/>
                  </a:cubicBezTo>
                  <a:cubicBezTo>
                    <a:pt x="763" y="839"/>
                    <a:pt x="671" y="869"/>
                    <a:pt x="565" y="869"/>
                  </a:cubicBezTo>
                  <a:lnTo>
                    <a:pt x="519" y="869"/>
                  </a:lnTo>
                  <a:lnTo>
                    <a:pt x="488" y="1083"/>
                  </a:lnTo>
                  <a:cubicBezTo>
                    <a:pt x="565" y="1067"/>
                    <a:pt x="626" y="1052"/>
                    <a:pt x="671" y="1052"/>
                  </a:cubicBezTo>
                  <a:cubicBezTo>
                    <a:pt x="778" y="1052"/>
                    <a:pt x="885" y="1098"/>
                    <a:pt x="961" y="1174"/>
                  </a:cubicBezTo>
                  <a:cubicBezTo>
                    <a:pt x="1037" y="1250"/>
                    <a:pt x="1068" y="1342"/>
                    <a:pt x="1068" y="1464"/>
                  </a:cubicBezTo>
                  <a:cubicBezTo>
                    <a:pt x="1068" y="1586"/>
                    <a:pt x="1022" y="1677"/>
                    <a:pt x="946" y="1769"/>
                  </a:cubicBezTo>
                  <a:cubicBezTo>
                    <a:pt x="870" y="1845"/>
                    <a:pt x="763" y="1891"/>
                    <a:pt x="641" y="1891"/>
                  </a:cubicBezTo>
                  <a:cubicBezTo>
                    <a:pt x="549" y="1891"/>
                    <a:pt x="458" y="1860"/>
                    <a:pt x="397" y="1784"/>
                  </a:cubicBezTo>
                  <a:cubicBezTo>
                    <a:pt x="321" y="1723"/>
                    <a:pt x="275" y="1631"/>
                    <a:pt x="245" y="1479"/>
                  </a:cubicBezTo>
                  <a:lnTo>
                    <a:pt x="1" y="1510"/>
                  </a:lnTo>
                  <a:cubicBezTo>
                    <a:pt x="16" y="1692"/>
                    <a:pt x="77" y="1830"/>
                    <a:pt x="199" y="1936"/>
                  </a:cubicBezTo>
                  <a:cubicBezTo>
                    <a:pt x="321" y="2043"/>
                    <a:pt x="473" y="2089"/>
                    <a:pt x="641" y="2089"/>
                  </a:cubicBezTo>
                  <a:cubicBezTo>
                    <a:pt x="839" y="2089"/>
                    <a:pt x="1007" y="2028"/>
                    <a:pt x="1144" y="1906"/>
                  </a:cubicBezTo>
                  <a:cubicBezTo>
                    <a:pt x="1266" y="1784"/>
                    <a:pt x="1342" y="1631"/>
                    <a:pt x="1342" y="1449"/>
                  </a:cubicBezTo>
                  <a:cubicBezTo>
                    <a:pt x="1342" y="1327"/>
                    <a:pt x="1296" y="1205"/>
                    <a:pt x="1235" y="1128"/>
                  </a:cubicBezTo>
                  <a:cubicBezTo>
                    <a:pt x="1174" y="1037"/>
                    <a:pt x="1068" y="976"/>
                    <a:pt x="946" y="945"/>
                  </a:cubicBezTo>
                  <a:cubicBezTo>
                    <a:pt x="1052" y="900"/>
                    <a:pt x="1113" y="854"/>
                    <a:pt x="1159" y="778"/>
                  </a:cubicBezTo>
                  <a:cubicBezTo>
                    <a:pt x="1205" y="702"/>
                    <a:pt x="1235" y="625"/>
                    <a:pt x="1235" y="534"/>
                  </a:cubicBezTo>
                  <a:cubicBezTo>
                    <a:pt x="1235" y="442"/>
                    <a:pt x="1205" y="351"/>
                    <a:pt x="1159" y="275"/>
                  </a:cubicBezTo>
                  <a:cubicBezTo>
                    <a:pt x="1113" y="183"/>
                    <a:pt x="1037" y="122"/>
                    <a:pt x="946" y="77"/>
                  </a:cubicBezTo>
                  <a:cubicBezTo>
                    <a:pt x="854" y="31"/>
                    <a:pt x="748" y="0"/>
                    <a:pt x="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621025" y="4089725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1" y="4406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482325" y="3959775"/>
              <a:ext cx="93000" cy="54125"/>
            </a:xfrm>
            <a:custGeom>
              <a:avLst/>
              <a:gdLst/>
              <a:ahLst/>
              <a:cxnLst/>
              <a:rect l="l" t="t" r="r" b="b"/>
              <a:pathLst>
                <a:path w="3720" h="2165" fill="none" extrusionOk="0">
                  <a:moveTo>
                    <a:pt x="0" y="0"/>
                  </a:moveTo>
                  <a:lnTo>
                    <a:pt x="3719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528050" y="4199850"/>
              <a:ext cx="93000" cy="53000"/>
            </a:xfrm>
            <a:custGeom>
              <a:avLst/>
              <a:gdLst/>
              <a:ahLst/>
              <a:cxnLst/>
              <a:rect l="l" t="t" r="r" b="b"/>
              <a:pathLst>
                <a:path w="3720" h="2120" fill="none" extrusionOk="0">
                  <a:moveTo>
                    <a:pt x="0" y="2119"/>
                  </a:moveTo>
                  <a:lnTo>
                    <a:pt x="372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343975" y="3959775"/>
              <a:ext cx="138350" cy="80050"/>
            </a:xfrm>
            <a:custGeom>
              <a:avLst/>
              <a:gdLst/>
              <a:ahLst/>
              <a:cxnLst/>
              <a:rect l="l" t="t" r="r" b="b"/>
              <a:pathLst>
                <a:path w="5534" h="3202" fill="none" extrusionOk="0">
                  <a:moveTo>
                    <a:pt x="1" y="3201"/>
                  </a:moveTo>
                  <a:lnTo>
                    <a:pt x="5534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343975" y="4199850"/>
              <a:ext cx="94150" cy="54150"/>
            </a:xfrm>
            <a:custGeom>
              <a:avLst/>
              <a:gdLst/>
              <a:ahLst/>
              <a:cxnLst/>
              <a:rect l="l" t="t" r="r" b="b"/>
              <a:pathLst>
                <a:path w="3766" h="2166" fill="none" extrusionOk="0">
                  <a:moveTo>
                    <a:pt x="1" y="1"/>
                  </a:moveTo>
                  <a:lnTo>
                    <a:pt x="3766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343975" y="4039800"/>
              <a:ext cx="25" cy="160075"/>
            </a:xfrm>
            <a:custGeom>
              <a:avLst/>
              <a:gdLst/>
              <a:ahLst/>
              <a:cxnLst/>
              <a:rect l="l" t="t" r="r" b="b"/>
              <a:pathLst>
                <a:path w="1" h="6403" fill="none" extrusionOk="0">
                  <a:moveTo>
                    <a:pt x="1" y="6403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366850" y="4055425"/>
              <a:ext cx="25" cy="128825"/>
            </a:xfrm>
            <a:custGeom>
              <a:avLst/>
              <a:gdLst/>
              <a:ahLst/>
              <a:cxnLst/>
              <a:rect l="l" t="t" r="r" b="b"/>
              <a:pathLst>
                <a:path w="1" h="5153" fill="none" extrusionOk="0">
                  <a:moveTo>
                    <a:pt x="0" y="5153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6493750" y="3849650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0" y="4405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6470875" y="3849650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1" y="4405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6615300" y="4209750"/>
              <a:ext cx="95675" cy="55675"/>
            </a:xfrm>
            <a:custGeom>
              <a:avLst/>
              <a:gdLst/>
              <a:ahLst/>
              <a:cxnLst/>
              <a:rect l="l" t="t" r="r" b="b"/>
              <a:pathLst>
                <a:path w="3827" h="2227" fill="none" extrusionOk="0">
                  <a:moveTo>
                    <a:pt x="1" y="1"/>
                  </a:moveTo>
                  <a:lnTo>
                    <a:pt x="3827" y="222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6626750" y="4189950"/>
              <a:ext cx="84225" cy="48425"/>
            </a:xfrm>
            <a:custGeom>
              <a:avLst/>
              <a:gdLst/>
              <a:ahLst/>
              <a:cxnLst/>
              <a:rect l="l" t="t" r="r" b="b"/>
              <a:pathLst>
                <a:path w="3369" h="1937" fill="none" extrusionOk="0">
                  <a:moveTo>
                    <a:pt x="0" y="0"/>
                  </a:moveTo>
                  <a:lnTo>
                    <a:pt x="3369" y="193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251000" y="3985300"/>
              <a:ext cx="93000" cy="54525"/>
            </a:xfrm>
            <a:custGeom>
              <a:avLst/>
              <a:gdLst/>
              <a:ahLst/>
              <a:cxnLst/>
              <a:rect l="l" t="t" r="r" b="b"/>
              <a:pathLst>
                <a:path w="3720" h="2181" fill="none" extrusionOk="0">
                  <a:moveTo>
                    <a:pt x="3720" y="2180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5743400" y="3608800"/>
              <a:ext cx="82325" cy="97200"/>
            </a:xfrm>
            <a:custGeom>
              <a:avLst/>
              <a:gdLst/>
              <a:ahLst/>
              <a:cxnLst/>
              <a:rect l="l" t="t" r="r" b="b"/>
              <a:pathLst>
                <a:path w="3293" h="3888" extrusionOk="0">
                  <a:moveTo>
                    <a:pt x="0" y="0"/>
                  </a:moveTo>
                  <a:lnTo>
                    <a:pt x="0" y="442"/>
                  </a:lnTo>
                  <a:lnTo>
                    <a:pt x="1387" y="442"/>
                  </a:lnTo>
                  <a:lnTo>
                    <a:pt x="1387" y="3887"/>
                  </a:lnTo>
                  <a:lnTo>
                    <a:pt x="1906" y="3887"/>
                  </a:lnTo>
                  <a:lnTo>
                    <a:pt x="1906" y="442"/>
                  </a:lnTo>
                  <a:lnTo>
                    <a:pt x="3293" y="442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5837525" y="3604600"/>
              <a:ext cx="61000" cy="101400"/>
            </a:xfrm>
            <a:custGeom>
              <a:avLst/>
              <a:gdLst/>
              <a:ahLst/>
              <a:cxnLst/>
              <a:rect l="l" t="t" r="r" b="b"/>
              <a:pathLst>
                <a:path w="2440" h="4056" extrusionOk="0">
                  <a:moveTo>
                    <a:pt x="0" y="1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2409"/>
                  </a:lnTo>
                  <a:cubicBezTo>
                    <a:pt x="473" y="2119"/>
                    <a:pt x="549" y="1906"/>
                    <a:pt x="702" y="1738"/>
                  </a:cubicBezTo>
                  <a:cubicBezTo>
                    <a:pt x="854" y="1571"/>
                    <a:pt x="1052" y="1494"/>
                    <a:pt x="1311" y="1494"/>
                  </a:cubicBezTo>
                  <a:cubicBezTo>
                    <a:pt x="1525" y="1494"/>
                    <a:pt x="1692" y="1555"/>
                    <a:pt x="1799" y="1693"/>
                  </a:cubicBezTo>
                  <a:cubicBezTo>
                    <a:pt x="1906" y="1830"/>
                    <a:pt x="1952" y="2043"/>
                    <a:pt x="1952" y="2318"/>
                  </a:cubicBezTo>
                  <a:lnTo>
                    <a:pt x="1952" y="4055"/>
                  </a:lnTo>
                  <a:lnTo>
                    <a:pt x="2439" y="4055"/>
                  </a:lnTo>
                  <a:lnTo>
                    <a:pt x="2439" y="2302"/>
                  </a:lnTo>
                  <a:cubicBezTo>
                    <a:pt x="2439" y="1891"/>
                    <a:pt x="2348" y="1586"/>
                    <a:pt x="2180" y="1388"/>
                  </a:cubicBezTo>
                  <a:cubicBezTo>
                    <a:pt x="2012" y="1174"/>
                    <a:pt x="1753" y="1068"/>
                    <a:pt x="1418" y="1068"/>
                  </a:cubicBezTo>
                  <a:cubicBezTo>
                    <a:pt x="1220" y="1068"/>
                    <a:pt x="1037" y="1113"/>
                    <a:pt x="884" y="1205"/>
                  </a:cubicBezTo>
                  <a:cubicBezTo>
                    <a:pt x="732" y="1281"/>
                    <a:pt x="595" y="1418"/>
                    <a:pt x="473" y="1601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5913750" y="3633175"/>
              <a:ext cx="70900" cy="100650"/>
            </a:xfrm>
            <a:custGeom>
              <a:avLst/>
              <a:gdLst/>
              <a:ahLst/>
              <a:cxnLst/>
              <a:rect l="l" t="t" r="r" b="b"/>
              <a:pathLst>
                <a:path w="2836" h="4026" extrusionOk="0">
                  <a:moveTo>
                    <a:pt x="0" y="1"/>
                  </a:moveTo>
                  <a:lnTo>
                    <a:pt x="1174" y="2867"/>
                  </a:lnTo>
                  <a:lnTo>
                    <a:pt x="1098" y="3095"/>
                  </a:lnTo>
                  <a:cubicBezTo>
                    <a:pt x="1006" y="3324"/>
                    <a:pt x="930" y="3461"/>
                    <a:pt x="854" y="3537"/>
                  </a:cubicBezTo>
                  <a:cubicBezTo>
                    <a:pt x="777" y="3598"/>
                    <a:pt x="671" y="3629"/>
                    <a:pt x="549" y="3629"/>
                  </a:cubicBezTo>
                  <a:lnTo>
                    <a:pt x="259" y="3629"/>
                  </a:lnTo>
                  <a:lnTo>
                    <a:pt x="259" y="4025"/>
                  </a:lnTo>
                  <a:lnTo>
                    <a:pt x="640" y="4025"/>
                  </a:lnTo>
                  <a:cubicBezTo>
                    <a:pt x="869" y="4025"/>
                    <a:pt x="1037" y="3979"/>
                    <a:pt x="1159" y="3873"/>
                  </a:cubicBezTo>
                  <a:cubicBezTo>
                    <a:pt x="1296" y="3766"/>
                    <a:pt x="1418" y="3537"/>
                    <a:pt x="1555" y="3187"/>
                  </a:cubicBezTo>
                  <a:lnTo>
                    <a:pt x="2835" y="1"/>
                  </a:lnTo>
                  <a:lnTo>
                    <a:pt x="2332" y="1"/>
                  </a:lnTo>
                  <a:lnTo>
                    <a:pt x="1418" y="228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6001000" y="3631275"/>
              <a:ext cx="106350" cy="74725"/>
            </a:xfrm>
            <a:custGeom>
              <a:avLst/>
              <a:gdLst/>
              <a:ahLst/>
              <a:cxnLst/>
              <a:rect l="l" t="t" r="r" b="b"/>
              <a:pathLst>
                <a:path w="4254" h="2989" extrusionOk="0">
                  <a:moveTo>
                    <a:pt x="1418" y="1"/>
                  </a:moveTo>
                  <a:cubicBezTo>
                    <a:pt x="1205" y="1"/>
                    <a:pt x="1022" y="46"/>
                    <a:pt x="870" y="138"/>
                  </a:cubicBezTo>
                  <a:cubicBezTo>
                    <a:pt x="717" y="214"/>
                    <a:pt x="580" y="351"/>
                    <a:pt x="473" y="534"/>
                  </a:cubicBezTo>
                  <a:lnTo>
                    <a:pt x="473" y="77"/>
                  </a:lnTo>
                  <a:lnTo>
                    <a:pt x="1" y="77"/>
                  </a:lnTo>
                  <a:lnTo>
                    <a:pt x="1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52"/>
                    <a:pt x="550" y="839"/>
                    <a:pt x="687" y="671"/>
                  </a:cubicBezTo>
                  <a:cubicBezTo>
                    <a:pt x="839" y="504"/>
                    <a:pt x="1037" y="427"/>
                    <a:pt x="1281" y="427"/>
                  </a:cubicBezTo>
                  <a:cubicBezTo>
                    <a:pt x="1479" y="427"/>
                    <a:pt x="1632" y="488"/>
                    <a:pt x="1738" y="626"/>
                  </a:cubicBezTo>
                  <a:cubicBezTo>
                    <a:pt x="1830" y="763"/>
                    <a:pt x="1876" y="961"/>
                    <a:pt x="1876" y="1251"/>
                  </a:cubicBezTo>
                  <a:lnTo>
                    <a:pt x="1876" y="2988"/>
                  </a:lnTo>
                  <a:lnTo>
                    <a:pt x="2363" y="2988"/>
                  </a:lnTo>
                  <a:lnTo>
                    <a:pt x="2363" y="1342"/>
                  </a:lnTo>
                  <a:cubicBezTo>
                    <a:pt x="2363" y="1052"/>
                    <a:pt x="2440" y="839"/>
                    <a:pt x="2577" y="671"/>
                  </a:cubicBezTo>
                  <a:cubicBezTo>
                    <a:pt x="2729" y="504"/>
                    <a:pt x="2927" y="427"/>
                    <a:pt x="3171" y="427"/>
                  </a:cubicBezTo>
                  <a:cubicBezTo>
                    <a:pt x="3370" y="427"/>
                    <a:pt x="3522" y="488"/>
                    <a:pt x="3629" y="626"/>
                  </a:cubicBezTo>
                  <a:cubicBezTo>
                    <a:pt x="3720" y="763"/>
                    <a:pt x="3766" y="961"/>
                    <a:pt x="3766" y="1251"/>
                  </a:cubicBezTo>
                  <a:lnTo>
                    <a:pt x="3766" y="2988"/>
                  </a:lnTo>
                  <a:lnTo>
                    <a:pt x="4254" y="2988"/>
                  </a:lnTo>
                  <a:lnTo>
                    <a:pt x="4254" y="1235"/>
                  </a:lnTo>
                  <a:cubicBezTo>
                    <a:pt x="4254" y="839"/>
                    <a:pt x="4177" y="534"/>
                    <a:pt x="4010" y="321"/>
                  </a:cubicBezTo>
                  <a:cubicBezTo>
                    <a:pt x="3842" y="107"/>
                    <a:pt x="3598" y="1"/>
                    <a:pt x="3309" y="1"/>
                  </a:cubicBezTo>
                  <a:cubicBezTo>
                    <a:pt x="3080" y="1"/>
                    <a:pt x="2882" y="62"/>
                    <a:pt x="2714" y="153"/>
                  </a:cubicBezTo>
                  <a:cubicBezTo>
                    <a:pt x="2546" y="260"/>
                    <a:pt x="2409" y="412"/>
                    <a:pt x="2287" y="641"/>
                  </a:cubicBezTo>
                  <a:cubicBezTo>
                    <a:pt x="2211" y="427"/>
                    <a:pt x="2104" y="275"/>
                    <a:pt x="1952" y="168"/>
                  </a:cubicBezTo>
                  <a:cubicBezTo>
                    <a:pt x="1799" y="62"/>
                    <a:pt x="1632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6131325" y="3604600"/>
              <a:ext cx="11850" cy="101400"/>
            </a:xfrm>
            <a:custGeom>
              <a:avLst/>
              <a:gdLst/>
              <a:ahLst/>
              <a:cxnLst/>
              <a:rect l="l" t="t" r="r" b="b"/>
              <a:pathLst>
                <a:path w="474" h="4056" extrusionOk="0">
                  <a:moveTo>
                    <a:pt x="1" y="1"/>
                  </a:moveTo>
                  <a:lnTo>
                    <a:pt x="1" y="610"/>
                  </a:lnTo>
                  <a:lnTo>
                    <a:pt x="473" y="610"/>
                  </a:lnTo>
                  <a:lnTo>
                    <a:pt x="473" y="1"/>
                  </a:lnTo>
                  <a:close/>
                  <a:moveTo>
                    <a:pt x="1" y="1144"/>
                  </a:moveTo>
                  <a:lnTo>
                    <a:pt x="1" y="4055"/>
                  </a:lnTo>
                  <a:lnTo>
                    <a:pt x="473" y="4055"/>
                  </a:lnTo>
                  <a:lnTo>
                    <a:pt x="473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6167925" y="3631275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8" y="1"/>
                  </a:moveTo>
                  <a:cubicBezTo>
                    <a:pt x="1220" y="1"/>
                    <a:pt x="1037" y="46"/>
                    <a:pt x="884" y="138"/>
                  </a:cubicBezTo>
                  <a:cubicBezTo>
                    <a:pt x="732" y="214"/>
                    <a:pt x="595" y="351"/>
                    <a:pt x="473" y="534"/>
                  </a:cubicBezTo>
                  <a:lnTo>
                    <a:pt x="473" y="77"/>
                  </a:lnTo>
                  <a:lnTo>
                    <a:pt x="0" y="77"/>
                  </a:lnTo>
                  <a:lnTo>
                    <a:pt x="0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52"/>
                    <a:pt x="549" y="839"/>
                    <a:pt x="701" y="671"/>
                  </a:cubicBezTo>
                  <a:cubicBezTo>
                    <a:pt x="854" y="504"/>
                    <a:pt x="1052" y="427"/>
                    <a:pt x="1311" y="427"/>
                  </a:cubicBezTo>
                  <a:cubicBezTo>
                    <a:pt x="1525" y="427"/>
                    <a:pt x="1692" y="488"/>
                    <a:pt x="1799" y="626"/>
                  </a:cubicBezTo>
                  <a:cubicBezTo>
                    <a:pt x="1906" y="763"/>
                    <a:pt x="1967" y="976"/>
                    <a:pt x="1967" y="1251"/>
                  </a:cubicBezTo>
                  <a:lnTo>
                    <a:pt x="1967" y="2988"/>
                  </a:lnTo>
                  <a:lnTo>
                    <a:pt x="2439" y="2988"/>
                  </a:lnTo>
                  <a:lnTo>
                    <a:pt x="2439" y="1235"/>
                  </a:lnTo>
                  <a:cubicBezTo>
                    <a:pt x="2439" y="824"/>
                    <a:pt x="2348" y="519"/>
                    <a:pt x="2180" y="321"/>
                  </a:cubicBezTo>
                  <a:cubicBezTo>
                    <a:pt x="2012" y="107"/>
                    <a:pt x="1753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6247575" y="3631275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3" y="412"/>
                  </a:moveTo>
                  <a:cubicBezTo>
                    <a:pt x="1677" y="412"/>
                    <a:pt x="1860" y="488"/>
                    <a:pt x="1997" y="641"/>
                  </a:cubicBezTo>
                  <a:cubicBezTo>
                    <a:pt x="2149" y="808"/>
                    <a:pt x="2226" y="1007"/>
                    <a:pt x="2226" y="1266"/>
                  </a:cubicBezTo>
                  <a:lnTo>
                    <a:pt x="518" y="1281"/>
                  </a:lnTo>
                  <a:cubicBezTo>
                    <a:pt x="534" y="1007"/>
                    <a:pt x="640" y="793"/>
                    <a:pt x="793" y="641"/>
                  </a:cubicBezTo>
                  <a:cubicBezTo>
                    <a:pt x="960" y="488"/>
                    <a:pt x="1174" y="412"/>
                    <a:pt x="1433" y="412"/>
                  </a:cubicBezTo>
                  <a:close/>
                  <a:moveTo>
                    <a:pt x="1433" y="1"/>
                  </a:moveTo>
                  <a:cubicBezTo>
                    <a:pt x="991" y="1"/>
                    <a:pt x="640" y="138"/>
                    <a:pt x="381" y="427"/>
                  </a:cubicBezTo>
                  <a:cubicBezTo>
                    <a:pt x="122" y="702"/>
                    <a:pt x="0" y="1083"/>
                    <a:pt x="0" y="1555"/>
                  </a:cubicBezTo>
                  <a:cubicBezTo>
                    <a:pt x="0" y="2028"/>
                    <a:pt x="137" y="2394"/>
                    <a:pt x="412" y="2668"/>
                  </a:cubicBezTo>
                  <a:cubicBezTo>
                    <a:pt x="686" y="2927"/>
                    <a:pt x="1052" y="3064"/>
                    <a:pt x="1509" y="3064"/>
                  </a:cubicBezTo>
                  <a:cubicBezTo>
                    <a:pt x="1707" y="3064"/>
                    <a:pt x="1890" y="3049"/>
                    <a:pt x="2058" y="3004"/>
                  </a:cubicBezTo>
                  <a:cubicBezTo>
                    <a:pt x="2241" y="2973"/>
                    <a:pt x="2424" y="2912"/>
                    <a:pt x="2592" y="2836"/>
                  </a:cubicBezTo>
                  <a:lnTo>
                    <a:pt x="2592" y="2394"/>
                  </a:lnTo>
                  <a:cubicBezTo>
                    <a:pt x="2424" y="2485"/>
                    <a:pt x="2256" y="2546"/>
                    <a:pt x="2073" y="2592"/>
                  </a:cubicBezTo>
                  <a:cubicBezTo>
                    <a:pt x="1906" y="2638"/>
                    <a:pt x="1723" y="2668"/>
                    <a:pt x="1540" y="2668"/>
                  </a:cubicBezTo>
                  <a:cubicBezTo>
                    <a:pt x="1220" y="2668"/>
                    <a:pt x="976" y="2577"/>
                    <a:pt x="793" y="2409"/>
                  </a:cubicBezTo>
                  <a:cubicBezTo>
                    <a:pt x="625" y="2226"/>
                    <a:pt x="518" y="1982"/>
                    <a:pt x="503" y="1647"/>
                  </a:cubicBezTo>
                  <a:lnTo>
                    <a:pt x="2698" y="1647"/>
                  </a:lnTo>
                  <a:lnTo>
                    <a:pt x="2698" y="1418"/>
                  </a:lnTo>
                  <a:cubicBezTo>
                    <a:pt x="2698" y="976"/>
                    <a:pt x="2592" y="641"/>
                    <a:pt x="2363" y="382"/>
                  </a:cubicBezTo>
                  <a:cubicBezTo>
                    <a:pt x="2134" y="138"/>
                    <a:pt x="1829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6825675" y="3577175"/>
              <a:ext cx="159700" cy="190550"/>
            </a:xfrm>
            <a:custGeom>
              <a:avLst/>
              <a:gdLst/>
              <a:ahLst/>
              <a:cxnLst/>
              <a:rect l="l" t="t" r="r" b="b"/>
              <a:pathLst>
                <a:path w="6388" h="7622" extrusionOk="0">
                  <a:moveTo>
                    <a:pt x="0" y="0"/>
                  </a:moveTo>
                  <a:lnTo>
                    <a:pt x="0" y="7622"/>
                  </a:lnTo>
                  <a:lnTo>
                    <a:pt x="6387" y="7622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rgbClr val="D400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6854250" y="3617950"/>
              <a:ext cx="102525" cy="109000"/>
            </a:xfrm>
            <a:custGeom>
              <a:avLst/>
              <a:gdLst/>
              <a:ahLst/>
              <a:cxnLst/>
              <a:rect l="l" t="t" r="r" b="b"/>
              <a:pathLst>
                <a:path w="4101" h="4360" extrusionOk="0">
                  <a:moveTo>
                    <a:pt x="0" y="0"/>
                  </a:moveTo>
                  <a:lnTo>
                    <a:pt x="0" y="1067"/>
                  </a:lnTo>
                  <a:lnTo>
                    <a:pt x="1372" y="1067"/>
                  </a:lnTo>
                  <a:lnTo>
                    <a:pt x="1372" y="4360"/>
                  </a:lnTo>
                  <a:lnTo>
                    <a:pt x="2729" y="4360"/>
                  </a:lnTo>
                  <a:lnTo>
                    <a:pt x="2729" y="1067"/>
                  </a:lnTo>
                  <a:lnTo>
                    <a:pt x="4101" y="1067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1087725" y="3959775"/>
              <a:ext cx="277450" cy="320125"/>
            </a:xfrm>
            <a:custGeom>
              <a:avLst/>
              <a:gdLst/>
              <a:ahLst/>
              <a:cxnLst/>
              <a:rect l="l" t="t" r="r" b="b"/>
              <a:pathLst>
                <a:path w="11098" h="12805" extrusionOk="0">
                  <a:moveTo>
                    <a:pt x="5549" y="0"/>
                  </a:moveTo>
                  <a:lnTo>
                    <a:pt x="0" y="3156"/>
                  </a:lnTo>
                  <a:lnTo>
                    <a:pt x="15" y="9558"/>
                  </a:lnTo>
                  <a:lnTo>
                    <a:pt x="5625" y="12805"/>
                  </a:lnTo>
                  <a:lnTo>
                    <a:pt x="11097" y="9558"/>
                  </a:lnTo>
                  <a:lnTo>
                    <a:pt x="11097" y="3201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FFB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1336175" y="4008925"/>
              <a:ext cx="53775" cy="67875"/>
            </a:xfrm>
            <a:custGeom>
              <a:avLst/>
              <a:gdLst/>
              <a:ahLst/>
              <a:cxnLst/>
              <a:rect l="l" t="t" r="r" b="b"/>
              <a:pathLst>
                <a:path w="2151" h="2715" extrusionOk="0">
                  <a:moveTo>
                    <a:pt x="1" y="1"/>
                  </a:moveTo>
                  <a:lnTo>
                    <a:pt x="1" y="2714"/>
                  </a:lnTo>
                  <a:lnTo>
                    <a:pt x="351" y="2714"/>
                  </a:lnTo>
                  <a:lnTo>
                    <a:pt x="351" y="580"/>
                  </a:lnTo>
                  <a:lnTo>
                    <a:pt x="1784" y="2714"/>
                  </a:lnTo>
                  <a:lnTo>
                    <a:pt x="2150" y="2714"/>
                  </a:lnTo>
                  <a:lnTo>
                    <a:pt x="2150" y="1"/>
                  </a:lnTo>
                  <a:lnTo>
                    <a:pt x="1815" y="1"/>
                  </a:lnTo>
                  <a:lnTo>
                    <a:pt x="1815" y="213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1406675" y="4008925"/>
              <a:ext cx="53775" cy="67875"/>
            </a:xfrm>
            <a:custGeom>
              <a:avLst/>
              <a:gdLst/>
              <a:ahLst/>
              <a:cxnLst/>
              <a:rect l="l" t="t" r="r" b="b"/>
              <a:pathLst>
                <a:path w="2151" h="2715" extrusionOk="0">
                  <a:moveTo>
                    <a:pt x="1" y="1"/>
                  </a:moveTo>
                  <a:lnTo>
                    <a:pt x="1" y="2714"/>
                  </a:lnTo>
                  <a:lnTo>
                    <a:pt x="367" y="2714"/>
                  </a:lnTo>
                  <a:lnTo>
                    <a:pt x="367" y="1434"/>
                  </a:lnTo>
                  <a:lnTo>
                    <a:pt x="1784" y="1434"/>
                  </a:lnTo>
                  <a:lnTo>
                    <a:pt x="1784" y="2714"/>
                  </a:lnTo>
                  <a:lnTo>
                    <a:pt x="2150" y="2714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13"/>
                  </a:lnTo>
                  <a:lnTo>
                    <a:pt x="367" y="111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1197850" y="4247500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36" y="2729"/>
                  </a:lnTo>
                  <a:lnTo>
                    <a:pt x="336" y="579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1198225" y="4327525"/>
              <a:ext cx="53375" cy="68225"/>
            </a:xfrm>
            <a:custGeom>
              <a:avLst/>
              <a:gdLst/>
              <a:ahLst/>
              <a:cxnLst/>
              <a:rect l="l" t="t" r="r" b="b"/>
              <a:pathLst>
                <a:path w="2135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1433"/>
                  </a:lnTo>
                  <a:lnTo>
                    <a:pt x="1769" y="1433"/>
                  </a:lnTo>
                  <a:lnTo>
                    <a:pt x="1769" y="2729"/>
                  </a:lnTo>
                  <a:lnTo>
                    <a:pt x="2135" y="2729"/>
                  </a:lnTo>
                  <a:lnTo>
                    <a:pt x="2135" y="0"/>
                  </a:lnTo>
                  <a:lnTo>
                    <a:pt x="1769" y="0"/>
                  </a:lnTo>
                  <a:lnTo>
                    <a:pt x="1769" y="1113"/>
                  </a:lnTo>
                  <a:lnTo>
                    <a:pt x="351" y="111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1192125" y="3767325"/>
              <a:ext cx="65200" cy="70900"/>
            </a:xfrm>
            <a:custGeom>
              <a:avLst/>
              <a:gdLst/>
              <a:ahLst/>
              <a:cxnLst/>
              <a:rect l="l" t="t" r="r" b="b"/>
              <a:pathLst>
                <a:path w="2608" h="2836" extrusionOk="0">
                  <a:moveTo>
                    <a:pt x="1312" y="321"/>
                  </a:moveTo>
                  <a:cubicBezTo>
                    <a:pt x="1495" y="321"/>
                    <a:pt x="1662" y="366"/>
                    <a:pt x="1800" y="458"/>
                  </a:cubicBezTo>
                  <a:cubicBezTo>
                    <a:pt x="1952" y="549"/>
                    <a:pt x="2059" y="671"/>
                    <a:pt x="2135" y="839"/>
                  </a:cubicBezTo>
                  <a:cubicBezTo>
                    <a:pt x="2211" y="1007"/>
                    <a:pt x="2242" y="1205"/>
                    <a:pt x="2242" y="1418"/>
                  </a:cubicBezTo>
                  <a:cubicBezTo>
                    <a:pt x="2242" y="1769"/>
                    <a:pt x="2150" y="2043"/>
                    <a:pt x="1982" y="2226"/>
                  </a:cubicBezTo>
                  <a:cubicBezTo>
                    <a:pt x="1800" y="2424"/>
                    <a:pt x="1586" y="2516"/>
                    <a:pt x="1312" y="2516"/>
                  </a:cubicBezTo>
                  <a:cubicBezTo>
                    <a:pt x="1037" y="2516"/>
                    <a:pt x="824" y="2424"/>
                    <a:pt x="641" y="2241"/>
                  </a:cubicBezTo>
                  <a:cubicBezTo>
                    <a:pt x="458" y="2043"/>
                    <a:pt x="382" y="1784"/>
                    <a:pt x="382" y="1464"/>
                  </a:cubicBezTo>
                  <a:cubicBezTo>
                    <a:pt x="382" y="1052"/>
                    <a:pt x="473" y="763"/>
                    <a:pt x="656" y="580"/>
                  </a:cubicBezTo>
                  <a:cubicBezTo>
                    <a:pt x="839" y="412"/>
                    <a:pt x="1053" y="321"/>
                    <a:pt x="1312" y="321"/>
                  </a:cubicBezTo>
                  <a:close/>
                  <a:moveTo>
                    <a:pt x="1312" y="0"/>
                  </a:moveTo>
                  <a:cubicBezTo>
                    <a:pt x="931" y="0"/>
                    <a:pt x="611" y="138"/>
                    <a:pt x="367" y="397"/>
                  </a:cubicBezTo>
                  <a:cubicBezTo>
                    <a:pt x="123" y="641"/>
                    <a:pt x="1" y="1007"/>
                    <a:pt x="1" y="1449"/>
                  </a:cubicBezTo>
                  <a:cubicBezTo>
                    <a:pt x="1" y="1692"/>
                    <a:pt x="62" y="1921"/>
                    <a:pt x="168" y="2135"/>
                  </a:cubicBezTo>
                  <a:cubicBezTo>
                    <a:pt x="260" y="2348"/>
                    <a:pt x="412" y="2516"/>
                    <a:pt x="626" y="2638"/>
                  </a:cubicBezTo>
                  <a:cubicBezTo>
                    <a:pt x="824" y="2759"/>
                    <a:pt x="1053" y="2836"/>
                    <a:pt x="1312" y="2836"/>
                  </a:cubicBezTo>
                  <a:cubicBezTo>
                    <a:pt x="1540" y="2836"/>
                    <a:pt x="1769" y="2775"/>
                    <a:pt x="1967" y="2653"/>
                  </a:cubicBezTo>
                  <a:cubicBezTo>
                    <a:pt x="2181" y="2546"/>
                    <a:pt x="2333" y="2378"/>
                    <a:pt x="2440" y="2165"/>
                  </a:cubicBezTo>
                  <a:cubicBezTo>
                    <a:pt x="2562" y="1952"/>
                    <a:pt x="2607" y="1692"/>
                    <a:pt x="2607" y="1418"/>
                  </a:cubicBezTo>
                  <a:cubicBezTo>
                    <a:pt x="2607" y="1144"/>
                    <a:pt x="2562" y="900"/>
                    <a:pt x="2455" y="686"/>
                  </a:cubicBezTo>
                  <a:cubicBezTo>
                    <a:pt x="2348" y="473"/>
                    <a:pt x="2196" y="305"/>
                    <a:pt x="1998" y="183"/>
                  </a:cubicBezTo>
                  <a:cubicBezTo>
                    <a:pt x="1784" y="61"/>
                    <a:pt x="1556" y="0"/>
                    <a:pt x="13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1469550" y="4246350"/>
              <a:ext cx="65200" cy="70525"/>
            </a:xfrm>
            <a:custGeom>
              <a:avLst/>
              <a:gdLst/>
              <a:ahLst/>
              <a:cxnLst/>
              <a:rect l="l" t="t" r="r" b="b"/>
              <a:pathLst>
                <a:path w="2608" h="2821" extrusionOk="0">
                  <a:moveTo>
                    <a:pt x="1312" y="305"/>
                  </a:moveTo>
                  <a:cubicBezTo>
                    <a:pt x="1479" y="305"/>
                    <a:pt x="1647" y="351"/>
                    <a:pt x="1800" y="442"/>
                  </a:cubicBezTo>
                  <a:cubicBezTo>
                    <a:pt x="1937" y="534"/>
                    <a:pt x="2044" y="656"/>
                    <a:pt x="2120" y="823"/>
                  </a:cubicBezTo>
                  <a:cubicBezTo>
                    <a:pt x="2196" y="991"/>
                    <a:pt x="2242" y="1189"/>
                    <a:pt x="2242" y="1403"/>
                  </a:cubicBezTo>
                  <a:cubicBezTo>
                    <a:pt x="2242" y="1753"/>
                    <a:pt x="2150" y="2028"/>
                    <a:pt x="1967" y="2226"/>
                  </a:cubicBezTo>
                  <a:cubicBezTo>
                    <a:pt x="1800" y="2409"/>
                    <a:pt x="1571" y="2515"/>
                    <a:pt x="1297" y="2515"/>
                  </a:cubicBezTo>
                  <a:cubicBezTo>
                    <a:pt x="1037" y="2515"/>
                    <a:pt x="809" y="2409"/>
                    <a:pt x="641" y="2226"/>
                  </a:cubicBezTo>
                  <a:cubicBezTo>
                    <a:pt x="458" y="2028"/>
                    <a:pt x="367" y="1784"/>
                    <a:pt x="367" y="1448"/>
                  </a:cubicBezTo>
                  <a:cubicBezTo>
                    <a:pt x="367" y="1037"/>
                    <a:pt x="458" y="747"/>
                    <a:pt x="641" y="564"/>
                  </a:cubicBezTo>
                  <a:cubicBezTo>
                    <a:pt x="824" y="397"/>
                    <a:pt x="1053" y="305"/>
                    <a:pt x="1312" y="305"/>
                  </a:cubicBezTo>
                  <a:close/>
                  <a:moveTo>
                    <a:pt x="1297" y="0"/>
                  </a:moveTo>
                  <a:cubicBezTo>
                    <a:pt x="915" y="0"/>
                    <a:pt x="611" y="122"/>
                    <a:pt x="367" y="381"/>
                  </a:cubicBezTo>
                  <a:cubicBezTo>
                    <a:pt x="123" y="641"/>
                    <a:pt x="1" y="991"/>
                    <a:pt x="1" y="1448"/>
                  </a:cubicBezTo>
                  <a:cubicBezTo>
                    <a:pt x="1" y="1677"/>
                    <a:pt x="47" y="1906"/>
                    <a:pt x="153" y="2119"/>
                  </a:cubicBezTo>
                  <a:cubicBezTo>
                    <a:pt x="260" y="2333"/>
                    <a:pt x="412" y="2500"/>
                    <a:pt x="611" y="2637"/>
                  </a:cubicBezTo>
                  <a:cubicBezTo>
                    <a:pt x="809" y="2759"/>
                    <a:pt x="1053" y="2820"/>
                    <a:pt x="1297" y="2820"/>
                  </a:cubicBezTo>
                  <a:cubicBezTo>
                    <a:pt x="1540" y="2820"/>
                    <a:pt x="1754" y="2759"/>
                    <a:pt x="1967" y="2653"/>
                  </a:cubicBezTo>
                  <a:cubicBezTo>
                    <a:pt x="2165" y="2531"/>
                    <a:pt x="2333" y="2378"/>
                    <a:pt x="2440" y="2150"/>
                  </a:cubicBezTo>
                  <a:cubicBezTo>
                    <a:pt x="2547" y="1936"/>
                    <a:pt x="2608" y="1692"/>
                    <a:pt x="2608" y="1418"/>
                  </a:cubicBezTo>
                  <a:cubicBezTo>
                    <a:pt x="2608" y="1144"/>
                    <a:pt x="2547" y="900"/>
                    <a:pt x="2440" y="671"/>
                  </a:cubicBezTo>
                  <a:cubicBezTo>
                    <a:pt x="2348" y="458"/>
                    <a:pt x="2181" y="290"/>
                    <a:pt x="1983" y="168"/>
                  </a:cubicBezTo>
                  <a:cubicBezTo>
                    <a:pt x="1784" y="61"/>
                    <a:pt x="1556" y="0"/>
                    <a:pt x="1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1363250" y="4089725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0" y="4406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1226050" y="3959775"/>
              <a:ext cx="93000" cy="54125"/>
            </a:xfrm>
            <a:custGeom>
              <a:avLst/>
              <a:gdLst/>
              <a:ahLst/>
              <a:cxnLst/>
              <a:rect l="l" t="t" r="r" b="b"/>
              <a:pathLst>
                <a:path w="3720" h="2165" fill="none" extrusionOk="0">
                  <a:moveTo>
                    <a:pt x="0" y="0"/>
                  </a:moveTo>
                  <a:lnTo>
                    <a:pt x="3720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1270625" y="4199850"/>
              <a:ext cx="92650" cy="54150"/>
            </a:xfrm>
            <a:custGeom>
              <a:avLst/>
              <a:gdLst/>
              <a:ahLst/>
              <a:cxnLst/>
              <a:rect l="l" t="t" r="r" b="b"/>
              <a:pathLst>
                <a:path w="3706" h="2166" fill="none" extrusionOk="0">
                  <a:moveTo>
                    <a:pt x="1" y="2165"/>
                  </a:moveTo>
                  <a:lnTo>
                    <a:pt x="3705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087725" y="3959775"/>
              <a:ext cx="138350" cy="80050"/>
            </a:xfrm>
            <a:custGeom>
              <a:avLst/>
              <a:gdLst/>
              <a:ahLst/>
              <a:cxnLst/>
              <a:rect l="l" t="t" r="r" b="b"/>
              <a:pathLst>
                <a:path w="5534" h="3202" fill="none" extrusionOk="0">
                  <a:moveTo>
                    <a:pt x="0" y="3201"/>
                  </a:moveTo>
                  <a:lnTo>
                    <a:pt x="5533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087725" y="4199850"/>
              <a:ext cx="92625" cy="53000"/>
            </a:xfrm>
            <a:custGeom>
              <a:avLst/>
              <a:gdLst/>
              <a:ahLst/>
              <a:cxnLst/>
              <a:rect l="l" t="t" r="r" b="b"/>
              <a:pathLst>
                <a:path w="3705" h="2120" fill="none" extrusionOk="0">
                  <a:moveTo>
                    <a:pt x="0" y="1"/>
                  </a:moveTo>
                  <a:lnTo>
                    <a:pt x="3704" y="2119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087725" y="4039800"/>
              <a:ext cx="25" cy="160075"/>
            </a:xfrm>
            <a:custGeom>
              <a:avLst/>
              <a:gdLst/>
              <a:ahLst/>
              <a:cxnLst/>
              <a:rect l="l" t="t" r="r" b="b"/>
              <a:pathLst>
                <a:path w="1" h="6403" fill="none" extrusionOk="0">
                  <a:moveTo>
                    <a:pt x="0" y="6403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1110575" y="4055425"/>
              <a:ext cx="25" cy="128825"/>
            </a:xfrm>
            <a:custGeom>
              <a:avLst/>
              <a:gdLst/>
              <a:ahLst/>
              <a:cxnLst/>
              <a:rect l="l" t="t" r="r" b="b"/>
              <a:pathLst>
                <a:path w="1" h="5153" fill="none" extrusionOk="0">
                  <a:moveTo>
                    <a:pt x="1" y="5153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1237475" y="3849650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1" y="4405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1214625" y="3849650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0" y="4405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1357525" y="4209750"/>
              <a:ext cx="97200" cy="55675"/>
            </a:xfrm>
            <a:custGeom>
              <a:avLst/>
              <a:gdLst/>
              <a:ahLst/>
              <a:cxnLst/>
              <a:rect l="l" t="t" r="r" b="b"/>
              <a:pathLst>
                <a:path w="3888" h="2227" fill="none" extrusionOk="0">
                  <a:moveTo>
                    <a:pt x="0" y="1"/>
                  </a:moveTo>
                  <a:lnTo>
                    <a:pt x="3887" y="222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368950" y="4189950"/>
              <a:ext cx="85775" cy="48425"/>
            </a:xfrm>
            <a:custGeom>
              <a:avLst/>
              <a:gdLst/>
              <a:ahLst/>
              <a:cxnLst/>
              <a:rect l="l" t="t" r="r" b="b"/>
              <a:pathLst>
                <a:path w="3431" h="1937" fill="none" extrusionOk="0">
                  <a:moveTo>
                    <a:pt x="1" y="0"/>
                  </a:moveTo>
                  <a:lnTo>
                    <a:pt x="3430" y="193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627750" y="3622125"/>
              <a:ext cx="74325" cy="99100"/>
            </a:xfrm>
            <a:custGeom>
              <a:avLst/>
              <a:gdLst/>
              <a:ahLst/>
              <a:cxnLst/>
              <a:rect l="l" t="t" r="r" b="b"/>
              <a:pathLst>
                <a:path w="2973" h="3964" extrusionOk="0">
                  <a:moveTo>
                    <a:pt x="0" y="1"/>
                  </a:moveTo>
                  <a:lnTo>
                    <a:pt x="0" y="2424"/>
                  </a:lnTo>
                  <a:cubicBezTo>
                    <a:pt x="0" y="2927"/>
                    <a:pt x="122" y="3309"/>
                    <a:pt x="366" y="3568"/>
                  </a:cubicBezTo>
                  <a:cubicBezTo>
                    <a:pt x="625" y="3827"/>
                    <a:pt x="991" y="3964"/>
                    <a:pt x="1494" y="3964"/>
                  </a:cubicBezTo>
                  <a:cubicBezTo>
                    <a:pt x="1982" y="3964"/>
                    <a:pt x="2348" y="3827"/>
                    <a:pt x="2592" y="3568"/>
                  </a:cubicBezTo>
                  <a:cubicBezTo>
                    <a:pt x="2851" y="3309"/>
                    <a:pt x="2973" y="2927"/>
                    <a:pt x="2973" y="2424"/>
                  </a:cubicBezTo>
                  <a:lnTo>
                    <a:pt x="2973" y="1"/>
                  </a:lnTo>
                  <a:lnTo>
                    <a:pt x="2439" y="1"/>
                  </a:lnTo>
                  <a:lnTo>
                    <a:pt x="2439" y="2363"/>
                  </a:lnTo>
                  <a:cubicBezTo>
                    <a:pt x="2439" y="2775"/>
                    <a:pt x="2378" y="3080"/>
                    <a:pt x="2226" y="3263"/>
                  </a:cubicBezTo>
                  <a:cubicBezTo>
                    <a:pt x="2074" y="3446"/>
                    <a:pt x="1830" y="3537"/>
                    <a:pt x="1494" y="3537"/>
                  </a:cubicBezTo>
                  <a:cubicBezTo>
                    <a:pt x="1144" y="3537"/>
                    <a:pt x="900" y="3446"/>
                    <a:pt x="747" y="3263"/>
                  </a:cubicBezTo>
                  <a:cubicBezTo>
                    <a:pt x="595" y="3080"/>
                    <a:pt x="534" y="2775"/>
                    <a:pt x="534" y="236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725700" y="3644625"/>
              <a:ext cx="42700" cy="74700"/>
            </a:xfrm>
            <a:custGeom>
              <a:avLst/>
              <a:gdLst/>
              <a:ahLst/>
              <a:cxnLst/>
              <a:rect l="l" t="t" r="r" b="b"/>
              <a:pathLst>
                <a:path w="1708" h="2988" extrusionOk="0">
                  <a:moveTo>
                    <a:pt x="1463" y="0"/>
                  </a:moveTo>
                  <a:cubicBezTo>
                    <a:pt x="1235" y="0"/>
                    <a:pt x="1037" y="46"/>
                    <a:pt x="884" y="122"/>
                  </a:cubicBezTo>
                  <a:cubicBezTo>
                    <a:pt x="716" y="214"/>
                    <a:pt x="595" y="351"/>
                    <a:pt x="488" y="518"/>
                  </a:cubicBezTo>
                  <a:lnTo>
                    <a:pt x="488" y="76"/>
                  </a:lnTo>
                  <a:lnTo>
                    <a:pt x="0" y="76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448"/>
                  </a:lnTo>
                  <a:cubicBezTo>
                    <a:pt x="488" y="1113"/>
                    <a:pt x="564" y="869"/>
                    <a:pt x="701" y="686"/>
                  </a:cubicBezTo>
                  <a:cubicBezTo>
                    <a:pt x="854" y="518"/>
                    <a:pt x="1052" y="427"/>
                    <a:pt x="1326" y="427"/>
                  </a:cubicBezTo>
                  <a:cubicBezTo>
                    <a:pt x="1402" y="427"/>
                    <a:pt x="1479" y="427"/>
                    <a:pt x="1540" y="442"/>
                  </a:cubicBezTo>
                  <a:cubicBezTo>
                    <a:pt x="1601" y="457"/>
                    <a:pt x="1662" y="488"/>
                    <a:pt x="1707" y="518"/>
                  </a:cubicBezTo>
                  <a:lnTo>
                    <a:pt x="1707" y="31"/>
                  </a:lnTo>
                  <a:cubicBezTo>
                    <a:pt x="1662" y="15"/>
                    <a:pt x="1616" y="15"/>
                    <a:pt x="1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776375" y="3644625"/>
              <a:ext cx="61750" cy="76600"/>
            </a:xfrm>
            <a:custGeom>
              <a:avLst/>
              <a:gdLst/>
              <a:ahLst/>
              <a:cxnLst/>
              <a:rect l="l" t="t" r="r" b="b"/>
              <a:pathLst>
                <a:path w="2470" h="3064" extrusionOk="0">
                  <a:moveTo>
                    <a:pt x="1997" y="1524"/>
                  </a:moveTo>
                  <a:lnTo>
                    <a:pt x="1997" y="1631"/>
                  </a:lnTo>
                  <a:cubicBezTo>
                    <a:pt x="1997" y="1936"/>
                    <a:pt x="1906" y="2195"/>
                    <a:pt x="1753" y="2378"/>
                  </a:cubicBezTo>
                  <a:cubicBezTo>
                    <a:pt x="1586" y="2561"/>
                    <a:pt x="1372" y="2668"/>
                    <a:pt x="1113" y="2668"/>
                  </a:cubicBezTo>
                  <a:cubicBezTo>
                    <a:pt x="915" y="2668"/>
                    <a:pt x="763" y="2607"/>
                    <a:pt x="656" y="2515"/>
                  </a:cubicBezTo>
                  <a:cubicBezTo>
                    <a:pt x="549" y="2409"/>
                    <a:pt x="488" y="2271"/>
                    <a:pt x="488" y="2104"/>
                  </a:cubicBezTo>
                  <a:cubicBezTo>
                    <a:pt x="488" y="1890"/>
                    <a:pt x="564" y="1738"/>
                    <a:pt x="717" y="1646"/>
                  </a:cubicBezTo>
                  <a:cubicBezTo>
                    <a:pt x="854" y="1570"/>
                    <a:pt x="1128" y="1524"/>
                    <a:pt x="1509" y="1524"/>
                  </a:cubicBezTo>
                  <a:close/>
                  <a:moveTo>
                    <a:pt x="1220" y="0"/>
                  </a:moveTo>
                  <a:cubicBezTo>
                    <a:pt x="1052" y="0"/>
                    <a:pt x="900" y="15"/>
                    <a:pt x="732" y="46"/>
                  </a:cubicBezTo>
                  <a:cubicBezTo>
                    <a:pt x="564" y="76"/>
                    <a:pt x="397" y="137"/>
                    <a:pt x="229" y="198"/>
                  </a:cubicBezTo>
                  <a:lnTo>
                    <a:pt x="229" y="640"/>
                  </a:lnTo>
                  <a:cubicBezTo>
                    <a:pt x="366" y="564"/>
                    <a:pt x="519" y="503"/>
                    <a:pt x="671" y="457"/>
                  </a:cubicBezTo>
                  <a:cubicBezTo>
                    <a:pt x="839" y="427"/>
                    <a:pt x="991" y="412"/>
                    <a:pt x="1159" y="412"/>
                  </a:cubicBezTo>
                  <a:cubicBezTo>
                    <a:pt x="1433" y="412"/>
                    <a:pt x="1631" y="473"/>
                    <a:pt x="1769" y="595"/>
                  </a:cubicBezTo>
                  <a:cubicBezTo>
                    <a:pt x="1921" y="701"/>
                    <a:pt x="1997" y="884"/>
                    <a:pt x="1997" y="1098"/>
                  </a:cubicBezTo>
                  <a:lnTo>
                    <a:pt x="1997" y="1143"/>
                  </a:lnTo>
                  <a:lnTo>
                    <a:pt x="1327" y="1143"/>
                  </a:lnTo>
                  <a:cubicBezTo>
                    <a:pt x="884" y="1143"/>
                    <a:pt x="549" y="1235"/>
                    <a:pt x="336" y="1402"/>
                  </a:cubicBezTo>
                  <a:cubicBezTo>
                    <a:pt x="122" y="1555"/>
                    <a:pt x="0" y="1814"/>
                    <a:pt x="0" y="2134"/>
                  </a:cubicBezTo>
                  <a:cubicBezTo>
                    <a:pt x="0" y="2424"/>
                    <a:pt x="92" y="2637"/>
                    <a:pt x="275" y="2805"/>
                  </a:cubicBezTo>
                  <a:cubicBezTo>
                    <a:pt x="442" y="2973"/>
                    <a:pt x="686" y="3064"/>
                    <a:pt x="991" y="3064"/>
                  </a:cubicBezTo>
                  <a:cubicBezTo>
                    <a:pt x="1220" y="3064"/>
                    <a:pt x="1418" y="3018"/>
                    <a:pt x="1586" y="2942"/>
                  </a:cubicBezTo>
                  <a:cubicBezTo>
                    <a:pt x="1753" y="2851"/>
                    <a:pt x="1891" y="2713"/>
                    <a:pt x="1997" y="2546"/>
                  </a:cubicBezTo>
                  <a:lnTo>
                    <a:pt x="1997" y="2988"/>
                  </a:lnTo>
                  <a:lnTo>
                    <a:pt x="2470" y="2988"/>
                  </a:lnTo>
                  <a:lnTo>
                    <a:pt x="2470" y="1326"/>
                  </a:lnTo>
                  <a:cubicBezTo>
                    <a:pt x="2470" y="884"/>
                    <a:pt x="2363" y="549"/>
                    <a:pt x="2165" y="320"/>
                  </a:cubicBezTo>
                  <a:cubicBezTo>
                    <a:pt x="1952" y="107"/>
                    <a:pt x="1631" y="0"/>
                    <a:pt x="1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857550" y="3644625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64" y="0"/>
                  </a:moveTo>
                  <a:cubicBezTo>
                    <a:pt x="1021" y="0"/>
                    <a:pt x="656" y="137"/>
                    <a:pt x="397" y="412"/>
                  </a:cubicBezTo>
                  <a:cubicBezTo>
                    <a:pt x="137" y="686"/>
                    <a:pt x="0" y="1052"/>
                    <a:pt x="0" y="1524"/>
                  </a:cubicBezTo>
                  <a:cubicBezTo>
                    <a:pt x="0" y="1997"/>
                    <a:pt x="137" y="2378"/>
                    <a:pt x="397" y="2652"/>
                  </a:cubicBezTo>
                  <a:cubicBezTo>
                    <a:pt x="656" y="2927"/>
                    <a:pt x="1006" y="3064"/>
                    <a:pt x="1433" y="3064"/>
                  </a:cubicBezTo>
                  <a:cubicBezTo>
                    <a:pt x="1601" y="3064"/>
                    <a:pt x="1753" y="3049"/>
                    <a:pt x="1890" y="3018"/>
                  </a:cubicBezTo>
                  <a:cubicBezTo>
                    <a:pt x="2043" y="2988"/>
                    <a:pt x="2180" y="2942"/>
                    <a:pt x="2317" y="2881"/>
                  </a:cubicBezTo>
                  <a:lnTo>
                    <a:pt x="2317" y="2439"/>
                  </a:lnTo>
                  <a:cubicBezTo>
                    <a:pt x="2180" y="2500"/>
                    <a:pt x="2043" y="2561"/>
                    <a:pt x="1906" y="2607"/>
                  </a:cubicBezTo>
                  <a:cubicBezTo>
                    <a:pt x="1768" y="2637"/>
                    <a:pt x="1631" y="2652"/>
                    <a:pt x="1494" y="2652"/>
                  </a:cubicBezTo>
                  <a:cubicBezTo>
                    <a:pt x="1174" y="2652"/>
                    <a:pt x="945" y="2561"/>
                    <a:pt x="762" y="2363"/>
                  </a:cubicBezTo>
                  <a:cubicBezTo>
                    <a:pt x="595" y="2165"/>
                    <a:pt x="503" y="1890"/>
                    <a:pt x="503" y="1524"/>
                  </a:cubicBezTo>
                  <a:cubicBezTo>
                    <a:pt x="503" y="1174"/>
                    <a:pt x="595" y="899"/>
                    <a:pt x="762" y="701"/>
                  </a:cubicBezTo>
                  <a:cubicBezTo>
                    <a:pt x="945" y="503"/>
                    <a:pt x="1174" y="412"/>
                    <a:pt x="1494" y="412"/>
                  </a:cubicBezTo>
                  <a:cubicBezTo>
                    <a:pt x="1631" y="412"/>
                    <a:pt x="1768" y="427"/>
                    <a:pt x="1906" y="457"/>
                  </a:cubicBezTo>
                  <a:cubicBezTo>
                    <a:pt x="2043" y="503"/>
                    <a:pt x="2180" y="549"/>
                    <a:pt x="2317" y="625"/>
                  </a:cubicBezTo>
                  <a:lnTo>
                    <a:pt x="2317" y="183"/>
                  </a:lnTo>
                  <a:cubicBezTo>
                    <a:pt x="2180" y="122"/>
                    <a:pt x="2043" y="76"/>
                    <a:pt x="1906" y="46"/>
                  </a:cubicBezTo>
                  <a:cubicBezTo>
                    <a:pt x="1768" y="15"/>
                    <a:pt x="1616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936050" y="3617950"/>
              <a:ext cx="12225" cy="101375"/>
            </a:xfrm>
            <a:custGeom>
              <a:avLst/>
              <a:gdLst/>
              <a:ahLst/>
              <a:cxnLst/>
              <a:rect l="l" t="t" r="r" b="b"/>
              <a:pathLst>
                <a:path w="489" h="4055" extrusionOk="0">
                  <a:moveTo>
                    <a:pt x="0" y="0"/>
                  </a:moveTo>
                  <a:lnTo>
                    <a:pt x="0" y="610"/>
                  </a:lnTo>
                  <a:lnTo>
                    <a:pt x="488" y="610"/>
                  </a:lnTo>
                  <a:lnTo>
                    <a:pt x="488" y="0"/>
                  </a:lnTo>
                  <a:close/>
                  <a:moveTo>
                    <a:pt x="0" y="1143"/>
                  </a:moveTo>
                  <a:lnTo>
                    <a:pt x="0" y="4055"/>
                  </a:lnTo>
                  <a:lnTo>
                    <a:pt x="488" y="4055"/>
                  </a:lnTo>
                  <a:lnTo>
                    <a:pt x="488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973400" y="3617950"/>
              <a:ext cx="11825" cy="101375"/>
            </a:xfrm>
            <a:custGeom>
              <a:avLst/>
              <a:gdLst/>
              <a:ahLst/>
              <a:cxnLst/>
              <a:rect l="l" t="t" r="r" b="b"/>
              <a:pathLst>
                <a:path w="473" h="4055" extrusionOk="0">
                  <a:moveTo>
                    <a:pt x="0" y="0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705450" y="3577175"/>
              <a:ext cx="159325" cy="190550"/>
            </a:xfrm>
            <a:custGeom>
              <a:avLst/>
              <a:gdLst/>
              <a:ahLst/>
              <a:cxnLst/>
              <a:rect l="l" t="t" r="r" b="b"/>
              <a:pathLst>
                <a:path w="6373" h="7622" extrusionOk="0">
                  <a:moveTo>
                    <a:pt x="0" y="0"/>
                  </a:moveTo>
                  <a:lnTo>
                    <a:pt x="0" y="7622"/>
                  </a:lnTo>
                  <a:lnTo>
                    <a:pt x="6372" y="7622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rgbClr val="FF66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732900" y="3616800"/>
              <a:ext cx="104425" cy="110925"/>
            </a:xfrm>
            <a:custGeom>
              <a:avLst/>
              <a:gdLst/>
              <a:ahLst/>
              <a:cxnLst/>
              <a:rect l="l" t="t" r="r" b="b"/>
              <a:pathLst>
                <a:path w="4177" h="4437" extrusionOk="0">
                  <a:moveTo>
                    <a:pt x="0" y="0"/>
                  </a:moveTo>
                  <a:lnTo>
                    <a:pt x="0" y="2607"/>
                  </a:lnTo>
                  <a:cubicBezTo>
                    <a:pt x="0" y="2820"/>
                    <a:pt x="46" y="3064"/>
                    <a:pt x="122" y="3339"/>
                  </a:cubicBezTo>
                  <a:cubicBezTo>
                    <a:pt x="183" y="3522"/>
                    <a:pt x="274" y="3689"/>
                    <a:pt x="412" y="3842"/>
                  </a:cubicBezTo>
                  <a:cubicBezTo>
                    <a:pt x="549" y="4009"/>
                    <a:pt x="701" y="4131"/>
                    <a:pt x="869" y="4223"/>
                  </a:cubicBezTo>
                  <a:cubicBezTo>
                    <a:pt x="1037" y="4314"/>
                    <a:pt x="1250" y="4375"/>
                    <a:pt x="1509" y="4406"/>
                  </a:cubicBezTo>
                  <a:cubicBezTo>
                    <a:pt x="1753" y="4436"/>
                    <a:pt x="1982" y="4436"/>
                    <a:pt x="2195" y="4436"/>
                  </a:cubicBezTo>
                  <a:cubicBezTo>
                    <a:pt x="2561" y="4436"/>
                    <a:pt x="2881" y="4390"/>
                    <a:pt x="3140" y="4299"/>
                  </a:cubicBezTo>
                  <a:cubicBezTo>
                    <a:pt x="3338" y="4223"/>
                    <a:pt x="3506" y="4101"/>
                    <a:pt x="3689" y="3933"/>
                  </a:cubicBezTo>
                  <a:cubicBezTo>
                    <a:pt x="3857" y="3765"/>
                    <a:pt x="3979" y="3567"/>
                    <a:pt x="4055" y="3339"/>
                  </a:cubicBezTo>
                  <a:cubicBezTo>
                    <a:pt x="4146" y="3110"/>
                    <a:pt x="4177" y="2866"/>
                    <a:pt x="4177" y="2607"/>
                  </a:cubicBezTo>
                  <a:lnTo>
                    <a:pt x="4177" y="0"/>
                  </a:lnTo>
                  <a:lnTo>
                    <a:pt x="2835" y="0"/>
                  </a:lnTo>
                  <a:lnTo>
                    <a:pt x="2835" y="2668"/>
                  </a:lnTo>
                  <a:cubicBezTo>
                    <a:pt x="2835" y="2912"/>
                    <a:pt x="2774" y="3095"/>
                    <a:pt x="2637" y="3232"/>
                  </a:cubicBezTo>
                  <a:cubicBezTo>
                    <a:pt x="2500" y="3354"/>
                    <a:pt x="2317" y="3430"/>
                    <a:pt x="2088" y="3430"/>
                  </a:cubicBezTo>
                  <a:cubicBezTo>
                    <a:pt x="1860" y="3430"/>
                    <a:pt x="1677" y="3354"/>
                    <a:pt x="1540" y="3232"/>
                  </a:cubicBezTo>
                  <a:cubicBezTo>
                    <a:pt x="1418" y="3095"/>
                    <a:pt x="1341" y="2912"/>
                    <a:pt x="1341" y="2668"/>
                  </a:cubicBezTo>
                  <a:lnTo>
                    <a:pt x="1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086950" y="978550"/>
              <a:ext cx="277075" cy="320150"/>
            </a:xfrm>
            <a:custGeom>
              <a:avLst/>
              <a:gdLst/>
              <a:ahLst/>
              <a:cxnLst/>
              <a:rect l="l" t="t" r="r" b="b"/>
              <a:pathLst>
                <a:path w="11083" h="12806" extrusionOk="0">
                  <a:moveTo>
                    <a:pt x="5549" y="1"/>
                  </a:moveTo>
                  <a:lnTo>
                    <a:pt x="1" y="3156"/>
                  </a:lnTo>
                  <a:lnTo>
                    <a:pt x="16" y="9558"/>
                  </a:lnTo>
                  <a:lnTo>
                    <a:pt x="5610" y="12805"/>
                  </a:lnTo>
                  <a:lnTo>
                    <a:pt x="11083" y="9558"/>
                  </a:lnTo>
                  <a:lnTo>
                    <a:pt x="11083" y="320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91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336950" y="1026200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14" y="0"/>
                  </a:lnTo>
                  <a:lnTo>
                    <a:pt x="1814" y="215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1198600" y="1266275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0"/>
                  </a:moveTo>
                  <a:lnTo>
                    <a:pt x="1" y="2729"/>
                  </a:lnTo>
                  <a:lnTo>
                    <a:pt x="336" y="2729"/>
                  </a:lnTo>
                  <a:lnTo>
                    <a:pt x="336" y="595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00" y="0"/>
                  </a:lnTo>
                  <a:lnTo>
                    <a:pt x="1800" y="215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198600" y="786100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36" y="2729"/>
                  </a:lnTo>
                  <a:lnTo>
                    <a:pt x="336" y="595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800" y="1"/>
                  </a:lnTo>
                  <a:lnTo>
                    <a:pt x="1800" y="215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268725" y="78610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29"/>
                  </a:lnTo>
                  <a:lnTo>
                    <a:pt x="367" y="1129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333525" y="826875"/>
              <a:ext cx="33550" cy="51475"/>
            </a:xfrm>
            <a:custGeom>
              <a:avLst/>
              <a:gdLst/>
              <a:ahLst/>
              <a:cxnLst/>
              <a:rect l="l" t="t" r="r" b="b"/>
              <a:pathLst>
                <a:path w="1342" h="2059" extrusionOk="0">
                  <a:moveTo>
                    <a:pt x="701" y="1"/>
                  </a:moveTo>
                  <a:cubicBezTo>
                    <a:pt x="518" y="1"/>
                    <a:pt x="366" y="47"/>
                    <a:pt x="244" y="153"/>
                  </a:cubicBezTo>
                  <a:cubicBezTo>
                    <a:pt x="122" y="260"/>
                    <a:pt x="61" y="397"/>
                    <a:pt x="46" y="595"/>
                  </a:cubicBezTo>
                  <a:lnTo>
                    <a:pt x="305" y="626"/>
                  </a:lnTo>
                  <a:cubicBezTo>
                    <a:pt x="305" y="489"/>
                    <a:pt x="335" y="397"/>
                    <a:pt x="412" y="321"/>
                  </a:cubicBezTo>
                  <a:cubicBezTo>
                    <a:pt x="488" y="245"/>
                    <a:pt x="579" y="214"/>
                    <a:pt x="701" y="214"/>
                  </a:cubicBezTo>
                  <a:cubicBezTo>
                    <a:pt x="823" y="214"/>
                    <a:pt x="915" y="245"/>
                    <a:pt x="976" y="306"/>
                  </a:cubicBezTo>
                  <a:cubicBezTo>
                    <a:pt x="1052" y="382"/>
                    <a:pt x="1082" y="458"/>
                    <a:pt x="1082" y="565"/>
                  </a:cubicBezTo>
                  <a:cubicBezTo>
                    <a:pt x="1082" y="656"/>
                    <a:pt x="1052" y="763"/>
                    <a:pt x="976" y="870"/>
                  </a:cubicBezTo>
                  <a:cubicBezTo>
                    <a:pt x="899" y="977"/>
                    <a:pt x="747" y="1114"/>
                    <a:pt x="518" y="1297"/>
                  </a:cubicBezTo>
                  <a:cubicBezTo>
                    <a:pt x="381" y="1419"/>
                    <a:pt x="259" y="1525"/>
                    <a:pt x="198" y="1601"/>
                  </a:cubicBezTo>
                  <a:cubicBezTo>
                    <a:pt x="122" y="1693"/>
                    <a:pt x="61" y="1784"/>
                    <a:pt x="31" y="1876"/>
                  </a:cubicBezTo>
                  <a:cubicBezTo>
                    <a:pt x="0" y="1937"/>
                    <a:pt x="0" y="1998"/>
                    <a:pt x="0" y="2059"/>
                  </a:cubicBezTo>
                  <a:lnTo>
                    <a:pt x="1341" y="2059"/>
                  </a:lnTo>
                  <a:lnTo>
                    <a:pt x="1341" y="1815"/>
                  </a:lnTo>
                  <a:lnTo>
                    <a:pt x="351" y="1815"/>
                  </a:lnTo>
                  <a:cubicBezTo>
                    <a:pt x="366" y="1769"/>
                    <a:pt x="412" y="1723"/>
                    <a:pt x="457" y="1678"/>
                  </a:cubicBezTo>
                  <a:cubicBezTo>
                    <a:pt x="488" y="1632"/>
                    <a:pt x="595" y="1541"/>
                    <a:pt x="747" y="1419"/>
                  </a:cubicBezTo>
                  <a:cubicBezTo>
                    <a:pt x="915" y="1266"/>
                    <a:pt x="1052" y="1144"/>
                    <a:pt x="1128" y="1053"/>
                  </a:cubicBezTo>
                  <a:cubicBezTo>
                    <a:pt x="1204" y="977"/>
                    <a:pt x="1265" y="885"/>
                    <a:pt x="1296" y="809"/>
                  </a:cubicBezTo>
                  <a:cubicBezTo>
                    <a:pt x="1326" y="733"/>
                    <a:pt x="1341" y="656"/>
                    <a:pt x="1341" y="565"/>
                  </a:cubicBezTo>
                  <a:cubicBezTo>
                    <a:pt x="1341" y="413"/>
                    <a:pt x="1296" y="275"/>
                    <a:pt x="1174" y="169"/>
                  </a:cubicBezTo>
                  <a:cubicBezTo>
                    <a:pt x="1067" y="62"/>
                    <a:pt x="899" y="1"/>
                    <a:pt x="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198225" y="1342100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34"/>
                  </a:lnTo>
                  <a:lnTo>
                    <a:pt x="1784" y="1434"/>
                  </a:lnTo>
                  <a:lnTo>
                    <a:pt x="1784" y="2729"/>
                  </a:lnTo>
                  <a:lnTo>
                    <a:pt x="2135" y="2729"/>
                  </a:lnTo>
                  <a:lnTo>
                    <a:pt x="2135" y="1"/>
                  </a:lnTo>
                  <a:lnTo>
                    <a:pt x="1784" y="1"/>
                  </a:lnTo>
                  <a:lnTo>
                    <a:pt x="1784" y="1114"/>
                  </a:lnTo>
                  <a:lnTo>
                    <a:pt x="367" y="1114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470325" y="1265125"/>
              <a:ext cx="65175" cy="70525"/>
            </a:xfrm>
            <a:custGeom>
              <a:avLst/>
              <a:gdLst/>
              <a:ahLst/>
              <a:cxnLst/>
              <a:rect l="l" t="t" r="r" b="b"/>
              <a:pathLst>
                <a:path w="2607" h="2821" extrusionOk="0">
                  <a:moveTo>
                    <a:pt x="1296" y="306"/>
                  </a:moveTo>
                  <a:cubicBezTo>
                    <a:pt x="1479" y="306"/>
                    <a:pt x="1647" y="351"/>
                    <a:pt x="1784" y="443"/>
                  </a:cubicBezTo>
                  <a:cubicBezTo>
                    <a:pt x="1936" y="534"/>
                    <a:pt x="2043" y="671"/>
                    <a:pt x="2119" y="839"/>
                  </a:cubicBezTo>
                  <a:cubicBezTo>
                    <a:pt x="2195" y="1007"/>
                    <a:pt x="2226" y="1190"/>
                    <a:pt x="2226" y="1418"/>
                  </a:cubicBezTo>
                  <a:cubicBezTo>
                    <a:pt x="2226" y="1769"/>
                    <a:pt x="2150" y="2043"/>
                    <a:pt x="1967" y="2226"/>
                  </a:cubicBezTo>
                  <a:cubicBezTo>
                    <a:pt x="1799" y="2424"/>
                    <a:pt x="1570" y="2516"/>
                    <a:pt x="1296" y="2516"/>
                  </a:cubicBezTo>
                  <a:cubicBezTo>
                    <a:pt x="1037" y="2516"/>
                    <a:pt x="808" y="2424"/>
                    <a:pt x="625" y="2226"/>
                  </a:cubicBezTo>
                  <a:cubicBezTo>
                    <a:pt x="458" y="2043"/>
                    <a:pt x="366" y="1784"/>
                    <a:pt x="366" y="1449"/>
                  </a:cubicBezTo>
                  <a:cubicBezTo>
                    <a:pt x="366" y="1053"/>
                    <a:pt x="458" y="748"/>
                    <a:pt x="641" y="580"/>
                  </a:cubicBezTo>
                  <a:cubicBezTo>
                    <a:pt x="824" y="397"/>
                    <a:pt x="1052" y="306"/>
                    <a:pt x="1296" y="306"/>
                  </a:cubicBezTo>
                  <a:close/>
                  <a:moveTo>
                    <a:pt x="1296" y="1"/>
                  </a:moveTo>
                  <a:cubicBezTo>
                    <a:pt x="915" y="1"/>
                    <a:pt x="610" y="138"/>
                    <a:pt x="366" y="382"/>
                  </a:cubicBezTo>
                  <a:cubicBezTo>
                    <a:pt x="122" y="641"/>
                    <a:pt x="0" y="992"/>
                    <a:pt x="0" y="1449"/>
                  </a:cubicBezTo>
                  <a:cubicBezTo>
                    <a:pt x="0" y="1693"/>
                    <a:pt x="46" y="1921"/>
                    <a:pt x="153" y="2135"/>
                  </a:cubicBezTo>
                  <a:cubicBezTo>
                    <a:pt x="260" y="2348"/>
                    <a:pt x="412" y="2516"/>
                    <a:pt x="610" y="2638"/>
                  </a:cubicBezTo>
                  <a:cubicBezTo>
                    <a:pt x="808" y="2760"/>
                    <a:pt x="1037" y="2821"/>
                    <a:pt x="1296" y="2821"/>
                  </a:cubicBezTo>
                  <a:cubicBezTo>
                    <a:pt x="1540" y="2821"/>
                    <a:pt x="1753" y="2775"/>
                    <a:pt x="1967" y="2653"/>
                  </a:cubicBezTo>
                  <a:cubicBezTo>
                    <a:pt x="2165" y="2546"/>
                    <a:pt x="2317" y="2379"/>
                    <a:pt x="2439" y="2165"/>
                  </a:cubicBezTo>
                  <a:cubicBezTo>
                    <a:pt x="2546" y="1937"/>
                    <a:pt x="2607" y="1693"/>
                    <a:pt x="2607" y="1418"/>
                  </a:cubicBezTo>
                  <a:cubicBezTo>
                    <a:pt x="2607" y="1144"/>
                    <a:pt x="2546" y="900"/>
                    <a:pt x="2439" y="687"/>
                  </a:cubicBezTo>
                  <a:cubicBezTo>
                    <a:pt x="2333" y="473"/>
                    <a:pt x="2180" y="306"/>
                    <a:pt x="1982" y="184"/>
                  </a:cubicBezTo>
                  <a:cubicBezTo>
                    <a:pt x="1784" y="62"/>
                    <a:pt x="1555" y="1"/>
                    <a:pt x="1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364000" y="1107375"/>
              <a:ext cx="25" cy="110150"/>
            </a:xfrm>
            <a:custGeom>
              <a:avLst/>
              <a:gdLst/>
              <a:ahLst/>
              <a:cxnLst/>
              <a:rect l="l" t="t" r="r" b="b"/>
              <a:pathLst>
                <a:path w="1" h="4406" fill="none" extrusionOk="0">
                  <a:moveTo>
                    <a:pt x="1" y="4405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225675" y="978550"/>
              <a:ext cx="94150" cy="54525"/>
            </a:xfrm>
            <a:custGeom>
              <a:avLst/>
              <a:gdLst/>
              <a:ahLst/>
              <a:cxnLst/>
              <a:rect l="l" t="t" r="r" b="b"/>
              <a:pathLst>
                <a:path w="3766" h="2181" fill="none" extrusionOk="0">
                  <a:moveTo>
                    <a:pt x="0" y="1"/>
                  </a:moveTo>
                  <a:lnTo>
                    <a:pt x="3765" y="218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228325" y="1006000"/>
              <a:ext cx="91500" cy="52600"/>
            </a:xfrm>
            <a:custGeom>
              <a:avLst/>
              <a:gdLst/>
              <a:ahLst/>
              <a:cxnLst/>
              <a:rect l="l" t="t" r="r" b="b"/>
              <a:pathLst>
                <a:path w="3660" h="2104" fill="none" extrusionOk="0">
                  <a:moveTo>
                    <a:pt x="1" y="0"/>
                  </a:moveTo>
                  <a:lnTo>
                    <a:pt x="3659" y="2104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271400" y="1217500"/>
              <a:ext cx="92625" cy="54125"/>
            </a:xfrm>
            <a:custGeom>
              <a:avLst/>
              <a:gdLst/>
              <a:ahLst/>
              <a:cxnLst/>
              <a:rect l="l" t="t" r="r" b="b"/>
              <a:pathLst>
                <a:path w="3705" h="2165" fill="none" extrusionOk="0">
                  <a:moveTo>
                    <a:pt x="0" y="2165"/>
                  </a:moveTo>
                  <a:lnTo>
                    <a:pt x="3705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1086950" y="978550"/>
              <a:ext cx="138750" cy="78925"/>
            </a:xfrm>
            <a:custGeom>
              <a:avLst/>
              <a:gdLst/>
              <a:ahLst/>
              <a:cxnLst/>
              <a:rect l="l" t="t" r="r" b="b"/>
              <a:pathLst>
                <a:path w="5550" h="3157" fill="none" extrusionOk="0">
                  <a:moveTo>
                    <a:pt x="1" y="3156"/>
                  </a:moveTo>
                  <a:lnTo>
                    <a:pt x="5549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088475" y="1217500"/>
              <a:ext cx="92625" cy="54125"/>
            </a:xfrm>
            <a:custGeom>
              <a:avLst/>
              <a:gdLst/>
              <a:ahLst/>
              <a:cxnLst/>
              <a:rect l="l" t="t" r="r" b="b"/>
              <a:pathLst>
                <a:path w="3705" h="2165" fill="none" extrusionOk="0">
                  <a:moveTo>
                    <a:pt x="1" y="0"/>
                  </a:moveTo>
                  <a:lnTo>
                    <a:pt x="3705" y="216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086950" y="1057450"/>
              <a:ext cx="1550" cy="160075"/>
            </a:xfrm>
            <a:custGeom>
              <a:avLst/>
              <a:gdLst/>
              <a:ahLst/>
              <a:cxnLst/>
              <a:rect l="l" t="t" r="r" b="b"/>
              <a:pathLst>
                <a:path w="62" h="6403" fill="none" extrusionOk="0">
                  <a:moveTo>
                    <a:pt x="62" y="6402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109825" y="1073075"/>
              <a:ext cx="1550" cy="128450"/>
            </a:xfrm>
            <a:custGeom>
              <a:avLst/>
              <a:gdLst/>
              <a:ahLst/>
              <a:cxnLst/>
              <a:rect l="l" t="t" r="r" b="b"/>
              <a:pathLst>
                <a:path w="62" h="5138" fill="none" extrusionOk="0">
                  <a:moveTo>
                    <a:pt x="61" y="5137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225675" y="867275"/>
              <a:ext cx="25" cy="111300"/>
            </a:xfrm>
            <a:custGeom>
              <a:avLst/>
              <a:gdLst/>
              <a:ahLst/>
              <a:cxnLst/>
              <a:rect l="l" t="t" r="r" b="b"/>
              <a:pathLst>
                <a:path w="1" h="4452" fill="none" extrusionOk="0">
                  <a:moveTo>
                    <a:pt x="0" y="4452"/>
                  </a:moveTo>
                  <a:lnTo>
                    <a:pt x="0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358275" y="1227400"/>
              <a:ext cx="97200" cy="55675"/>
            </a:xfrm>
            <a:custGeom>
              <a:avLst/>
              <a:gdLst/>
              <a:ahLst/>
              <a:cxnLst/>
              <a:rect l="l" t="t" r="r" b="b"/>
              <a:pathLst>
                <a:path w="3888" h="2227" fill="none" extrusionOk="0">
                  <a:moveTo>
                    <a:pt x="1" y="1"/>
                  </a:moveTo>
                  <a:lnTo>
                    <a:pt x="3888" y="222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369725" y="1207200"/>
              <a:ext cx="85750" cy="50325"/>
            </a:xfrm>
            <a:custGeom>
              <a:avLst/>
              <a:gdLst/>
              <a:ahLst/>
              <a:cxnLst/>
              <a:rect l="l" t="t" r="r" b="b"/>
              <a:pathLst>
                <a:path w="3430" h="2013" fill="none" extrusionOk="0">
                  <a:moveTo>
                    <a:pt x="0" y="1"/>
                  </a:moveTo>
                  <a:lnTo>
                    <a:pt x="3430" y="2013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627375" y="625675"/>
              <a:ext cx="78525" cy="100625"/>
            </a:xfrm>
            <a:custGeom>
              <a:avLst/>
              <a:gdLst/>
              <a:ahLst/>
              <a:cxnLst/>
              <a:rect l="l" t="t" r="r" b="b"/>
              <a:pathLst>
                <a:path w="3141" h="4025" extrusionOk="0">
                  <a:moveTo>
                    <a:pt x="1906" y="0"/>
                  </a:moveTo>
                  <a:cubicBezTo>
                    <a:pt x="1311" y="0"/>
                    <a:pt x="854" y="183"/>
                    <a:pt x="503" y="534"/>
                  </a:cubicBezTo>
                  <a:cubicBezTo>
                    <a:pt x="168" y="900"/>
                    <a:pt x="0" y="1388"/>
                    <a:pt x="0" y="2013"/>
                  </a:cubicBezTo>
                  <a:cubicBezTo>
                    <a:pt x="0" y="2638"/>
                    <a:pt x="168" y="3125"/>
                    <a:pt x="503" y="3491"/>
                  </a:cubicBezTo>
                  <a:cubicBezTo>
                    <a:pt x="854" y="3857"/>
                    <a:pt x="1311" y="4025"/>
                    <a:pt x="1906" y="4025"/>
                  </a:cubicBezTo>
                  <a:cubicBezTo>
                    <a:pt x="2134" y="4025"/>
                    <a:pt x="2348" y="3994"/>
                    <a:pt x="2546" y="3933"/>
                  </a:cubicBezTo>
                  <a:cubicBezTo>
                    <a:pt x="2759" y="3872"/>
                    <a:pt x="2957" y="3781"/>
                    <a:pt x="3140" y="3659"/>
                  </a:cubicBezTo>
                  <a:lnTo>
                    <a:pt x="3140" y="3110"/>
                  </a:lnTo>
                  <a:cubicBezTo>
                    <a:pt x="2957" y="3278"/>
                    <a:pt x="2775" y="3400"/>
                    <a:pt x="2576" y="3476"/>
                  </a:cubicBezTo>
                  <a:cubicBezTo>
                    <a:pt x="2378" y="3552"/>
                    <a:pt x="2165" y="3598"/>
                    <a:pt x="1936" y="3598"/>
                  </a:cubicBezTo>
                  <a:cubicBezTo>
                    <a:pt x="1494" y="3598"/>
                    <a:pt x="1143" y="3461"/>
                    <a:pt x="915" y="3186"/>
                  </a:cubicBezTo>
                  <a:cubicBezTo>
                    <a:pt x="671" y="2927"/>
                    <a:pt x="564" y="2531"/>
                    <a:pt x="564" y="2013"/>
                  </a:cubicBezTo>
                  <a:cubicBezTo>
                    <a:pt x="564" y="1494"/>
                    <a:pt x="671" y="1113"/>
                    <a:pt x="915" y="839"/>
                  </a:cubicBezTo>
                  <a:cubicBezTo>
                    <a:pt x="1143" y="564"/>
                    <a:pt x="1494" y="427"/>
                    <a:pt x="1936" y="427"/>
                  </a:cubicBezTo>
                  <a:cubicBezTo>
                    <a:pt x="2165" y="427"/>
                    <a:pt x="2378" y="473"/>
                    <a:pt x="2576" y="549"/>
                  </a:cubicBezTo>
                  <a:cubicBezTo>
                    <a:pt x="2775" y="625"/>
                    <a:pt x="2957" y="763"/>
                    <a:pt x="3140" y="915"/>
                  </a:cubicBezTo>
                  <a:lnTo>
                    <a:pt x="3140" y="366"/>
                  </a:lnTo>
                  <a:cubicBezTo>
                    <a:pt x="2957" y="244"/>
                    <a:pt x="2759" y="153"/>
                    <a:pt x="2561" y="92"/>
                  </a:cubicBezTo>
                  <a:cubicBezTo>
                    <a:pt x="2348" y="31"/>
                    <a:pt x="2134" y="0"/>
                    <a:pt x="1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716925" y="651600"/>
              <a:ext cx="71275" cy="100625"/>
            </a:xfrm>
            <a:custGeom>
              <a:avLst/>
              <a:gdLst/>
              <a:ahLst/>
              <a:cxnLst/>
              <a:rect l="l" t="t" r="r" b="b"/>
              <a:pathLst>
                <a:path w="2851" h="4025" extrusionOk="0">
                  <a:moveTo>
                    <a:pt x="0" y="0"/>
                  </a:moveTo>
                  <a:lnTo>
                    <a:pt x="1189" y="2866"/>
                  </a:lnTo>
                  <a:lnTo>
                    <a:pt x="1098" y="3094"/>
                  </a:lnTo>
                  <a:cubicBezTo>
                    <a:pt x="1006" y="3323"/>
                    <a:pt x="930" y="3475"/>
                    <a:pt x="854" y="3536"/>
                  </a:cubicBezTo>
                  <a:cubicBezTo>
                    <a:pt x="778" y="3597"/>
                    <a:pt x="686" y="3628"/>
                    <a:pt x="549" y="3628"/>
                  </a:cubicBezTo>
                  <a:lnTo>
                    <a:pt x="275" y="3628"/>
                  </a:lnTo>
                  <a:lnTo>
                    <a:pt x="275" y="4024"/>
                  </a:lnTo>
                  <a:lnTo>
                    <a:pt x="656" y="4024"/>
                  </a:lnTo>
                  <a:cubicBezTo>
                    <a:pt x="869" y="4024"/>
                    <a:pt x="1037" y="3979"/>
                    <a:pt x="1174" y="3872"/>
                  </a:cubicBezTo>
                  <a:cubicBezTo>
                    <a:pt x="1296" y="3765"/>
                    <a:pt x="1433" y="3536"/>
                    <a:pt x="1555" y="3186"/>
                  </a:cubicBezTo>
                  <a:lnTo>
                    <a:pt x="2851" y="0"/>
                  </a:lnTo>
                  <a:lnTo>
                    <a:pt x="2333" y="0"/>
                  </a:lnTo>
                  <a:lnTo>
                    <a:pt x="1418" y="228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795425" y="631000"/>
              <a:ext cx="45750" cy="93400"/>
            </a:xfrm>
            <a:custGeom>
              <a:avLst/>
              <a:gdLst/>
              <a:ahLst/>
              <a:cxnLst/>
              <a:rect l="l" t="t" r="r" b="b"/>
              <a:pathLst>
                <a:path w="1830" h="3736" extrusionOk="0">
                  <a:moveTo>
                    <a:pt x="351" y="1"/>
                  </a:moveTo>
                  <a:lnTo>
                    <a:pt x="351" y="824"/>
                  </a:lnTo>
                  <a:lnTo>
                    <a:pt x="1" y="824"/>
                  </a:lnTo>
                  <a:lnTo>
                    <a:pt x="1" y="1205"/>
                  </a:lnTo>
                  <a:lnTo>
                    <a:pt x="351" y="1205"/>
                  </a:lnTo>
                  <a:lnTo>
                    <a:pt x="351" y="2775"/>
                  </a:lnTo>
                  <a:cubicBezTo>
                    <a:pt x="351" y="3141"/>
                    <a:pt x="427" y="3400"/>
                    <a:pt x="565" y="3537"/>
                  </a:cubicBezTo>
                  <a:cubicBezTo>
                    <a:pt x="717" y="3675"/>
                    <a:pt x="961" y="3735"/>
                    <a:pt x="1342" y="3735"/>
                  </a:cubicBezTo>
                  <a:lnTo>
                    <a:pt x="1830" y="3735"/>
                  </a:lnTo>
                  <a:lnTo>
                    <a:pt x="1830" y="3339"/>
                  </a:lnTo>
                  <a:lnTo>
                    <a:pt x="1342" y="3339"/>
                  </a:lnTo>
                  <a:cubicBezTo>
                    <a:pt x="1129" y="3339"/>
                    <a:pt x="1007" y="3309"/>
                    <a:pt x="930" y="3232"/>
                  </a:cubicBezTo>
                  <a:cubicBezTo>
                    <a:pt x="869" y="3171"/>
                    <a:pt x="839" y="3019"/>
                    <a:pt x="839" y="2775"/>
                  </a:cubicBezTo>
                  <a:lnTo>
                    <a:pt x="839" y="1205"/>
                  </a:lnTo>
                  <a:lnTo>
                    <a:pt x="1830" y="1205"/>
                  </a:lnTo>
                  <a:lnTo>
                    <a:pt x="1830" y="824"/>
                  </a:lnTo>
                  <a:lnTo>
                    <a:pt x="839" y="824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851825" y="649675"/>
              <a:ext cx="66725" cy="76625"/>
            </a:xfrm>
            <a:custGeom>
              <a:avLst/>
              <a:gdLst/>
              <a:ahLst/>
              <a:cxnLst/>
              <a:rect l="l" t="t" r="r" b="b"/>
              <a:pathLst>
                <a:path w="2669" h="3065" extrusionOk="0">
                  <a:moveTo>
                    <a:pt x="1327" y="412"/>
                  </a:moveTo>
                  <a:cubicBezTo>
                    <a:pt x="1586" y="412"/>
                    <a:pt x="1784" y="519"/>
                    <a:pt x="1936" y="717"/>
                  </a:cubicBezTo>
                  <a:cubicBezTo>
                    <a:pt x="2089" y="915"/>
                    <a:pt x="2165" y="1190"/>
                    <a:pt x="2165" y="1540"/>
                  </a:cubicBezTo>
                  <a:cubicBezTo>
                    <a:pt x="2165" y="1891"/>
                    <a:pt x="2089" y="2165"/>
                    <a:pt x="1936" y="2364"/>
                  </a:cubicBezTo>
                  <a:cubicBezTo>
                    <a:pt x="1784" y="2562"/>
                    <a:pt x="1586" y="2668"/>
                    <a:pt x="1327" y="2668"/>
                  </a:cubicBezTo>
                  <a:cubicBezTo>
                    <a:pt x="1068" y="2668"/>
                    <a:pt x="869" y="2562"/>
                    <a:pt x="717" y="2364"/>
                  </a:cubicBezTo>
                  <a:cubicBezTo>
                    <a:pt x="580" y="2165"/>
                    <a:pt x="504" y="1891"/>
                    <a:pt x="504" y="1540"/>
                  </a:cubicBezTo>
                  <a:cubicBezTo>
                    <a:pt x="504" y="1190"/>
                    <a:pt x="580" y="915"/>
                    <a:pt x="717" y="717"/>
                  </a:cubicBezTo>
                  <a:cubicBezTo>
                    <a:pt x="869" y="519"/>
                    <a:pt x="1083" y="412"/>
                    <a:pt x="1327" y="412"/>
                  </a:cubicBezTo>
                  <a:close/>
                  <a:moveTo>
                    <a:pt x="1327" y="1"/>
                  </a:moveTo>
                  <a:cubicBezTo>
                    <a:pt x="915" y="1"/>
                    <a:pt x="580" y="138"/>
                    <a:pt x="351" y="412"/>
                  </a:cubicBezTo>
                  <a:cubicBezTo>
                    <a:pt x="107" y="687"/>
                    <a:pt x="1" y="1068"/>
                    <a:pt x="1" y="1540"/>
                  </a:cubicBezTo>
                  <a:cubicBezTo>
                    <a:pt x="1" y="2013"/>
                    <a:pt x="107" y="2394"/>
                    <a:pt x="351" y="2668"/>
                  </a:cubicBezTo>
                  <a:cubicBezTo>
                    <a:pt x="580" y="2943"/>
                    <a:pt x="915" y="3065"/>
                    <a:pt x="1327" y="3065"/>
                  </a:cubicBezTo>
                  <a:cubicBezTo>
                    <a:pt x="1754" y="3065"/>
                    <a:pt x="2074" y="2943"/>
                    <a:pt x="2318" y="2668"/>
                  </a:cubicBezTo>
                  <a:cubicBezTo>
                    <a:pt x="2546" y="2394"/>
                    <a:pt x="2668" y="2013"/>
                    <a:pt x="2668" y="1540"/>
                  </a:cubicBezTo>
                  <a:cubicBezTo>
                    <a:pt x="2668" y="1068"/>
                    <a:pt x="2546" y="687"/>
                    <a:pt x="2318" y="412"/>
                  </a:cubicBezTo>
                  <a:cubicBezTo>
                    <a:pt x="2074" y="138"/>
                    <a:pt x="1754" y="1"/>
                    <a:pt x="1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933000" y="649675"/>
              <a:ext cx="56050" cy="76625"/>
            </a:xfrm>
            <a:custGeom>
              <a:avLst/>
              <a:gdLst/>
              <a:ahLst/>
              <a:cxnLst/>
              <a:rect l="l" t="t" r="r" b="b"/>
              <a:pathLst>
                <a:path w="2242" h="3065" extrusionOk="0">
                  <a:moveTo>
                    <a:pt x="1144" y="1"/>
                  </a:moveTo>
                  <a:cubicBezTo>
                    <a:pt x="793" y="1"/>
                    <a:pt x="519" y="77"/>
                    <a:pt x="320" y="229"/>
                  </a:cubicBezTo>
                  <a:cubicBezTo>
                    <a:pt x="122" y="382"/>
                    <a:pt x="31" y="595"/>
                    <a:pt x="31" y="870"/>
                  </a:cubicBezTo>
                  <a:cubicBezTo>
                    <a:pt x="31" y="1098"/>
                    <a:pt x="92" y="1266"/>
                    <a:pt x="229" y="1403"/>
                  </a:cubicBezTo>
                  <a:cubicBezTo>
                    <a:pt x="351" y="1525"/>
                    <a:pt x="564" y="1632"/>
                    <a:pt x="869" y="1693"/>
                  </a:cubicBezTo>
                  <a:lnTo>
                    <a:pt x="1037" y="1723"/>
                  </a:lnTo>
                  <a:cubicBezTo>
                    <a:pt x="1327" y="1784"/>
                    <a:pt x="1525" y="1860"/>
                    <a:pt x="1616" y="1921"/>
                  </a:cubicBezTo>
                  <a:cubicBezTo>
                    <a:pt x="1692" y="1998"/>
                    <a:pt x="1738" y="2104"/>
                    <a:pt x="1738" y="2226"/>
                  </a:cubicBezTo>
                  <a:cubicBezTo>
                    <a:pt x="1738" y="2364"/>
                    <a:pt x="1677" y="2470"/>
                    <a:pt x="1555" y="2562"/>
                  </a:cubicBezTo>
                  <a:cubicBezTo>
                    <a:pt x="1433" y="2638"/>
                    <a:pt x="1266" y="2668"/>
                    <a:pt x="1037" y="2668"/>
                  </a:cubicBezTo>
                  <a:cubicBezTo>
                    <a:pt x="869" y="2668"/>
                    <a:pt x="702" y="2653"/>
                    <a:pt x="534" y="2607"/>
                  </a:cubicBezTo>
                  <a:cubicBezTo>
                    <a:pt x="351" y="2562"/>
                    <a:pt x="183" y="2485"/>
                    <a:pt x="0" y="2394"/>
                  </a:cubicBezTo>
                  <a:lnTo>
                    <a:pt x="0" y="2882"/>
                  </a:lnTo>
                  <a:cubicBezTo>
                    <a:pt x="199" y="2943"/>
                    <a:pt x="366" y="2988"/>
                    <a:pt x="534" y="3019"/>
                  </a:cubicBezTo>
                  <a:cubicBezTo>
                    <a:pt x="717" y="3049"/>
                    <a:pt x="869" y="3065"/>
                    <a:pt x="1022" y="3065"/>
                  </a:cubicBezTo>
                  <a:cubicBezTo>
                    <a:pt x="1403" y="3065"/>
                    <a:pt x="1692" y="2988"/>
                    <a:pt x="1906" y="2836"/>
                  </a:cubicBezTo>
                  <a:cubicBezTo>
                    <a:pt x="2134" y="2684"/>
                    <a:pt x="2241" y="2455"/>
                    <a:pt x="2241" y="2196"/>
                  </a:cubicBezTo>
                  <a:cubicBezTo>
                    <a:pt x="2241" y="1952"/>
                    <a:pt x="2165" y="1769"/>
                    <a:pt x="2012" y="1632"/>
                  </a:cubicBezTo>
                  <a:cubicBezTo>
                    <a:pt x="1875" y="1510"/>
                    <a:pt x="1631" y="1403"/>
                    <a:pt x="1296" y="1327"/>
                  </a:cubicBezTo>
                  <a:lnTo>
                    <a:pt x="1128" y="1296"/>
                  </a:lnTo>
                  <a:cubicBezTo>
                    <a:pt x="869" y="1236"/>
                    <a:pt x="702" y="1175"/>
                    <a:pt x="610" y="1114"/>
                  </a:cubicBezTo>
                  <a:cubicBezTo>
                    <a:pt x="534" y="1053"/>
                    <a:pt x="488" y="961"/>
                    <a:pt x="488" y="839"/>
                  </a:cubicBezTo>
                  <a:cubicBezTo>
                    <a:pt x="488" y="702"/>
                    <a:pt x="549" y="595"/>
                    <a:pt x="671" y="519"/>
                  </a:cubicBezTo>
                  <a:cubicBezTo>
                    <a:pt x="793" y="443"/>
                    <a:pt x="961" y="412"/>
                    <a:pt x="1205" y="412"/>
                  </a:cubicBezTo>
                  <a:cubicBezTo>
                    <a:pt x="1357" y="412"/>
                    <a:pt x="1509" y="428"/>
                    <a:pt x="1662" y="458"/>
                  </a:cubicBezTo>
                  <a:cubicBezTo>
                    <a:pt x="1799" y="489"/>
                    <a:pt x="1936" y="550"/>
                    <a:pt x="2073" y="611"/>
                  </a:cubicBezTo>
                  <a:lnTo>
                    <a:pt x="2073" y="168"/>
                  </a:lnTo>
                  <a:cubicBezTo>
                    <a:pt x="1952" y="107"/>
                    <a:pt x="1799" y="77"/>
                    <a:pt x="1647" y="47"/>
                  </a:cubicBezTo>
                  <a:cubicBezTo>
                    <a:pt x="1494" y="16"/>
                    <a:pt x="1327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08075" y="623400"/>
              <a:ext cx="11825" cy="101000"/>
            </a:xfrm>
            <a:custGeom>
              <a:avLst/>
              <a:gdLst/>
              <a:ahLst/>
              <a:cxnLst/>
              <a:rect l="l" t="t" r="r" b="b"/>
              <a:pathLst>
                <a:path w="473" h="4040" extrusionOk="0">
                  <a:moveTo>
                    <a:pt x="0" y="0"/>
                  </a:moveTo>
                  <a:lnTo>
                    <a:pt x="0" y="594"/>
                  </a:lnTo>
                  <a:lnTo>
                    <a:pt x="473" y="594"/>
                  </a:lnTo>
                  <a:lnTo>
                    <a:pt x="473" y="0"/>
                  </a:lnTo>
                  <a:close/>
                  <a:moveTo>
                    <a:pt x="0" y="1128"/>
                  </a:moveTo>
                  <a:lnTo>
                    <a:pt x="0" y="4039"/>
                  </a:lnTo>
                  <a:lnTo>
                    <a:pt x="473" y="4039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044650" y="649675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8" y="1"/>
                  </a:moveTo>
                  <a:cubicBezTo>
                    <a:pt x="1220" y="1"/>
                    <a:pt x="1037" y="47"/>
                    <a:pt x="885" y="138"/>
                  </a:cubicBezTo>
                  <a:cubicBezTo>
                    <a:pt x="732" y="229"/>
                    <a:pt x="595" y="351"/>
                    <a:pt x="473" y="534"/>
                  </a:cubicBezTo>
                  <a:lnTo>
                    <a:pt x="473" y="77"/>
                  </a:lnTo>
                  <a:lnTo>
                    <a:pt x="1" y="77"/>
                  </a:lnTo>
                  <a:lnTo>
                    <a:pt x="1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68"/>
                    <a:pt x="549" y="839"/>
                    <a:pt x="702" y="671"/>
                  </a:cubicBezTo>
                  <a:cubicBezTo>
                    <a:pt x="854" y="504"/>
                    <a:pt x="1052" y="428"/>
                    <a:pt x="1312" y="428"/>
                  </a:cubicBezTo>
                  <a:cubicBezTo>
                    <a:pt x="1525" y="428"/>
                    <a:pt x="1693" y="489"/>
                    <a:pt x="1799" y="626"/>
                  </a:cubicBezTo>
                  <a:cubicBezTo>
                    <a:pt x="1906" y="763"/>
                    <a:pt x="1967" y="976"/>
                    <a:pt x="1967" y="1251"/>
                  </a:cubicBezTo>
                  <a:lnTo>
                    <a:pt x="1967" y="2988"/>
                  </a:lnTo>
                  <a:lnTo>
                    <a:pt x="2440" y="2988"/>
                  </a:lnTo>
                  <a:lnTo>
                    <a:pt x="2440" y="1236"/>
                  </a:lnTo>
                  <a:cubicBezTo>
                    <a:pt x="2440" y="839"/>
                    <a:pt x="2348" y="534"/>
                    <a:pt x="2180" y="321"/>
                  </a:cubicBezTo>
                  <a:cubicBezTo>
                    <a:pt x="2013" y="107"/>
                    <a:pt x="1754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124300" y="649675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3" y="412"/>
                  </a:moveTo>
                  <a:cubicBezTo>
                    <a:pt x="1677" y="412"/>
                    <a:pt x="1860" y="489"/>
                    <a:pt x="2013" y="656"/>
                  </a:cubicBezTo>
                  <a:cubicBezTo>
                    <a:pt x="2150" y="809"/>
                    <a:pt x="2226" y="1007"/>
                    <a:pt x="2226" y="1281"/>
                  </a:cubicBezTo>
                  <a:lnTo>
                    <a:pt x="519" y="1281"/>
                  </a:lnTo>
                  <a:cubicBezTo>
                    <a:pt x="549" y="1007"/>
                    <a:pt x="641" y="793"/>
                    <a:pt x="793" y="641"/>
                  </a:cubicBezTo>
                  <a:cubicBezTo>
                    <a:pt x="961" y="489"/>
                    <a:pt x="1174" y="412"/>
                    <a:pt x="1433" y="412"/>
                  </a:cubicBezTo>
                  <a:close/>
                  <a:moveTo>
                    <a:pt x="1433" y="1"/>
                  </a:moveTo>
                  <a:cubicBezTo>
                    <a:pt x="991" y="1"/>
                    <a:pt x="641" y="153"/>
                    <a:pt x="382" y="428"/>
                  </a:cubicBezTo>
                  <a:cubicBezTo>
                    <a:pt x="138" y="702"/>
                    <a:pt x="0" y="1083"/>
                    <a:pt x="0" y="1571"/>
                  </a:cubicBezTo>
                  <a:cubicBezTo>
                    <a:pt x="0" y="2028"/>
                    <a:pt x="138" y="2394"/>
                    <a:pt x="412" y="2668"/>
                  </a:cubicBezTo>
                  <a:cubicBezTo>
                    <a:pt x="686" y="2943"/>
                    <a:pt x="1052" y="3065"/>
                    <a:pt x="1510" y="3065"/>
                  </a:cubicBezTo>
                  <a:cubicBezTo>
                    <a:pt x="1708" y="3065"/>
                    <a:pt x="1891" y="3049"/>
                    <a:pt x="2058" y="3019"/>
                  </a:cubicBezTo>
                  <a:cubicBezTo>
                    <a:pt x="2241" y="2973"/>
                    <a:pt x="2424" y="2928"/>
                    <a:pt x="2592" y="2851"/>
                  </a:cubicBezTo>
                  <a:lnTo>
                    <a:pt x="2592" y="2394"/>
                  </a:lnTo>
                  <a:cubicBezTo>
                    <a:pt x="2424" y="2485"/>
                    <a:pt x="2256" y="2546"/>
                    <a:pt x="2074" y="2592"/>
                  </a:cubicBezTo>
                  <a:cubicBezTo>
                    <a:pt x="1906" y="2638"/>
                    <a:pt x="1723" y="2668"/>
                    <a:pt x="1540" y="2668"/>
                  </a:cubicBezTo>
                  <a:cubicBezTo>
                    <a:pt x="1220" y="2668"/>
                    <a:pt x="976" y="2577"/>
                    <a:pt x="793" y="2409"/>
                  </a:cubicBezTo>
                  <a:cubicBezTo>
                    <a:pt x="625" y="2226"/>
                    <a:pt x="519" y="1982"/>
                    <a:pt x="504" y="1647"/>
                  </a:cubicBezTo>
                  <a:lnTo>
                    <a:pt x="2699" y="1647"/>
                  </a:lnTo>
                  <a:lnTo>
                    <a:pt x="2699" y="1418"/>
                  </a:lnTo>
                  <a:cubicBezTo>
                    <a:pt x="2699" y="976"/>
                    <a:pt x="2592" y="641"/>
                    <a:pt x="2363" y="382"/>
                  </a:cubicBezTo>
                  <a:cubicBezTo>
                    <a:pt x="2135" y="138"/>
                    <a:pt x="1830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1704300" y="594050"/>
              <a:ext cx="161600" cy="192075"/>
            </a:xfrm>
            <a:custGeom>
              <a:avLst/>
              <a:gdLst/>
              <a:ahLst/>
              <a:cxnLst/>
              <a:rect l="l" t="t" r="r" b="b"/>
              <a:pathLst>
                <a:path w="6464" h="7683" extrusionOk="0">
                  <a:moveTo>
                    <a:pt x="1" y="0"/>
                  </a:moveTo>
                  <a:lnTo>
                    <a:pt x="6464" y="0"/>
                  </a:lnTo>
                  <a:lnTo>
                    <a:pt x="6464" y="7683"/>
                  </a:lnTo>
                  <a:lnTo>
                    <a:pt x="1" y="76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FF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1732125" y="633675"/>
              <a:ext cx="105975" cy="112825"/>
            </a:xfrm>
            <a:custGeom>
              <a:avLst/>
              <a:gdLst/>
              <a:ahLst/>
              <a:cxnLst/>
              <a:rect l="l" t="t" r="r" b="b"/>
              <a:pathLst>
                <a:path w="4239" h="4513" extrusionOk="0">
                  <a:moveTo>
                    <a:pt x="2211" y="1"/>
                  </a:moveTo>
                  <a:cubicBezTo>
                    <a:pt x="1510" y="1"/>
                    <a:pt x="961" y="183"/>
                    <a:pt x="580" y="580"/>
                  </a:cubicBezTo>
                  <a:cubicBezTo>
                    <a:pt x="183" y="961"/>
                    <a:pt x="1" y="1525"/>
                    <a:pt x="1" y="2241"/>
                  </a:cubicBezTo>
                  <a:cubicBezTo>
                    <a:pt x="1" y="2790"/>
                    <a:pt x="107" y="3232"/>
                    <a:pt x="321" y="3583"/>
                  </a:cubicBezTo>
                  <a:cubicBezTo>
                    <a:pt x="549" y="3933"/>
                    <a:pt x="808" y="4162"/>
                    <a:pt x="1098" y="4299"/>
                  </a:cubicBezTo>
                  <a:cubicBezTo>
                    <a:pt x="1403" y="4452"/>
                    <a:pt x="1799" y="4513"/>
                    <a:pt x="2272" y="4513"/>
                  </a:cubicBezTo>
                  <a:cubicBezTo>
                    <a:pt x="2653" y="4513"/>
                    <a:pt x="2973" y="4452"/>
                    <a:pt x="3232" y="4345"/>
                  </a:cubicBezTo>
                  <a:cubicBezTo>
                    <a:pt x="3491" y="4223"/>
                    <a:pt x="3705" y="4055"/>
                    <a:pt x="3872" y="3842"/>
                  </a:cubicBezTo>
                  <a:cubicBezTo>
                    <a:pt x="4040" y="3613"/>
                    <a:pt x="4162" y="3339"/>
                    <a:pt x="4238" y="3004"/>
                  </a:cubicBezTo>
                  <a:lnTo>
                    <a:pt x="3064" y="2653"/>
                  </a:lnTo>
                  <a:cubicBezTo>
                    <a:pt x="3003" y="2927"/>
                    <a:pt x="2912" y="3141"/>
                    <a:pt x="2775" y="3278"/>
                  </a:cubicBezTo>
                  <a:cubicBezTo>
                    <a:pt x="2638" y="3430"/>
                    <a:pt x="2455" y="3507"/>
                    <a:pt x="2196" y="3507"/>
                  </a:cubicBezTo>
                  <a:cubicBezTo>
                    <a:pt x="1921" y="3507"/>
                    <a:pt x="1723" y="3415"/>
                    <a:pt x="1571" y="3232"/>
                  </a:cubicBezTo>
                  <a:cubicBezTo>
                    <a:pt x="1418" y="3049"/>
                    <a:pt x="1357" y="2714"/>
                    <a:pt x="1357" y="2241"/>
                  </a:cubicBezTo>
                  <a:cubicBezTo>
                    <a:pt x="1357" y="1845"/>
                    <a:pt x="1418" y="1555"/>
                    <a:pt x="1540" y="1372"/>
                  </a:cubicBezTo>
                  <a:cubicBezTo>
                    <a:pt x="1693" y="1129"/>
                    <a:pt x="1936" y="1007"/>
                    <a:pt x="2241" y="1007"/>
                  </a:cubicBezTo>
                  <a:cubicBezTo>
                    <a:pt x="2378" y="1007"/>
                    <a:pt x="2500" y="1037"/>
                    <a:pt x="2607" y="1083"/>
                  </a:cubicBezTo>
                  <a:cubicBezTo>
                    <a:pt x="2714" y="1144"/>
                    <a:pt x="2805" y="1220"/>
                    <a:pt x="2882" y="1327"/>
                  </a:cubicBezTo>
                  <a:cubicBezTo>
                    <a:pt x="2927" y="1388"/>
                    <a:pt x="2973" y="1479"/>
                    <a:pt x="3019" y="1616"/>
                  </a:cubicBezTo>
                  <a:lnTo>
                    <a:pt x="4208" y="1357"/>
                  </a:lnTo>
                  <a:cubicBezTo>
                    <a:pt x="4055" y="900"/>
                    <a:pt x="3811" y="549"/>
                    <a:pt x="3506" y="336"/>
                  </a:cubicBezTo>
                  <a:cubicBezTo>
                    <a:pt x="3186" y="107"/>
                    <a:pt x="2760" y="1"/>
                    <a:pt x="22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902125" y="1968225"/>
              <a:ext cx="520200" cy="364350"/>
            </a:xfrm>
            <a:custGeom>
              <a:avLst/>
              <a:gdLst/>
              <a:ahLst/>
              <a:cxnLst/>
              <a:rect l="l" t="t" r="r" b="b"/>
              <a:pathLst>
                <a:path w="20808" h="14574" extrusionOk="0">
                  <a:moveTo>
                    <a:pt x="12698" y="1"/>
                  </a:moveTo>
                  <a:lnTo>
                    <a:pt x="8354" y="4696"/>
                  </a:lnTo>
                  <a:lnTo>
                    <a:pt x="2135" y="4680"/>
                  </a:lnTo>
                  <a:lnTo>
                    <a:pt x="1" y="10808"/>
                  </a:lnTo>
                  <a:lnTo>
                    <a:pt x="5214" y="14573"/>
                  </a:lnTo>
                  <a:lnTo>
                    <a:pt x="10351" y="10747"/>
                  </a:lnTo>
                  <a:lnTo>
                    <a:pt x="16433" y="12272"/>
                  </a:lnTo>
                  <a:lnTo>
                    <a:pt x="20808" y="7546"/>
                  </a:lnTo>
                  <a:lnTo>
                    <a:pt x="18994" y="1556"/>
                  </a:lnTo>
                  <a:lnTo>
                    <a:pt x="12698" y="1"/>
                  </a:lnTo>
                  <a:close/>
                </a:path>
              </a:pathLst>
            </a:custGeom>
            <a:solidFill>
              <a:srgbClr val="91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1003875" y="230015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80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1004250" y="2380175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35" y="2729"/>
                  </a:lnTo>
                  <a:lnTo>
                    <a:pt x="2135" y="1"/>
                  </a:lnTo>
                  <a:lnTo>
                    <a:pt x="1784" y="1"/>
                  </a:lnTo>
                  <a:lnTo>
                    <a:pt x="1784" y="1129"/>
                  </a:lnTo>
                  <a:lnTo>
                    <a:pt x="367" y="1129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923850" y="205435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80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1348375" y="1972800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36" y="2729"/>
                  </a:lnTo>
                  <a:lnTo>
                    <a:pt x="336" y="595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1418875" y="1972800"/>
              <a:ext cx="53375" cy="68250"/>
            </a:xfrm>
            <a:custGeom>
              <a:avLst/>
              <a:gdLst/>
              <a:ahLst/>
              <a:cxnLst/>
              <a:rect l="l" t="t" r="r" b="b"/>
              <a:pathLst>
                <a:path w="2135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1449"/>
                  </a:lnTo>
                  <a:lnTo>
                    <a:pt x="1769" y="1449"/>
                  </a:lnTo>
                  <a:lnTo>
                    <a:pt x="1769" y="2729"/>
                  </a:lnTo>
                  <a:lnTo>
                    <a:pt x="2135" y="2729"/>
                  </a:lnTo>
                  <a:lnTo>
                    <a:pt x="2135" y="1"/>
                  </a:lnTo>
                  <a:lnTo>
                    <a:pt x="1769" y="1"/>
                  </a:lnTo>
                  <a:lnTo>
                    <a:pt x="1769" y="1129"/>
                  </a:lnTo>
                  <a:lnTo>
                    <a:pt x="351" y="112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1287025" y="22414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36" y="2729"/>
                  </a:lnTo>
                  <a:lnTo>
                    <a:pt x="336" y="595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4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1551100" y="2160300"/>
              <a:ext cx="53775" cy="68225"/>
            </a:xfrm>
            <a:custGeom>
              <a:avLst/>
              <a:gdLst/>
              <a:ahLst/>
              <a:cxnLst/>
              <a:rect l="l" t="t" r="r" b="b"/>
              <a:pathLst>
                <a:path w="2151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52" y="2729"/>
                  </a:lnTo>
                  <a:lnTo>
                    <a:pt x="352" y="580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15" y="0"/>
                  </a:lnTo>
                  <a:lnTo>
                    <a:pt x="1815" y="213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1621600" y="2160300"/>
              <a:ext cx="53400" cy="68225"/>
            </a:xfrm>
            <a:custGeom>
              <a:avLst/>
              <a:gdLst/>
              <a:ahLst/>
              <a:cxnLst/>
              <a:rect l="l" t="t" r="r" b="b"/>
              <a:pathLst>
                <a:path w="2136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33"/>
                  </a:lnTo>
                  <a:lnTo>
                    <a:pt x="1784" y="1433"/>
                  </a:lnTo>
                  <a:lnTo>
                    <a:pt x="1784" y="2729"/>
                  </a:lnTo>
                  <a:lnTo>
                    <a:pt x="2135" y="2729"/>
                  </a:lnTo>
                  <a:lnTo>
                    <a:pt x="2135" y="0"/>
                  </a:lnTo>
                  <a:lnTo>
                    <a:pt x="1784" y="0"/>
                  </a:lnTo>
                  <a:lnTo>
                    <a:pt x="1784" y="1113"/>
                  </a:lnTo>
                  <a:lnTo>
                    <a:pt x="367" y="111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1686025" y="2200700"/>
              <a:ext cx="33925" cy="51450"/>
            </a:xfrm>
            <a:custGeom>
              <a:avLst/>
              <a:gdLst/>
              <a:ahLst/>
              <a:cxnLst/>
              <a:rect l="l" t="t" r="r" b="b"/>
              <a:pathLst>
                <a:path w="1357" h="2058" extrusionOk="0">
                  <a:moveTo>
                    <a:pt x="717" y="0"/>
                  </a:moveTo>
                  <a:cubicBezTo>
                    <a:pt x="518" y="0"/>
                    <a:pt x="366" y="61"/>
                    <a:pt x="259" y="153"/>
                  </a:cubicBezTo>
                  <a:cubicBezTo>
                    <a:pt x="137" y="259"/>
                    <a:pt x="76" y="396"/>
                    <a:pt x="61" y="595"/>
                  </a:cubicBezTo>
                  <a:lnTo>
                    <a:pt x="305" y="625"/>
                  </a:lnTo>
                  <a:cubicBezTo>
                    <a:pt x="320" y="488"/>
                    <a:pt x="351" y="396"/>
                    <a:pt x="427" y="320"/>
                  </a:cubicBezTo>
                  <a:cubicBezTo>
                    <a:pt x="488" y="244"/>
                    <a:pt x="595" y="214"/>
                    <a:pt x="717" y="214"/>
                  </a:cubicBezTo>
                  <a:cubicBezTo>
                    <a:pt x="823" y="214"/>
                    <a:pt x="915" y="244"/>
                    <a:pt x="991" y="320"/>
                  </a:cubicBezTo>
                  <a:cubicBezTo>
                    <a:pt x="1067" y="381"/>
                    <a:pt x="1098" y="473"/>
                    <a:pt x="1098" y="564"/>
                  </a:cubicBezTo>
                  <a:cubicBezTo>
                    <a:pt x="1098" y="656"/>
                    <a:pt x="1052" y="762"/>
                    <a:pt x="976" y="869"/>
                  </a:cubicBezTo>
                  <a:cubicBezTo>
                    <a:pt x="899" y="976"/>
                    <a:pt x="747" y="1113"/>
                    <a:pt x="534" y="1296"/>
                  </a:cubicBezTo>
                  <a:cubicBezTo>
                    <a:pt x="381" y="1418"/>
                    <a:pt x="274" y="1524"/>
                    <a:pt x="198" y="1616"/>
                  </a:cubicBezTo>
                  <a:cubicBezTo>
                    <a:pt x="122" y="1707"/>
                    <a:pt x="76" y="1799"/>
                    <a:pt x="31" y="1890"/>
                  </a:cubicBezTo>
                  <a:cubicBezTo>
                    <a:pt x="15" y="1936"/>
                    <a:pt x="0" y="1997"/>
                    <a:pt x="0" y="2058"/>
                  </a:cubicBezTo>
                  <a:lnTo>
                    <a:pt x="1357" y="2058"/>
                  </a:lnTo>
                  <a:lnTo>
                    <a:pt x="1357" y="1814"/>
                  </a:lnTo>
                  <a:lnTo>
                    <a:pt x="351" y="1814"/>
                  </a:lnTo>
                  <a:cubicBezTo>
                    <a:pt x="381" y="1768"/>
                    <a:pt x="412" y="1723"/>
                    <a:pt x="457" y="1677"/>
                  </a:cubicBezTo>
                  <a:cubicBezTo>
                    <a:pt x="503" y="1631"/>
                    <a:pt x="595" y="1555"/>
                    <a:pt x="747" y="1418"/>
                  </a:cubicBezTo>
                  <a:cubicBezTo>
                    <a:pt x="930" y="1265"/>
                    <a:pt x="1067" y="1159"/>
                    <a:pt x="1143" y="1067"/>
                  </a:cubicBezTo>
                  <a:cubicBezTo>
                    <a:pt x="1220" y="976"/>
                    <a:pt x="1265" y="899"/>
                    <a:pt x="1311" y="808"/>
                  </a:cubicBezTo>
                  <a:cubicBezTo>
                    <a:pt x="1341" y="732"/>
                    <a:pt x="1357" y="656"/>
                    <a:pt x="1357" y="579"/>
                  </a:cubicBezTo>
                  <a:cubicBezTo>
                    <a:pt x="1357" y="412"/>
                    <a:pt x="1296" y="275"/>
                    <a:pt x="1189" y="168"/>
                  </a:cubicBezTo>
                  <a:cubicBezTo>
                    <a:pt x="1067" y="61"/>
                    <a:pt x="915" y="0"/>
                    <a:pt x="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1139925" y="1783025"/>
              <a:ext cx="65200" cy="70525"/>
            </a:xfrm>
            <a:custGeom>
              <a:avLst/>
              <a:gdLst/>
              <a:ahLst/>
              <a:cxnLst/>
              <a:rect l="l" t="t" r="r" b="b"/>
              <a:pathLst>
                <a:path w="2608" h="2821" extrusionOk="0">
                  <a:moveTo>
                    <a:pt x="1311" y="321"/>
                  </a:moveTo>
                  <a:cubicBezTo>
                    <a:pt x="1479" y="321"/>
                    <a:pt x="1647" y="366"/>
                    <a:pt x="1799" y="458"/>
                  </a:cubicBezTo>
                  <a:cubicBezTo>
                    <a:pt x="1936" y="549"/>
                    <a:pt x="2043" y="671"/>
                    <a:pt x="2119" y="839"/>
                  </a:cubicBezTo>
                  <a:cubicBezTo>
                    <a:pt x="2195" y="1007"/>
                    <a:pt x="2241" y="1189"/>
                    <a:pt x="2241" y="1418"/>
                  </a:cubicBezTo>
                  <a:cubicBezTo>
                    <a:pt x="2241" y="1769"/>
                    <a:pt x="2150" y="2043"/>
                    <a:pt x="1967" y="2226"/>
                  </a:cubicBezTo>
                  <a:cubicBezTo>
                    <a:pt x="1799" y="2424"/>
                    <a:pt x="1571" y="2516"/>
                    <a:pt x="1296" y="2516"/>
                  </a:cubicBezTo>
                  <a:cubicBezTo>
                    <a:pt x="1037" y="2516"/>
                    <a:pt x="808" y="2424"/>
                    <a:pt x="641" y="2226"/>
                  </a:cubicBezTo>
                  <a:cubicBezTo>
                    <a:pt x="458" y="2043"/>
                    <a:pt x="366" y="1784"/>
                    <a:pt x="366" y="1464"/>
                  </a:cubicBezTo>
                  <a:cubicBezTo>
                    <a:pt x="366" y="1052"/>
                    <a:pt x="458" y="747"/>
                    <a:pt x="641" y="580"/>
                  </a:cubicBezTo>
                  <a:cubicBezTo>
                    <a:pt x="824" y="397"/>
                    <a:pt x="1052" y="321"/>
                    <a:pt x="1311" y="321"/>
                  </a:cubicBezTo>
                  <a:close/>
                  <a:moveTo>
                    <a:pt x="1311" y="0"/>
                  </a:moveTo>
                  <a:cubicBezTo>
                    <a:pt x="915" y="0"/>
                    <a:pt x="610" y="138"/>
                    <a:pt x="366" y="382"/>
                  </a:cubicBezTo>
                  <a:cubicBezTo>
                    <a:pt x="122" y="641"/>
                    <a:pt x="0" y="991"/>
                    <a:pt x="0" y="1449"/>
                  </a:cubicBezTo>
                  <a:cubicBezTo>
                    <a:pt x="0" y="1692"/>
                    <a:pt x="46" y="1921"/>
                    <a:pt x="153" y="2135"/>
                  </a:cubicBezTo>
                  <a:cubicBezTo>
                    <a:pt x="260" y="2348"/>
                    <a:pt x="412" y="2516"/>
                    <a:pt x="610" y="2638"/>
                  </a:cubicBezTo>
                  <a:cubicBezTo>
                    <a:pt x="808" y="2759"/>
                    <a:pt x="1052" y="2820"/>
                    <a:pt x="1296" y="2820"/>
                  </a:cubicBezTo>
                  <a:cubicBezTo>
                    <a:pt x="1540" y="2820"/>
                    <a:pt x="1753" y="2775"/>
                    <a:pt x="1967" y="2653"/>
                  </a:cubicBezTo>
                  <a:cubicBezTo>
                    <a:pt x="2165" y="2546"/>
                    <a:pt x="2333" y="2378"/>
                    <a:pt x="2439" y="2165"/>
                  </a:cubicBezTo>
                  <a:cubicBezTo>
                    <a:pt x="2546" y="1936"/>
                    <a:pt x="2607" y="1692"/>
                    <a:pt x="2607" y="1418"/>
                  </a:cubicBezTo>
                  <a:cubicBezTo>
                    <a:pt x="2607" y="1144"/>
                    <a:pt x="2546" y="900"/>
                    <a:pt x="2455" y="686"/>
                  </a:cubicBezTo>
                  <a:cubicBezTo>
                    <a:pt x="2348" y="473"/>
                    <a:pt x="2180" y="305"/>
                    <a:pt x="1982" y="183"/>
                  </a:cubicBezTo>
                  <a:cubicBezTo>
                    <a:pt x="1784" y="61"/>
                    <a:pt x="1555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902125" y="2238425"/>
              <a:ext cx="84625" cy="59850"/>
            </a:xfrm>
            <a:custGeom>
              <a:avLst/>
              <a:gdLst/>
              <a:ahLst/>
              <a:cxnLst/>
              <a:rect l="l" t="t" r="r" b="b"/>
              <a:pathLst>
                <a:path w="3385" h="2394" fill="none" extrusionOk="0">
                  <a:moveTo>
                    <a:pt x="3385" y="2393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902125" y="2135525"/>
              <a:ext cx="34325" cy="102925"/>
            </a:xfrm>
            <a:custGeom>
              <a:avLst/>
              <a:gdLst/>
              <a:ahLst/>
              <a:cxnLst/>
              <a:rect l="l" t="t" r="r" b="b"/>
              <a:pathLst>
                <a:path w="1373" h="4117" fill="none" extrusionOk="0">
                  <a:moveTo>
                    <a:pt x="1373" y="1"/>
                  </a:moveTo>
                  <a:lnTo>
                    <a:pt x="1" y="411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930700" y="2135525"/>
              <a:ext cx="28625" cy="88425"/>
            </a:xfrm>
            <a:custGeom>
              <a:avLst/>
              <a:gdLst/>
              <a:ahLst/>
              <a:cxnLst/>
              <a:rect l="l" t="t" r="r" b="b"/>
              <a:pathLst>
                <a:path w="1145" h="3537" fill="none" extrusionOk="0">
                  <a:moveTo>
                    <a:pt x="1144" y="1"/>
                  </a:moveTo>
                  <a:lnTo>
                    <a:pt x="1" y="35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1076675" y="2236900"/>
              <a:ext cx="84225" cy="61375"/>
            </a:xfrm>
            <a:custGeom>
              <a:avLst/>
              <a:gdLst/>
              <a:ahLst/>
              <a:cxnLst/>
              <a:rect l="l" t="t" r="r" b="b"/>
              <a:pathLst>
                <a:path w="3369" h="2455" fill="none" extrusionOk="0">
                  <a:moveTo>
                    <a:pt x="3369" y="0"/>
                  </a:moveTo>
                  <a:lnTo>
                    <a:pt x="0" y="2454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996625" y="2085600"/>
              <a:ext cx="114350" cy="25"/>
            </a:xfrm>
            <a:custGeom>
              <a:avLst/>
              <a:gdLst/>
              <a:ahLst/>
              <a:cxnLst/>
              <a:rect l="l" t="t" r="r" b="b"/>
              <a:pathLst>
                <a:path w="4574" h="1" fill="none" extrusionOk="0">
                  <a:moveTo>
                    <a:pt x="4574" y="1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1391050" y="2053975"/>
              <a:ext cx="31275" cy="102925"/>
            </a:xfrm>
            <a:custGeom>
              <a:avLst/>
              <a:gdLst/>
              <a:ahLst/>
              <a:cxnLst/>
              <a:rect l="l" t="t" r="r" b="b"/>
              <a:pathLst>
                <a:path w="1251" h="4117" fill="none" extrusionOk="0">
                  <a:moveTo>
                    <a:pt x="1251" y="4116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1219575" y="1968225"/>
              <a:ext cx="111300" cy="25950"/>
            </a:xfrm>
            <a:custGeom>
              <a:avLst/>
              <a:gdLst/>
              <a:ahLst/>
              <a:cxnLst/>
              <a:rect l="l" t="t" r="r" b="b"/>
              <a:pathLst>
                <a:path w="4452" h="1038" fill="none" extrusionOk="0">
                  <a:moveTo>
                    <a:pt x="0" y="1"/>
                  </a:moveTo>
                  <a:lnTo>
                    <a:pt x="4451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1359425" y="2156875"/>
              <a:ext cx="62900" cy="68600"/>
            </a:xfrm>
            <a:custGeom>
              <a:avLst/>
              <a:gdLst/>
              <a:ahLst/>
              <a:cxnLst/>
              <a:rect l="l" t="t" r="r" b="b"/>
              <a:pathLst>
                <a:path w="2516" h="2744" fill="none" extrusionOk="0">
                  <a:moveTo>
                    <a:pt x="1" y="2744"/>
                  </a:moveTo>
                  <a:lnTo>
                    <a:pt x="2516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330850" y="2152675"/>
              <a:ext cx="64425" cy="70150"/>
            </a:xfrm>
            <a:custGeom>
              <a:avLst/>
              <a:gdLst/>
              <a:ahLst/>
              <a:cxnLst/>
              <a:rect l="l" t="t" r="r" b="b"/>
              <a:pathLst>
                <a:path w="2577" h="2806" fill="none" extrusionOk="0">
                  <a:moveTo>
                    <a:pt x="0" y="2805"/>
                  </a:moveTo>
                  <a:lnTo>
                    <a:pt x="2576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1110950" y="1968225"/>
              <a:ext cx="108650" cy="117400"/>
            </a:xfrm>
            <a:custGeom>
              <a:avLst/>
              <a:gdLst/>
              <a:ahLst/>
              <a:cxnLst/>
              <a:rect l="l" t="t" r="r" b="b"/>
              <a:pathLst>
                <a:path w="4346" h="4696" fill="none" extrusionOk="0">
                  <a:moveTo>
                    <a:pt x="1" y="4696"/>
                  </a:moveTo>
                  <a:lnTo>
                    <a:pt x="4345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1160875" y="2236900"/>
              <a:ext cx="108650" cy="25925"/>
            </a:xfrm>
            <a:custGeom>
              <a:avLst/>
              <a:gdLst/>
              <a:ahLst/>
              <a:cxnLst/>
              <a:rect l="l" t="t" r="r" b="b"/>
              <a:pathLst>
                <a:path w="4346" h="1037" fill="none" extrusionOk="0">
                  <a:moveTo>
                    <a:pt x="1" y="0"/>
                  </a:moveTo>
                  <a:lnTo>
                    <a:pt x="4345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1110950" y="2085600"/>
              <a:ext cx="49950" cy="151325"/>
            </a:xfrm>
            <a:custGeom>
              <a:avLst/>
              <a:gdLst/>
              <a:ahLst/>
              <a:cxnLst/>
              <a:rect l="l" t="t" r="r" b="b"/>
              <a:pathLst>
                <a:path w="1998" h="6053" fill="none" extrusionOk="0">
                  <a:moveTo>
                    <a:pt x="1998" y="6052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1138025" y="2094000"/>
              <a:ext cx="40025" cy="123100"/>
            </a:xfrm>
            <a:custGeom>
              <a:avLst/>
              <a:gdLst/>
              <a:ahLst/>
              <a:cxnLst/>
              <a:rect l="l" t="t" r="r" b="b"/>
              <a:pathLst>
                <a:path w="1601" h="4924" fill="none" extrusionOk="0">
                  <a:moveTo>
                    <a:pt x="1601" y="4924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1422300" y="2156875"/>
              <a:ext cx="111700" cy="25925"/>
            </a:xfrm>
            <a:custGeom>
              <a:avLst/>
              <a:gdLst/>
              <a:ahLst/>
              <a:cxnLst/>
              <a:rect l="l" t="t" r="r" b="b"/>
              <a:pathLst>
                <a:path w="4468" h="1037" fill="none" extrusionOk="0">
                  <a:moveTo>
                    <a:pt x="1" y="0"/>
                  </a:moveTo>
                  <a:lnTo>
                    <a:pt x="4467" y="10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200900" y="1865350"/>
              <a:ext cx="30125" cy="100225"/>
            </a:xfrm>
            <a:custGeom>
              <a:avLst/>
              <a:gdLst/>
              <a:ahLst/>
              <a:cxnLst/>
              <a:rect l="l" t="t" r="r" b="b"/>
              <a:pathLst>
                <a:path w="1205" h="4009" fill="none" extrusionOk="0">
                  <a:moveTo>
                    <a:pt x="1205" y="4009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1176500" y="1865350"/>
              <a:ext cx="33175" cy="107100"/>
            </a:xfrm>
            <a:custGeom>
              <a:avLst/>
              <a:gdLst/>
              <a:ahLst/>
              <a:cxnLst/>
              <a:rect l="l" t="t" r="r" b="b"/>
              <a:pathLst>
                <a:path w="1327" h="4284" fill="none" extrusionOk="0">
                  <a:moveTo>
                    <a:pt x="1327" y="4283"/>
                  </a:moveTo>
                  <a:lnTo>
                    <a:pt x="1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627000" y="1632125"/>
              <a:ext cx="85000" cy="101000"/>
            </a:xfrm>
            <a:custGeom>
              <a:avLst/>
              <a:gdLst/>
              <a:ahLst/>
              <a:cxnLst/>
              <a:rect l="l" t="t" r="r" b="b"/>
              <a:pathLst>
                <a:path w="3400" h="4040" extrusionOk="0">
                  <a:moveTo>
                    <a:pt x="1936" y="0"/>
                  </a:moveTo>
                  <a:cubicBezTo>
                    <a:pt x="1326" y="0"/>
                    <a:pt x="854" y="183"/>
                    <a:pt x="518" y="534"/>
                  </a:cubicBezTo>
                  <a:cubicBezTo>
                    <a:pt x="168" y="899"/>
                    <a:pt x="0" y="1387"/>
                    <a:pt x="0" y="2027"/>
                  </a:cubicBezTo>
                  <a:cubicBezTo>
                    <a:pt x="0" y="2652"/>
                    <a:pt x="168" y="3155"/>
                    <a:pt x="518" y="3506"/>
                  </a:cubicBezTo>
                  <a:cubicBezTo>
                    <a:pt x="854" y="3857"/>
                    <a:pt x="1326" y="4040"/>
                    <a:pt x="1936" y="4040"/>
                  </a:cubicBezTo>
                  <a:cubicBezTo>
                    <a:pt x="2210" y="4040"/>
                    <a:pt x="2485" y="4009"/>
                    <a:pt x="2729" y="3933"/>
                  </a:cubicBezTo>
                  <a:cubicBezTo>
                    <a:pt x="2972" y="3857"/>
                    <a:pt x="3186" y="3750"/>
                    <a:pt x="3399" y="3598"/>
                  </a:cubicBezTo>
                  <a:lnTo>
                    <a:pt x="3399" y="1936"/>
                  </a:lnTo>
                  <a:lnTo>
                    <a:pt x="2012" y="1936"/>
                  </a:lnTo>
                  <a:lnTo>
                    <a:pt x="2012" y="2363"/>
                  </a:lnTo>
                  <a:lnTo>
                    <a:pt x="2881" y="2363"/>
                  </a:lnTo>
                  <a:lnTo>
                    <a:pt x="2881" y="3415"/>
                  </a:lnTo>
                  <a:cubicBezTo>
                    <a:pt x="2759" y="3476"/>
                    <a:pt x="2622" y="3521"/>
                    <a:pt x="2485" y="3567"/>
                  </a:cubicBezTo>
                  <a:cubicBezTo>
                    <a:pt x="2332" y="3598"/>
                    <a:pt x="2165" y="3613"/>
                    <a:pt x="1982" y="3613"/>
                  </a:cubicBezTo>
                  <a:cubicBezTo>
                    <a:pt x="1509" y="3613"/>
                    <a:pt x="1143" y="3476"/>
                    <a:pt x="915" y="3216"/>
                  </a:cubicBezTo>
                  <a:cubicBezTo>
                    <a:pt x="671" y="2942"/>
                    <a:pt x="549" y="2546"/>
                    <a:pt x="549" y="2027"/>
                  </a:cubicBezTo>
                  <a:cubicBezTo>
                    <a:pt x="549" y="1494"/>
                    <a:pt x="671" y="1098"/>
                    <a:pt x="915" y="838"/>
                  </a:cubicBezTo>
                  <a:cubicBezTo>
                    <a:pt x="1143" y="564"/>
                    <a:pt x="1509" y="442"/>
                    <a:pt x="1982" y="442"/>
                  </a:cubicBezTo>
                  <a:cubicBezTo>
                    <a:pt x="2226" y="442"/>
                    <a:pt x="2454" y="473"/>
                    <a:pt x="2668" y="564"/>
                  </a:cubicBezTo>
                  <a:cubicBezTo>
                    <a:pt x="2896" y="640"/>
                    <a:pt x="3094" y="777"/>
                    <a:pt x="3293" y="930"/>
                  </a:cubicBezTo>
                  <a:lnTo>
                    <a:pt x="3293" y="381"/>
                  </a:lnTo>
                  <a:cubicBezTo>
                    <a:pt x="3094" y="259"/>
                    <a:pt x="2896" y="168"/>
                    <a:pt x="2668" y="107"/>
                  </a:cubicBezTo>
                  <a:cubicBezTo>
                    <a:pt x="2439" y="31"/>
                    <a:pt x="2195" y="0"/>
                    <a:pt x="1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734075" y="1658400"/>
              <a:ext cx="61375" cy="74725"/>
            </a:xfrm>
            <a:custGeom>
              <a:avLst/>
              <a:gdLst/>
              <a:ahLst/>
              <a:cxnLst/>
              <a:rect l="l" t="t" r="r" b="b"/>
              <a:pathLst>
                <a:path w="2455" h="2989" extrusionOk="0">
                  <a:moveTo>
                    <a:pt x="0" y="1"/>
                  </a:moveTo>
                  <a:lnTo>
                    <a:pt x="0" y="1769"/>
                  </a:lnTo>
                  <a:cubicBezTo>
                    <a:pt x="0" y="2165"/>
                    <a:pt x="92" y="2470"/>
                    <a:pt x="260" y="2684"/>
                  </a:cubicBezTo>
                  <a:cubicBezTo>
                    <a:pt x="442" y="2882"/>
                    <a:pt x="686" y="2989"/>
                    <a:pt x="1022" y="2989"/>
                  </a:cubicBezTo>
                  <a:cubicBezTo>
                    <a:pt x="1235" y="2989"/>
                    <a:pt x="1403" y="2943"/>
                    <a:pt x="1555" y="2867"/>
                  </a:cubicBezTo>
                  <a:cubicBezTo>
                    <a:pt x="1723" y="2775"/>
                    <a:pt x="1845" y="2638"/>
                    <a:pt x="1967" y="2470"/>
                  </a:cubicBezTo>
                  <a:lnTo>
                    <a:pt x="1967" y="2912"/>
                  </a:lnTo>
                  <a:lnTo>
                    <a:pt x="2455" y="2912"/>
                  </a:lnTo>
                  <a:lnTo>
                    <a:pt x="2455" y="1"/>
                  </a:lnTo>
                  <a:lnTo>
                    <a:pt x="1967" y="1"/>
                  </a:lnTo>
                  <a:lnTo>
                    <a:pt x="1967" y="1647"/>
                  </a:lnTo>
                  <a:cubicBezTo>
                    <a:pt x="1967" y="1937"/>
                    <a:pt x="1891" y="2165"/>
                    <a:pt x="1738" y="2333"/>
                  </a:cubicBezTo>
                  <a:cubicBezTo>
                    <a:pt x="1586" y="2486"/>
                    <a:pt x="1388" y="2577"/>
                    <a:pt x="1128" y="2577"/>
                  </a:cubicBezTo>
                  <a:cubicBezTo>
                    <a:pt x="915" y="2577"/>
                    <a:pt x="747" y="2501"/>
                    <a:pt x="641" y="2364"/>
                  </a:cubicBezTo>
                  <a:cubicBezTo>
                    <a:pt x="534" y="2226"/>
                    <a:pt x="488" y="2028"/>
                    <a:pt x="488" y="1739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815250" y="1656500"/>
              <a:ext cx="61750" cy="76625"/>
            </a:xfrm>
            <a:custGeom>
              <a:avLst/>
              <a:gdLst/>
              <a:ahLst/>
              <a:cxnLst/>
              <a:rect l="l" t="t" r="r" b="b"/>
              <a:pathLst>
                <a:path w="2470" h="3065" extrusionOk="0">
                  <a:moveTo>
                    <a:pt x="1997" y="1525"/>
                  </a:moveTo>
                  <a:lnTo>
                    <a:pt x="1997" y="1632"/>
                  </a:lnTo>
                  <a:cubicBezTo>
                    <a:pt x="1997" y="1937"/>
                    <a:pt x="1906" y="2196"/>
                    <a:pt x="1753" y="2379"/>
                  </a:cubicBezTo>
                  <a:cubicBezTo>
                    <a:pt x="1585" y="2577"/>
                    <a:pt x="1372" y="2668"/>
                    <a:pt x="1113" y="2668"/>
                  </a:cubicBezTo>
                  <a:cubicBezTo>
                    <a:pt x="915" y="2668"/>
                    <a:pt x="762" y="2623"/>
                    <a:pt x="656" y="2516"/>
                  </a:cubicBezTo>
                  <a:cubicBezTo>
                    <a:pt x="534" y="2409"/>
                    <a:pt x="488" y="2287"/>
                    <a:pt x="488" y="2104"/>
                  </a:cubicBezTo>
                  <a:cubicBezTo>
                    <a:pt x="488" y="1891"/>
                    <a:pt x="564" y="1738"/>
                    <a:pt x="701" y="1662"/>
                  </a:cubicBezTo>
                  <a:cubicBezTo>
                    <a:pt x="854" y="1571"/>
                    <a:pt x="1128" y="1525"/>
                    <a:pt x="1509" y="1525"/>
                  </a:cubicBezTo>
                  <a:close/>
                  <a:moveTo>
                    <a:pt x="1204" y="1"/>
                  </a:moveTo>
                  <a:cubicBezTo>
                    <a:pt x="1052" y="1"/>
                    <a:pt x="900" y="16"/>
                    <a:pt x="732" y="62"/>
                  </a:cubicBezTo>
                  <a:cubicBezTo>
                    <a:pt x="564" y="92"/>
                    <a:pt x="397" y="138"/>
                    <a:pt x="214" y="199"/>
                  </a:cubicBezTo>
                  <a:lnTo>
                    <a:pt x="214" y="656"/>
                  </a:lnTo>
                  <a:cubicBezTo>
                    <a:pt x="366" y="565"/>
                    <a:pt x="518" y="504"/>
                    <a:pt x="671" y="473"/>
                  </a:cubicBezTo>
                  <a:cubicBezTo>
                    <a:pt x="839" y="427"/>
                    <a:pt x="991" y="412"/>
                    <a:pt x="1159" y="412"/>
                  </a:cubicBezTo>
                  <a:cubicBezTo>
                    <a:pt x="1418" y="412"/>
                    <a:pt x="1631" y="473"/>
                    <a:pt x="1768" y="595"/>
                  </a:cubicBezTo>
                  <a:cubicBezTo>
                    <a:pt x="1921" y="717"/>
                    <a:pt x="1997" y="885"/>
                    <a:pt x="1997" y="1098"/>
                  </a:cubicBezTo>
                  <a:lnTo>
                    <a:pt x="1997" y="1144"/>
                  </a:lnTo>
                  <a:lnTo>
                    <a:pt x="1311" y="1144"/>
                  </a:lnTo>
                  <a:cubicBezTo>
                    <a:pt x="884" y="1144"/>
                    <a:pt x="549" y="1235"/>
                    <a:pt x="336" y="1403"/>
                  </a:cubicBezTo>
                  <a:cubicBezTo>
                    <a:pt x="122" y="1571"/>
                    <a:pt x="0" y="1815"/>
                    <a:pt x="0" y="2135"/>
                  </a:cubicBezTo>
                  <a:cubicBezTo>
                    <a:pt x="0" y="2424"/>
                    <a:pt x="92" y="2653"/>
                    <a:pt x="275" y="2821"/>
                  </a:cubicBezTo>
                  <a:cubicBezTo>
                    <a:pt x="442" y="2988"/>
                    <a:pt x="686" y="3065"/>
                    <a:pt x="976" y="3065"/>
                  </a:cubicBezTo>
                  <a:cubicBezTo>
                    <a:pt x="1220" y="3065"/>
                    <a:pt x="1418" y="3019"/>
                    <a:pt x="1585" y="2943"/>
                  </a:cubicBezTo>
                  <a:cubicBezTo>
                    <a:pt x="1738" y="2851"/>
                    <a:pt x="1875" y="2729"/>
                    <a:pt x="1997" y="2546"/>
                  </a:cubicBezTo>
                  <a:lnTo>
                    <a:pt x="1997" y="2988"/>
                  </a:lnTo>
                  <a:lnTo>
                    <a:pt x="2470" y="2988"/>
                  </a:lnTo>
                  <a:lnTo>
                    <a:pt x="2470" y="1327"/>
                  </a:lnTo>
                  <a:cubicBezTo>
                    <a:pt x="2470" y="885"/>
                    <a:pt x="2363" y="549"/>
                    <a:pt x="2165" y="336"/>
                  </a:cubicBezTo>
                  <a:cubicBezTo>
                    <a:pt x="1951" y="107"/>
                    <a:pt x="1631" y="1"/>
                    <a:pt x="1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901375" y="1656500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8" y="1"/>
                  </a:moveTo>
                  <a:cubicBezTo>
                    <a:pt x="1220" y="1"/>
                    <a:pt x="1037" y="46"/>
                    <a:pt x="884" y="138"/>
                  </a:cubicBezTo>
                  <a:cubicBezTo>
                    <a:pt x="732" y="214"/>
                    <a:pt x="595" y="351"/>
                    <a:pt x="473" y="519"/>
                  </a:cubicBezTo>
                  <a:lnTo>
                    <a:pt x="473" y="77"/>
                  </a:lnTo>
                  <a:lnTo>
                    <a:pt x="0" y="77"/>
                  </a:lnTo>
                  <a:lnTo>
                    <a:pt x="0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52"/>
                    <a:pt x="549" y="839"/>
                    <a:pt x="701" y="671"/>
                  </a:cubicBezTo>
                  <a:cubicBezTo>
                    <a:pt x="854" y="504"/>
                    <a:pt x="1052" y="412"/>
                    <a:pt x="1311" y="412"/>
                  </a:cubicBezTo>
                  <a:cubicBezTo>
                    <a:pt x="1524" y="412"/>
                    <a:pt x="1692" y="488"/>
                    <a:pt x="1799" y="626"/>
                  </a:cubicBezTo>
                  <a:cubicBezTo>
                    <a:pt x="1906" y="763"/>
                    <a:pt x="1951" y="976"/>
                    <a:pt x="1951" y="1251"/>
                  </a:cubicBezTo>
                  <a:lnTo>
                    <a:pt x="1951" y="2988"/>
                  </a:lnTo>
                  <a:lnTo>
                    <a:pt x="2439" y="2988"/>
                  </a:lnTo>
                  <a:lnTo>
                    <a:pt x="2439" y="1235"/>
                  </a:lnTo>
                  <a:cubicBezTo>
                    <a:pt x="2439" y="824"/>
                    <a:pt x="2348" y="519"/>
                    <a:pt x="2180" y="321"/>
                  </a:cubicBezTo>
                  <a:cubicBezTo>
                    <a:pt x="2012" y="107"/>
                    <a:pt x="1753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986350" y="1629825"/>
              <a:ext cx="11825" cy="101400"/>
            </a:xfrm>
            <a:custGeom>
              <a:avLst/>
              <a:gdLst/>
              <a:ahLst/>
              <a:cxnLst/>
              <a:rect l="l" t="t" r="r" b="b"/>
              <a:pathLst>
                <a:path w="473" h="4056" extrusionOk="0">
                  <a:moveTo>
                    <a:pt x="0" y="1"/>
                  </a:moveTo>
                  <a:lnTo>
                    <a:pt x="0" y="610"/>
                  </a:lnTo>
                  <a:lnTo>
                    <a:pt x="473" y="610"/>
                  </a:lnTo>
                  <a:lnTo>
                    <a:pt x="473" y="1"/>
                  </a:lnTo>
                  <a:close/>
                  <a:moveTo>
                    <a:pt x="0" y="1144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1022925" y="1656500"/>
              <a:ext cx="61000" cy="74725"/>
            </a:xfrm>
            <a:custGeom>
              <a:avLst/>
              <a:gdLst/>
              <a:ahLst/>
              <a:cxnLst/>
              <a:rect l="l" t="t" r="r" b="b"/>
              <a:pathLst>
                <a:path w="2440" h="2989" extrusionOk="0">
                  <a:moveTo>
                    <a:pt x="1418" y="1"/>
                  </a:moveTo>
                  <a:cubicBezTo>
                    <a:pt x="1220" y="1"/>
                    <a:pt x="1037" y="46"/>
                    <a:pt x="885" y="138"/>
                  </a:cubicBezTo>
                  <a:cubicBezTo>
                    <a:pt x="732" y="214"/>
                    <a:pt x="595" y="351"/>
                    <a:pt x="473" y="519"/>
                  </a:cubicBezTo>
                  <a:lnTo>
                    <a:pt x="473" y="77"/>
                  </a:lnTo>
                  <a:lnTo>
                    <a:pt x="1" y="77"/>
                  </a:lnTo>
                  <a:lnTo>
                    <a:pt x="1" y="2988"/>
                  </a:lnTo>
                  <a:lnTo>
                    <a:pt x="473" y="2988"/>
                  </a:lnTo>
                  <a:lnTo>
                    <a:pt x="473" y="1342"/>
                  </a:lnTo>
                  <a:cubicBezTo>
                    <a:pt x="473" y="1052"/>
                    <a:pt x="550" y="839"/>
                    <a:pt x="702" y="671"/>
                  </a:cubicBezTo>
                  <a:cubicBezTo>
                    <a:pt x="854" y="504"/>
                    <a:pt x="1053" y="412"/>
                    <a:pt x="1312" y="412"/>
                  </a:cubicBezTo>
                  <a:cubicBezTo>
                    <a:pt x="1525" y="412"/>
                    <a:pt x="1693" y="488"/>
                    <a:pt x="1799" y="626"/>
                  </a:cubicBezTo>
                  <a:cubicBezTo>
                    <a:pt x="1906" y="763"/>
                    <a:pt x="1967" y="976"/>
                    <a:pt x="1967" y="1251"/>
                  </a:cubicBezTo>
                  <a:lnTo>
                    <a:pt x="1967" y="2988"/>
                  </a:lnTo>
                  <a:lnTo>
                    <a:pt x="2440" y="2988"/>
                  </a:lnTo>
                  <a:lnTo>
                    <a:pt x="2440" y="1235"/>
                  </a:lnTo>
                  <a:cubicBezTo>
                    <a:pt x="2440" y="824"/>
                    <a:pt x="2348" y="519"/>
                    <a:pt x="2181" y="321"/>
                  </a:cubicBezTo>
                  <a:cubicBezTo>
                    <a:pt x="2013" y="107"/>
                    <a:pt x="1754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1102575" y="1656500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3" y="412"/>
                  </a:moveTo>
                  <a:cubicBezTo>
                    <a:pt x="1677" y="412"/>
                    <a:pt x="1860" y="488"/>
                    <a:pt x="1997" y="641"/>
                  </a:cubicBezTo>
                  <a:cubicBezTo>
                    <a:pt x="2150" y="793"/>
                    <a:pt x="2226" y="1007"/>
                    <a:pt x="2226" y="1266"/>
                  </a:cubicBezTo>
                  <a:lnTo>
                    <a:pt x="519" y="1281"/>
                  </a:lnTo>
                  <a:cubicBezTo>
                    <a:pt x="534" y="1007"/>
                    <a:pt x="626" y="793"/>
                    <a:pt x="793" y="641"/>
                  </a:cubicBezTo>
                  <a:cubicBezTo>
                    <a:pt x="961" y="488"/>
                    <a:pt x="1174" y="412"/>
                    <a:pt x="1433" y="412"/>
                  </a:cubicBezTo>
                  <a:close/>
                  <a:moveTo>
                    <a:pt x="1433" y="1"/>
                  </a:moveTo>
                  <a:cubicBezTo>
                    <a:pt x="991" y="1"/>
                    <a:pt x="641" y="138"/>
                    <a:pt x="382" y="427"/>
                  </a:cubicBezTo>
                  <a:cubicBezTo>
                    <a:pt x="123" y="702"/>
                    <a:pt x="1" y="1083"/>
                    <a:pt x="1" y="1555"/>
                  </a:cubicBezTo>
                  <a:cubicBezTo>
                    <a:pt x="1" y="2028"/>
                    <a:pt x="138" y="2394"/>
                    <a:pt x="412" y="2653"/>
                  </a:cubicBezTo>
                  <a:cubicBezTo>
                    <a:pt x="687" y="2927"/>
                    <a:pt x="1052" y="3065"/>
                    <a:pt x="1510" y="3065"/>
                  </a:cubicBezTo>
                  <a:cubicBezTo>
                    <a:pt x="1693" y="3065"/>
                    <a:pt x="1891" y="3049"/>
                    <a:pt x="2058" y="3004"/>
                  </a:cubicBezTo>
                  <a:cubicBezTo>
                    <a:pt x="2241" y="2973"/>
                    <a:pt x="2424" y="2912"/>
                    <a:pt x="2592" y="2836"/>
                  </a:cubicBezTo>
                  <a:lnTo>
                    <a:pt x="2592" y="2394"/>
                  </a:lnTo>
                  <a:cubicBezTo>
                    <a:pt x="2424" y="2485"/>
                    <a:pt x="2257" y="2546"/>
                    <a:pt x="2074" y="2592"/>
                  </a:cubicBezTo>
                  <a:cubicBezTo>
                    <a:pt x="1906" y="2638"/>
                    <a:pt x="1723" y="2653"/>
                    <a:pt x="1540" y="2653"/>
                  </a:cubicBezTo>
                  <a:cubicBezTo>
                    <a:pt x="1220" y="2653"/>
                    <a:pt x="976" y="2577"/>
                    <a:pt x="793" y="2409"/>
                  </a:cubicBezTo>
                  <a:cubicBezTo>
                    <a:pt x="626" y="2226"/>
                    <a:pt x="519" y="1982"/>
                    <a:pt x="504" y="1647"/>
                  </a:cubicBezTo>
                  <a:lnTo>
                    <a:pt x="2699" y="1647"/>
                  </a:lnTo>
                  <a:lnTo>
                    <a:pt x="2699" y="1418"/>
                  </a:lnTo>
                  <a:cubicBezTo>
                    <a:pt x="2699" y="976"/>
                    <a:pt x="2592" y="641"/>
                    <a:pt x="2363" y="382"/>
                  </a:cubicBezTo>
                  <a:cubicBezTo>
                    <a:pt x="2135" y="123"/>
                    <a:pt x="1830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1705450" y="1588300"/>
              <a:ext cx="159325" cy="190550"/>
            </a:xfrm>
            <a:custGeom>
              <a:avLst/>
              <a:gdLst/>
              <a:ahLst/>
              <a:cxnLst/>
              <a:rect l="l" t="t" r="r" b="b"/>
              <a:pathLst>
                <a:path w="6373" h="7622" extrusionOk="0">
                  <a:moveTo>
                    <a:pt x="0" y="0"/>
                  </a:moveTo>
                  <a:lnTo>
                    <a:pt x="6372" y="0"/>
                  </a:lnTo>
                  <a:lnTo>
                    <a:pt x="6372" y="7622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D4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1729450" y="1627150"/>
              <a:ext cx="111300" cy="112825"/>
            </a:xfrm>
            <a:custGeom>
              <a:avLst/>
              <a:gdLst/>
              <a:ahLst/>
              <a:cxnLst/>
              <a:rect l="l" t="t" r="r" b="b"/>
              <a:pathLst>
                <a:path w="4452" h="4513" extrusionOk="0">
                  <a:moveTo>
                    <a:pt x="2364" y="1"/>
                  </a:moveTo>
                  <a:cubicBezTo>
                    <a:pt x="1860" y="1"/>
                    <a:pt x="1464" y="62"/>
                    <a:pt x="1159" y="214"/>
                  </a:cubicBezTo>
                  <a:cubicBezTo>
                    <a:pt x="778" y="397"/>
                    <a:pt x="504" y="656"/>
                    <a:pt x="306" y="1007"/>
                  </a:cubicBezTo>
                  <a:cubicBezTo>
                    <a:pt x="108" y="1358"/>
                    <a:pt x="1" y="1784"/>
                    <a:pt x="1" y="2257"/>
                  </a:cubicBezTo>
                  <a:cubicBezTo>
                    <a:pt x="1" y="2714"/>
                    <a:pt x="92" y="3111"/>
                    <a:pt x="275" y="3461"/>
                  </a:cubicBezTo>
                  <a:cubicBezTo>
                    <a:pt x="458" y="3812"/>
                    <a:pt x="702" y="4071"/>
                    <a:pt x="1037" y="4254"/>
                  </a:cubicBezTo>
                  <a:cubicBezTo>
                    <a:pt x="1357" y="4421"/>
                    <a:pt x="1784" y="4513"/>
                    <a:pt x="2303" y="4513"/>
                  </a:cubicBezTo>
                  <a:cubicBezTo>
                    <a:pt x="2729" y="4513"/>
                    <a:pt x="3080" y="4467"/>
                    <a:pt x="3400" y="4361"/>
                  </a:cubicBezTo>
                  <a:cubicBezTo>
                    <a:pt x="3705" y="4269"/>
                    <a:pt x="4056" y="4086"/>
                    <a:pt x="4452" y="3812"/>
                  </a:cubicBezTo>
                  <a:lnTo>
                    <a:pt x="4452" y="1952"/>
                  </a:lnTo>
                  <a:lnTo>
                    <a:pt x="2364" y="1952"/>
                  </a:lnTo>
                  <a:lnTo>
                    <a:pt x="2364" y="2851"/>
                  </a:lnTo>
                  <a:lnTo>
                    <a:pt x="3263" y="2851"/>
                  </a:lnTo>
                  <a:lnTo>
                    <a:pt x="3263" y="3263"/>
                  </a:lnTo>
                  <a:cubicBezTo>
                    <a:pt x="3095" y="3370"/>
                    <a:pt x="2943" y="3446"/>
                    <a:pt x="2806" y="3492"/>
                  </a:cubicBezTo>
                  <a:cubicBezTo>
                    <a:pt x="2668" y="3537"/>
                    <a:pt x="2516" y="3553"/>
                    <a:pt x="2364" y="3553"/>
                  </a:cubicBezTo>
                  <a:cubicBezTo>
                    <a:pt x="2043" y="3553"/>
                    <a:pt x="1800" y="3461"/>
                    <a:pt x="1617" y="3248"/>
                  </a:cubicBezTo>
                  <a:cubicBezTo>
                    <a:pt x="1449" y="3050"/>
                    <a:pt x="1357" y="2714"/>
                    <a:pt x="1357" y="2242"/>
                  </a:cubicBezTo>
                  <a:cubicBezTo>
                    <a:pt x="1357" y="1800"/>
                    <a:pt x="1449" y="1464"/>
                    <a:pt x="1617" y="1266"/>
                  </a:cubicBezTo>
                  <a:cubicBezTo>
                    <a:pt x="1800" y="1053"/>
                    <a:pt x="2028" y="961"/>
                    <a:pt x="2333" y="961"/>
                  </a:cubicBezTo>
                  <a:cubicBezTo>
                    <a:pt x="2531" y="961"/>
                    <a:pt x="2684" y="1007"/>
                    <a:pt x="2821" y="1083"/>
                  </a:cubicBezTo>
                  <a:cubicBezTo>
                    <a:pt x="2943" y="1175"/>
                    <a:pt x="3034" y="1297"/>
                    <a:pt x="3095" y="1464"/>
                  </a:cubicBezTo>
                  <a:lnTo>
                    <a:pt x="4391" y="1236"/>
                  </a:lnTo>
                  <a:cubicBezTo>
                    <a:pt x="4315" y="946"/>
                    <a:pt x="4193" y="717"/>
                    <a:pt x="4040" y="534"/>
                  </a:cubicBezTo>
                  <a:cubicBezTo>
                    <a:pt x="3873" y="352"/>
                    <a:pt x="3674" y="214"/>
                    <a:pt x="3446" y="123"/>
                  </a:cubicBezTo>
                  <a:cubicBezTo>
                    <a:pt x="3202" y="47"/>
                    <a:pt x="2836" y="1"/>
                    <a:pt x="2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1050375" y="2956000"/>
              <a:ext cx="520200" cy="364350"/>
            </a:xfrm>
            <a:custGeom>
              <a:avLst/>
              <a:gdLst/>
              <a:ahLst/>
              <a:cxnLst/>
              <a:rect l="l" t="t" r="r" b="b"/>
              <a:pathLst>
                <a:path w="20808" h="14574" extrusionOk="0">
                  <a:moveTo>
                    <a:pt x="12683" y="0"/>
                  </a:moveTo>
                  <a:lnTo>
                    <a:pt x="8338" y="4695"/>
                  </a:lnTo>
                  <a:lnTo>
                    <a:pt x="2119" y="4695"/>
                  </a:lnTo>
                  <a:lnTo>
                    <a:pt x="0" y="10808"/>
                  </a:lnTo>
                  <a:lnTo>
                    <a:pt x="5198" y="14573"/>
                  </a:lnTo>
                  <a:lnTo>
                    <a:pt x="10335" y="10747"/>
                  </a:lnTo>
                  <a:lnTo>
                    <a:pt x="16417" y="12271"/>
                  </a:lnTo>
                  <a:lnTo>
                    <a:pt x="20807" y="7546"/>
                  </a:lnTo>
                  <a:lnTo>
                    <a:pt x="18978" y="1570"/>
                  </a:lnTo>
                  <a:lnTo>
                    <a:pt x="12683" y="0"/>
                  </a:lnTo>
                  <a:close/>
                </a:path>
              </a:pathLst>
            </a:custGeom>
            <a:solidFill>
              <a:srgbClr val="FFE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1150975" y="32890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36" y="2729"/>
                  </a:lnTo>
                  <a:lnTo>
                    <a:pt x="336" y="579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1151350" y="3369100"/>
              <a:ext cx="53375" cy="68225"/>
            </a:xfrm>
            <a:custGeom>
              <a:avLst/>
              <a:gdLst/>
              <a:ahLst/>
              <a:cxnLst/>
              <a:rect l="l" t="t" r="r" b="b"/>
              <a:pathLst>
                <a:path w="2135" h="2729" extrusionOk="0">
                  <a:moveTo>
                    <a:pt x="1" y="0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1448"/>
                  </a:lnTo>
                  <a:lnTo>
                    <a:pt x="1769" y="1448"/>
                  </a:lnTo>
                  <a:lnTo>
                    <a:pt x="1769" y="2729"/>
                  </a:lnTo>
                  <a:lnTo>
                    <a:pt x="2135" y="2729"/>
                  </a:lnTo>
                  <a:lnTo>
                    <a:pt x="2135" y="0"/>
                  </a:lnTo>
                  <a:lnTo>
                    <a:pt x="1769" y="0"/>
                  </a:lnTo>
                  <a:lnTo>
                    <a:pt x="1769" y="1113"/>
                  </a:lnTo>
                  <a:lnTo>
                    <a:pt x="351" y="111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1070950" y="304327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36" y="2729"/>
                  </a:lnTo>
                  <a:lnTo>
                    <a:pt x="336" y="579"/>
                  </a:lnTo>
                  <a:lnTo>
                    <a:pt x="1769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799" y="0"/>
                  </a:lnTo>
                  <a:lnTo>
                    <a:pt x="1799" y="213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1495100" y="2961725"/>
              <a:ext cx="53750" cy="68225"/>
            </a:xfrm>
            <a:custGeom>
              <a:avLst/>
              <a:gdLst/>
              <a:ahLst/>
              <a:cxnLst/>
              <a:rect l="l" t="t" r="r" b="b"/>
              <a:pathLst>
                <a:path w="2150" h="2729" extrusionOk="0">
                  <a:moveTo>
                    <a:pt x="0" y="0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0"/>
                  </a:lnTo>
                  <a:lnTo>
                    <a:pt x="1814" y="0"/>
                  </a:lnTo>
                  <a:lnTo>
                    <a:pt x="1814" y="21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1433750" y="3230375"/>
              <a:ext cx="53750" cy="68250"/>
            </a:xfrm>
            <a:custGeom>
              <a:avLst/>
              <a:gdLst/>
              <a:ahLst/>
              <a:cxnLst/>
              <a:rect l="l" t="t" r="r" b="b"/>
              <a:pathLst>
                <a:path w="2150" h="2730" extrusionOk="0">
                  <a:moveTo>
                    <a:pt x="0" y="1"/>
                  </a:moveTo>
                  <a:lnTo>
                    <a:pt x="0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3" y="2729"/>
                  </a:lnTo>
                  <a:lnTo>
                    <a:pt x="2149" y="2729"/>
                  </a:lnTo>
                  <a:lnTo>
                    <a:pt x="2149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1292350" y="2773075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51" y="2729"/>
                  </a:lnTo>
                  <a:lnTo>
                    <a:pt x="351" y="595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99" y="1"/>
                  </a:lnTo>
                  <a:lnTo>
                    <a:pt x="1799" y="215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1182600" y="2773075"/>
              <a:ext cx="53775" cy="68250"/>
            </a:xfrm>
            <a:custGeom>
              <a:avLst/>
              <a:gdLst/>
              <a:ahLst/>
              <a:cxnLst/>
              <a:rect l="l" t="t" r="r" b="b"/>
              <a:pathLst>
                <a:path w="2151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367" y="2729"/>
                  </a:lnTo>
                  <a:lnTo>
                    <a:pt x="367" y="1449"/>
                  </a:lnTo>
                  <a:lnTo>
                    <a:pt x="1784" y="1449"/>
                  </a:lnTo>
                  <a:lnTo>
                    <a:pt x="1784" y="2729"/>
                  </a:lnTo>
                  <a:lnTo>
                    <a:pt x="2150" y="2729"/>
                  </a:lnTo>
                  <a:lnTo>
                    <a:pt x="2150" y="1"/>
                  </a:lnTo>
                  <a:lnTo>
                    <a:pt x="1784" y="1"/>
                  </a:lnTo>
                  <a:lnTo>
                    <a:pt x="1784" y="1129"/>
                  </a:lnTo>
                  <a:lnTo>
                    <a:pt x="367" y="1129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1247000" y="2813850"/>
              <a:ext cx="33950" cy="51475"/>
            </a:xfrm>
            <a:custGeom>
              <a:avLst/>
              <a:gdLst/>
              <a:ahLst/>
              <a:cxnLst/>
              <a:rect l="l" t="t" r="r" b="b"/>
              <a:pathLst>
                <a:path w="1358" h="2059" extrusionOk="0">
                  <a:moveTo>
                    <a:pt x="717" y="1"/>
                  </a:moveTo>
                  <a:cubicBezTo>
                    <a:pt x="519" y="1"/>
                    <a:pt x="367" y="46"/>
                    <a:pt x="260" y="153"/>
                  </a:cubicBezTo>
                  <a:cubicBezTo>
                    <a:pt x="138" y="245"/>
                    <a:pt x="77" y="397"/>
                    <a:pt x="62" y="595"/>
                  </a:cubicBezTo>
                  <a:lnTo>
                    <a:pt x="321" y="610"/>
                  </a:lnTo>
                  <a:cubicBezTo>
                    <a:pt x="321" y="488"/>
                    <a:pt x="351" y="382"/>
                    <a:pt x="428" y="321"/>
                  </a:cubicBezTo>
                  <a:cubicBezTo>
                    <a:pt x="504" y="245"/>
                    <a:pt x="595" y="214"/>
                    <a:pt x="717" y="214"/>
                  </a:cubicBezTo>
                  <a:cubicBezTo>
                    <a:pt x="824" y="214"/>
                    <a:pt x="915" y="245"/>
                    <a:pt x="992" y="306"/>
                  </a:cubicBezTo>
                  <a:cubicBezTo>
                    <a:pt x="1068" y="382"/>
                    <a:pt x="1098" y="458"/>
                    <a:pt x="1098" y="565"/>
                  </a:cubicBezTo>
                  <a:cubicBezTo>
                    <a:pt x="1098" y="656"/>
                    <a:pt x="1068" y="763"/>
                    <a:pt x="976" y="870"/>
                  </a:cubicBezTo>
                  <a:cubicBezTo>
                    <a:pt x="900" y="976"/>
                    <a:pt x="748" y="1113"/>
                    <a:pt x="534" y="1296"/>
                  </a:cubicBezTo>
                  <a:cubicBezTo>
                    <a:pt x="382" y="1418"/>
                    <a:pt x="275" y="1525"/>
                    <a:pt x="199" y="1601"/>
                  </a:cubicBezTo>
                  <a:cubicBezTo>
                    <a:pt x="123" y="1693"/>
                    <a:pt x="77" y="1784"/>
                    <a:pt x="31" y="1876"/>
                  </a:cubicBezTo>
                  <a:cubicBezTo>
                    <a:pt x="16" y="1937"/>
                    <a:pt x="1" y="1998"/>
                    <a:pt x="16" y="2058"/>
                  </a:cubicBezTo>
                  <a:lnTo>
                    <a:pt x="1357" y="2058"/>
                  </a:lnTo>
                  <a:lnTo>
                    <a:pt x="1357" y="1815"/>
                  </a:lnTo>
                  <a:lnTo>
                    <a:pt x="351" y="1815"/>
                  </a:lnTo>
                  <a:cubicBezTo>
                    <a:pt x="382" y="1769"/>
                    <a:pt x="428" y="1723"/>
                    <a:pt x="458" y="1677"/>
                  </a:cubicBezTo>
                  <a:cubicBezTo>
                    <a:pt x="504" y="1632"/>
                    <a:pt x="611" y="1540"/>
                    <a:pt x="748" y="1418"/>
                  </a:cubicBezTo>
                  <a:cubicBezTo>
                    <a:pt x="931" y="1266"/>
                    <a:pt x="1068" y="1144"/>
                    <a:pt x="1144" y="1052"/>
                  </a:cubicBezTo>
                  <a:cubicBezTo>
                    <a:pt x="1220" y="976"/>
                    <a:pt x="1281" y="885"/>
                    <a:pt x="1312" y="809"/>
                  </a:cubicBezTo>
                  <a:cubicBezTo>
                    <a:pt x="1342" y="732"/>
                    <a:pt x="1357" y="656"/>
                    <a:pt x="1357" y="565"/>
                  </a:cubicBezTo>
                  <a:cubicBezTo>
                    <a:pt x="1357" y="412"/>
                    <a:pt x="1297" y="275"/>
                    <a:pt x="1190" y="168"/>
                  </a:cubicBezTo>
                  <a:cubicBezTo>
                    <a:pt x="1068" y="46"/>
                    <a:pt x="915" y="1"/>
                    <a:pt x="7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1049225" y="3227325"/>
              <a:ext cx="84250" cy="59850"/>
            </a:xfrm>
            <a:custGeom>
              <a:avLst/>
              <a:gdLst/>
              <a:ahLst/>
              <a:cxnLst/>
              <a:rect l="l" t="t" r="r" b="b"/>
              <a:pathLst>
                <a:path w="3370" h="2394" fill="none" extrusionOk="0">
                  <a:moveTo>
                    <a:pt x="3369" y="2394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1049225" y="3124425"/>
              <a:ext cx="32800" cy="102925"/>
            </a:xfrm>
            <a:custGeom>
              <a:avLst/>
              <a:gdLst/>
              <a:ahLst/>
              <a:cxnLst/>
              <a:rect l="l" t="t" r="r" b="b"/>
              <a:pathLst>
                <a:path w="1312" h="4117" fill="none" extrusionOk="0">
                  <a:moveTo>
                    <a:pt x="1311" y="1"/>
                  </a:moveTo>
                  <a:lnTo>
                    <a:pt x="1" y="411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1077800" y="3124425"/>
              <a:ext cx="28625" cy="88450"/>
            </a:xfrm>
            <a:custGeom>
              <a:avLst/>
              <a:gdLst/>
              <a:ahLst/>
              <a:cxnLst/>
              <a:rect l="l" t="t" r="r" b="b"/>
              <a:pathLst>
                <a:path w="1145" h="3538" fill="none" extrusionOk="0">
                  <a:moveTo>
                    <a:pt x="1144" y="1"/>
                  </a:moveTo>
                  <a:lnTo>
                    <a:pt x="1" y="3537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1223750" y="3225800"/>
              <a:ext cx="84250" cy="61375"/>
            </a:xfrm>
            <a:custGeom>
              <a:avLst/>
              <a:gdLst/>
              <a:ahLst/>
              <a:cxnLst/>
              <a:rect l="l" t="t" r="r" b="b"/>
              <a:pathLst>
                <a:path w="3370" h="2455" fill="none" extrusionOk="0">
                  <a:moveTo>
                    <a:pt x="3370" y="1"/>
                  </a:moveTo>
                  <a:lnTo>
                    <a:pt x="1" y="2455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1143725" y="3074125"/>
              <a:ext cx="114350" cy="25"/>
            </a:xfrm>
            <a:custGeom>
              <a:avLst/>
              <a:gdLst/>
              <a:ahLst/>
              <a:cxnLst/>
              <a:rect l="l" t="t" r="r" b="b"/>
              <a:pathLst>
                <a:path w="4574" h="1" fill="none" extrusionOk="0">
                  <a:moveTo>
                    <a:pt x="4574" y="1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1538150" y="3042875"/>
              <a:ext cx="31275" cy="102925"/>
            </a:xfrm>
            <a:custGeom>
              <a:avLst/>
              <a:gdLst/>
              <a:ahLst/>
              <a:cxnLst/>
              <a:rect l="l" t="t" r="r" b="b"/>
              <a:pathLst>
                <a:path w="1251" h="4117" fill="none" extrusionOk="0">
                  <a:moveTo>
                    <a:pt x="1251" y="4117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1366675" y="2957150"/>
              <a:ext cx="111300" cy="25550"/>
            </a:xfrm>
            <a:custGeom>
              <a:avLst/>
              <a:gdLst/>
              <a:ahLst/>
              <a:cxnLst/>
              <a:rect l="l" t="t" r="r" b="b"/>
              <a:pathLst>
                <a:path w="4452" h="1022" fill="none" extrusionOk="0">
                  <a:moveTo>
                    <a:pt x="0" y="0"/>
                  </a:moveTo>
                  <a:lnTo>
                    <a:pt x="4451" y="102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1376575" y="2982675"/>
              <a:ext cx="101400" cy="24425"/>
            </a:xfrm>
            <a:custGeom>
              <a:avLst/>
              <a:gdLst/>
              <a:ahLst/>
              <a:cxnLst/>
              <a:rect l="l" t="t" r="r" b="b"/>
              <a:pathLst>
                <a:path w="4056" h="977" fill="none" extrusionOk="0">
                  <a:moveTo>
                    <a:pt x="1" y="0"/>
                  </a:moveTo>
                  <a:lnTo>
                    <a:pt x="4055" y="976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1506525" y="3145775"/>
              <a:ext cx="62900" cy="67100"/>
            </a:xfrm>
            <a:custGeom>
              <a:avLst/>
              <a:gdLst/>
              <a:ahLst/>
              <a:cxnLst/>
              <a:rect l="l" t="t" r="r" b="b"/>
              <a:pathLst>
                <a:path w="2516" h="2684" fill="none" extrusionOk="0">
                  <a:moveTo>
                    <a:pt x="0" y="2683"/>
                  </a:moveTo>
                  <a:lnTo>
                    <a:pt x="2516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1476425" y="3141575"/>
              <a:ext cx="65950" cy="69775"/>
            </a:xfrm>
            <a:custGeom>
              <a:avLst/>
              <a:gdLst/>
              <a:ahLst/>
              <a:cxnLst/>
              <a:rect l="l" t="t" r="r" b="b"/>
              <a:pathLst>
                <a:path w="2638" h="2791" fill="none" extrusionOk="0">
                  <a:moveTo>
                    <a:pt x="0" y="2790"/>
                  </a:moveTo>
                  <a:lnTo>
                    <a:pt x="2637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258050" y="2957150"/>
              <a:ext cx="108650" cy="117000"/>
            </a:xfrm>
            <a:custGeom>
              <a:avLst/>
              <a:gdLst/>
              <a:ahLst/>
              <a:cxnLst/>
              <a:rect l="l" t="t" r="r" b="b"/>
              <a:pathLst>
                <a:path w="4346" h="4680" fill="none" extrusionOk="0">
                  <a:moveTo>
                    <a:pt x="1" y="4680"/>
                  </a:moveTo>
                  <a:lnTo>
                    <a:pt x="4345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307975" y="3225800"/>
              <a:ext cx="108650" cy="25550"/>
            </a:xfrm>
            <a:custGeom>
              <a:avLst/>
              <a:gdLst/>
              <a:ahLst/>
              <a:cxnLst/>
              <a:rect l="l" t="t" r="r" b="b"/>
              <a:pathLst>
                <a:path w="4346" h="1022" fill="none" extrusionOk="0">
                  <a:moveTo>
                    <a:pt x="1" y="1"/>
                  </a:moveTo>
                  <a:lnTo>
                    <a:pt x="4345" y="1022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1258050" y="3074125"/>
              <a:ext cx="49950" cy="151700"/>
            </a:xfrm>
            <a:custGeom>
              <a:avLst/>
              <a:gdLst/>
              <a:ahLst/>
              <a:cxnLst/>
              <a:rect l="l" t="t" r="r" b="b"/>
              <a:pathLst>
                <a:path w="1998" h="6068" fill="none" extrusionOk="0">
                  <a:moveTo>
                    <a:pt x="1998" y="6068"/>
                  </a:moveTo>
                  <a:lnTo>
                    <a:pt x="1" y="1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285125" y="3082900"/>
              <a:ext cx="40025" cy="122725"/>
            </a:xfrm>
            <a:custGeom>
              <a:avLst/>
              <a:gdLst/>
              <a:ahLst/>
              <a:cxnLst/>
              <a:rect l="l" t="t" r="r" b="b"/>
              <a:pathLst>
                <a:path w="1601" h="4909" fill="none" extrusionOk="0">
                  <a:moveTo>
                    <a:pt x="1601" y="4909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335050" y="2854250"/>
              <a:ext cx="31650" cy="102925"/>
            </a:xfrm>
            <a:custGeom>
              <a:avLst/>
              <a:gdLst/>
              <a:ahLst/>
              <a:cxnLst/>
              <a:rect l="l" t="t" r="r" b="b"/>
              <a:pathLst>
                <a:path w="1266" h="4117" fill="none" extrusionOk="0">
                  <a:moveTo>
                    <a:pt x="1265" y="4116"/>
                  </a:moveTo>
                  <a:lnTo>
                    <a:pt x="0" y="0"/>
                  </a:lnTo>
                </a:path>
              </a:pathLst>
            </a:custGeom>
            <a:noFill/>
            <a:ln w="7250" cap="rnd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627750" y="2627500"/>
              <a:ext cx="89200" cy="97575"/>
            </a:xfrm>
            <a:custGeom>
              <a:avLst/>
              <a:gdLst/>
              <a:ahLst/>
              <a:cxnLst/>
              <a:rect l="l" t="t" r="r" b="b"/>
              <a:pathLst>
                <a:path w="3568" h="3903" extrusionOk="0">
                  <a:moveTo>
                    <a:pt x="1784" y="519"/>
                  </a:moveTo>
                  <a:lnTo>
                    <a:pt x="2500" y="2455"/>
                  </a:lnTo>
                  <a:lnTo>
                    <a:pt x="1068" y="2455"/>
                  </a:lnTo>
                  <a:lnTo>
                    <a:pt x="1784" y="519"/>
                  </a:lnTo>
                  <a:close/>
                  <a:moveTo>
                    <a:pt x="1494" y="1"/>
                  </a:moveTo>
                  <a:lnTo>
                    <a:pt x="0" y="3903"/>
                  </a:lnTo>
                  <a:lnTo>
                    <a:pt x="564" y="3903"/>
                  </a:lnTo>
                  <a:lnTo>
                    <a:pt x="915" y="2897"/>
                  </a:lnTo>
                  <a:lnTo>
                    <a:pt x="2668" y="2897"/>
                  </a:lnTo>
                  <a:lnTo>
                    <a:pt x="3019" y="3903"/>
                  </a:lnTo>
                  <a:lnTo>
                    <a:pt x="3567" y="390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723025" y="2623700"/>
              <a:ext cx="65175" cy="103300"/>
            </a:xfrm>
            <a:custGeom>
              <a:avLst/>
              <a:gdLst/>
              <a:ahLst/>
              <a:cxnLst/>
              <a:rect l="l" t="t" r="r" b="b"/>
              <a:pathLst>
                <a:path w="2607" h="4132" extrusionOk="0">
                  <a:moveTo>
                    <a:pt x="1311" y="1464"/>
                  </a:moveTo>
                  <a:cubicBezTo>
                    <a:pt x="1570" y="1464"/>
                    <a:pt x="1769" y="1555"/>
                    <a:pt x="1906" y="1768"/>
                  </a:cubicBezTo>
                  <a:cubicBezTo>
                    <a:pt x="2058" y="1967"/>
                    <a:pt x="2134" y="2241"/>
                    <a:pt x="2134" y="2592"/>
                  </a:cubicBezTo>
                  <a:cubicBezTo>
                    <a:pt x="2134" y="2942"/>
                    <a:pt x="2058" y="3217"/>
                    <a:pt x="1906" y="3430"/>
                  </a:cubicBezTo>
                  <a:cubicBezTo>
                    <a:pt x="1769" y="3628"/>
                    <a:pt x="1570" y="3720"/>
                    <a:pt x="1311" y="3720"/>
                  </a:cubicBezTo>
                  <a:cubicBezTo>
                    <a:pt x="1052" y="3720"/>
                    <a:pt x="854" y="3628"/>
                    <a:pt x="717" y="3430"/>
                  </a:cubicBezTo>
                  <a:cubicBezTo>
                    <a:pt x="564" y="3217"/>
                    <a:pt x="488" y="2942"/>
                    <a:pt x="488" y="2592"/>
                  </a:cubicBezTo>
                  <a:cubicBezTo>
                    <a:pt x="488" y="2241"/>
                    <a:pt x="564" y="1967"/>
                    <a:pt x="717" y="1768"/>
                  </a:cubicBezTo>
                  <a:cubicBezTo>
                    <a:pt x="854" y="1555"/>
                    <a:pt x="1052" y="1464"/>
                    <a:pt x="1311" y="1464"/>
                  </a:cubicBezTo>
                  <a:close/>
                  <a:moveTo>
                    <a:pt x="2134" y="0"/>
                  </a:moveTo>
                  <a:lnTo>
                    <a:pt x="2134" y="1570"/>
                  </a:lnTo>
                  <a:cubicBezTo>
                    <a:pt x="2028" y="1403"/>
                    <a:pt x="1906" y="1265"/>
                    <a:pt x="1753" y="1189"/>
                  </a:cubicBezTo>
                  <a:cubicBezTo>
                    <a:pt x="1586" y="1098"/>
                    <a:pt x="1403" y="1067"/>
                    <a:pt x="1189" y="1067"/>
                  </a:cubicBezTo>
                  <a:cubicBezTo>
                    <a:pt x="839" y="1067"/>
                    <a:pt x="549" y="1204"/>
                    <a:pt x="336" y="1479"/>
                  </a:cubicBezTo>
                  <a:cubicBezTo>
                    <a:pt x="107" y="1768"/>
                    <a:pt x="0" y="2134"/>
                    <a:pt x="0" y="2592"/>
                  </a:cubicBezTo>
                  <a:cubicBezTo>
                    <a:pt x="0" y="3049"/>
                    <a:pt x="107" y="3415"/>
                    <a:pt x="336" y="3704"/>
                  </a:cubicBezTo>
                  <a:cubicBezTo>
                    <a:pt x="549" y="3979"/>
                    <a:pt x="839" y="4131"/>
                    <a:pt x="1189" y="4131"/>
                  </a:cubicBezTo>
                  <a:cubicBezTo>
                    <a:pt x="1403" y="4131"/>
                    <a:pt x="1586" y="4085"/>
                    <a:pt x="1753" y="3994"/>
                  </a:cubicBezTo>
                  <a:cubicBezTo>
                    <a:pt x="1906" y="3918"/>
                    <a:pt x="2028" y="3781"/>
                    <a:pt x="2134" y="3613"/>
                  </a:cubicBezTo>
                  <a:lnTo>
                    <a:pt x="2134" y="4055"/>
                  </a:lnTo>
                  <a:lnTo>
                    <a:pt x="2607" y="4055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807625" y="2650375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33" y="397"/>
                  </a:moveTo>
                  <a:cubicBezTo>
                    <a:pt x="1677" y="397"/>
                    <a:pt x="1860" y="473"/>
                    <a:pt x="2012" y="640"/>
                  </a:cubicBezTo>
                  <a:cubicBezTo>
                    <a:pt x="2150" y="793"/>
                    <a:pt x="2226" y="1006"/>
                    <a:pt x="2226" y="1265"/>
                  </a:cubicBezTo>
                  <a:lnTo>
                    <a:pt x="519" y="1265"/>
                  </a:lnTo>
                  <a:cubicBezTo>
                    <a:pt x="549" y="991"/>
                    <a:pt x="641" y="778"/>
                    <a:pt x="793" y="625"/>
                  </a:cubicBezTo>
                  <a:cubicBezTo>
                    <a:pt x="961" y="473"/>
                    <a:pt x="1174" y="397"/>
                    <a:pt x="1433" y="397"/>
                  </a:cubicBezTo>
                  <a:close/>
                  <a:moveTo>
                    <a:pt x="1433" y="0"/>
                  </a:moveTo>
                  <a:cubicBezTo>
                    <a:pt x="991" y="0"/>
                    <a:pt x="641" y="137"/>
                    <a:pt x="381" y="412"/>
                  </a:cubicBezTo>
                  <a:cubicBezTo>
                    <a:pt x="138" y="701"/>
                    <a:pt x="0" y="1067"/>
                    <a:pt x="0" y="1555"/>
                  </a:cubicBezTo>
                  <a:cubicBezTo>
                    <a:pt x="0" y="2012"/>
                    <a:pt x="138" y="2378"/>
                    <a:pt x="412" y="2653"/>
                  </a:cubicBezTo>
                  <a:cubicBezTo>
                    <a:pt x="686" y="2927"/>
                    <a:pt x="1052" y="3064"/>
                    <a:pt x="1509" y="3064"/>
                  </a:cubicBezTo>
                  <a:cubicBezTo>
                    <a:pt x="1708" y="3064"/>
                    <a:pt x="1890" y="3034"/>
                    <a:pt x="2073" y="3003"/>
                  </a:cubicBezTo>
                  <a:cubicBezTo>
                    <a:pt x="2241" y="2957"/>
                    <a:pt x="2424" y="2912"/>
                    <a:pt x="2592" y="2836"/>
                  </a:cubicBezTo>
                  <a:lnTo>
                    <a:pt x="2592" y="2378"/>
                  </a:lnTo>
                  <a:cubicBezTo>
                    <a:pt x="2424" y="2470"/>
                    <a:pt x="2256" y="2531"/>
                    <a:pt x="2073" y="2576"/>
                  </a:cubicBezTo>
                  <a:cubicBezTo>
                    <a:pt x="1906" y="2622"/>
                    <a:pt x="1723" y="2653"/>
                    <a:pt x="1540" y="2653"/>
                  </a:cubicBezTo>
                  <a:cubicBezTo>
                    <a:pt x="1235" y="2653"/>
                    <a:pt x="976" y="2561"/>
                    <a:pt x="793" y="2393"/>
                  </a:cubicBezTo>
                  <a:cubicBezTo>
                    <a:pt x="625" y="2226"/>
                    <a:pt x="519" y="1967"/>
                    <a:pt x="503" y="1631"/>
                  </a:cubicBezTo>
                  <a:lnTo>
                    <a:pt x="2714" y="1631"/>
                  </a:lnTo>
                  <a:lnTo>
                    <a:pt x="2714" y="1403"/>
                  </a:lnTo>
                  <a:cubicBezTo>
                    <a:pt x="2714" y="976"/>
                    <a:pt x="2592" y="625"/>
                    <a:pt x="2363" y="366"/>
                  </a:cubicBezTo>
                  <a:cubicBezTo>
                    <a:pt x="2134" y="122"/>
                    <a:pt x="1830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894500" y="2650375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418" y="0"/>
                  </a:moveTo>
                  <a:cubicBezTo>
                    <a:pt x="1220" y="0"/>
                    <a:pt x="1037" y="31"/>
                    <a:pt x="885" y="122"/>
                  </a:cubicBezTo>
                  <a:cubicBezTo>
                    <a:pt x="732" y="214"/>
                    <a:pt x="595" y="336"/>
                    <a:pt x="489" y="519"/>
                  </a:cubicBezTo>
                  <a:lnTo>
                    <a:pt x="489" y="61"/>
                  </a:lnTo>
                  <a:lnTo>
                    <a:pt x="1" y="61"/>
                  </a:lnTo>
                  <a:lnTo>
                    <a:pt x="1" y="2988"/>
                  </a:lnTo>
                  <a:lnTo>
                    <a:pt x="489" y="2988"/>
                  </a:lnTo>
                  <a:lnTo>
                    <a:pt x="489" y="1326"/>
                  </a:lnTo>
                  <a:cubicBezTo>
                    <a:pt x="489" y="1052"/>
                    <a:pt x="565" y="823"/>
                    <a:pt x="702" y="656"/>
                  </a:cubicBezTo>
                  <a:cubicBezTo>
                    <a:pt x="854" y="488"/>
                    <a:pt x="1053" y="412"/>
                    <a:pt x="1312" y="412"/>
                  </a:cubicBezTo>
                  <a:cubicBezTo>
                    <a:pt x="1540" y="412"/>
                    <a:pt x="1693" y="473"/>
                    <a:pt x="1799" y="610"/>
                  </a:cubicBezTo>
                  <a:cubicBezTo>
                    <a:pt x="1906" y="747"/>
                    <a:pt x="1967" y="961"/>
                    <a:pt x="1967" y="1235"/>
                  </a:cubicBezTo>
                  <a:lnTo>
                    <a:pt x="1967" y="2988"/>
                  </a:lnTo>
                  <a:lnTo>
                    <a:pt x="2440" y="2988"/>
                  </a:lnTo>
                  <a:lnTo>
                    <a:pt x="2440" y="1220"/>
                  </a:lnTo>
                  <a:cubicBezTo>
                    <a:pt x="2440" y="823"/>
                    <a:pt x="2364" y="519"/>
                    <a:pt x="2181" y="305"/>
                  </a:cubicBezTo>
                  <a:cubicBezTo>
                    <a:pt x="2013" y="92"/>
                    <a:pt x="1754" y="0"/>
                    <a:pt x="1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979500" y="2623700"/>
              <a:ext cx="11825" cy="101375"/>
            </a:xfrm>
            <a:custGeom>
              <a:avLst/>
              <a:gdLst/>
              <a:ahLst/>
              <a:cxnLst/>
              <a:rect l="l" t="t" r="r" b="b"/>
              <a:pathLst>
                <a:path w="473" h="4055" extrusionOk="0">
                  <a:moveTo>
                    <a:pt x="0" y="0"/>
                  </a:moveTo>
                  <a:lnTo>
                    <a:pt x="0" y="595"/>
                  </a:lnTo>
                  <a:lnTo>
                    <a:pt x="473" y="595"/>
                  </a:lnTo>
                  <a:lnTo>
                    <a:pt x="473" y="0"/>
                  </a:lnTo>
                  <a:close/>
                  <a:moveTo>
                    <a:pt x="0" y="1128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1016075" y="2650375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433" y="0"/>
                  </a:moveTo>
                  <a:cubicBezTo>
                    <a:pt x="1220" y="0"/>
                    <a:pt x="1037" y="31"/>
                    <a:pt x="885" y="122"/>
                  </a:cubicBezTo>
                  <a:cubicBezTo>
                    <a:pt x="732" y="214"/>
                    <a:pt x="595" y="336"/>
                    <a:pt x="488" y="519"/>
                  </a:cubicBezTo>
                  <a:lnTo>
                    <a:pt x="488" y="61"/>
                  </a:lnTo>
                  <a:lnTo>
                    <a:pt x="0" y="61"/>
                  </a:lnTo>
                  <a:lnTo>
                    <a:pt x="0" y="2988"/>
                  </a:lnTo>
                  <a:lnTo>
                    <a:pt x="488" y="2988"/>
                  </a:lnTo>
                  <a:lnTo>
                    <a:pt x="488" y="1326"/>
                  </a:lnTo>
                  <a:cubicBezTo>
                    <a:pt x="488" y="1052"/>
                    <a:pt x="564" y="823"/>
                    <a:pt x="702" y="656"/>
                  </a:cubicBezTo>
                  <a:cubicBezTo>
                    <a:pt x="854" y="488"/>
                    <a:pt x="1067" y="412"/>
                    <a:pt x="1327" y="412"/>
                  </a:cubicBezTo>
                  <a:cubicBezTo>
                    <a:pt x="1540" y="412"/>
                    <a:pt x="1692" y="473"/>
                    <a:pt x="1799" y="610"/>
                  </a:cubicBezTo>
                  <a:cubicBezTo>
                    <a:pt x="1906" y="747"/>
                    <a:pt x="1967" y="961"/>
                    <a:pt x="1967" y="1235"/>
                  </a:cubicBezTo>
                  <a:lnTo>
                    <a:pt x="1967" y="2988"/>
                  </a:lnTo>
                  <a:lnTo>
                    <a:pt x="2439" y="2988"/>
                  </a:lnTo>
                  <a:lnTo>
                    <a:pt x="2439" y="1220"/>
                  </a:lnTo>
                  <a:cubicBezTo>
                    <a:pt x="2439" y="823"/>
                    <a:pt x="2363" y="519"/>
                    <a:pt x="2180" y="305"/>
                  </a:cubicBezTo>
                  <a:cubicBezTo>
                    <a:pt x="2013" y="92"/>
                    <a:pt x="176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1095725" y="2650375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48" y="397"/>
                  </a:moveTo>
                  <a:cubicBezTo>
                    <a:pt x="1677" y="397"/>
                    <a:pt x="1860" y="473"/>
                    <a:pt x="2012" y="640"/>
                  </a:cubicBezTo>
                  <a:cubicBezTo>
                    <a:pt x="2150" y="793"/>
                    <a:pt x="2226" y="1006"/>
                    <a:pt x="2226" y="1265"/>
                  </a:cubicBezTo>
                  <a:lnTo>
                    <a:pt x="519" y="1265"/>
                  </a:lnTo>
                  <a:cubicBezTo>
                    <a:pt x="549" y="991"/>
                    <a:pt x="640" y="778"/>
                    <a:pt x="793" y="625"/>
                  </a:cubicBezTo>
                  <a:cubicBezTo>
                    <a:pt x="961" y="473"/>
                    <a:pt x="1174" y="397"/>
                    <a:pt x="1448" y="397"/>
                  </a:cubicBezTo>
                  <a:close/>
                  <a:moveTo>
                    <a:pt x="1433" y="0"/>
                  </a:moveTo>
                  <a:cubicBezTo>
                    <a:pt x="1006" y="0"/>
                    <a:pt x="656" y="137"/>
                    <a:pt x="397" y="412"/>
                  </a:cubicBezTo>
                  <a:cubicBezTo>
                    <a:pt x="137" y="701"/>
                    <a:pt x="0" y="1067"/>
                    <a:pt x="0" y="1555"/>
                  </a:cubicBezTo>
                  <a:cubicBezTo>
                    <a:pt x="0" y="2012"/>
                    <a:pt x="137" y="2378"/>
                    <a:pt x="412" y="2653"/>
                  </a:cubicBezTo>
                  <a:cubicBezTo>
                    <a:pt x="686" y="2927"/>
                    <a:pt x="1052" y="3064"/>
                    <a:pt x="1525" y="3064"/>
                  </a:cubicBezTo>
                  <a:cubicBezTo>
                    <a:pt x="1707" y="3064"/>
                    <a:pt x="1890" y="3034"/>
                    <a:pt x="2073" y="3003"/>
                  </a:cubicBezTo>
                  <a:cubicBezTo>
                    <a:pt x="2256" y="2957"/>
                    <a:pt x="2424" y="2912"/>
                    <a:pt x="2592" y="2836"/>
                  </a:cubicBezTo>
                  <a:lnTo>
                    <a:pt x="2592" y="2378"/>
                  </a:lnTo>
                  <a:cubicBezTo>
                    <a:pt x="2424" y="2470"/>
                    <a:pt x="2256" y="2531"/>
                    <a:pt x="2089" y="2576"/>
                  </a:cubicBezTo>
                  <a:cubicBezTo>
                    <a:pt x="1906" y="2622"/>
                    <a:pt x="1738" y="2653"/>
                    <a:pt x="1555" y="2653"/>
                  </a:cubicBezTo>
                  <a:cubicBezTo>
                    <a:pt x="1235" y="2653"/>
                    <a:pt x="976" y="2561"/>
                    <a:pt x="808" y="2393"/>
                  </a:cubicBezTo>
                  <a:cubicBezTo>
                    <a:pt x="625" y="2226"/>
                    <a:pt x="534" y="1967"/>
                    <a:pt x="503" y="1631"/>
                  </a:cubicBezTo>
                  <a:lnTo>
                    <a:pt x="2714" y="1631"/>
                  </a:lnTo>
                  <a:lnTo>
                    <a:pt x="2714" y="1403"/>
                  </a:lnTo>
                  <a:cubicBezTo>
                    <a:pt x="2714" y="976"/>
                    <a:pt x="2592" y="625"/>
                    <a:pt x="2363" y="366"/>
                  </a:cubicBezTo>
                  <a:cubicBezTo>
                    <a:pt x="2134" y="122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1705450" y="2582525"/>
              <a:ext cx="159325" cy="190575"/>
            </a:xfrm>
            <a:custGeom>
              <a:avLst/>
              <a:gdLst/>
              <a:ahLst/>
              <a:cxnLst/>
              <a:rect l="l" t="t" r="r" b="b"/>
              <a:pathLst>
                <a:path w="6373" h="7623" extrusionOk="0">
                  <a:moveTo>
                    <a:pt x="0" y="1"/>
                  </a:moveTo>
                  <a:lnTo>
                    <a:pt x="0" y="7623"/>
                  </a:lnTo>
                  <a:lnTo>
                    <a:pt x="6372" y="7623"/>
                  </a:lnTo>
                  <a:lnTo>
                    <a:pt x="6372" y="1"/>
                  </a:lnTo>
                  <a:close/>
                </a:path>
              </a:pathLst>
            </a:custGeom>
            <a:solidFill>
              <a:srgbClr val="FFCC00"/>
            </a:solidFill>
            <a:ln w="9900" cap="rnd" cmpd="sng">
              <a:solidFill>
                <a:srgbClr val="1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1725650" y="2623300"/>
              <a:ext cx="118925" cy="109025"/>
            </a:xfrm>
            <a:custGeom>
              <a:avLst/>
              <a:gdLst/>
              <a:ahLst/>
              <a:cxnLst/>
              <a:rect l="l" t="t" r="r" b="b"/>
              <a:pathLst>
                <a:path w="4757" h="4361" extrusionOk="0">
                  <a:moveTo>
                    <a:pt x="2363" y="1129"/>
                  </a:moveTo>
                  <a:lnTo>
                    <a:pt x="2851" y="2699"/>
                  </a:lnTo>
                  <a:lnTo>
                    <a:pt x="1891" y="2699"/>
                  </a:lnTo>
                  <a:lnTo>
                    <a:pt x="2363" y="1129"/>
                  </a:lnTo>
                  <a:close/>
                  <a:moveTo>
                    <a:pt x="1647" y="1"/>
                  </a:moveTo>
                  <a:lnTo>
                    <a:pt x="0" y="4361"/>
                  </a:lnTo>
                  <a:lnTo>
                    <a:pt x="1388" y="4361"/>
                  </a:lnTo>
                  <a:lnTo>
                    <a:pt x="1601" y="3644"/>
                  </a:lnTo>
                  <a:lnTo>
                    <a:pt x="3125" y="3644"/>
                  </a:lnTo>
                  <a:lnTo>
                    <a:pt x="3339" y="4361"/>
                  </a:lnTo>
                  <a:lnTo>
                    <a:pt x="4756" y="436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3265975" y="4112575"/>
              <a:ext cx="61375" cy="101400"/>
            </a:xfrm>
            <a:custGeom>
              <a:avLst/>
              <a:gdLst/>
              <a:ahLst/>
              <a:cxnLst/>
              <a:rect l="l" t="t" r="r" b="b"/>
              <a:pathLst>
                <a:path w="2455" h="4056" extrusionOk="0">
                  <a:moveTo>
                    <a:pt x="1" y="1"/>
                  </a:moveTo>
                  <a:lnTo>
                    <a:pt x="1" y="4056"/>
                  </a:lnTo>
                  <a:lnTo>
                    <a:pt x="489" y="4056"/>
                  </a:lnTo>
                  <a:lnTo>
                    <a:pt x="489" y="2409"/>
                  </a:lnTo>
                  <a:cubicBezTo>
                    <a:pt x="489" y="2120"/>
                    <a:pt x="565" y="1891"/>
                    <a:pt x="717" y="1723"/>
                  </a:cubicBezTo>
                  <a:cubicBezTo>
                    <a:pt x="870" y="1556"/>
                    <a:pt x="1068" y="1480"/>
                    <a:pt x="1327" y="1480"/>
                  </a:cubicBezTo>
                  <a:cubicBezTo>
                    <a:pt x="1540" y="1480"/>
                    <a:pt x="1708" y="1556"/>
                    <a:pt x="1815" y="1693"/>
                  </a:cubicBezTo>
                  <a:cubicBezTo>
                    <a:pt x="1921" y="1830"/>
                    <a:pt x="1967" y="2028"/>
                    <a:pt x="1967" y="2303"/>
                  </a:cubicBezTo>
                  <a:lnTo>
                    <a:pt x="1967" y="4056"/>
                  </a:lnTo>
                  <a:lnTo>
                    <a:pt x="2455" y="4056"/>
                  </a:lnTo>
                  <a:lnTo>
                    <a:pt x="2455" y="2287"/>
                  </a:lnTo>
                  <a:cubicBezTo>
                    <a:pt x="2455" y="1891"/>
                    <a:pt x="2363" y="1586"/>
                    <a:pt x="2196" y="1373"/>
                  </a:cubicBezTo>
                  <a:cubicBezTo>
                    <a:pt x="2028" y="1175"/>
                    <a:pt x="1769" y="1068"/>
                    <a:pt x="1434" y="1068"/>
                  </a:cubicBezTo>
                  <a:cubicBezTo>
                    <a:pt x="1235" y="1068"/>
                    <a:pt x="1053" y="1114"/>
                    <a:pt x="900" y="1190"/>
                  </a:cubicBezTo>
                  <a:cubicBezTo>
                    <a:pt x="732" y="1281"/>
                    <a:pt x="610" y="1419"/>
                    <a:pt x="489" y="1586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3346000" y="4139250"/>
              <a:ext cx="67475" cy="76625"/>
            </a:xfrm>
            <a:custGeom>
              <a:avLst/>
              <a:gdLst/>
              <a:ahLst/>
              <a:cxnLst/>
              <a:rect l="l" t="t" r="r" b="b"/>
              <a:pathLst>
                <a:path w="2699" h="3065" extrusionOk="0">
                  <a:moveTo>
                    <a:pt x="1434" y="397"/>
                  </a:moveTo>
                  <a:cubicBezTo>
                    <a:pt x="1662" y="397"/>
                    <a:pt x="1860" y="489"/>
                    <a:pt x="1998" y="641"/>
                  </a:cubicBezTo>
                  <a:cubicBezTo>
                    <a:pt x="2150" y="794"/>
                    <a:pt x="2211" y="1007"/>
                    <a:pt x="2226" y="1266"/>
                  </a:cubicBezTo>
                  <a:lnTo>
                    <a:pt x="519" y="1266"/>
                  </a:lnTo>
                  <a:cubicBezTo>
                    <a:pt x="534" y="992"/>
                    <a:pt x="626" y="778"/>
                    <a:pt x="793" y="626"/>
                  </a:cubicBezTo>
                  <a:cubicBezTo>
                    <a:pt x="946" y="473"/>
                    <a:pt x="1159" y="397"/>
                    <a:pt x="1434" y="397"/>
                  </a:cubicBezTo>
                  <a:close/>
                  <a:moveTo>
                    <a:pt x="1434" y="1"/>
                  </a:moveTo>
                  <a:cubicBezTo>
                    <a:pt x="992" y="1"/>
                    <a:pt x="641" y="138"/>
                    <a:pt x="382" y="413"/>
                  </a:cubicBezTo>
                  <a:cubicBezTo>
                    <a:pt x="123" y="702"/>
                    <a:pt x="1" y="1083"/>
                    <a:pt x="1" y="1556"/>
                  </a:cubicBezTo>
                  <a:cubicBezTo>
                    <a:pt x="1" y="2013"/>
                    <a:pt x="138" y="2379"/>
                    <a:pt x="397" y="2653"/>
                  </a:cubicBezTo>
                  <a:cubicBezTo>
                    <a:pt x="672" y="2928"/>
                    <a:pt x="1053" y="3065"/>
                    <a:pt x="1510" y="3065"/>
                  </a:cubicBezTo>
                  <a:cubicBezTo>
                    <a:pt x="1693" y="3065"/>
                    <a:pt x="1876" y="3034"/>
                    <a:pt x="2059" y="3004"/>
                  </a:cubicBezTo>
                  <a:cubicBezTo>
                    <a:pt x="2242" y="2958"/>
                    <a:pt x="2424" y="2912"/>
                    <a:pt x="2592" y="2836"/>
                  </a:cubicBezTo>
                  <a:lnTo>
                    <a:pt x="2592" y="2379"/>
                  </a:lnTo>
                  <a:cubicBezTo>
                    <a:pt x="2424" y="2470"/>
                    <a:pt x="2242" y="2547"/>
                    <a:pt x="2074" y="2592"/>
                  </a:cubicBezTo>
                  <a:cubicBezTo>
                    <a:pt x="1906" y="2638"/>
                    <a:pt x="1723" y="2653"/>
                    <a:pt x="1540" y="2653"/>
                  </a:cubicBezTo>
                  <a:cubicBezTo>
                    <a:pt x="1220" y="2653"/>
                    <a:pt x="976" y="2562"/>
                    <a:pt x="793" y="2394"/>
                  </a:cubicBezTo>
                  <a:cubicBezTo>
                    <a:pt x="611" y="2226"/>
                    <a:pt x="519" y="1967"/>
                    <a:pt x="504" y="1647"/>
                  </a:cubicBezTo>
                  <a:lnTo>
                    <a:pt x="2699" y="1647"/>
                  </a:lnTo>
                  <a:lnTo>
                    <a:pt x="2699" y="1403"/>
                  </a:lnTo>
                  <a:cubicBezTo>
                    <a:pt x="2699" y="977"/>
                    <a:pt x="2592" y="626"/>
                    <a:pt x="2364" y="382"/>
                  </a:cubicBezTo>
                  <a:cubicBezTo>
                    <a:pt x="2135" y="123"/>
                    <a:pt x="1815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433275" y="4112575"/>
              <a:ext cx="11850" cy="101400"/>
            </a:xfrm>
            <a:custGeom>
              <a:avLst/>
              <a:gdLst/>
              <a:ahLst/>
              <a:cxnLst/>
              <a:rect l="l" t="t" r="r" b="b"/>
              <a:pathLst>
                <a:path w="474" h="4056" extrusionOk="0">
                  <a:moveTo>
                    <a:pt x="1" y="1"/>
                  </a:moveTo>
                  <a:lnTo>
                    <a:pt x="1" y="4056"/>
                  </a:lnTo>
                  <a:lnTo>
                    <a:pt x="473" y="405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3470250" y="4112575"/>
              <a:ext cx="11825" cy="101400"/>
            </a:xfrm>
            <a:custGeom>
              <a:avLst/>
              <a:gdLst/>
              <a:ahLst/>
              <a:cxnLst/>
              <a:rect l="l" t="t" r="r" b="b"/>
              <a:pathLst>
                <a:path w="473" h="4056" extrusionOk="0">
                  <a:moveTo>
                    <a:pt x="0" y="1"/>
                  </a:moveTo>
                  <a:lnTo>
                    <a:pt x="0" y="611"/>
                  </a:lnTo>
                  <a:lnTo>
                    <a:pt x="473" y="611"/>
                  </a:lnTo>
                  <a:lnTo>
                    <a:pt x="473" y="1"/>
                  </a:lnTo>
                  <a:close/>
                  <a:moveTo>
                    <a:pt x="0" y="1129"/>
                  </a:moveTo>
                  <a:lnTo>
                    <a:pt x="0" y="4056"/>
                  </a:lnTo>
                  <a:lnTo>
                    <a:pt x="473" y="4056"/>
                  </a:lnTo>
                  <a:lnTo>
                    <a:pt x="473" y="1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498450" y="4140775"/>
              <a:ext cx="70900" cy="73200"/>
            </a:xfrm>
            <a:custGeom>
              <a:avLst/>
              <a:gdLst/>
              <a:ahLst/>
              <a:cxnLst/>
              <a:rect l="l" t="t" r="r" b="b"/>
              <a:pathLst>
                <a:path w="2836" h="2928" extrusionOk="0">
                  <a:moveTo>
                    <a:pt x="107" y="1"/>
                  </a:moveTo>
                  <a:lnTo>
                    <a:pt x="1143" y="1403"/>
                  </a:lnTo>
                  <a:lnTo>
                    <a:pt x="0" y="2928"/>
                  </a:lnTo>
                  <a:lnTo>
                    <a:pt x="564" y="2928"/>
                  </a:lnTo>
                  <a:lnTo>
                    <a:pt x="1418" y="1784"/>
                  </a:lnTo>
                  <a:lnTo>
                    <a:pt x="2271" y="2928"/>
                  </a:lnTo>
                  <a:lnTo>
                    <a:pt x="2835" y="2928"/>
                  </a:lnTo>
                  <a:lnTo>
                    <a:pt x="1723" y="1419"/>
                  </a:lnTo>
                  <a:lnTo>
                    <a:pt x="2774" y="1"/>
                  </a:lnTo>
                  <a:lnTo>
                    <a:pt x="2210" y="1"/>
                  </a:lnTo>
                  <a:lnTo>
                    <a:pt x="1448" y="105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3623425" y="4139250"/>
              <a:ext cx="67100" cy="76625"/>
            </a:xfrm>
            <a:custGeom>
              <a:avLst/>
              <a:gdLst/>
              <a:ahLst/>
              <a:cxnLst/>
              <a:rect l="l" t="t" r="r" b="b"/>
              <a:pathLst>
                <a:path w="2684" h="3065" extrusionOk="0">
                  <a:moveTo>
                    <a:pt x="1342" y="397"/>
                  </a:moveTo>
                  <a:cubicBezTo>
                    <a:pt x="1601" y="397"/>
                    <a:pt x="1800" y="504"/>
                    <a:pt x="1952" y="702"/>
                  </a:cubicBezTo>
                  <a:cubicBezTo>
                    <a:pt x="2089" y="916"/>
                    <a:pt x="2165" y="1190"/>
                    <a:pt x="2165" y="1525"/>
                  </a:cubicBezTo>
                  <a:cubicBezTo>
                    <a:pt x="2165" y="1876"/>
                    <a:pt x="2089" y="2150"/>
                    <a:pt x="1952" y="2348"/>
                  </a:cubicBezTo>
                  <a:cubicBezTo>
                    <a:pt x="1800" y="2547"/>
                    <a:pt x="1601" y="2653"/>
                    <a:pt x="1342" y="2653"/>
                  </a:cubicBezTo>
                  <a:cubicBezTo>
                    <a:pt x="1083" y="2653"/>
                    <a:pt x="870" y="2562"/>
                    <a:pt x="733" y="2348"/>
                  </a:cubicBezTo>
                  <a:cubicBezTo>
                    <a:pt x="580" y="2150"/>
                    <a:pt x="504" y="1876"/>
                    <a:pt x="504" y="1525"/>
                  </a:cubicBezTo>
                  <a:cubicBezTo>
                    <a:pt x="504" y="1175"/>
                    <a:pt x="580" y="900"/>
                    <a:pt x="733" y="702"/>
                  </a:cubicBezTo>
                  <a:cubicBezTo>
                    <a:pt x="885" y="504"/>
                    <a:pt x="1083" y="397"/>
                    <a:pt x="1342" y="397"/>
                  </a:cubicBezTo>
                  <a:close/>
                  <a:moveTo>
                    <a:pt x="1342" y="1"/>
                  </a:moveTo>
                  <a:cubicBezTo>
                    <a:pt x="916" y="1"/>
                    <a:pt x="595" y="138"/>
                    <a:pt x="352" y="397"/>
                  </a:cubicBezTo>
                  <a:cubicBezTo>
                    <a:pt x="123" y="672"/>
                    <a:pt x="1" y="1053"/>
                    <a:pt x="1" y="1525"/>
                  </a:cubicBezTo>
                  <a:cubicBezTo>
                    <a:pt x="1" y="2013"/>
                    <a:pt x="123" y="2379"/>
                    <a:pt x="352" y="2653"/>
                  </a:cubicBezTo>
                  <a:cubicBezTo>
                    <a:pt x="595" y="2928"/>
                    <a:pt x="916" y="3065"/>
                    <a:pt x="1342" y="3065"/>
                  </a:cubicBezTo>
                  <a:cubicBezTo>
                    <a:pt x="1754" y="3065"/>
                    <a:pt x="2089" y="2928"/>
                    <a:pt x="2318" y="2653"/>
                  </a:cubicBezTo>
                  <a:cubicBezTo>
                    <a:pt x="2562" y="2379"/>
                    <a:pt x="2684" y="2013"/>
                    <a:pt x="2684" y="1525"/>
                  </a:cubicBezTo>
                  <a:cubicBezTo>
                    <a:pt x="2684" y="1053"/>
                    <a:pt x="2562" y="672"/>
                    <a:pt x="2318" y="397"/>
                  </a:cubicBezTo>
                  <a:cubicBezTo>
                    <a:pt x="2089" y="138"/>
                    <a:pt x="1754" y="1"/>
                    <a:pt x="13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3700800" y="4112575"/>
              <a:ext cx="46500" cy="101400"/>
            </a:xfrm>
            <a:custGeom>
              <a:avLst/>
              <a:gdLst/>
              <a:ahLst/>
              <a:cxnLst/>
              <a:rect l="l" t="t" r="r" b="b"/>
              <a:pathLst>
                <a:path w="1860" h="4056" extrusionOk="0">
                  <a:moveTo>
                    <a:pt x="1403" y="1"/>
                  </a:moveTo>
                  <a:cubicBezTo>
                    <a:pt x="1067" y="1"/>
                    <a:pt x="839" y="77"/>
                    <a:pt x="686" y="230"/>
                  </a:cubicBezTo>
                  <a:cubicBezTo>
                    <a:pt x="534" y="367"/>
                    <a:pt x="458" y="611"/>
                    <a:pt x="458" y="931"/>
                  </a:cubicBezTo>
                  <a:lnTo>
                    <a:pt x="458" y="1129"/>
                  </a:lnTo>
                  <a:lnTo>
                    <a:pt x="0" y="1129"/>
                  </a:lnTo>
                  <a:lnTo>
                    <a:pt x="0" y="1510"/>
                  </a:lnTo>
                  <a:lnTo>
                    <a:pt x="458" y="1510"/>
                  </a:lnTo>
                  <a:lnTo>
                    <a:pt x="458" y="4056"/>
                  </a:lnTo>
                  <a:lnTo>
                    <a:pt x="945" y="4056"/>
                  </a:lnTo>
                  <a:lnTo>
                    <a:pt x="945" y="1510"/>
                  </a:lnTo>
                  <a:lnTo>
                    <a:pt x="1723" y="1510"/>
                  </a:lnTo>
                  <a:lnTo>
                    <a:pt x="1723" y="1129"/>
                  </a:lnTo>
                  <a:lnTo>
                    <a:pt x="945" y="1129"/>
                  </a:lnTo>
                  <a:lnTo>
                    <a:pt x="945" y="870"/>
                  </a:lnTo>
                  <a:cubicBezTo>
                    <a:pt x="945" y="702"/>
                    <a:pt x="976" y="565"/>
                    <a:pt x="1037" y="504"/>
                  </a:cubicBezTo>
                  <a:cubicBezTo>
                    <a:pt x="1098" y="428"/>
                    <a:pt x="1220" y="397"/>
                    <a:pt x="1403" y="397"/>
                  </a:cubicBezTo>
                  <a:lnTo>
                    <a:pt x="1860" y="397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2913475" y="4278725"/>
              <a:ext cx="55675" cy="76625"/>
            </a:xfrm>
            <a:custGeom>
              <a:avLst/>
              <a:gdLst/>
              <a:ahLst/>
              <a:cxnLst/>
              <a:rect l="l" t="t" r="r" b="b"/>
              <a:pathLst>
                <a:path w="2227" h="3065" extrusionOk="0">
                  <a:moveTo>
                    <a:pt x="1144" y="1"/>
                  </a:moveTo>
                  <a:cubicBezTo>
                    <a:pt x="778" y="1"/>
                    <a:pt x="504" y="77"/>
                    <a:pt x="321" y="230"/>
                  </a:cubicBezTo>
                  <a:cubicBezTo>
                    <a:pt x="123" y="382"/>
                    <a:pt x="16" y="595"/>
                    <a:pt x="16" y="870"/>
                  </a:cubicBezTo>
                  <a:cubicBezTo>
                    <a:pt x="16" y="1099"/>
                    <a:pt x="92" y="1266"/>
                    <a:pt x="214" y="1403"/>
                  </a:cubicBezTo>
                  <a:cubicBezTo>
                    <a:pt x="351" y="1525"/>
                    <a:pt x="565" y="1632"/>
                    <a:pt x="870" y="1693"/>
                  </a:cubicBezTo>
                  <a:lnTo>
                    <a:pt x="1022" y="1723"/>
                  </a:lnTo>
                  <a:cubicBezTo>
                    <a:pt x="1327" y="1784"/>
                    <a:pt x="1525" y="1861"/>
                    <a:pt x="1601" y="1922"/>
                  </a:cubicBezTo>
                  <a:cubicBezTo>
                    <a:pt x="1693" y="1998"/>
                    <a:pt x="1738" y="2105"/>
                    <a:pt x="1738" y="2227"/>
                  </a:cubicBezTo>
                  <a:cubicBezTo>
                    <a:pt x="1738" y="2364"/>
                    <a:pt x="1677" y="2470"/>
                    <a:pt x="1556" y="2562"/>
                  </a:cubicBezTo>
                  <a:cubicBezTo>
                    <a:pt x="1434" y="2638"/>
                    <a:pt x="1266" y="2669"/>
                    <a:pt x="1037" y="2669"/>
                  </a:cubicBezTo>
                  <a:cubicBezTo>
                    <a:pt x="870" y="2669"/>
                    <a:pt x="702" y="2653"/>
                    <a:pt x="519" y="2608"/>
                  </a:cubicBezTo>
                  <a:cubicBezTo>
                    <a:pt x="351" y="2562"/>
                    <a:pt x="184" y="2486"/>
                    <a:pt x="1" y="2394"/>
                  </a:cubicBezTo>
                  <a:lnTo>
                    <a:pt x="1" y="2882"/>
                  </a:lnTo>
                  <a:cubicBezTo>
                    <a:pt x="184" y="2943"/>
                    <a:pt x="367" y="2989"/>
                    <a:pt x="534" y="3019"/>
                  </a:cubicBezTo>
                  <a:cubicBezTo>
                    <a:pt x="702" y="3050"/>
                    <a:pt x="870" y="3065"/>
                    <a:pt x="1022" y="3065"/>
                  </a:cubicBezTo>
                  <a:cubicBezTo>
                    <a:pt x="1403" y="3065"/>
                    <a:pt x="1693" y="2989"/>
                    <a:pt x="1906" y="2836"/>
                  </a:cubicBezTo>
                  <a:cubicBezTo>
                    <a:pt x="2120" y="2684"/>
                    <a:pt x="2226" y="2455"/>
                    <a:pt x="2226" y="2196"/>
                  </a:cubicBezTo>
                  <a:cubicBezTo>
                    <a:pt x="2226" y="1952"/>
                    <a:pt x="2165" y="1769"/>
                    <a:pt x="2013" y="1632"/>
                  </a:cubicBezTo>
                  <a:cubicBezTo>
                    <a:pt x="1876" y="1510"/>
                    <a:pt x="1632" y="1403"/>
                    <a:pt x="1296" y="1327"/>
                  </a:cubicBezTo>
                  <a:lnTo>
                    <a:pt x="1129" y="1297"/>
                  </a:lnTo>
                  <a:cubicBezTo>
                    <a:pt x="870" y="1236"/>
                    <a:pt x="702" y="1175"/>
                    <a:pt x="610" y="1114"/>
                  </a:cubicBezTo>
                  <a:cubicBezTo>
                    <a:pt x="534" y="1053"/>
                    <a:pt x="488" y="961"/>
                    <a:pt x="488" y="839"/>
                  </a:cubicBezTo>
                  <a:cubicBezTo>
                    <a:pt x="488" y="702"/>
                    <a:pt x="549" y="595"/>
                    <a:pt x="656" y="519"/>
                  </a:cubicBezTo>
                  <a:cubicBezTo>
                    <a:pt x="778" y="443"/>
                    <a:pt x="961" y="413"/>
                    <a:pt x="1205" y="413"/>
                  </a:cubicBezTo>
                  <a:cubicBezTo>
                    <a:pt x="1357" y="413"/>
                    <a:pt x="1510" y="428"/>
                    <a:pt x="1647" y="458"/>
                  </a:cubicBezTo>
                  <a:cubicBezTo>
                    <a:pt x="1799" y="489"/>
                    <a:pt x="1937" y="550"/>
                    <a:pt x="2074" y="611"/>
                  </a:cubicBezTo>
                  <a:lnTo>
                    <a:pt x="2074" y="169"/>
                  </a:lnTo>
                  <a:cubicBezTo>
                    <a:pt x="1937" y="108"/>
                    <a:pt x="1799" y="77"/>
                    <a:pt x="1647" y="47"/>
                  </a:cubicBezTo>
                  <a:cubicBezTo>
                    <a:pt x="1479" y="16"/>
                    <a:pt x="1312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2987025" y="4280650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" y="0"/>
                  </a:moveTo>
                  <a:lnTo>
                    <a:pt x="1" y="1768"/>
                  </a:lnTo>
                  <a:cubicBezTo>
                    <a:pt x="1" y="2165"/>
                    <a:pt x="92" y="2470"/>
                    <a:pt x="260" y="2683"/>
                  </a:cubicBezTo>
                  <a:cubicBezTo>
                    <a:pt x="443" y="2896"/>
                    <a:pt x="687" y="2988"/>
                    <a:pt x="1022" y="2988"/>
                  </a:cubicBezTo>
                  <a:cubicBezTo>
                    <a:pt x="1235" y="2988"/>
                    <a:pt x="1403" y="2957"/>
                    <a:pt x="1555" y="2866"/>
                  </a:cubicBezTo>
                  <a:cubicBezTo>
                    <a:pt x="1708" y="2774"/>
                    <a:pt x="1845" y="2653"/>
                    <a:pt x="1967" y="2470"/>
                  </a:cubicBezTo>
                  <a:lnTo>
                    <a:pt x="1967" y="2912"/>
                  </a:lnTo>
                  <a:lnTo>
                    <a:pt x="2440" y="2912"/>
                  </a:lnTo>
                  <a:lnTo>
                    <a:pt x="2440" y="0"/>
                  </a:lnTo>
                  <a:lnTo>
                    <a:pt x="1967" y="0"/>
                  </a:lnTo>
                  <a:lnTo>
                    <a:pt x="1967" y="1662"/>
                  </a:lnTo>
                  <a:cubicBezTo>
                    <a:pt x="1967" y="1936"/>
                    <a:pt x="1891" y="2165"/>
                    <a:pt x="1738" y="2332"/>
                  </a:cubicBezTo>
                  <a:cubicBezTo>
                    <a:pt x="1586" y="2500"/>
                    <a:pt x="1388" y="2576"/>
                    <a:pt x="1129" y="2576"/>
                  </a:cubicBezTo>
                  <a:cubicBezTo>
                    <a:pt x="915" y="2576"/>
                    <a:pt x="748" y="2515"/>
                    <a:pt x="641" y="2378"/>
                  </a:cubicBezTo>
                  <a:cubicBezTo>
                    <a:pt x="534" y="2226"/>
                    <a:pt x="488" y="2028"/>
                    <a:pt x="488" y="1753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3067825" y="4278725"/>
              <a:ext cx="65175" cy="102550"/>
            </a:xfrm>
            <a:custGeom>
              <a:avLst/>
              <a:gdLst/>
              <a:ahLst/>
              <a:cxnLst/>
              <a:rect l="l" t="t" r="r" b="b"/>
              <a:pathLst>
                <a:path w="2607" h="4102" extrusionOk="0">
                  <a:moveTo>
                    <a:pt x="1296" y="413"/>
                  </a:moveTo>
                  <a:cubicBezTo>
                    <a:pt x="1555" y="413"/>
                    <a:pt x="1768" y="504"/>
                    <a:pt x="1906" y="702"/>
                  </a:cubicBezTo>
                  <a:cubicBezTo>
                    <a:pt x="2043" y="885"/>
                    <a:pt x="2119" y="1159"/>
                    <a:pt x="2119" y="1510"/>
                  </a:cubicBezTo>
                  <a:cubicBezTo>
                    <a:pt x="2119" y="1845"/>
                    <a:pt x="2043" y="2120"/>
                    <a:pt x="1906" y="2303"/>
                  </a:cubicBezTo>
                  <a:cubicBezTo>
                    <a:pt x="1768" y="2501"/>
                    <a:pt x="1555" y="2592"/>
                    <a:pt x="1296" y="2592"/>
                  </a:cubicBezTo>
                  <a:cubicBezTo>
                    <a:pt x="1052" y="2592"/>
                    <a:pt x="839" y="2501"/>
                    <a:pt x="701" y="2303"/>
                  </a:cubicBezTo>
                  <a:cubicBezTo>
                    <a:pt x="564" y="2120"/>
                    <a:pt x="488" y="1845"/>
                    <a:pt x="488" y="1510"/>
                  </a:cubicBezTo>
                  <a:cubicBezTo>
                    <a:pt x="488" y="1159"/>
                    <a:pt x="564" y="885"/>
                    <a:pt x="701" y="702"/>
                  </a:cubicBezTo>
                  <a:cubicBezTo>
                    <a:pt x="839" y="504"/>
                    <a:pt x="1052" y="413"/>
                    <a:pt x="1296" y="413"/>
                  </a:cubicBezTo>
                  <a:close/>
                  <a:moveTo>
                    <a:pt x="1189" y="1"/>
                  </a:moveTo>
                  <a:cubicBezTo>
                    <a:pt x="823" y="1"/>
                    <a:pt x="534" y="138"/>
                    <a:pt x="320" y="413"/>
                  </a:cubicBezTo>
                  <a:cubicBezTo>
                    <a:pt x="107" y="687"/>
                    <a:pt x="0" y="1053"/>
                    <a:pt x="0" y="1510"/>
                  </a:cubicBezTo>
                  <a:cubicBezTo>
                    <a:pt x="0" y="1952"/>
                    <a:pt x="107" y="2318"/>
                    <a:pt x="320" y="2592"/>
                  </a:cubicBezTo>
                  <a:cubicBezTo>
                    <a:pt x="534" y="2867"/>
                    <a:pt x="823" y="2989"/>
                    <a:pt x="1189" y="2989"/>
                  </a:cubicBezTo>
                  <a:cubicBezTo>
                    <a:pt x="1403" y="2989"/>
                    <a:pt x="1586" y="2958"/>
                    <a:pt x="1738" y="2867"/>
                  </a:cubicBezTo>
                  <a:cubicBezTo>
                    <a:pt x="1890" y="2791"/>
                    <a:pt x="2028" y="2653"/>
                    <a:pt x="2119" y="2486"/>
                  </a:cubicBezTo>
                  <a:lnTo>
                    <a:pt x="2119" y="2714"/>
                  </a:lnTo>
                  <a:cubicBezTo>
                    <a:pt x="2119" y="3050"/>
                    <a:pt x="2043" y="3294"/>
                    <a:pt x="1890" y="3461"/>
                  </a:cubicBezTo>
                  <a:cubicBezTo>
                    <a:pt x="1723" y="3629"/>
                    <a:pt x="1494" y="3705"/>
                    <a:pt x="1174" y="3705"/>
                  </a:cubicBezTo>
                  <a:cubicBezTo>
                    <a:pt x="1037" y="3705"/>
                    <a:pt x="900" y="3690"/>
                    <a:pt x="762" y="3659"/>
                  </a:cubicBezTo>
                  <a:cubicBezTo>
                    <a:pt x="625" y="3614"/>
                    <a:pt x="488" y="3568"/>
                    <a:pt x="351" y="3492"/>
                  </a:cubicBezTo>
                  <a:lnTo>
                    <a:pt x="351" y="3949"/>
                  </a:lnTo>
                  <a:cubicBezTo>
                    <a:pt x="488" y="4010"/>
                    <a:pt x="625" y="4040"/>
                    <a:pt x="778" y="4071"/>
                  </a:cubicBezTo>
                  <a:cubicBezTo>
                    <a:pt x="930" y="4086"/>
                    <a:pt x="1082" y="4101"/>
                    <a:pt x="1250" y="4101"/>
                  </a:cubicBezTo>
                  <a:cubicBezTo>
                    <a:pt x="1707" y="4101"/>
                    <a:pt x="2043" y="3979"/>
                    <a:pt x="2271" y="3736"/>
                  </a:cubicBezTo>
                  <a:cubicBezTo>
                    <a:pt x="2485" y="3507"/>
                    <a:pt x="2607" y="3126"/>
                    <a:pt x="2607" y="2638"/>
                  </a:cubicBezTo>
                  <a:lnTo>
                    <a:pt x="2607" y="77"/>
                  </a:lnTo>
                  <a:lnTo>
                    <a:pt x="2119" y="77"/>
                  </a:lnTo>
                  <a:lnTo>
                    <a:pt x="2119" y="519"/>
                  </a:lnTo>
                  <a:cubicBezTo>
                    <a:pt x="2028" y="352"/>
                    <a:pt x="1890" y="214"/>
                    <a:pt x="1738" y="138"/>
                  </a:cubicBezTo>
                  <a:cubicBezTo>
                    <a:pt x="1586" y="47"/>
                    <a:pt x="1403" y="1"/>
                    <a:pt x="1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3152800" y="4278725"/>
              <a:ext cx="61750" cy="76625"/>
            </a:xfrm>
            <a:custGeom>
              <a:avLst/>
              <a:gdLst/>
              <a:ahLst/>
              <a:cxnLst/>
              <a:rect l="l" t="t" r="r" b="b"/>
              <a:pathLst>
                <a:path w="2470" h="3065" extrusionOk="0">
                  <a:moveTo>
                    <a:pt x="1997" y="1525"/>
                  </a:moveTo>
                  <a:lnTo>
                    <a:pt x="1997" y="1632"/>
                  </a:lnTo>
                  <a:cubicBezTo>
                    <a:pt x="1997" y="1952"/>
                    <a:pt x="1906" y="2196"/>
                    <a:pt x="1753" y="2394"/>
                  </a:cubicBezTo>
                  <a:cubicBezTo>
                    <a:pt x="1586" y="2577"/>
                    <a:pt x="1372" y="2669"/>
                    <a:pt x="1113" y="2669"/>
                  </a:cubicBezTo>
                  <a:cubicBezTo>
                    <a:pt x="915" y="2669"/>
                    <a:pt x="763" y="2623"/>
                    <a:pt x="656" y="2516"/>
                  </a:cubicBezTo>
                  <a:cubicBezTo>
                    <a:pt x="534" y="2425"/>
                    <a:pt x="488" y="2287"/>
                    <a:pt x="488" y="2120"/>
                  </a:cubicBezTo>
                  <a:cubicBezTo>
                    <a:pt x="488" y="1906"/>
                    <a:pt x="564" y="1754"/>
                    <a:pt x="717" y="1663"/>
                  </a:cubicBezTo>
                  <a:cubicBezTo>
                    <a:pt x="854" y="1571"/>
                    <a:pt x="1128" y="1525"/>
                    <a:pt x="1510" y="1525"/>
                  </a:cubicBezTo>
                  <a:close/>
                  <a:moveTo>
                    <a:pt x="1220" y="1"/>
                  </a:moveTo>
                  <a:cubicBezTo>
                    <a:pt x="1052" y="1"/>
                    <a:pt x="900" y="31"/>
                    <a:pt x="732" y="62"/>
                  </a:cubicBezTo>
                  <a:cubicBezTo>
                    <a:pt x="564" y="92"/>
                    <a:pt x="397" y="138"/>
                    <a:pt x="214" y="214"/>
                  </a:cubicBezTo>
                  <a:lnTo>
                    <a:pt x="214" y="656"/>
                  </a:lnTo>
                  <a:cubicBezTo>
                    <a:pt x="366" y="580"/>
                    <a:pt x="519" y="519"/>
                    <a:pt x="671" y="474"/>
                  </a:cubicBezTo>
                  <a:cubicBezTo>
                    <a:pt x="839" y="428"/>
                    <a:pt x="991" y="413"/>
                    <a:pt x="1159" y="413"/>
                  </a:cubicBezTo>
                  <a:cubicBezTo>
                    <a:pt x="1418" y="413"/>
                    <a:pt x="1631" y="474"/>
                    <a:pt x="1769" y="595"/>
                  </a:cubicBezTo>
                  <a:cubicBezTo>
                    <a:pt x="1921" y="717"/>
                    <a:pt x="1997" y="885"/>
                    <a:pt x="1997" y="1114"/>
                  </a:cubicBezTo>
                  <a:lnTo>
                    <a:pt x="1997" y="1159"/>
                  </a:lnTo>
                  <a:lnTo>
                    <a:pt x="1327" y="1159"/>
                  </a:lnTo>
                  <a:cubicBezTo>
                    <a:pt x="885" y="1159"/>
                    <a:pt x="549" y="1236"/>
                    <a:pt x="336" y="1403"/>
                  </a:cubicBezTo>
                  <a:cubicBezTo>
                    <a:pt x="122" y="1571"/>
                    <a:pt x="0" y="1815"/>
                    <a:pt x="0" y="2150"/>
                  </a:cubicBezTo>
                  <a:cubicBezTo>
                    <a:pt x="0" y="2425"/>
                    <a:pt x="92" y="2653"/>
                    <a:pt x="275" y="2821"/>
                  </a:cubicBezTo>
                  <a:cubicBezTo>
                    <a:pt x="443" y="2989"/>
                    <a:pt x="686" y="3065"/>
                    <a:pt x="976" y="3065"/>
                  </a:cubicBezTo>
                  <a:cubicBezTo>
                    <a:pt x="1220" y="3065"/>
                    <a:pt x="1418" y="3034"/>
                    <a:pt x="1586" y="2943"/>
                  </a:cubicBezTo>
                  <a:cubicBezTo>
                    <a:pt x="1738" y="2867"/>
                    <a:pt x="1875" y="2730"/>
                    <a:pt x="1997" y="2547"/>
                  </a:cubicBezTo>
                  <a:lnTo>
                    <a:pt x="1997" y="2989"/>
                  </a:lnTo>
                  <a:lnTo>
                    <a:pt x="2470" y="2989"/>
                  </a:lnTo>
                  <a:lnTo>
                    <a:pt x="2470" y="1327"/>
                  </a:lnTo>
                  <a:cubicBezTo>
                    <a:pt x="2470" y="885"/>
                    <a:pt x="2363" y="550"/>
                    <a:pt x="2165" y="336"/>
                  </a:cubicBezTo>
                  <a:cubicBezTo>
                    <a:pt x="1952" y="123"/>
                    <a:pt x="1631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3238925" y="4278725"/>
              <a:ext cx="42700" cy="74725"/>
            </a:xfrm>
            <a:custGeom>
              <a:avLst/>
              <a:gdLst/>
              <a:ahLst/>
              <a:cxnLst/>
              <a:rect l="l" t="t" r="r" b="b"/>
              <a:pathLst>
                <a:path w="1708" h="2989" extrusionOk="0">
                  <a:moveTo>
                    <a:pt x="1464" y="1"/>
                  </a:moveTo>
                  <a:cubicBezTo>
                    <a:pt x="1235" y="1"/>
                    <a:pt x="1037" y="47"/>
                    <a:pt x="869" y="138"/>
                  </a:cubicBezTo>
                  <a:cubicBezTo>
                    <a:pt x="702" y="230"/>
                    <a:pt x="580" y="352"/>
                    <a:pt x="473" y="535"/>
                  </a:cubicBezTo>
                  <a:lnTo>
                    <a:pt x="473" y="77"/>
                  </a:lnTo>
                  <a:lnTo>
                    <a:pt x="0" y="77"/>
                  </a:lnTo>
                  <a:lnTo>
                    <a:pt x="0" y="2989"/>
                  </a:lnTo>
                  <a:lnTo>
                    <a:pt x="473" y="2989"/>
                  </a:lnTo>
                  <a:lnTo>
                    <a:pt x="473" y="1464"/>
                  </a:lnTo>
                  <a:cubicBezTo>
                    <a:pt x="473" y="1129"/>
                    <a:pt x="549" y="870"/>
                    <a:pt x="686" y="702"/>
                  </a:cubicBezTo>
                  <a:cubicBezTo>
                    <a:pt x="839" y="519"/>
                    <a:pt x="1052" y="428"/>
                    <a:pt x="1311" y="428"/>
                  </a:cubicBezTo>
                  <a:cubicBezTo>
                    <a:pt x="1388" y="428"/>
                    <a:pt x="1464" y="443"/>
                    <a:pt x="1525" y="458"/>
                  </a:cubicBezTo>
                  <a:cubicBezTo>
                    <a:pt x="1586" y="474"/>
                    <a:pt x="1647" y="489"/>
                    <a:pt x="1708" y="519"/>
                  </a:cubicBezTo>
                  <a:lnTo>
                    <a:pt x="1708" y="31"/>
                  </a:lnTo>
                  <a:cubicBezTo>
                    <a:pt x="1647" y="31"/>
                    <a:pt x="1601" y="16"/>
                    <a:pt x="1571" y="16"/>
                  </a:cubicBezTo>
                  <a:cubicBezTo>
                    <a:pt x="1525" y="16"/>
                    <a:pt x="1494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3279325" y="4311900"/>
              <a:ext cx="35450" cy="10675"/>
            </a:xfrm>
            <a:custGeom>
              <a:avLst/>
              <a:gdLst/>
              <a:ahLst/>
              <a:cxnLst/>
              <a:rect l="l" t="t" r="r" b="b"/>
              <a:pathLst>
                <a:path w="1418" h="427" extrusionOk="0">
                  <a:moveTo>
                    <a:pt x="0" y="0"/>
                  </a:moveTo>
                  <a:lnTo>
                    <a:pt x="0" y="427"/>
                  </a:lnTo>
                  <a:lnTo>
                    <a:pt x="1418" y="427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3333050" y="4278725"/>
              <a:ext cx="65575" cy="102550"/>
            </a:xfrm>
            <a:custGeom>
              <a:avLst/>
              <a:gdLst/>
              <a:ahLst/>
              <a:cxnLst/>
              <a:rect l="l" t="t" r="r" b="b"/>
              <a:pathLst>
                <a:path w="2623" h="4102" extrusionOk="0">
                  <a:moveTo>
                    <a:pt x="1311" y="413"/>
                  </a:moveTo>
                  <a:cubicBezTo>
                    <a:pt x="1555" y="413"/>
                    <a:pt x="1754" y="504"/>
                    <a:pt x="1906" y="717"/>
                  </a:cubicBezTo>
                  <a:cubicBezTo>
                    <a:pt x="2043" y="916"/>
                    <a:pt x="2119" y="1190"/>
                    <a:pt x="2119" y="1541"/>
                  </a:cubicBezTo>
                  <a:cubicBezTo>
                    <a:pt x="2119" y="1891"/>
                    <a:pt x="2043" y="2166"/>
                    <a:pt x="1906" y="2364"/>
                  </a:cubicBezTo>
                  <a:cubicBezTo>
                    <a:pt x="1754" y="2577"/>
                    <a:pt x="1555" y="2669"/>
                    <a:pt x="1311" y="2669"/>
                  </a:cubicBezTo>
                  <a:cubicBezTo>
                    <a:pt x="1052" y="2669"/>
                    <a:pt x="854" y="2577"/>
                    <a:pt x="702" y="2364"/>
                  </a:cubicBezTo>
                  <a:cubicBezTo>
                    <a:pt x="565" y="2166"/>
                    <a:pt x="488" y="1891"/>
                    <a:pt x="488" y="1541"/>
                  </a:cubicBezTo>
                  <a:cubicBezTo>
                    <a:pt x="488" y="1190"/>
                    <a:pt x="565" y="916"/>
                    <a:pt x="702" y="717"/>
                  </a:cubicBezTo>
                  <a:cubicBezTo>
                    <a:pt x="854" y="504"/>
                    <a:pt x="1052" y="413"/>
                    <a:pt x="1311" y="413"/>
                  </a:cubicBezTo>
                  <a:close/>
                  <a:moveTo>
                    <a:pt x="1418" y="1"/>
                  </a:moveTo>
                  <a:cubicBezTo>
                    <a:pt x="1205" y="1"/>
                    <a:pt x="1022" y="47"/>
                    <a:pt x="869" y="138"/>
                  </a:cubicBezTo>
                  <a:cubicBezTo>
                    <a:pt x="717" y="214"/>
                    <a:pt x="595" y="352"/>
                    <a:pt x="488" y="519"/>
                  </a:cubicBezTo>
                  <a:lnTo>
                    <a:pt x="488" y="77"/>
                  </a:lnTo>
                  <a:lnTo>
                    <a:pt x="1" y="77"/>
                  </a:lnTo>
                  <a:lnTo>
                    <a:pt x="1" y="4101"/>
                  </a:lnTo>
                  <a:lnTo>
                    <a:pt x="488" y="4101"/>
                  </a:lnTo>
                  <a:lnTo>
                    <a:pt x="488" y="2562"/>
                  </a:lnTo>
                  <a:cubicBezTo>
                    <a:pt x="595" y="2730"/>
                    <a:pt x="717" y="2867"/>
                    <a:pt x="869" y="2943"/>
                  </a:cubicBezTo>
                  <a:cubicBezTo>
                    <a:pt x="1022" y="3034"/>
                    <a:pt x="1205" y="3065"/>
                    <a:pt x="1418" y="3065"/>
                  </a:cubicBezTo>
                  <a:cubicBezTo>
                    <a:pt x="1769" y="3065"/>
                    <a:pt x="2058" y="2928"/>
                    <a:pt x="2287" y="2653"/>
                  </a:cubicBezTo>
                  <a:cubicBezTo>
                    <a:pt x="2500" y="2364"/>
                    <a:pt x="2622" y="1998"/>
                    <a:pt x="2622" y="1541"/>
                  </a:cubicBezTo>
                  <a:cubicBezTo>
                    <a:pt x="2622" y="1083"/>
                    <a:pt x="2500" y="717"/>
                    <a:pt x="2287" y="428"/>
                  </a:cubicBezTo>
                  <a:cubicBezTo>
                    <a:pt x="2058" y="153"/>
                    <a:pt x="1769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3418025" y="4252450"/>
              <a:ext cx="61000" cy="101000"/>
            </a:xfrm>
            <a:custGeom>
              <a:avLst/>
              <a:gdLst/>
              <a:ahLst/>
              <a:cxnLst/>
              <a:rect l="l" t="t" r="r" b="b"/>
              <a:pathLst>
                <a:path w="2440" h="4040" extrusionOk="0">
                  <a:moveTo>
                    <a:pt x="1" y="0"/>
                  </a:moveTo>
                  <a:lnTo>
                    <a:pt x="1" y="4040"/>
                  </a:lnTo>
                  <a:lnTo>
                    <a:pt x="473" y="4040"/>
                  </a:lnTo>
                  <a:lnTo>
                    <a:pt x="473" y="2393"/>
                  </a:lnTo>
                  <a:cubicBezTo>
                    <a:pt x="473" y="2119"/>
                    <a:pt x="550" y="1890"/>
                    <a:pt x="702" y="1723"/>
                  </a:cubicBezTo>
                  <a:cubicBezTo>
                    <a:pt x="854" y="1555"/>
                    <a:pt x="1053" y="1479"/>
                    <a:pt x="1312" y="1479"/>
                  </a:cubicBezTo>
                  <a:cubicBezTo>
                    <a:pt x="1525" y="1479"/>
                    <a:pt x="1693" y="1540"/>
                    <a:pt x="1800" y="1677"/>
                  </a:cubicBezTo>
                  <a:cubicBezTo>
                    <a:pt x="1906" y="1814"/>
                    <a:pt x="1952" y="2028"/>
                    <a:pt x="1952" y="2302"/>
                  </a:cubicBezTo>
                  <a:lnTo>
                    <a:pt x="1952" y="4040"/>
                  </a:lnTo>
                  <a:lnTo>
                    <a:pt x="2440" y="4040"/>
                  </a:lnTo>
                  <a:lnTo>
                    <a:pt x="2440" y="2287"/>
                  </a:lnTo>
                  <a:cubicBezTo>
                    <a:pt x="2440" y="1890"/>
                    <a:pt x="2348" y="1586"/>
                    <a:pt x="2181" y="1372"/>
                  </a:cubicBezTo>
                  <a:cubicBezTo>
                    <a:pt x="2013" y="1159"/>
                    <a:pt x="1754" y="1052"/>
                    <a:pt x="1418" y="1052"/>
                  </a:cubicBezTo>
                  <a:cubicBezTo>
                    <a:pt x="1220" y="1052"/>
                    <a:pt x="1037" y="1098"/>
                    <a:pt x="885" y="1189"/>
                  </a:cubicBezTo>
                  <a:cubicBezTo>
                    <a:pt x="732" y="1281"/>
                    <a:pt x="595" y="1403"/>
                    <a:pt x="473" y="1586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3497675" y="4278725"/>
              <a:ext cx="67100" cy="76625"/>
            </a:xfrm>
            <a:custGeom>
              <a:avLst/>
              <a:gdLst/>
              <a:ahLst/>
              <a:cxnLst/>
              <a:rect l="l" t="t" r="r" b="b"/>
              <a:pathLst>
                <a:path w="2684" h="3065" extrusionOk="0">
                  <a:moveTo>
                    <a:pt x="1342" y="413"/>
                  </a:moveTo>
                  <a:cubicBezTo>
                    <a:pt x="1601" y="413"/>
                    <a:pt x="1799" y="519"/>
                    <a:pt x="1952" y="717"/>
                  </a:cubicBezTo>
                  <a:cubicBezTo>
                    <a:pt x="2089" y="916"/>
                    <a:pt x="2165" y="1190"/>
                    <a:pt x="2165" y="1541"/>
                  </a:cubicBezTo>
                  <a:cubicBezTo>
                    <a:pt x="2165" y="1891"/>
                    <a:pt x="2089" y="2166"/>
                    <a:pt x="1952" y="2364"/>
                  </a:cubicBezTo>
                  <a:cubicBezTo>
                    <a:pt x="1799" y="2562"/>
                    <a:pt x="1601" y="2669"/>
                    <a:pt x="1342" y="2669"/>
                  </a:cubicBezTo>
                  <a:cubicBezTo>
                    <a:pt x="1083" y="2669"/>
                    <a:pt x="870" y="2562"/>
                    <a:pt x="732" y="2364"/>
                  </a:cubicBezTo>
                  <a:cubicBezTo>
                    <a:pt x="580" y="2166"/>
                    <a:pt x="504" y="1891"/>
                    <a:pt x="504" y="1541"/>
                  </a:cubicBezTo>
                  <a:cubicBezTo>
                    <a:pt x="504" y="1190"/>
                    <a:pt x="580" y="916"/>
                    <a:pt x="732" y="717"/>
                  </a:cubicBezTo>
                  <a:cubicBezTo>
                    <a:pt x="885" y="519"/>
                    <a:pt x="1083" y="413"/>
                    <a:pt x="1342" y="413"/>
                  </a:cubicBezTo>
                  <a:close/>
                  <a:moveTo>
                    <a:pt x="1342" y="1"/>
                  </a:moveTo>
                  <a:cubicBezTo>
                    <a:pt x="915" y="1"/>
                    <a:pt x="595" y="138"/>
                    <a:pt x="351" y="413"/>
                  </a:cubicBezTo>
                  <a:cubicBezTo>
                    <a:pt x="123" y="687"/>
                    <a:pt x="1" y="1068"/>
                    <a:pt x="1" y="1541"/>
                  </a:cubicBezTo>
                  <a:cubicBezTo>
                    <a:pt x="1" y="2013"/>
                    <a:pt x="123" y="2394"/>
                    <a:pt x="351" y="2669"/>
                  </a:cubicBezTo>
                  <a:cubicBezTo>
                    <a:pt x="595" y="2943"/>
                    <a:pt x="915" y="3065"/>
                    <a:pt x="1342" y="3065"/>
                  </a:cubicBezTo>
                  <a:cubicBezTo>
                    <a:pt x="1754" y="3065"/>
                    <a:pt x="2089" y="2943"/>
                    <a:pt x="2318" y="2669"/>
                  </a:cubicBezTo>
                  <a:cubicBezTo>
                    <a:pt x="2562" y="2394"/>
                    <a:pt x="2683" y="2013"/>
                    <a:pt x="2683" y="1541"/>
                  </a:cubicBezTo>
                  <a:cubicBezTo>
                    <a:pt x="2683" y="1068"/>
                    <a:pt x="2562" y="687"/>
                    <a:pt x="2318" y="413"/>
                  </a:cubicBezTo>
                  <a:cubicBezTo>
                    <a:pt x="2089" y="138"/>
                    <a:pt x="1754" y="1"/>
                    <a:pt x="13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3579225" y="4278725"/>
              <a:ext cx="55675" cy="76625"/>
            </a:xfrm>
            <a:custGeom>
              <a:avLst/>
              <a:gdLst/>
              <a:ahLst/>
              <a:cxnLst/>
              <a:rect l="l" t="t" r="r" b="b"/>
              <a:pathLst>
                <a:path w="2227" h="3065" extrusionOk="0">
                  <a:moveTo>
                    <a:pt x="1144" y="1"/>
                  </a:moveTo>
                  <a:cubicBezTo>
                    <a:pt x="778" y="1"/>
                    <a:pt x="504" y="77"/>
                    <a:pt x="306" y="230"/>
                  </a:cubicBezTo>
                  <a:cubicBezTo>
                    <a:pt x="107" y="382"/>
                    <a:pt x="16" y="595"/>
                    <a:pt x="16" y="870"/>
                  </a:cubicBezTo>
                  <a:cubicBezTo>
                    <a:pt x="16" y="1099"/>
                    <a:pt x="77" y="1266"/>
                    <a:pt x="214" y="1403"/>
                  </a:cubicBezTo>
                  <a:cubicBezTo>
                    <a:pt x="351" y="1525"/>
                    <a:pt x="565" y="1632"/>
                    <a:pt x="854" y="1693"/>
                  </a:cubicBezTo>
                  <a:lnTo>
                    <a:pt x="1022" y="1723"/>
                  </a:lnTo>
                  <a:cubicBezTo>
                    <a:pt x="1327" y="1784"/>
                    <a:pt x="1510" y="1861"/>
                    <a:pt x="1601" y="1922"/>
                  </a:cubicBezTo>
                  <a:cubicBezTo>
                    <a:pt x="1693" y="1998"/>
                    <a:pt x="1738" y="2105"/>
                    <a:pt x="1738" y="2227"/>
                  </a:cubicBezTo>
                  <a:cubicBezTo>
                    <a:pt x="1738" y="2364"/>
                    <a:pt x="1677" y="2470"/>
                    <a:pt x="1556" y="2562"/>
                  </a:cubicBezTo>
                  <a:cubicBezTo>
                    <a:pt x="1434" y="2638"/>
                    <a:pt x="1251" y="2669"/>
                    <a:pt x="1037" y="2669"/>
                  </a:cubicBezTo>
                  <a:cubicBezTo>
                    <a:pt x="870" y="2669"/>
                    <a:pt x="687" y="2653"/>
                    <a:pt x="519" y="2608"/>
                  </a:cubicBezTo>
                  <a:cubicBezTo>
                    <a:pt x="351" y="2562"/>
                    <a:pt x="168" y="2486"/>
                    <a:pt x="1" y="2394"/>
                  </a:cubicBezTo>
                  <a:lnTo>
                    <a:pt x="1" y="2882"/>
                  </a:lnTo>
                  <a:cubicBezTo>
                    <a:pt x="184" y="2943"/>
                    <a:pt x="367" y="2989"/>
                    <a:pt x="534" y="3019"/>
                  </a:cubicBezTo>
                  <a:cubicBezTo>
                    <a:pt x="702" y="3050"/>
                    <a:pt x="870" y="3065"/>
                    <a:pt x="1022" y="3065"/>
                  </a:cubicBezTo>
                  <a:cubicBezTo>
                    <a:pt x="1403" y="3065"/>
                    <a:pt x="1693" y="2989"/>
                    <a:pt x="1906" y="2836"/>
                  </a:cubicBezTo>
                  <a:cubicBezTo>
                    <a:pt x="2120" y="2684"/>
                    <a:pt x="2226" y="2455"/>
                    <a:pt x="2226" y="2196"/>
                  </a:cubicBezTo>
                  <a:cubicBezTo>
                    <a:pt x="2226" y="1952"/>
                    <a:pt x="2150" y="1769"/>
                    <a:pt x="2013" y="1632"/>
                  </a:cubicBezTo>
                  <a:cubicBezTo>
                    <a:pt x="1876" y="1510"/>
                    <a:pt x="1632" y="1403"/>
                    <a:pt x="1281" y="1327"/>
                  </a:cubicBezTo>
                  <a:lnTo>
                    <a:pt x="1129" y="1297"/>
                  </a:lnTo>
                  <a:cubicBezTo>
                    <a:pt x="870" y="1236"/>
                    <a:pt x="687" y="1175"/>
                    <a:pt x="610" y="1114"/>
                  </a:cubicBezTo>
                  <a:cubicBezTo>
                    <a:pt x="519" y="1053"/>
                    <a:pt x="488" y="961"/>
                    <a:pt x="488" y="839"/>
                  </a:cubicBezTo>
                  <a:cubicBezTo>
                    <a:pt x="488" y="702"/>
                    <a:pt x="534" y="595"/>
                    <a:pt x="656" y="519"/>
                  </a:cubicBezTo>
                  <a:cubicBezTo>
                    <a:pt x="778" y="443"/>
                    <a:pt x="961" y="413"/>
                    <a:pt x="1190" y="413"/>
                  </a:cubicBezTo>
                  <a:cubicBezTo>
                    <a:pt x="1357" y="413"/>
                    <a:pt x="1510" y="428"/>
                    <a:pt x="1647" y="458"/>
                  </a:cubicBezTo>
                  <a:cubicBezTo>
                    <a:pt x="1799" y="489"/>
                    <a:pt x="1937" y="550"/>
                    <a:pt x="2074" y="611"/>
                  </a:cubicBezTo>
                  <a:lnTo>
                    <a:pt x="2074" y="169"/>
                  </a:lnTo>
                  <a:cubicBezTo>
                    <a:pt x="1937" y="108"/>
                    <a:pt x="1799" y="77"/>
                    <a:pt x="1632" y="47"/>
                  </a:cubicBezTo>
                  <a:cubicBezTo>
                    <a:pt x="1479" y="16"/>
                    <a:pt x="1312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3653550" y="4278725"/>
              <a:ext cx="65175" cy="102550"/>
            </a:xfrm>
            <a:custGeom>
              <a:avLst/>
              <a:gdLst/>
              <a:ahLst/>
              <a:cxnLst/>
              <a:rect l="l" t="t" r="r" b="b"/>
              <a:pathLst>
                <a:path w="2607" h="4102" extrusionOk="0">
                  <a:moveTo>
                    <a:pt x="1296" y="413"/>
                  </a:moveTo>
                  <a:cubicBezTo>
                    <a:pt x="1555" y="413"/>
                    <a:pt x="1753" y="504"/>
                    <a:pt x="1890" y="717"/>
                  </a:cubicBezTo>
                  <a:cubicBezTo>
                    <a:pt x="2043" y="916"/>
                    <a:pt x="2119" y="1190"/>
                    <a:pt x="2119" y="1541"/>
                  </a:cubicBezTo>
                  <a:cubicBezTo>
                    <a:pt x="2119" y="1891"/>
                    <a:pt x="2043" y="2166"/>
                    <a:pt x="1890" y="2364"/>
                  </a:cubicBezTo>
                  <a:cubicBezTo>
                    <a:pt x="1753" y="2577"/>
                    <a:pt x="1555" y="2669"/>
                    <a:pt x="1296" y="2669"/>
                  </a:cubicBezTo>
                  <a:cubicBezTo>
                    <a:pt x="1037" y="2669"/>
                    <a:pt x="839" y="2577"/>
                    <a:pt x="701" y="2364"/>
                  </a:cubicBezTo>
                  <a:cubicBezTo>
                    <a:pt x="549" y="2166"/>
                    <a:pt x="488" y="1891"/>
                    <a:pt x="488" y="1541"/>
                  </a:cubicBezTo>
                  <a:cubicBezTo>
                    <a:pt x="488" y="1190"/>
                    <a:pt x="549" y="916"/>
                    <a:pt x="701" y="717"/>
                  </a:cubicBezTo>
                  <a:cubicBezTo>
                    <a:pt x="839" y="504"/>
                    <a:pt x="1037" y="413"/>
                    <a:pt x="1296" y="413"/>
                  </a:cubicBezTo>
                  <a:close/>
                  <a:moveTo>
                    <a:pt x="1418" y="1"/>
                  </a:moveTo>
                  <a:cubicBezTo>
                    <a:pt x="1204" y="1"/>
                    <a:pt x="1021" y="47"/>
                    <a:pt x="854" y="138"/>
                  </a:cubicBezTo>
                  <a:cubicBezTo>
                    <a:pt x="701" y="214"/>
                    <a:pt x="579" y="352"/>
                    <a:pt x="488" y="519"/>
                  </a:cubicBezTo>
                  <a:lnTo>
                    <a:pt x="488" y="77"/>
                  </a:lnTo>
                  <a:lnTo>
                    <a:pt x="0" y="77"/>
                  </a:lnTo>
                  <a:lnTo>
                    <a:pt x="0" y="4101"/>
                  </a:lnTo>
                  <a:lnTo>
                    <a:pt x="488" y="4101"/>
                  </a:lnTo>
                  <a:lnTo>
                    <a:pt x="488" y="2562"/>
                  </a:lnTo>
                  <a:cubicBezTo>
                    <a:pt x="579" y="2730"/>
                    <a:pt x="701" y="2867"/>
                    <a:pt x="854" y="2943"/>
                  </a:cubicBezTo>
                  <a:cubicBezTo>
                    <a:pt x="1021" y="3034"/>
                    <a:pt x="1204" y="3065"/>
                    <a:pt x="1418" y="3065"/>
                  </a:cubicBezTo>
                  <a:cubicBezTo>
                    <a:pt x="1768" y="3065"/>
                    <a:pt x="2058" y="2928"/>
                    <a:pt x="2271" y="2653"/>
                  </a:cubicBezTo>
                  <a:cubicBezTo>
                    <a:pt x="2500" y="2364"/>
                    <a:pt x="2607" y="1998"/>
                    <a:pt x="2607" y="1541"/>
                  </a:cubicBezTo>
                  <a:cubicBezTo>
                    <a:pt x="2607" y="1083"/>
                    <a:pt x="2500" y="717"/>
                    <a:pt x="2271" y="428"/>
                  </a:cubicBezTo>
                  <a:cubicBezTo>
                    <a:pt x="2058" y="153"/>
                    <a:pt x="1768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3738150" y="4252450"/>
              <a:ext cx="61000" cy="101000"/>
            </a:xfrm>
            <a:custGeom>
              <a:avLst/>
              <a:gdLst/>
              <a:ahLst/>
              <a:cxnLst/>
              <a:rect l="l" t="t" r="r" b="b"/>
              <a:pathLst>
                <a:path w="2440" h="4040" extrusionOk="0">
                  <a:moveTo>
                    <a:pt x="0" y="0"/>
                  </a:moveTo>
                  <a:lnTo>
                    <a:pt x="0" y="4040"/>
                  </a:lnTo>
                  <a:lnTo>
                    <a:pt x="488" y="4040"/>
                  </a:lnTo>
                  <a:lnTo>
                    <a:pt x="488" y="2393"/>
                  </a:lnTo>
                  <a:cubicBezTo>
                    <a:pt x="488" y="2119"/>
                    <a:pt x="564" y="1890"/>
                    <a:pt x="701" y="1723"/>
                  </a:cubicBezTo>
                  <a:cubicBezTo>
                    <a:pt x="854" y="1555"/>
                    <a:pt x="1067" y="1479"/>
                    <a:pt x="1326" y="1479"/>
                  </a:cubicBezTo>
                  <a:cubicBezTo>
                    <a:pt x="1540" y="1479"/>
                    <a:pt x="1692" y="1540"/>
                    <a:pt x="1799" y="1677"/>
                  </a:cubicBezTo>
                  <a:cubicBezTo>
                    <a:pt x="1906" y="1814"/>
                    <a:pt x="1967" y="2028"/>
                    <a:pt x="1967" y="2302"/>
                  </a:cubicBezTo>
                  <a:lnTo>
                    <a:pt x="1967" y="4040"/>
                  </a:lnTo>
                  <a:lnTo>
                    <a:pt x="2439" y="4040"/>
                  </a:lnTo>
                  <a:lnTo>
                    <a:pt x="2439" y="2287"/>
                  </a:lnTo>
                  <a:cubicBezTo>
                    <a:pt x="2439" y="1890"/>
                    <a:pt x="2363" y="1586"/>
                    <a:pt x="2180" y="1372"/>
                  </a:cubicBezTo>
                  <a:cubicBezTo>
                    <a:pt x="2012" y="1159"/>
                    <a:pt x="1768" y="1052"/>
                    <a:pt x="1433" y="1052"/>
                  </a:cubicBezTo>
                  <a:cubicBezTo>
                    <a:pt x="1220" y="1052"/>
                    <a:pt x="1037" y="1098"/>
                    <a:pt x="884" y="1189"/>
                  </a:cubicBezTo>
                  <a:cubicBezTo>
                    <a:pt x="732" y="1281"/>
                    <a:pt x="595" y="1403"/>
                    <a:pt x="488" y="158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3818550" y="4278725"/>
              <a:ext cx="61750" cy="76625"/>
            </a:xfrm>
            <a:custGeom>
              <a:avLst/>
              <a:gdLst/>
              <a:ahLst/>
              <a:cxnLst/>
              <a:rect l="l" t="t" r="r" b="b"/>
              <a:pathLst>
                <a:path w="2470" h="3065" extrusionOk="0">
                  <a:moveTo>
                    <a:pt x="1982" y="1525"/>
                  </a:moveTo>
                  <a:lnTo>
                    <a:pt x="1982" y="1632"/>
                  </a:lnTo>
                  <a:cubicBezTo>
                    <a:pt x="1982" y="1952"/>
                    <a:pt x="1906" y="2196"/>
                    <a:pt x="1738" y="2394"/>
                  </a:cubicBezTo>
                  <a:cubicBezTo>
                    <a:pt x="1586" y="2577"/>
                    <a:pt x="1372" y="2669"/>
                    <a:pt x="1113" y="2669"/>
                  </a:cubicBezTo>
                  <a:cubicBezTo>
                    <a:pt x="915" y="2669"/>
                    <a:pt x="763" y="2623"/>
                    <a:pt x="656" y="2516"/>
                  </a:cubicBezTo>
                  <a:cubicBezTo>
                    <a:pt x="534" y="2425"/>
                    <a:pt x="488" y="2287"/>
                    <a:pt x="488" y="2120"/>
                  </a:cubicBezTo>
                  <a:cubicBezTo>
                    <a:pt x="488" y="1906"/>
                    <a:pt x="549" y="1754"/>
                    <a:pt x="702" y="1663"/>
                  </a:cubicBezTo>
                  <a:cubicBezTo>
                    <a:pt x="854" y="1571"/>
                    <a:pt x="1128" y="1525"/>
                    <a:pt x="1510" y="1525"/>
                  </a:cubicBezTo>
                  <a:close/>
                  <a:moveTo>
                    <a:pt x="1205" y="1"/>
                  </a:moveTo>
                  <a:cubicBezTo>
                    <a:pt x="1052" y="1"/>
                    <a:pt x="885" y="31"/>
                    <a:pt x="732" y="62"/>
                  </a:cubicBezTo>
                  <a:cubicBezTo>
                    <a:pt x="564" y="92"/>
                    <a:pt x="397" y="138"/>
                    <a:pt x="214" y="214"/>
                  </a:cubicBezTo>
                  <a:lnTo>
                    <a:pt x="214" y="656"/>
                  </a:lnTo>
                  <a:cubicBezTo>
                    <a:pt x="366" y="580"/>
                    <a:pt x="519" y="519"/>
                    <a:pt x="671" y="474"/>
                  </a:cubicBezTo>
                  <a:cubicBezTo>
                    <a:pt x="824" y="428"/>
                    <a:pt x="991" y="413"/>
                    <a:pt x="1159" y="413"/>
                  </a:cubicBezTo>
                  <a:cubicBezTo>
                    <a:pt x="1418" y="413"/>
                    <a:pt x="1632" y="474"/>
                    <a:pt x="1769" y="595"/>
                  </a:cubicBezTo>
                  <a:cubicBezTo>
                    <a:pt x="1921" y="717"/>
                    <a:pt x="1982" y="885"/>
                    <a:pt x="1982" y="1114"/>
                  </a:cubicBezTo>
                  <a:lnTo>
                    <a:pt x="1982" y="1159"/>
                  </a:lnTo>
                  <a:lnTo>
                    <a:pt x="1311" y="1159"/>
                  </a:lnTo>
                  <a:cubicBezTo>
                    <a:pt x="885" y="1159"/>
                    <a:pt x="549" y="1236"/>
                    <a:pt x="336" y="1403"/>
                  </a:cubicBezTo>
                  <a:cubicBezTo>
                    <a:pt x="107" y="1571"/>
                    <a:pt x="0" y="1815"/>
                    <a:pt x="0" y="2150"/>
                  </a:cubicBezTo>
                  <a:cubicBezTo>
                    <a:pt x="0" y="2425"/>
                    <a:pt x="92" y="2653"/>
                    <a:pt x="260" y="2821"/>
                  </a:cubicBezTo>
                  <a:cubicBezTo>
                    <a:pt x="443" y="2989"/>
                    <a:pt x="686" y="3065"/>
                    <a:pt x="976" y="3065"/>
                  </a:cubicBezTo>
                  <a:cubicBezTo>
                    <a:pt x="1220" y="3065"/>
                    <a:pt x="1418" y="3034"/>
                    <a:pt x="1586" y="2943"/>
                  </a:cubicBezTo>
                  <a:cubicBezTo>
                    <a:pt x="1738" y="2867"/>
                    <a:pt x="1875" y="2730"/>
                    <a:pt x="1982" y="2547"/>
                  </a:cubicBezTo>
                  <a:lnTo>
                    <a:pt x="1982" y="2989"/>
                  </a:lnTo>
                  <a:lnTo>
                    <a:pt x="2470" y="2989"/>
                  </a:lnTo>
                  <a:lnTo>
                    <a:pt x="2470" y="1327"/>
                  </a:lnTo>
                  <a:cubicBezTo>
                    <a:pt x="2470" y="885"/>
                    <a:pt x="2363" y="550"/>
                    <a:pt x="2150" y="336"/>
                  </a:cubicBezTo>
                  <a:cubicBezTo>
                    <a:pt x="1952" y="123"/>
                    <a:pt x="1632" y="1"/>
                    <a:pt x="1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3895900" y="4260075"/>
              <a:ext cx="45375" cy="93375"/>
            </a:xfrm>
            <a:custGeom>
              <a:avLst/>
              <a:gdLst/>
              <a:ahLst/>
              <a:cxnLst/>
              <a:rect l="l" t="t" r="r" b="b"/>
              <a:pathLst>
                <a:path w="1815" h="3735" extrusionOk="0">
                  <a:moveTo>
                    <a:pt x="351" y="0"/>
                  </a:moveTo>
                  <a:lnTo>
                    <a:pt x="351" y="823"/>
                  </a:lnTo>
                  <a:lnTo>
                    <a:pt x="1" y="823"/>
                  </a:lnTo>
                  <a:lnTo>
                    <a:pt x="1" y="1204"/>
                  </a:lnTo>
                  <a:lnTo>
                    <a:pt x="351" y="1204"/>
                  </a:lnTo>
                  <a:lnTo>
                    <a:pt x="351" y="2774"/>
                  </a:lnTo>
                  <a:cubicBezTo>
                    <a:pt x="351" y="3140"/>
                    <a:pt x="428" y="3399"/>
                    <a:pt x="565" y="3537"/>
                  </a:cubicBezTo>
                  <a:cubicBezTo>
                    <a:pt x="702" y="3674"/>
                    <a:pt x="961" y="3735"/>
                    <a:pt x="1327" y="3735"/>
                  </a:cubicBezTo>
                  <a:lnTo>
                    <a:pt x="1815" y="3735"/>
                  </a:lnTo>
                  <a:lnTo>
                    <a:pt x="1815" y="3338"/>
                  </a:lnTo>
                  <a:lnTo>
                    <a:pt x="1327" y="3338"/>
                  </a:lnTo>
                  <a:cubicBezTo>
                    <a:pt x="1129" y="3338"/>
                    <a:pt x="992" y="3308"/>
                    <a:pt x="931" y="3247"/>
                  </a:cubicBezTo>
                  <a:cubicBezTo>
                    <a:pt x="870" y="3171"/>
                    <a:pt x="839" y="3018"/>
                    <a:pt x="839" y="2774"/>
                  </a:cubicBezTo>
                  <a:lnTo>
                    <a:pt x="839" y="1204"/>
                  </a:lnTo>
                  <a:lnTo>
                    <a:pt x="1815" y="1204"/>
                  </a:lnTo>
                  <a:lnTo>
                    <a:pt x="1815" y="823"/>
                  </a:lnTo>
                  <a:lnTo>
                    <a:pt x="839" y="823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3951925" y="4278725"/>
              <a:ext cx="67850" cy="76625"/>
            </a:xfrm>
            <a:custGeom>
              <a:avLst/>
              <a:gdLst/>
              <a:ahLst/>
              <a:cxnLst/>
              <a:rect l="l" t="t" r="r" b="b"/>
              <a:pathLst>
                <a:path w="2714" h="3065" extrusionOk="0">
                  <a:moveTo>
                    <a:pt x="1433" y="413"/>
                  </a:moveTo>
                  <a:cubicBezTo>
                    <a:pt x="1677" y="413"/>
                    <a:pt x="1860" y="489"/>
                    <a:pt x="2013" y="656"/>
                  </a:cubicBezTo>
                  <a:cubicBezTo>
                    <a:pt x="2150" y="809"/>
                    <a:pt x="2226" y="1007"/>
                    <a:pt x="2226" y="1281"/>
                  </a:cubicBezTo>
                  <a:lnTo>
                    <a:pt x="519" y="1281"/>
                  </a:lnTo>
                  <a:cubicBezTo>
                    <a:pt x="549" y="1007"/>
                    <a:pt x="641" y="794"/>
                    <a:pt x="793" y="641"/>
                  </a:cubicBezTo>
                  <a:cubicBezTo>
                    <a:pt x="961" y="489"/>
                    <a:pt x="1174" y="413"/>
                    <a:pt x="1433" y="413"/>
                  </a:cubicBezTo>
                  <a:close/>
                  <a:moveTo>
                    <a:pt x="1433" y="1"/>
                  </a:moveTo>
                  <a:cubicBezTo>
                    <a:pt x="991" y="1"/>
                    <a:pt x="641" y="153"/>
                    <a:pt x="382" y="428"/>
                  </a:cubicBezTo>
                  <a:cubicBezTo>
                    <a:pt x="138" y="702"/>
                    <a:pt x="1" y="1083"/>
                    <a:pt x="1" y="1571"/>
                  </a:cubicBezTo>
                  <a:cubicBezTo>
                    <a:pt x="1" y="2028"/>
                    <a:pt x="138" y="2394"/>
                    <a:pt x="412" y="2669"/>
                  </a:cubicBezTo>
                  <a:cubicBezTo>
                    <a:pt x="687" y="2943"/>
                    <a:pt x="1052" y="3065"/>
                    <a:pt x="1510" y="3065"/>
                  </a:cubicBezTo>
                  <a:cubicBezTo>
                    <a:pt x="1708" y="3065"/>
                    <a:pt x="1891" y="3050"/>
                    <a:pt x="2058" y="3019"/>
                  </a:cubicBezTo>
                  <a:cubicBezTo>
                    <a:pt x="2241" y="2973"/>
                    <a:pt x="2424" y="2928"/>
                    <a:pt x="2592" y="2851"/>
                  </a:cubicBezTo>
                  <a:lnTo>
                    <a:pt x="2592" y="2394"/>
                  </a:lnTo>
                  <a:cubicBezTo>
                    <a:pt x="2424" y="2486"/>
                    <a:pt x="2257" y="2547"/>
                    <a:pt x="2074" y="2592"/>
                  </a:cubicBezTo>
                  <a:cubicBezTo>
                    <a:pt x="1906" y="2638"/>
                    <a:pt x="1723" y="2669"/>
                    <a:pt x="1540" y="2669"/>
                  </a:cubicBezTo>
                  <a:cubicBezTo>
                    <a:pt x="1220" y="2669"/>
                    <a:pt x="976" y="2577"/>
                    <a:pt x="793" y="2409"/>
                  </a:cubicBezTo>
                  <a:cubicBezTo>
                    <a:pt x="626" y="2227"/>
                    <a:pt x="519" y="1983"/>
                    <a:pt x="504" y="1647"/>
                  </a:cubicBezTo>
                  <a:lnTo>
                    <a:pt x="2714" y="1647"/>
                  </a:lnTo>
                  <a:lnTo>
                    <a:pt x="2714" y="1419"/>
                  </a:lnTo>
                  <a:cubicBezTo>
                    <a:pt x="2714" y="977"/>
                    <a:pt x="2592" y="641"/>
                    <a:pt x="2363" y="382"/>
                  </a:cubicBezTo>
                  <a:cubicBezTo>
                    <a:pt x="2135" y="138"/>
                    <a:pt x="1830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4033850" y="4278725"/>
              <a:ext cx="55675" cy="76625"/>
            </a:xfrm>
            <a:custGeom>
              <a:avLst/>
              <a:gdLst/>
              <a:ahLst/>
              <a:cxnLst/>
              <a:rect l="l" t="t" r="r" b="b"/>
              <a:pathLst>
                <a:path w="2227" h="3065" extrusionOk="0">
                  <a:moveTo>
                    <a:pt x="1144" y="1"/>
                  </a:moveTo>
                  <a:cubicBezTo>
                    <a:pt x="794" y="1"/>
                    <a:pt x="504" y="77"/>
                    <a:pt x="321" y="230"/>
                  </a:cubicBezTo>
                  <a:cubicBezTo>
                    <a:pt x="123" y="382"/>
                    <a:pt x="16" y="595"/>
                    <a:pt x="16" y="870"/>
                  </a:cubicBezTo>
                  <a:cubicBezTo>
                    <a:pt x="16" y="1099"/>
                    <a:pt x="92" y="1266"/>
                    <a:pt x="214" y="1403"/>
                  </a:cubicBezTo>
                  <a:cubicBezTo>
                    <a:pt x="352" y="1525"/>
                    <a:pt x="565" y="1632"/>
                    <a:pt x="870" y="1693"/>
                  </a:cubicBezTo>
                  <a:lnTo>
                    <a:pt x="1037" y="1723"/>
                  </a:lnTo>
                  <a:cubicBezTo>
                    <a:pt x="1327" y="1784"/>
                    <a:pt x="1525" y="1861"/>
                    <a:pt x="1601" y="1922"/>
                  </a:cubicBezTo>
                  <a:cubicBezTo>
                    <a:pt x="1693" y="1998"/>
                    <a:pt x="1739" y="2105"/>
                    <a:pt x="1739" y="2227"/>
                  </a:cubicBezTo>
                  <a:cubicBezTo>
                    <a:pt x="1739" y="2364"/>
                    <a:pt x="1678" y="2470"/>
                    <a:pt x="1556" y="2562"/>
                  </a:cubicBezTo>
                  <a:cubicBezTo>
                    <a:pt x="1434" y="2638"/>
                    <a:pt x="1266" y="2669"/>
                    <a:pt x="1037" y="2669"/>
                  </a:cubicBezTo>
                  <a:cubicBezTo>
                    <a:pt x="870" y="2669"/>
                    <a:pt x="702" y="2653"/>
                    <a:pt x="519" y="2608"/>
                  </a:cubicBezTo>
                  <a:cubicBezTo>
                    <a:pt x="352" y="2562"/>
                    <a:pt x="184" y="2486"/>
                    <a:pt x="1" y="2394"/>
                  </a:cubicBezTo>
                  <a:lnTo>
                    <a:pt x="1" y="2882"/>
                  </a:lnTo>
                  <a:cubicBezTo>
                    <a:pt x="184" y="2943"/>
                    <a:pt x="367" y="2989"/>
                    <a:pt x="534" y="3019"/>
                  </a:cubicBezTo>
                  <a:cubicBezTo>
                    <a:pt x="702" y="3050"/>
                    <a:pt x="870" y="3065"/>
                    <a:pt x="1022" y="3065"/>
                  </a:cubicBezTo>
                  <a:cubicBezTo>
                    <a:pt x="1403" y="3065"/>
                    <a:pt x="1693" y="2989"/>
                    <a:pt x="1906" y="2836"/>
                  </a:cubicBezTo>
                  <a:cubicBezTo>
                    <a:pt x="2120" y="2684"/>
                    <a:pt x="2226" y="2455"/>
                    <a:pt x="2226" y="2196"/>
                  </a:cubicBezTo>
                  <a:cubicBezTo>
                    <a:pt x="2226" y="1952"/>
                    <a:pt x="2165" y="1769"/>
                    <a:pt x="2013" y="1632"/>
                  </a:cubicBezTo>
                  <a:cubicBezTo>
                    <a:pt x="1876" y="1510"/>
                    <a:pt x="1632" y="1403"/>
                    <a:pt x="1297" y="1327"/>
                  </a:cubicBezTo>
                  <a:lnTo>
                    <a:pt x="1129" y="1297"/>
                  </a:lnTo>
                  <a:cubicBezTo>
                    <a:pt x="870" y="1236"/>
                    <a:pt x="702" y="1175"/>
                    <a:pt x="611" y="1114"/>
                  </a:cubicBezTo>
                  <a:cubicBezTo>
                    <a:pt x="534" y="1053"/>
                    <a:pt x="489" y="961"/>
                    <a:pt x="489" y="839"/>
                  </a:cubicBezTo>
                  <a:cubicBezTo>
                    <a:pt x="489" y="702"/>
                    <a:pt x="550" y="595"/>
                    <a:pt x="672" y="519"/>
                  </a:cubicBezTo>
                  <a:cubicBezTo>
                    <a:pt x="778" y="443"/>
                    <a:pt x="961" y="413"/>
                    <a:pt x="1205" y="413"/>
                  </a:cubicBezTo>
                  <a:cubicBezTo>
                    <a:pt x="1358" y="413"/>
                    <a:pt x="1510" y="428"/>
                    <a:pt x="1647" y="458"/>
                  </a:cubicBezTo>
                  <a:cubicBezTo>
                    <a:pt x="1800" y="489"/>
                    <a:pt x="1937" y="550"/>
                    <a:pt x="2074" y="611"/>
                  </a:cubicBezTo>
                  <a:lnTo>
                    <a:pt x="2074" y="169"/>
                  </a:lnTo>
                  <a:cubicBezTo>
                    <a:pt x="1952" y="108"/>
                    <a:pt x="1800" y="77"/>
                    <a:pt x="1647" y="47"/>
                  </a:cubicBezTo>
                  <a:cubicBezTo>
                    <a:pt x="1495" y="16"/>
                    <a:pt x="1327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2871950" y="746100"/>
              <a:ext cx="208075" cy="71275"/>
            </a:xfrm>
            <a:custGeom>
              <a:avLst/>
              <a:gdLst/>
              <a:ahLst/>
              <a:cxnLst/>
              <a:rect l="l" t="t" r="r" b="b"/>
              <a:pathLst>
                <a:path w="8323" h="2851" fill="none" extrusionOk="0">
                  <a:moveTo>
                    <a:pt x="8323" y="2851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2859375" y="740375"/>
              <a:ext cx="70900" cy="46150"/>
            </a:xfrm>
            <a:custGeom>
              <a:avLst/>
              <a:gdLst/>
              <a:ahLst/>
              <a:cxnLst/>
              <a:rect l="l" t="t" r="r" b="b"/>
              <a:pathLst>
                <a:path w="2836" h="1846" extrusionOk="0">
                  <a:moveTo>
                    <a:pt x="2195" y="1845"/>
                  </a:moveTo>
                  <a:lnTo>
                    <a:pt x="0" y="62"/>
                  </a:lnTo>
                  <a:lnTo>
                    <a:pt x="2835" y="1"/>
                  </a:lnTo>
                  <a:cubicBezTo>
                    <a:pt x="2241" y="397"/>
                    <a:pt x="1982" y="1144"/>
                    <a:pt x="2195" y="1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2868900" y="883275"/>
              <a:ext cx="211125" cy="52250"/>
            </a:xfrm>
            <a:custGeom>
              <a:avLst/>
              <a:gdLst/>
              <a:ahLst/>
              <a:cxnLst/>
              <a:rect l="l" t="t" r="r" b="b"/>
              <a:pathLst>
                <a:path w="8445" h="2090" fill="none" extrusionOk="0">
                  <a:moveTo>
                    <a:pt x="8445" y="1"/>
                  </a:moveTo>
                  <a:lnTo>
                    <a:pt x="0" y="2089"/>
                  </a:lnTo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2855925" y="899300"/>
              <a:ext cx="70150" cy="47275"/>
            </a:xfrm>
            <a:custGeom>
              <a:avLst/>
              <a:gdLst/>
              <a:ahLst/>
              <a:cxnLst/>
              <a:rect l="l" t="t" r="r" b="b"/>
              <a:pathLst>
                <a:path w="2806" h="1891" extrusionOk="0">
                  <a:moveTo>
                    <a:pt x="2806" y="1890"/>
                  </a:moveTo>
                  <a:lnTo>
                    <a:pt x="1" y="1585"/>
                  </a:lnTo>
                  <a:lnTo>
                    <a:pt x="2333" y="0"/>
                  </a:lnTo>
                  <a:cubicBezTo>
                    <a:pt x="2059" y="656"/>
                    <a:pt x="2257" y="1418"/>
                    <a:pt x="2806" y="1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3826175" y="1820750"/>
              <a:ext cx="879950" cy="550300"/>
            </a:xfrm>
            <a:custGeom>
              <a:avLst/>
              <a:gdLst/>
              <a:ahLst/>
              <a:cxnLst/>
              <a:rect l="l" t="t" r="r" b="b"/>
              <a:pathLst>
                <a:path w="35198" h="22012" fill="none" extrusionOk="0">
                  <a:moveTo>
                    <a:pt x="0" y="22012"/>
                  </a:moveTo>
                  <a:lnTo>
                    <a:pt x="35197" y="1"/>
                  </a:lnTo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4648175" y="1813900"/>
              <a:ext cx="69000" cy="55650"/>
            </a:xfrm>
            <a:custGeom>
              <a:avLst/>
              <a:gdLst/>
              <a:ahLst/>
              <a:cxnLst/>
              <a:rect l="l" t="t" r="r" b="b"/>
              <a:pathLst>
                <a:path w="2760" h="2226" extrusionOk="0">
                  <a:moveTo>
                    <a:pt x="0" y="579"/>
                  </a:moveTo>
                  <a:lnTo>
                    <a:pt x="2759" y="0"/>
                  </a:lnTo>
                  <a:lnTo>
                    <a:pt x="1021" y="2226"/>
                  </a:lnTo>
                  <a:cubicBezTo>
                    <a:pt x="1082" y="1509"/>
                    <a:pt x="656" y="854"/>
                    <a:pt x="0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3786925" y="3760475"/>
              <a:ext cx="351000" cy="344900"/>
            </a:xfrm>
            <a:custGeom>
              <a:avLst/>
              <a:gdLst/>
              <a:ahLst/>
              <a:cxnLst/>
              <a:rect l="l" t="t" r="r" b="b"/>
              <a:pathLst>
                <a:path w="14040" h="13796" fill="none" extrusionOk="0">
                  <a:moveTo>
                    <a:pt x="0" y="13795"/>
                  </a:moveTo>
                  <a:lnTo>
                    <a:pt x="14039" y="0"/>
                  </a:lnTo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4082650" y="3750925"/>
              <a:ext cx="64425" cy="64050"/>
            </a:xfrm>
            <a:custGeom>
              <a:avLst/>
              <a:gdLst/>
              <a:ahLst/>
              <a:cxnLst/>
              <a:rect l="l" t="t" r="r" b="b"/>
              <a:pathLst>
                <a:path w="2577" h="2562" extrusionOk="0">
                  <a:moveTo>
                    <a:pt x="0" y="1159"/>
                  </a:moveTo>
                  <a:lnTo>
                    <a:pt x="2576" y="1"/>
                  </a:lnTo>
                  <a:lnTo>
                    <a:pt x="1372" y="2562"/>
                  </a:lnTo>
                  <a:cubicBezTo>
                    <a:pt x="1265" y="1845"/>
                    <a:pt x="717" y="1281"/>
                    <a:pt x="0" y="1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2971025" y="3866025"/>
              <a:ext cx="243525" cy="239350"/>
            </a:xfrm>
            <a:custGeom>
              <a:avLst/>
              <a:gdLst/>
              <a:ahLst/>
              <a:cxnLst/>
              <a:rect l="l" t="t" r="r" b="b"/>
              <a:pathLst>
                <a:path w="9741" h="9574" fill="none" extrusionOk="0">
                  <a:moveTo>
                    <a:pt x="9741" y="9573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152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2961500" y="3856875"/>
              <a:ext cx="64425" cy="63675"/>
            </a:xfrm>
            <a:custGeom>
              <a:avLst/>
              <a:gdLst/>
              <a:ahLst/>
              <a:cxnLst/>
              <a:rect l="l" t="t" r="r" b="b"/>
              <a:pathLst>
                <a:path w="2577" h="2547" extrusionOk="0">
                  <a:moveTo>
                    <a:pt x="1205" y="2546"/>
                  </a:moveTo>
                  <a:lnTo>
                    <a:pt x="0" y="1"/>
                  </a:lnTo>
                  <a:lnTo>
                    <a:pt x="2576" y="1159"/>
                  </a:lnTo>
                  <a:cubicBezTo>
                    <a:pt x="1875" y="1266"/>
                    <a:pt x="1311" y="1830"/>
                    <a:pt x="1205" y="25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901375" y="4666675"/>
              <a:ext cx="73575" cy="97200"/>
            </a:xfrm>
            <a:custGeom>
              <a:avLst/>
              <a:gdLst/>
              <a:ahLst/>
              <a:cxnLst/>
              <a:rect l="l" t="t" r="r" b="b"/>
              <a:pathLst>
                <a:path w="2943" h="3888" extrusionOk="0">
                  <a:moveTo>
                    <a:pt x="0" y="1"/>
                  </a:moveTo>
                  <a:lnTo>
                    <a:pt x="0" y="3888"/>
                  </a:lnTo>
                  <a:lnTo>
                    <a:pt x="503" y="3888"/>
                  </a:lnTo>
                  <a:lnTo>
                    <a:pt x="503" y="641"/>
                  </a:lnTo>
                  <a:lnTo>
                    <a:pt x="2226" y="3888"/>
                  </a:lnTo>
                  <a:lnTo>
                    <a:pt x="2942" y="3888"/>
                  </a:lnTo>
                  <a:lnTo>
                    <a:pt x="2942" y="1"/>
                  </a:lnTo>
                  <a:lnTo>
                    <a:pt x="2424" y="1"/>
                  </a:lnTo>
                  <a:lnTo>
                    <a:pt x="2424" y="3263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999300" y="4691075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1" y="0"/>
                  </a:moveTo>
                  <a:lnTo>
                    <a:pt x="1" y="1768"/>
                  </a:lnTo>
                  <a:cubicBezTo>
                    <a:pt x="1" y="2165"/>
                    <a:pt x="77" y="2470"/>
                    <a:pt x="260" y="2683"/>
                  </a:cubicBezTo>
                  <a:cubicBezTo>
                    <a:pt x="428" y="2881"/>
                    <a:pt x="687" y="2988"/>
                    <a:pt x="1022" y="2988"/>
                  </a:cubicBezTo>
                  <a:cubicBezTo>
                    <a:pt x="1220" y="2988"/>
                    <a:pt x="1403" y="2957"/>
                    <a:pt x="1556" y="2866"/>
                  </a:cubicBezTo>
                  <a:cubicBezTo>
                    <a:pt x="1708" y="2775"/>
                    <a:pt x="1845" y="2653"/>
                    <a:pt x="1967" y="2470"/>
                  </a:cubicBezTo>
                  <a:lnTo>
                    <a:pt x="1967" y="2912"/>
                  </a:lnTo>
                  <a:lnTo>
                    <a:pt x="2440" y="2912"/>
                  </a:lnTo>
                  <a:lnTo>
                    <a:pt x="2440" y="0"/>
                  </a:lnTo>
                  <a:lnTo>
                    <a:pt x="1967" y="0"/>
                  </a:lnTo>
                  <a:lnTo>
                    <a:pt x="1967" y="1647"/>
                  </a:lnTo>
                  <a:cubicBezTo>
                    <a:pt x="1967" y="1936"/>
                    <a:pt x="1891" y="2165"/>
                    <a:pt x="1738" y="2332"/>
                  </a:cubicBezTo>
                  <a:cubicBezTo>
                    <a:pt x="1586" y="2500"/>
                    <a:pt x="1388" y="2576"/>
                    <a:pt x="1129" y="2576"/>
                  </a:cubicBezTo>
                  <a:cubicBezTo>
                    <a:pt x="900" y="2576"/>
                    <a:pt x="748" y="2500"/>
                    <a:pt x="641" y="2363"/>
                  </a:cubicBezTo>
                  <a:cubicBezTo>
                    <a:pt x="534" y="2226"/>
                    <a:pt x="473" y="2028"/>
                    <a:pt x="473" y="1753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1079725" y="4689175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63" y="0"/>
                  </a:moveTo>
                  <a:cubicBezTo>
                    <a:pt x="1006" y="0"/>
                    <a:pt x="655" y="137"/>
                    <a:pt x="396" y="412"/>
                  </a:cubicBezTo>
                  <a:cubicBezTo>
                    <a:pt x="137" y="686"/>
                    <a:pt x="0" y="1067"/>
                    <a:pt x="0" y="1540"/>
                  </a:cubicBezTo>
                  <a:cubicBezTo>
                    <a:pt x="0" y="2012"/>
                    <a:pt x="137" y="2378"/>
                    <a:pt x="396" y="2652"/>
                  </a:cubicBezTo>
                  <a:cubicBezTo>
                    <a:pt x="655" y="2927"/>
                    <a:pt x="991" y="3064"/>
                    <a:pt x="1433" y="3064"/>
                  </a:cubicBezTo>
                  <a:cubicBezTo>
                    <a:pt x="1601" y="3064"/>
                    <a:pt x="1753" y="3049"/>
                    <a:pt x="1890" y="3018"/>
                  </a:cubicBezTo>
                  <a:cubicBezTo>
                    <a:pt x="2043" y="2988"/>
                    <a:pt x="2180" y="2942"/>
                    <a:pt x="2317" y="2881"/>
                  </a:cubicBezTo>
                  <a:lnTo>
                    <a:pt x="2317" y="2439"/>
                  </a:lnTo>
                  <a:cubicBezTo>
                    <a:pt x="2180" y="2515"/>
                    <a:pt x="2043" y="2576"/>
                    <a:pt x="1905" y="2607"/>
                  </a:cubicBezTo>
                  <a:cubicBezTo>
                    <a:pt x="1768" y="2637"/>
                    <a:pt x="1631" y="2668"/>
                    <a:pt x="1494" y="2668"/>
                  </a:cubicBezTo>
                  <a:cubicBezTo>
                    <a:pt x="1174" y="2668"/>
                    <a:pt x="930" y="2561"/>
                    <a:pt x="762" y="2363"/>
                  </a:cubicBezTo>
                  <a:cubicBezTo>
                    <a:pt x="595" y="2165"/>
                    <a:pt x="503" y="1890"/>
                    <a:pt x="503" y="1540"/>
                  </a:cubicBezTo>
                  <a:cubicBezTo>
                    <a:pt x="503" y="1174"/>
                    <a:pt x="595" y="899"/>
                    <a:pt x="762" y="701"/>
                  </a:cubicBezTo>
                  <a:cubicBezTo>
                    <a:pt x="930" y="503"/>
                    <a:pt x="1174" y="412"/>
                    <a:pt x="1494" y="412"/>
                  </a:cubicBezTo>
                  <a:cubicBezTo>
                    <a:pt x="1631" y="412"/>
                    <a:pt x="1768" y="427"/>
                    <a:pt x="1905" y="473"/>
                  </a:cubicBezTo>
                  <a:cubicBezTo>
                    <a:pt x="2043" y="503"/>
                    <a:pt x="2180" y="564"/>
                    <a:pt x="2317" y="640"/>
                  </a:cubicBezTo>
                  <a:lnTo>
                    <a:pt x="2317" y="183"/>
                  </a:lnTo>
                  <a:cubicBezTo>
                    <a:pt x="2180" y="122"/>
                    <a:pt x="2043" y="76"/>
                    <a:pt x="1905" y="46"/>
                  </a:cubicBezTo>
                  <a:cubicBezTo>
                    <a:pt x="1753" y="15"/>
                    <a:pt x="1616" y="0"/>
                    <a:pt x="1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1158225" y="4662500"/>
              <a:ext cx="12200" cy="101375"/>
            </a:xfrm>
            <a:custGeom>
              <a:avLst/>
              <a:gdLst/>
              <a:ahLst/>
              <a:cxnLst/>
              <a:rect l="l" t="t" r="r" b="b"/>
              <a:pathLst>
                <a:path w="488" h="4055" extrusionOk="0">
                  <a:moveTo>
                    <a:pt x="0" y="0"/>
                  </a:moveTo>
                  <a:lnTo>
                    <a:pt x="0" y="4055"/>
                  </a:lnTo>
                  <a:lnTo>
                    <a:pt x="488" y="40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1190225" y="4689175"/>
              <a:ext cx="67475" cy="76600"/>
            </a:xfrm>
            <a:custGeom>
              <a:avLst/>
              <a:gdLst/>
              <a:ahLst/>
              <a:cxnLst/>
              <a:rect l="l" t="t" r="r" b="b"/>
              <a:pathLst>
                <a:path w="2699" h="3064" extrusionOk="0">
                  <a:moveTo>
                    <a:pt x="1433" y="412"/>
                  </a:moveTo>
                  <a:cubicBezTo>
                    <a:pt x="1662" y="412"/>
                    <a:pt x="1860" y="488"/>
                    <a:pt x="1997" y="640"/>
                  </a:cubicBezTo>
                  <a:cubicBezTo>
                    <a:pt x="2150" y="808"/>
                    <a:pt x="2226" y="1006"/>
                    <a:pt x="2226" y="1280"/>
                  </a:cubicBezTo>
                  <a:lnTo>
                    <a:pt x="519" y="1280"/>
                  </a:lnTo>
                  <a:cubicBezTo>
                    <a:pt x="534" y="1006"/>
                    <a:pt x="626" y="793"/>
                    <a:pt x="793" y="640"/>
                  </a:cubicBezTo>
                  <a:cubicBezTo>
                    <a:pt x="946" y="488"/>
                    <a:pt x="1159" y="412"/>
                    <a:pt x="1433" y="412"/>
                  </a:cubicBezTo>
                  <a:close/>
                  <a:moveTo>
                    <a:pt x="1433" y="0"/>
                  </a:moveTo>
                  <a:cubicBezTo>
                    <a:pt x="991" y="0"/>
                    <a:pt x="641" y="152"/>
                    <a:pt x="382" y="427"/>
                  </a:cubicBezTo>
                  <a:cubicBezTo>
                    <a:pt x="123" y="701"/>
                    <a:pt x="1" y="1082"/>
                    <a:pt x="1" y="1570"/>
                  </a:cubicBezTo>
                  <a:cubicBezTo>
                    <a:pt x="1" y="2027"/>
                    <a:pt x="138" y="2393"/>
                    <a:pt x="397" y="2668"/>
                  </a:cubicBezTo>
                  <a:cubicBezTo>
                    <a:pt x="671" y="2927"/>
                    <a:pt x="1052" y="3064"/>
                    <a:pt x="1510" y="3064"/>
                  </a:cubicBezTo>
                  <a:cubicBezTo>
                    <a:pt x="1693" y="3064"/>
                    <a:pt x="1876" y="3049"/>
                    <a:pt x="2058" y="3018"/>
                  </a:cubicBezTo>
                  <a:cubicBezTo>
                    <a:pt x="2241" y="2973"/>
                    <a:pt x="2424" y="2912"/>
                    <a:pt x="2592" y="2851"/>
                  </a:cubicBezTo>
                  <a:lnTo>
                    <a:pt x="2592" y="2393"/>
                  </a:lnTo>
                  <a:cubicBezTo>
                    <a:pt x="2424" y="2485"/>
                    <a:pt x="2241" y="2546"/>
                    <a:pt x="2074" y="2591"/>
                  </a:cubicBezTo>
                  <a:cubicBezTo>
                    <a:pt x="1906" y="2637"/>
                    <a:pt x="1723" y="2668"/>
                    <a:pt x="1540" y="2668"/>
                  </a:cubicBezTo>
                  <a:cubicBezTo>
                    <a:pt x="1220" y="2668"/>
                    <a:pt x="976" y="2576"/>
                    <a:pt x="793" y="2408"/>
                  </a:cubicBezTo>
                  <a:cubicBezTo>
                    <a:pt x="610" y="2226"/>
                    <a:pt x="519" y="1982"/>
                    <a:pt x="504" y="1646"/>
                  </a:cubicBezTo>
                  <a:lnTo>
                    <a:pt x="2699" y="1646"/>
                  </a:lnTo>
                  <a:lnTo>
                    <a:pt x="2699" y="1418"/>
                  </a:lnTo>
                  <a:cubicBezTo>
                    <a:pt x="2699" y="976"/>
                    <a:pt x="2592" y="640"/>
                    <a:pt x="2363" y="381"/>
                  </a:cubicBezTo>
                  <a:cubicBezTo>
                    <a:pt x="2135" y="137"/>
                    <a:pt x="1815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1272150" y="4689175"/>
              <a:ext cx="67100" cy="76600"/>
            </a:xfrm>
            <a:custGeom>
              <a:avLst/>
              <a:gdLst/>
              <a:ahLst/>
              <a:cxnLst/>
              <a:rect l="l" t="t" r="r" b="b"/>
              <a:pathLst>
                <a:path w="2684" h="3064" extrusionOk="0">
                  <a:moveTo>
                    <a:pt x="1342" y="412"/>
                  </a:moveTo>
                  <a:cubicBezTo>
                    <a:pt x="1601" y="412"/>
                    <a:pt x="1800" y="518"/>
                    <a:pt x="1952" y="716"/>
                  </a:cubicBezTo>
                  <a:cubicBezTo>
                    <a:pt x="2104" y="915"/>
                    <a:pt x="2165" y="1189"/>
                    <a:pt x="2165" y="1540"/>
                  </a:cubicBezTo>
                  <a:cubicBezTo>
                    <a:pt x="2165" y="1890"/>
                    <a:pt x="2104" y="2165"/>
                    <a:pt x="1952" y="2363"/>
                  </a:cubicBezTo>
                  <a:cubicBezTo>
                    <a:pt x="1800" y="2561"/>
                    <a:pt x="1601" y="2668"/>
                    <a:pt x="1342" y="2668"/>
                  </a:cubicBezTo>
                  <a:cubicBezTo>
                    <a:pt x="1083" y="2668"/>
                    <a:pt x="885" y="2561"/>
                    <a:pt x="733" y="2363"/>
                  </a:cubicBezTo>
                  <a:cubicBezTo>
                    <a:pt x="580" y="2165"/>
                    <a:pt x="504" y="1890"/>
                    <a:pt x="504" y="1540"/>
                  </a:cubicBezTo>
                  <a:cubicBezTo>
                    <a:pt x="504" y="1189"/>
                    <a:pt x="580" y="915"/>
                    <a:pt x="733" y="716"/>
                  </a:cubicBezTo>
                  <a:cubicBezTo>
                    <a:pt x="885" y="518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31" y="0"/>
                    <a:pt x="595" y="137"/>
                    <a:pt x="351" y="412"/>
                  </a:cubicBezTo>
                  <a:cubicBezTo>
                    <a:pt x="123" y="686"/>
                    <a:pt x="1" y="1052"/>
                    <a:pt x="1" y="1540"/>
                  </a:cubicBezTo>
                  <a:cubicBezTo>
                    <a:pt x="1" y="2012"/>
                    <a:pt x="123" y="2393"/>
                    <a:pt x="351" y="2668"/>
                  </a:cubicBezTo>
                  <a:cubicBezTo>
                    <a:pt x="595" y="2927"/>
                    <a:pt x="931" y="3064"/>
                    <a:pt x="1342" y="3064"/>
                  </a:cubicBezTo>
                  <a:cubicBezTo>
                    <a:pt x="1754" y="3064"/>
                    <a:pt x="2089" y="2927"/>
                    <a:pt x="2318" y="2668"/>
                  </a:cubicBezTo>
                  <a:cubicBezTo>
                    <a:pt x="2562" y="2393"/>
                    <a:pt x="2684" y="2012"/>
                    <a:pt x="2684" y="1540"/>
                  </a:cubicBezTo>
                  <a:cubicBezTo>
                    <a:pt x="2684" y="1052"/>
                    <a:pt x="2562" y="686"/>
                    <a:pt x="2318" y="412"/>
                  </a:cubicBezTo>
                  <a:cubicBezTo>
                    <a:pt x="2089" y="137"/>
                    <a:pt x="1754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1358675" y="4662500"/>
              <a:ext cx="65175" cy="103275"/>
            </a:xfrm>
            <a:custGeom>
              <a:avLst/>
              <a:gdLst/>
              <a:ahLst/>
              <a:cxnLst/>
              <a:rect l="l" t="t" r="r" b="b"/>
              <a:pathLst>
                <a:path w="2607" h="4131" extrusionOk="0">
                  <a:moveTo>
                    <a:pt x="1296" y="1479"/>
                  </a:moveTo>
                  <a:cubicBezTo>
                    <a:pt x="1540" y="1479"/>
                    <a:pt x="1753" y="1570"/>
                    <a:pt x="1890" y="1768"/>
                  </a:cubicBezTo>
                  <a:cubicBezTo>
                    <a:pt x="2043" y="1982"/>
                    <a:pt x="2104" y="2256"/>
                    <a:pt x="2104" y="2607"/>
                  </a:cubicBezTo>
                  <a:cubicBezTo>
                    <a:pt x="2104" y="2957"/>
                    <a:pt x="2043" y="3232"/>
                    <a:pt x="1890" y="3430"/>
                  </a:cubicBezTo>
                  <a:cubicBezTo>
                    <a:pt x="1753" y="3628"/>
                    <a:pt x="1540" y="3735"/>
                    <a:pt x="1296" y="3735"/>
                  </a:cubicBezTo>
                  <a:cubicBezTo>
                    <a:pt x="1037" y="3735"/>
                    <a:pt x="838" y="3628"/>
                    <a:pt x="701" y="3430"/>
                  </a:cubicBezTo>
                  <a:cubicBezTo>
                    <a:pt x="549" y="3232"/>
                    <a:pt x="473" y="2957"/>
                    <a:pt x="473" y="2607"/>
                  </a:cubicBezTo>
                  <a:cubicBezTo>
                    <a:pt x="473" y="2256"/>
                    <a:pt x="549" y="1982"/>
                    <a:pt x="701" y="1768"/>
                  </a:cubicBezTo>
                  <a:cubicBezTo>
                    <a:pt x="838" y="1570"/>
                    <a:pt x="1037" y="1479"/>
                    <a:pt x="1296" y="1479"/>
                  </a:cubicBezTo>
                  <a:close/>
                  <a:moveTo>
                    <a:pt x="0" y="0"/>
                  </a:moveTo>
                  <a:lnTo>
                    <a:pt x="0" y="4055"/>
                  </a:lnTo>
                  <a:lnTo>
                    <a:pt x="473" y="4055"/>
                  </a:lnTo>
                  <a:lnTo>
                    <a:pt x="473" y="3628"/>
                  </a:lnTo>
                  <a:cubicBezTo>
                    <a:pt x="579" y="3796"/>
                    <a:pt x="701" y="3933"/>
                    <a:pt x="854" y="4009"/>
                  </a:cubicBezTo>
                  <a:cubicBezTo>
                    <a:pt x="1006" y="4100"/>
                    <a:pt x="1204" y="4131"/>
                    <a:pt x="1418" y="4131"/>
                  </a:cubicBezTo>
                  <a:cubicBezTo>
                    <a:pt x="1768" y="4131"/>
                    <a:pt x="2058" y="3994"/>
                    <a:pt x="2271" y="3719"/>
                  </a:cubicBezTo>
                  <a:cubicBezTo>
                    <a:pt x="2500" y="3430"/>
                    <a:pt x="2607" y="3064"/>
                    <a:pt x="2607" y="2607"/>
                  </a:cubicBezTo>
                  <a:cubicBezTo>
                    <a:pt x="2607" y="2149"/>
                    <a:pt x="2500" y="1768"/>
                    <a:pt x="2271" y="1494"/>
                  </a:cubicBezTo>
                  <a:cubicBezTo>
                    <a:pt x="2058" y="1219"/>
                    <a:pt x="1768" y="1067"/>
                    <a:pt x="1418" y="1067"/>
                  </a:cubicBezTo>
                  <a:cubicBezTo>
                    <a:pt x="1204" y="1067"/>
                    <a:pt x="1006" y="1113"/>
                    <a:pt x="854" y="1204"/>
                  </a:cubicBezTo>
                  <a:cubicBezTo>
                    <a:pt x="701" y="1280"/>
                    <a:pt x="579" y="1418"/>
                    <a:pt x="473" y="1585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1439075" y="4689175"/>
              <a:ext cx="61750" cy="76600"/>
            </a:xfrm>
            <a:custGeom>
              <a:avLst/>
              <a:gdLst/>
              <a:ahLst/>
              <a:cxnLst/>
              <a:rect l="l" t="t" r="r" b="b"/>
              <a:pathLst>
                <a:path w="2470" h="3064" extrusionOk="0">
                  <a:moveTo>
                    <a:pt x="1982" y="1524"/>
                  </a:moveTo>
                  <a:lnTo>
                    <a:pt x="1982" y="1631"/>
                  </a:lnTo>
                  <a:cubicBezTo>
                    <a:pt x="1982" y="1951"/>
                    <a:pt x="1906" y="2195"/>
                    <a:pt x="1738" y="2393"/>
                  </a:cubicBezTo>
                  <a:cubicBezTo>
                    <a:pt x="1586" y="2576"/>
                    <a:pt x="1372" y="2668"/>
                    <a:pt x="1113" y="2668"/>
                  </a:cubicBezTo>
                  <a:cubicBezTo>
                    <a:pt x="915" y="2668"/>
                    <a:pt x="763" y="2622"/>
                    <a:pt x="656" y="2515"/>
                  </a:cubicBezTo>
                  <a:cubicBezTo>
                    <a:pt x="534" y="2424"/>
                    <a:pt x="488" y="2287"/>
                    <a:pt x="488" y="2119"/>
                  </a:cubicBezTo>
                  <a:cubicBezTo>
                    <a:pt x="488" y="1905"/>
                    <a:pt x="549" y="1753"/>
                    <a:pt x="702" y="1662"/>
                  </a:cubicBezTo>
                  <a:cubicBezTo>
                    <a:pt x="854" y="1570"/>
                    <a:pt x="1128" y="1524"/>
                    <a:pt x="1510" y="1524"/>
                  </a:cubicBezTo>
                  <a:close/>
                  <a:moveTo>
                    <a:pt x="1205" y="0"/>
                  </a:moveTo>
                  <a:cubicBezTo>
                    <a:pt x="1052" y="0"/>
                    <a:pt x="885" y="15"/>
                    <a:pt x="732" y="61"/>
                  </a:cubicBezTo>
                  <a:cubicBezTo>
                    <a:pt x="564" y="92"/>
                    <a:pt x="397" y="137"/>
                    <a:pt x="214" y="213"/>
                  </a:cubicBezTo>
                  <a:lnTo>
                    <a:pt x="214" y="656"/>
                  </a:lnTo>
                  <a:cubicBezTo>
                    <a:pt x="366" y="564"/>
                    <a:pt x="519" y="518"/>
                    <a:pt x="671" y="473"/>
                  </a:cubicBezTo>
                  <a:cubicBezTo>
                    <a:pt x="824" y="427"/>
                    <a:pt x="991" y="412"/>
                    <a:pt x="1159" y="412"/>
                  </a:cubicBezTo>
                  <a:cubicBezTo>
                    <a:pt x="1418" y="412"/>
                    <a:pt x="1631" y="473"/>
                    <a:pt x="1769" y="595"/>
                  </a:cubicBezTo>
                  <a:cubicBezTo>
                    <a:pt x="1921" y="716"/>
                    <a:pt x="1982" y="884"/>
                    <a:pt x="1982" y="1098"/>
                  </a:cubicBezTo>
                  <a:lnTo>
                    <a:pt x="1982" y="1159"/>
                  </a:lnTo>
                  <a:lnTo>
                    <a:pt x="1311" y="1159"/>
                  </a:lnTo>
                  <a:cubicBezTo>
                    <a:pt x="885" y="1159"/>
                    <a:pt x="549" y="1235"/>
                    <a:pt x="336" y="1402"/>
                  </a:cubicBezTo>
                  <a:cubicBezTo>
                    <a:pt x="107" y="1570"/>
                    <a:pt x="0" y="1814"/>
                    <a:pt x="0" y="2149"/>
                  </a:cubicBezTo>
                  <a:cubicBezTo>
                    <a:pt x="0" y="2424"/>
                    <a:pt x="92" y="2652"/>
                    <a:pt x="260" y="2820"/>
                  </a:cubicBezTo>
                  <a:cubicBezTo>
                    <a:pt x="442" y="2988"/>
                    <a:pt x="686" y="3064"/>
                    <a:pt x="976" y="3064"/>
                  </a:cubicBezTo>
                  <a:cubicBezTo>
                    <a:pt x="1220" y="3064"/>
                    <a:pt x="1418" y="3033"/>
                    <a:pt x="1586" y="2942"/>
                  </a:cubicBezTo>
                  <a:cubicBezTo>
                    <a:pt x="1738" y="2866"/>
                    <a:pt x="1875" y="2729"/>
                    <a:pt x="1982" y="2546"/>
                  </a:cubicBezTo>
                  <a:lnTo>
                    <a:pt x="1982" y="2988"/>
                  </a:lnTo>
                  <a:lnTo>
                    <a:pt x="2470" y="2988"/>
                  </a:lnTo>
                  <a:lnTo>
                    <a:pt x="2470" y="1326"/>
                  </a:lnTo>
                  <a:cubicBezTo>
                    <a:pt x="2470" y="884"/>
                    <a:pt x="2363" y="549"/>
                    <a:pt x="2150" y="335"/>
                  </a:cubicBezTo>
                  <a:cubicBezTo>
                    <a:pt x="1952" y="122"/>
                    <a:pt x="1631" y="0"/>
                    <a:pt x="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1520250" y="4689175"/>
              <a:ext cx="55650" cy="76600"/>
            </a:xfrm>
            <a:custGeom>
              <a:avLst/>
              <a:gdLst/>
              <a:ahLst/>
              <a:cxnLst/>
              <a:rect l="l" t="t" r="r" b="b"/>
              <a:pathLst>
                <a:path w="2226" h="3064" extrusionOk="0">
                  <a:moveTo>
                    <a:pt x="1128" y="0"/>
                  </a:moveTo>
                  <a:cubicBezTo>
                    <a:pt x="778" y="0"/>
                    <a:pt x="503" y="76"/>
                    <a:pt x="305" y="229"/>
                  </a:cubicBezTo>
                  <a:cubicBezTo>
                    <a:pt x="107" y="381"/>
                    <a:pt x="16" y="595"/>
                    <a:pt x="16" y="869"/>
                  </a:cubicBezTo>
                  <a:cubicBezTo>
                    <a:pt x="16" y="1098"/>
                    <a:pt x="76" y="1265"/>
                    <a:pt x="214" y="1402"/>
                  </a:cubicBezTo>
                  <a:cubicBezTo>
                    <a:pt x="351" y="1524"/>
                    <a:pt x="564" y="1616"/>
                    <a:pt x="854" y="1692"/>
                  </a:cubicBezTo>
                  <a:lnTo>
                    <a:pt x="1022" y="1723"/>
                  </a:lnTo>
                  <a:cubicBezTo>
                    <a:pt x="1326" y="1784"/>
                    <a:pt x="1509" y="1860"/>
                    <a:pt x="1601" y="1921"/>
                  </a:cubicBezTo>
                  <a:cubicBezTo>
                    <a:pt x="1692" y="1997"/>
                    <a:pt x="1738" y="2088"/>
                    <a:pt x="1738" y="2226"/>
                  </a:cubicBezTo>
                  <a:cubicBezTo>
                    <a:pt x="1738" y="2363"/>
                    <a:pt x="1677" y="2469"/>
                    <a:pt x="1555" y="2546"/>
                  </a:cubicBezTo>
                  <a:cubicBezTo>
                    <a:pt x="1433" y="2622"/>
                    <a:pt x="1250" y="2668"/>
                    <a:pt x="1022" y="2668"/>
                  </a:cubicBezTo>
                  <a:cubicBezTo>
                    <a:pt x="854" y="2668"/>
                    <a:pt x="686" y="2652"/>
                    <a:pt x="519" y="2607"/>
                  </a:cubicBezTo>
                  <a:cubicBezTo>
                    <a:pt x="351" y="2546"/>
                    <a:pt x="168" y="2485"/>
                    <a:pt x="0" y="2393"/>
                  </a:cubicBezTo>
                  <a:lnTo>
                    <a:pt x="0" y="2881"/>
                  </a:lnTo>
                  <a:cubicBezTo>
                    <a:pt x="183" y="2942"/>
                    <a:pt x="366" y="2988"/>
                    <a:pt x="534" y="3018"/>
                  </a:cubicBezTo>
                  <a:cubicBezTo>
                    <a:pt x="701" y="3049"/>
                    <a:pt x="854" y="3064"/>
                    <a:pt x="1022" y="3064"/>
                  </a:cubicBezTo>
                  <a:cubicBezTo>
                    <a:pt x="1387" y="3064"/>
                    <a:pt x="1692" y="2988"/>
                    <a:pt x="1906" y="2835"/>
                  </a:cubicBezTo>
                  <a:cubicBezTo>
                    <a:pt x="2119" y="2668"/>
                    <a:pt x="2226" y="2454"/>
                    <a:pt x="2226" y="2195"/>
                  </a:cubicBezTo>
                  <a:cubicBezTo>
                    <a:pt x="2226" y="1951"/>
                    <a:pt x="2150" y="1768"/>
                    <a:pt x="2012" y="1631"/>
                  </a:cubicBezTo>
                  <a:cubicBezTo>
                    <a:pt x="1860" y="1494"/>
                    <a:pt x="1616" y="1402"/>
                    <a:pt x="1281" y="1326"/>
                  </a:cubicBezTo>
                  <a:lnTo>
                    <a:pt x="1113" y="1280"/>
                  </a:lnTo>
                  <a:cubicBezTo>
                    <a:pt x="869" y="1235"/>
                    <a:pt x="686" y="1174"/>
                    <a:pt x="610" y="1113"/>
                  </a:cubicBezTo>
                  <a:cubicBezTo>
                    <a:pt x="519" y="1037"/>
                    <a:pt x="473" y="960"/>
                    <a:pt x="473" y="838"/>
                  </a:cubicBezTo>
                  <a:cubicBezTo>
                    <a:pt x="473" y="701"/>
                    <a:pt x="534" y="595"/>
                    <a:pt x="656" y="518"/>
                  </a:cubicBezTo>
                  <a:cubicBezTo>
                    <a:pt x="778" y="442"/>
                    <a:pt x="961" y="412"/>
                    <a:pt x="1189" y="412"/>
                  </a:cubicBezTo>
                  <a:cubicBezTo>
                    <a:pt x="1342" y="412"/>
                    <a:pt x="1494" y="427"/>
                    <a:pt x="1647" y="457"/>
                  </a:cubicBezTo>
                  <a:cubicBezTo>
                    <a:pt x="1784" y="488"/>
                    <a:pt x="1936" y="549"/>
                    <a:pt x="2073" y="610"/>
                  </a:cubicBezTo>
                  <a:lnTo>
                    <a:pt x="2073" y="168"/>
                  </a:lnTo>
                  <a:cubicBezTo>
                    <a:pt x="1936" y="107"/>
                    <a:pt x="1784" y="76"/>
                    <a:pt x="1631" y="46"/>
                  </a:cubicBezTo>
                  <a:cubicBezTo>
                    <a:pt x="1479" y="15"/>
                    <a:pt x="1311" y="0"/>
                    <a:pt x="1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1589600" y="4689175"/>
              <a:ext cx="67850" cy="76600"/>
            </a:xfrm>
            <a:custGeom>
              <a:avLst/>
              <a:gdLst/>
              <a:ahLst/>
              <a:cxnLst/>
              <a:rect l="l" t="t" r="r" b="b"/>
              <a:pathLst>
                <a:path w="2714" h="3064" extrusionOk="0">
                  <a:moveTo>
                    <a:pt x="1433" y="412"/>
                  </a:moveTo>
                  <a:cubicBezTo>
                    <a:pt x="1677" y="412"/>
                    <a:pt x="1860" y="488"/>
                    <a:pt x="2013" y="640"/>
                  </a:cubicBezTo>
                  <a:cubicBezTo>
                    <a:pt x="2150" y="808"/>
                    <a:pt x="2226" y="1006"/>
                    <a:pt x="2226" y="1280"/>
                  </a:cubicBezTo>
                  <a:lnTo>
                    <a:pt x="519" y="1280"/>
                  </a:lnTo>
                  <a:cubicBezTo>
                    <a:pt x="549" y="1006"/>
                    <a:pt x="641" y="793"/>
                    <a:pt x="793" y="640"/>
                  </a:cubicBezTo>
                  <a:cubicBezTo>
                    <a:pt x="961" y="488"/>
                    <a:pt x="1174" y="412"/>
                    <a:pt x="1433" y="412"/>
                  </a:cubicBezTo>
                  <a:close/>
                  <a:moveTo>
                    <a:pt x="1433" y="0"/>
                  </a:moveTo>
                  <a:cubicBezTo>
                    <a:pt x="991" y="0"/>
                    <a:pt x="656" y="152"/>
                    <a:pt x="397" y="427"/>
                  </a:cubicBezTo>
                  <a:cubicBezTo>
                    <a:pt x="138" y="701"/>
                    <a:pt x="1" y="1082"/>
                    <a:pt x="1" y="1570"/>
                  </a:cubicBezTo>
                  <a:cubicBezTo>
                    <a:pt x="1" y="2027"/>
                    <a:pt x="138" y="2393"/>
                    <a:pt x="412" y="2668"/>
                  </a:cubicBezTo>
                  <a:cubicBezTo>
                    <a:pt x="686" y="2927"/>
                    <a:pt x="1052" y="3064"/>
                    <a:pt x="1525" y="3064"/>
                  </a:cubicBezTo>
                  <a:cubicBezTo>
                    <a:pt x="1708" y="3064"/>
                    <a:pt x="1891" y="3049"/>
                    <a:pt x="2074" y="3018"/>
                  </a:cubicBezTo>
                  <a:cubicBezTo>
                    <a:pt x="2241" y="2973"/>
                    <a:pt x="2424" y="2912"/>
                    <a:pt x="2592" y="2851"/>
                  </a:cubicBezTo>
                  <a:lnTo>
                    <a:pt x="2592" y="2393"/>
                  </a:lnTo>
                  <a:cubicBezTo>
                    <a:pt x="2424" y="2485"/>
                    <a:pt x="2257" y="2546"/>
                    <a:pt x="2074" y="2591"/>
                  </a:cubicBezTo>
                  <a:cubicBezTo>
                    <a:pt x="1906" y="2637"/>
                    <a:pt x="1738" y="2668"/>
                    <a:pt x="1540" y="2668"/>
                  </a:cubicBezTo>
                  <a:cubicBezTo>
                    <a:pt x="1235" y="2668"/>
                    <a:pt x="976" y="2576"/>
                    <a:pt x="808" y="2408"/>
                  </a:cubicBezTo>
                  <a:cubicBezTo>
                    <a:pt x="626" y="2226"/>
                    <a:pt x="519" y="1982"/>
                    <a:pt x="504" y="1646"/>
                  </a:cubicBezTo>
                  <a:lnTo>
                    <a:pt x="2714" y="1646"/>
                  </a:lnTo>
                  <a:lnTo>
                    <a:pt x="2714" y="1418"/>
                  </a:lnTo>
                  <a:cubicBezTo>
                    <a:pt x="2714" y="976"/>
                    <a:pt x="2592" y="640"/>
                    <a:pt x="2363" y="381"/>
                  </a:cubicBezTo>
                  <a:cubicBezTo>
                    <a:pt x="2135" y="137"/>
                    <a:pt x="1830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1671525" y="4689175"/>
              <a:ext cx="56050" cy="76600"/>
            </a:xfrm>
            <a:custGeom>
              <a:avLst/>
              <a:gdLst/>
              <a:ahLst/>
              <a:cxnLst/>
              <a:rect l="l" t="t" r="r" b="b"/>
              <a:pathLst>
                <a:path w="2242" h="3064" extrusionOk="0">
                  <a:moveTo>
                    <a:pt x="1144" y="0"/>
                  </a:moveTo>
                  <a:cubicBezTo>
                    <a:pt x="793" y="0"/>
                    <a:pt x="519" y="76"/>
                    <a:pt x="321" y="229"/>
                  </a:cubicBezTo>
                  <a:cubicBezTo>
                    <a:pt x="123" y="381"/>
                    <a:pt x="31" y="595"/>
                    <a:pt x="31" y="869"/>
                  </a:cubicBezTo>
                  <a:cubicBezTo>
                    <a:pt x="31" y="1098"/>
                    <a:pt x="92" y="1265"/>
                    <a:pt x="229" y="1402"/>
                  </a:cubicBezTo>
                  <a:cubicBezTo>
                    <a:pt x="351" y="1524"/>
                    <a:pt x="565" y="1616"/>
                    <a:pt x="870" y="1692"/>
                  </a:cubicBezTo>
                  <a:lnTo>
                    <a:pt x="1037" y="1723"/>
                  </a:lnTo>
                  <a:cubicBezTo>
                    <a:pt x="1327" y="1784"/>
                    <a:pt x="1525" y="1860"/>
                    <a:pt x="1617" y="1921"/>
                  </a:cubicBezTo>
                  <a:cubicBezTo>
                    <a:pt x="1693" y="1997"/>
                    <a:pt x="1739" y="2088"/>
                    <a:pt x="1739" y="2226"/>
                  </a:cubicBezTo>
                  <a:cubicBezTo>
                    <a:pt x="1739" y="2363"/>
                    <a:pt x="1678" y="2469"/>
                    <a:pt x="1556" y="2546"/>
                  </a:cubicBezTo>
                  <a:cubicBezTo>
                    <a:pt x="1434" y="2622"/>
                    <a:pt x="1266" y="2668"/>
                    <a:pt x="1037" y="2668"/>
                  </a:cubicBezTo>
                  <a:cubicBezTo>
                    <a:pt x="870" y="2668"/>
                    <a:pt x="702" y="2652"/>
                    <a:pt x="534" y="2607"/>
                  </a:cubicBezTo>
                  <a:cubicBezTo>
                    <a:pt x="351" y="2546"/>
                    <a:pt x="184" y="2485"/>
                    <a:pt x="1" y="2393"/>
                  </a:cubicBezTo>
                  <a:lnTo>
                    <a:pt x="1" y="2881"/>
                  </a:lnTo>
                  <a:cubicBezTo>
                    <a:pt x="199" y="2942"/>
                    <a:pt x="367" y="2988"/>
                    <a:pt x="534" y="3018"/>
                  </a:cubicBezTo>
                  <a:cubicBezTo>
                    <a:pt x="702" y="3049"/>
                    <a:pt x="870" y="3064"/>
                    <a:pt x="1022" y="3064"/>
                  </a:cubicBezTo>
                  <a:cubicBezTo>
                    <a:pt x="1403" y="3064"/>
                    <a:pt x="1693" y="2988"/>
                    <a:pt x="1906" y="2835"/>
                  </a:cubicBezTo>
                  <a:cubicBezTo>
                    <a:pt x="2120" y="2668"/>
                    <a:pt x="2242" y="2454"/>
                    <a:pt x="2242" y="2195"/>
                  </a:cubicBezTo>
                  <a:cubicBezTo>
                    <a:pt x="2242" y="1951"/>
                    <a:pt x="2165" y="1768"/>
                    <a:pt x="2013" y="1631"/>
                  </a:cubicBezTo>
                  <a:cubicBezTo>
                    <a:pt x="1876" y="1494"/>
                    <a:pt x="1632" y="1402"/>
                    <a:pt x="1297" y="1326"/>
                  </a:cubicBezTo>
                  <a:lnTo>
                    <a:pt x="1129" y="1280"/>
                  </a:lnTo>
                  <a:cubicBezTo>
                    <a:pt x="870" y="1235"/>
                    <a:pt x="702" y="1174"/>
                    <a:pt x="611" y="1113"/>
                  </a:cubicBezTo>
                  <a:cubicBezTo>
                    <a:pt x="534" y="1037"/>
                    <a:pt x="489" y="960"/>
                    <a:pt x="489" y="838"/>
                  </a:cubicBezTo>
                  <a:cubicBezTo>
                    <a:pt x="489" y="701"/>
                    <a:pt x="550" y="595"/>
                    <a:pt x="672" y="518"/>
                  </a:cubicBezTo>
                  <a:cubicBezTo>
                    <a:pt x="793" y="442"/>
                    <a:pt x="961" y="412"/>
                    <a:pt x="1205" y="412"/>
                  </a:cubicBezTo>
                  <a:cubicBezTo>
                    <a:pt x="1357" y="412"/>
                    <a:pt x="1510" y="427"/>
                    <a:pt x="1662" y="457"/>
                  </a:cubicBezTo>
                  <a:cubicBezTo>
                    <a:pt x="1800" y="488"/>
                    <a:pt x="1937" y="549"/>
                    <a:pt x="2074" y="610"/>
                  </a:cubicBezTo>
                  <a:lnTo>
                    <a:pt x="2074" y="168"/>
                  </a:lnTo>
                  <a:cubicBezTo>
                    <a:pt x="1952" y="107"/>
                    <a:pt x="1800" y="76"/>
                    <a:pt x="1647" y="46"/>
                  </a:cubicBezTo>
                  <a:cubicBezTo>
                    <a:pt x="1495" y="15"/>
                    <a:pt x="1327" y="0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1091150" y="4822550"/>
              <a:ext cx="66700" cy="76625"/>
            </a:xfrm>
            <a:custGeom>
              <a:avLst/>
              <a:gdLst/>
              <a:ahLst/>
              <a:cxnLst/>
              <a:rect l="l" t="t" r="r" b="b"/>
              <a:pathLst>
                <a:path w="2668" h="3065" extrusionOk="0">
                  <a:moveTo>
                    <a:pt x="1342" y="412"/>
                  </a:moveTo>
                  <a:cubicBezTo>
                    <a:pt x="1586" y="412"/>
                    <a:pt x="1799" y="518"/>
                    <a:pt x="1936" y="717"/>
                  </a:cubicBezTo>
                  <a:cubicBezTo>
                    <a:pt x="2089" y="915"/>
                    <a:pt x="2165" y="1189"/>
                    <a:pt x="2165" y="1540"/>
                  </a:cubicBezTo>
                  <a:cubicBezTo>
                    <a:pt x="2165" y="1890"/>
                    <a:pt x="2089" y="2165"/>
                    <a:pt x="1936" y="2363"/>
                  </a:cubicBezTo>
                  <a:cubicBezTo>
                    <a:pt x="1799" y="2561"/>
                    <a:pt x="1586" y="2668"/>
                    <a:pt x="1342" y="2668"/>
                  </a:cubicBezTo>
                  <a:cubicBezTo>
                    <a:pt x="1083" y="2668"/>
                    <a:pt x="869" y="2561"/>
                    <a:pt x="717" y="2363"/>
                  </a:cubicBezTo>
                  <a:cubicBezTo>
                    <a:pt x="580" y="2165"/>
                    <a:pt x="503" y="1890"/>
                    <a:pt x="503" y="1540"/>
                  </a:cubicBezTo>
                  <a:cubicBezTo>
                    <a:pt x="503" y="1189"/>
                    <a:pt x="580" y="915"/>
                    <a:pt x="732" y="717"/>
                  </a:cubicBezTo>
                  <a:cubicBezTo>
                    <a:pt x="869" y="518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15" y="0"/>
                    <a:pt x="595" y="137"/>
                    <a:pt x="351" y="412"/>
                  </a:cubicBezTo>
                  <a:cubicBezTo>
                    <a:pt x="107" y="686"/>
                    <a:pt x="0" y="1052"/>
                    <a:pt x="0" y="1540"/>
                  </a:cubicBezTo>
                  <a:cubicBezTo>
                    <a:pt x="0" y="2012"/>
                    <a:pt x="107" y="2393"/>
                    <a:pt x="351" y="2668"/>
                  </a:cubicBezTo>
                  <a:cubicBezTo>
                    <a:pt x="595" y="2927"/>
                    <a:pt x="915" y="3064"/>
                    <a:pt x="1342" y="3064"/>
                  </a:cubicBezTo>
                  <a:cubicBezTo>
                    <a:pt x="1753" y="3064"/>
                    <a:pt x="2073" y="2927"/>
                    <a:pt x="2317" y="2668"/>
                  </a:cubicBezTo>
                  <a:cubicBezTo>
                    <a:pt x="2561" y="2393"/>
                    <a:pt x="2668" y="2012"/>
                    <a:pt x="2668" y="1540"/>
                  </a:cubicBezTo>
                  <a:cubicBezTo>
                    <a:pt x="2668" y="1052"/>
                    <a:pt x="2561" y="686"/>
                    <a:pt x="2317" y="412"/>
                  </a:cubicBezTo>
                  <a:cubicBezTo>
                    <a:pt x="2073" y="137"/>
                    <a:pt x="1753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1168500" y="4795875"/>
              <a:ext cx="46150" cy="101375"/>
            </a:xfrm>
            <a:custGeom>
              <a:avLst/>
              <a:gdLst/>
              <a:ahLst/>
              <a:cxnLst/>
              <a:rect l="l" t="t" r="r" b="b"/>
              <a:pathLst>
                <a:path w="1846" h="4055" extrusionOk="0">
                  <a:moveTo>
                    <a:pt x="1403" y="0"/>
                  </a:moveTo>
                  <a:cubicBezTo>
                    <a:pt x="1068" y="0"/>
                    <a:pt x="824" y="76"/>
                    <a:pt x="671" y="229"/>
                  </a:cubicBezTo>
                  <a:cubicBezTo>
                    <a:pt x="534" y="381"/>
                    <a:pt x="458" y="610"/>
                    <a:pt x="458" y="945"/>
                  </a:cubicBezTo>
                  <a:lnTo>
                    <a:pt x="458" y="1143"/>
                  </a:lnTo>
                  <a:lnTo>
                    <a:pt x="1" y="1143"/>
                  </a:lnTo>
                  <a:lnTo>
                    <a:pt x="1" y="1509"/>
                  </a:lnTo>
                  <a:lnTo>
                    <a:pt x="458" y="1509"/>
                  </a:lnTo>
                  <a:lnTo>
                    <a:pt x="458" y="4055"/>
                  </a:lnTo>
                  <a:lnTo>
                    <a:pt x="931" y="4055"/>
                  </a:lnTo>
                  <a:lnTo>
                    <a:pt x="931" y="1509"/>
                  </a:lnTo>
                  <a:lnTo>
                    <a:pt x="1723" y="1509"/>
                  </a:lnTo>
                  <a:lnTo>
                    <a:pt x="1723" y="1143"/>
                  </a:lnTo>
                  <a:lnTo>
                    <a:pt x="931" y="1143"/>
                  </a:lnTo>
                  <a:lnTo>
                    <a:pt x="931" y="884"/>
                  </a:lnTo>
                  <a:cubicBezTo>
                    <a:pt x="931" y="701"/>
                    <a:pt x="961" y="579"/>
                    <a:pt x="1037" y="503"/>
                  </a:cubicBezTo>
                  <a:cubicBezTo>
                    <a:pt x="1098" y="442"/>
                    <a:pt x="1220" y="412"/>
                    <a:pt x="1388" y="412"/>
                  </a:cubicBezTo>
                  <a:lnTo>
                    <a:pt x="1845" y="412"/>
                  </a:lnTo>
                  <a:lnTo>
                    <a:pt x="18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1267575" y="4800050"/>
              <a:ext cx="75875" cy="97200"/>
            </a:xfrm>
            <a:custGeom>
              <a:avLst/>
              <a:gdLst/>
              <a:ahLst/>
              <a:cxnLst/>
              <a:rect l="l" t="t" r="r" b="b"/>
              <a:pathLst>
                <a:path w="3035" h="3888" extrusionOk="0">
                  <a:moveTo>
                    <a:pt x="1190" y="443"/>
                  </a:moveTo>
                  <a:cubicBezTo>
                    <a:pt x="1449" y="443"/>
                    <a:pt x="1632" y="489"/>
                    <a:pt x="1769" y="611"/>
                  </a:cubicBezTo>
                  <a:cubicBezTo>
                    <a:pt x="1891" y="733"/>
                    <a:pt x="1967" y="900"/>
                    <a:pt x="1967" y="1129"/>
                  </a:cubicBezTo>
                  <a:cubicBezTo>
                    <a:pt x="1967" y="1358"/>
                    <a:pt x="1891" y="1525"/>
                    <a:pt x="1769" y="1647"/>
                  </a:cubicBezTo>
                  <a:cubicBezTo>
                    <a:pt x="1632" y="1754"/>
                    <a:pt x="1449" y="1815"/>
                    <a:pt x="1190" y="1815"/>
                  </a:cubicBezTo>
                  <a:lnTo>
                    <a:pt x="534" y="1815"/>
                  </a:lnTo>
                  <a:lnTo>
                    <a:pt x="534" y="443"/>
                  </a:lnTo>
                  <a:close/>
                  <a:moveTo>
                    <a:pt x="1" y="1"/>
                  </a:moveTo>
                  <a:lnTo>
                    <a:pt x="1" y="3888"/>
                  </a:lnTo>
                  <a:lnTo>
                    <a:pt x="534" y="3888"/>
                  </a:lnTo>
                  <a:lnTo>
                    <a:pt x="534" y="2257"/>
                  </a:lnTo>
                  <a:lnTo>
                    <a:pt x="1098" y="2257"/>
                  </a:lnTo>
                  <a:cubicBezTo>
                    <a:pt x="1312" y="2257"/>
                    <a:pt x="1480" y="2287"/>
                    <a:pt x="1602" y="2379"/>
                  </a:cubicBezTo>
                  <a:cubicBezTo>
                    <a:pt x="1723" y="2455"/>
                    <a:pt x="1845" y="2638"/>
                    <a:pt x="1967" y="2897"/>
                  </a:cubicBezTo>
                  <a:lnTo>
                    <a:pt x="2470" y="3888"/>
                  </a:lnTo>
                  <a:lnTo>
                    <a:pt x="3034" y="3888"/>
                  </a:lnTo>
                  <a:lnTo>
                    <a:pt x="2501" y="2836"/>
                  </a:lnTo>
                  <a:cubicBezTo>
                    <a:pt x="2394" y="2607"/>
                    <a:pt x="2287" y="2440"/>
                    <a:pt x="2181" y="2318"/>
                  </a:cubicBezTo>
                  <a:cubicBezTo>
                    <a:pt x="2074" y="2196"/>
                    <a:pt x="1967" y="2104"/>
                    <a:pt x="1845" y="2074"/>
                  </a:cubicBezTo>
                  <a:cubicBezTo>
                    <a:pt x="2074" y="2013"/>
                    <a:pt x="2226" y="1891"/>
                    <a:pt x="2348" y="1739"/>
                  </a:cubicBezTo>
                  <a:cubicBezTo>
                    <a:pt x="2455" y="1571"/>
                    <a:pt x="2516" y="1373"/>
                    <a:pt x="2516" y="1129"/>
                  </a:cubicBezTo>
                  <a:cubicBezTo>
                    <a:pt x="2516" y="748"/>
                    <a:pt x="2409" y="473"/>
                    <a:pt x="2196" y="275"/>
                  </a:cubicBezTo>
                  <a:cubicBezTo>
                    <a:pt x="1967" y="92"/>
                    <a:pt x="1632" y="1"/>
                    <a:pt x="1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1360575" y="4800050"/>
              <a:ext cx="73575" cy="97200"/>
            </a:xfrm>
            <a:custGeom>
              <a:avLst/>
              <a:gdLst/>
              <a:ahLst/>
              <a:cxnLst/>
              <a:rect l="l" t="t" r="r" b="b"/>
              <a:pathLst>
                <a:path w="2943" h="3888" extrusionOk="0">
                  <a:moveTo>
                    <a:pt x="0" y="1"/>
                  </a:moveTo>
                  <a:lnTo>
                    <a:pt x="0" y="3888"/>
                  </a:lnTo>
                  <a:lnTo>
                    <a:pt x="503" y="3888"/>
                  </a:lnTo>
                  <a:lnTo>
                    <a:pt x="503" y="641"/>
                  </a:lnTo>
                  <a:lnTo>
                    <a:pt x="2226" y="3888"/>
                  </a:lnTo>
                  <a:lnTo>
                    <a:pt x="2942" y="3888"/>
                  </a:lnTo>
                  <a:lnTo>
                    <a:pt x="2942" y="1"/>
                  </a:lnTo>
                  <a:lnTo>
                    <a:pt x="2424" y="1"/>
                  </a:lnTo>
                  <a:lnTo>
                    <a:pt x="2424" y="3263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1448225" y="4800050"/>
              <a:ext cx="89200" cy="97200"/>
            </a:xfrm>
            <a:custGeom>
              <a:avLst/>
              <a:gdLst/>
              <a:ahLst/>
              <a:cxnLst/>
              <a:rect l="l" t="t" r="r" b="b"/>
              <a:pathLst>
                <a:path w="3568" h="3888" extrusionOk="0">
                  <a:moveTo>
                    <a:pt x="1784" y="519"/>
                  </a:moveTo>
                  <a:lnTo>
                    <a:pt x="2500" y="2455"/>
                  </a:lnTo>
                  <a:lnTo>
                    <a:pt x="1067" y="2455"/>
                  </a:lnTo>
                  <a:lnTo>
                    <a:pt x="1784" y="519"/>
                  </a:lnTo>
                  <a:close/>
                  <a:moveTo>
                    <a:pt x="1479" y="1"/>
                  </a:moveTo>
                  <a:lnTo>
                    <a:pt x="0" y="3888"/>
                  </a:lnTo>
                  <a:lnTo>
                    <a:pt x="549" y="3888"/>
                  </a:lnTo>
                  <a:lnTo>
                    <a:pt x="900" y="2897"/>
                  </a:lnTo>
                  <a:lnTo>
                    <a:pt x="2653" y="2897"/>
                  </a:lnTo>
                  <a:lnTo>
                    <a:pt x="3018" y="3888"/>
                  </a:lnTo>
                  <a:lnTo>
                    <a:pt x="3567" y="3888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6021575" y="4666675"/>
              <a:ext cx="73575" cy="97200"/>
            </a:xfrm>
            <a:custGeom>
              <a:avLst/>
              <a:gdLst/>
              <a:ahLst/>
              <a:cxnLst/>
              <a:rect l="l" t="t" r="r" b="b"/>
              <a:pathLst>
                <a:path w="2943" h="3888" extrusionOk="0">
                  <a:moveTo>
                    <a:pt x="1" y="1"/>
                  </a:moveTo>
                  <a:lnTo>
                    <a:pt x="1" y="3888"/>
                  </a:lnTo>
                  <a:lnTo>
                    <a:pt x="504" y="3888"/>
                  </a:lnTo>
                  <a:lnTo>
                    <a:pt x="504" y="641"/>
                  </a:lnTo>
                  <a:lnTo>
                    <a:pt x="2226" y="3888"/>
                  </a:lnTo>
                  <a:lnTo>
                    <a:pt x="2943" y="3888"/>
                  </a:lnTo>
                  <a:lnTo>
                    <a:pt x="2943" y="1"/>
                  </a:lnTo>
                  <a:lnTo>
                    <a:pt x="2425" y="1"/>
                  </a:lnTo>
                  <a:lnTo>
                    <a:pt x="2425" y="3263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119525" y="4691075"/>
              <a:ext cx="61000" cy="74700"/>
            </a:xfrm>
            <a:custGeom>
              <a:avLst/>
              <a:gdLst/>
              <a:ahLst/>
              <a:cxnLst/>
              <a:rect l="l" t="t" r="r" b="b"/>
              <a:pathLst>
                <a:path w="2440" h="2988" extrusionOk="0">
                  <a:moveTo>
                    <a:pt x="0" y="0"/>
                  </a:moveTo>
                  <a:lnTo>
                    <a:pt x="0" y="1768"/>
                  </a:lnTo>
                  <a:cubicBezTo>
                    <a:pt x="0" y="2165"/>
                    <a:pt x="92" y="2470"/>
                    <a:pt x="260" y="2683"/>
                  </a:cubicBezTo>
                  <a:cubicBezTo>
                    <a:pt x="427" y="2881"/>
                    <a:pt x="686" y="2988"/>
                    <a:pt x="1022" y="2988"/>
                  </a:cubicBezTo>
                  <a:cubicBezTo>
                    <a:pt x="1220" y="2988"/>
                    <a:pt x="1403" y="2957"/>
                    <a:pt x="1555" y="2866"/>
                  </a:cubicBezTo>
                  <a:cubicBezTo>
                    <a:pt x="1708" y="2775"/>
                    <a:pt x="1845" y="2653"/>
                    <a:pt x="1967" y="2470"/>
                  </a:cubicBezTo>
                  <a:lnTo>
                    <a:pt x="1967" y="2912"/>
                  </a:lnTo>
                  <a:lnTo>
                    <a:pt x="2439" y="2912"/>
                  </a:lnTo>
                  <a:lnTo>
                    <a:pt x="2439" y="0"/>
                  </a:lnTo>
                  <a:lnTo>
                    <a:pt x="1967" y="0"/>
                  </a:lnTo>
                  <a:lnTo>
                    <a:pt x="1967" y="1647"/>
                  </a:lnTo>
                  <a:cubicBezTo>
                    <a:pt x="1967" y="1936"/>
                    <a:pt x="1891" y="2165"/>
                    <a:pt x="1738" y="2332"/>
                  </a:cubicBezTo>
                  <a:cubicBezTo>
                    <a:pt x="1586" y="2500"/>
                    <a:pt x="1388" y="2576"/>
                    <a:pt x="1128" y="2576"/>
                  </a:cubicBezTo>
                  <a:cubicBezTo>
                    <a:pt x="915" y="2576"/>
                    <a:pt x="747" y="2500"/>
                    <a:pt x="641" y="2363"/>
                  </a:cubicBezTo>
                  <a:cubicBezTo>
                    <a:pt x="534" y="2226"/>
                    <a:pt x="473" y="2028"/>
                    <a:pt x="473" y="1753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199925" y="4689175"/>
              <a:ext cx="57950" cy="76600"/>
            </a:xfrm>
            <a:custGeom>
              <a:avLst/>
              <a:gdLst/>
              <a:ahLst/>
              <a:cxnLst/>
              <a:rect l="l" t="t" r="r" b="b"/>
              <a:pathLst>
                <a:path w="2318" h="3064" extrusionOk="0">
                  <a:moveTo>
                    <a:pt x="1479" y="0"/>
                  </a:moveTo>
                  <a:cubicBezTo>
                    <a:pt x="1022" y="0"/>
                    <a:pt x="656" y="137"/>
                    <a:pt x="397" y="412"/>
                  </a:cubicBezTo>
                  <a:cubicBezTo>
                    <a:pt x="138" y="686"/>
                    <a:pt x="1" y="1067"/>
                    <a:pt x="1" y="1540"/>
                  </a:cubicBezTo>
                  <a:cubicBezTo>
                    <a:pt x="1" y="2012"/>
                    <a:pt x="138" y="2378"/>
                    <a:pt x="397" y="2652"/>
                  </a:cubicBezTo>
                  <a:cubicBezTo>
                    <a:pt x="656" y="2927"/>
                    <a:pt x="1007" y="3064"/>
                    <a:pt x="1449" y="3064"/>
                  </a:cubicBezTo>
                  <a:cubicBezTo>
                    <a:pt x="1601" y="3064"/>
                    <a:pt x="1754" y="3049"/>
                    <a:pt x="1891" y="3018"/>
                  </a:cubicBezTo>
                  <a:cubicBezTo>
                    <a:pt x="2043" y="2988"/>
                    <a:pt x="2181" y="2942"/>
                    <a:pt x="2318" y="2881"/>
                  </a:cubicBezTo>
                  <a:lnTo>
                    <a:pt x="2318" y="2439"/>
                  </a:lnTo>
                  <a:cubicBezTo>
                    <a:pt x="2181" y="2515"/>
                    <a:pt x="2043" y="2576"/>
                    <a:pt x="1906" y="2607"/>
                  </a:cubicBezTo>
                  <a:cubicBezTo>
                    <a:pt x="1769" y="2637"/>
                    <a:pt x="1632" y="2668"/>
                    <a:pt x="1495" y="2668"/>
                  </a:cubicBezTo>
                  <a:cubicBezTo>
                    <a:pt x="1190" y="2668"/>
                    <a:pt x="946" y="2561"/>
                    <a:pt x="763" y="2363"/>
                  </a:cubicBezTo>
                  <a:cubicBezTo>
                    <a:pt x="595" y="2165"/>
                    <a:pt x="519" y="1890"/>
                    <a:pt x="519" y="1540"/>
                  </a:cubicBezTo>
                  <a:cubicBezTo>
                    <a:pt x="519" y="1174"/>
                    <a:pt x="595" y="899"/>
                    <a:pt x="763" y="701"/>
                  </a:cubicBezTo>
                  <a:cubicBezTo>
                    <a:pt x="946" y="503"/>
                    <a:pt x="1190" y="412"/>
                    <a:pt x="1495" y="412"/>
                  </a:cubicBezTo>
                  <a:cubicBezTo>
                    <a:pt x="1632" y="412"/>
                    <a:pt x="1769" y="427"/>
                    <a:pt x="1906" y="473"/>
                  </a:cubicBezTo>
                  <a:cubicBezTo>
                    <a:pt x="2043" y="503"/>
                    <a:pt x="2181" y="564"/>
                    <a:pt x="2318" y="640"/>
                  </a:cubicBezTo>
                  <a:lnTo>
                    <a:pt x="2318" y="183"/>
                  </a:lnTo>
                  <a:cubicBezTo>
                    <a:pt x="2181" y="122"/>
                    <a:pt x="2043" y="76"/>
                    <a:pt x="1906" y="46"/>
                  </a:cubicBezTo>
                  <a:cubicBezTo>
                    <a:pt x="1769" y="15"/>
                    <a:pt x="1617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278425" y="4662500"/>
              <a:ext cx="12225" cy="101375"/>
            </a:xfrm>
            <a:custGeom>
              <a:avLst/>
              <a:gdLst/>
              <a:ahLst/>
              <a:cxnLst/>
              <a:rect l="l" t="t" r="r" b="b"/>
              <a:pathLst>
                <a:path w="489" h="4055" extrusionOk="0">
                  <a:moveTo>
                    <a:pt x="1" y="0"/>
                  </a:moveTo>
                  <a:lnTo>
                    <a:pt x="1" y="4055"/>
                  </a:lnTo>
                  <a:lnTo>
                    <a:pt x="489" y="405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310450" y="4689175"/>
              <a:ext cx="67475" cy="76600"/>
            </a:xfrm>
            <a:custGeom>
              <a:avLst/>
              <a:gdLst/>
              <a:ahLst/>
              <a:cxnLst/>
              <a:rect l="l" t="t" r="r" b="b"/>
              <a:pathLst>
                <a:path w="2699" h="3064" extrusionOk="0">
                  <a:moveTo>
                    <a:pt x="1433" y="412"/>
                  </a:moveTo>
                  <a:cubicBezTo>
                    <a:pt x="1677" y="412"/>
                    <a:pt x="1860" y="488"/>
                    <a:pt x="1997" y="640"/>
                  </a:cubicBezTo>
                  <a:cubicBezTo>
                    <a:pt x="2150" y="808"/>
                    <a:pt x="2226" y="1006"/>
                    <a:pt x="2226" y="1280"/>
                  </a:cubicBezTo>
                  <a:lnTo>
                    <a:pt x="519" y="1280"/>
                  </a:lnTo>
                  <a:cubicBezTo>
                    <a:pt x="534" y="1006"/>
                    <a:pt x="641" y="793"/>
                    <a:pt x="793" y="640"/>
                  </a:cubicBezTo>
                  <a:cubicBezTo>
                    <a:pt x="961" y="488"/>
                    <a:pt x="1174" y="412"/>
                    <a:pt x="1433" y="412"/>
                  </a:cubicBezTo>
                  <a:close/>
                  <a:moveTo>
                    <a:pt x="1433" y="0"/>
                  </a:moveTo>
                  <a:cubicBezTo>
                    <a:pt x="991" y="0"/>
                    <a:pt x="641" y="152"/>
                    <a:pt x="381" y="427"/>
                  </a:cubicBezTo>
                  <a:cubicBezTo>
                    <a:pt x="122" y="701"/>
                    <a:pt x="0" y="1082"/>
                    <a:pt x="0" y="1570"/>
                  </a:cubicBezTo>
                  <a:cubicBezTo>
                    <a:pt x="0" y="2027"/>
                    <a:pt x="137" y="2393"/>
                    <a:pt x="412" y="2668"/>
                  </a:cubicBezTo>
                  <a:cubicBezTo>
                    <a:pt x="686" y="2927"/>
                    <a:pt x="1052" y="3064"/>
                    <a:pt x="1509" y="3064"/>
                  </a:cubicBezTo>
                  <a:cubicBezTo>
                    <a:pt x="1708" y="3064"/>
                    <a:pt x="1890" y="3049"/>
                    <a:pt x="2058" y="3018"/>
                  </a:cubicBezTo>
                  <a:cubicBezTo>
                    <a:pt x="2241" y="2973"/>
                    <a:pt x="2424" y="2912"/>
                    <a:pt x="2592" y="2851"/>
                  </a:cubicBezTo>
                  <a:lnTo>
                    <a:pt x="2592" y="2393"/>
                  </a:lnTo>
                  <a:cubicBezTo>
                    <a:pt x="2424" y="2485"/>
                    <a:pt x="2256" y="2546"/>
                    <a:pt x="2073" y="2591"/>
                  </a:cubicBezTo>
                  <a:cubicBezTo>
                    <a:pt x="1906" y="2637"/>
                    <a:pt x="1723" y="2668"/>
                    <a:pt x="1540" y="2668"/>
                  </a:cubicBezTo>
                  <a:cubicBezTo>
                    <a:pt x="1220" y="2668"/>
                    <a:pt x="976" y="2576"/>
                    <a:pt x="793" y="2408"/>
                  </a:cubicBezTo>
                  <a:cubicBezTo>
                    <a:pt x="625" y="2226"/>
                    <a:pt x="519" y="1982"/>
                    <a:pt x="503" y="1646"/>
                  </a:cubicBezTo>
                  <a:lnTo>
                    <a:pt x="2698" y="1646"/>
                  </a:lnTo>
                  <a:lnTo>
                    <a:pt x="2698" y="1418"/>
                  </a:lnTo>
                  <a:cubicBezTo>
                    <a:pt x="2698" y="976"/>
                    <a:pt x="2592" y="640"/>
                    <a:pt x="2363" y="381"/>
                  </a:cubicBezTo>
                  <a:cubicBezTo>
                    <a:pt x="2134" y="137"/>
                    <a:pt x="1829" y="0"/>
                    <a:pt x="1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392375" y="4689175"/>
              <a:ext cx="67100" cy="76600"/>
            </a:xfrm>
            <a:custGeom>
              <a:avLst/>
              <a:gdLst/>
              <a:ahLst/>
              <a:cxnLst/>
              <a:rect l="l" t="t" r="r" b="b"/>
              <a:pathLst>
                <a:path w="2684" h="3064" extrusionOk="0">
                  <a:moveTo>
                    <a:pt x="1342" y="412"/>
                  </a:moveTo>
                  <a:cubicBezTo>
                    <a:pt x="1601" y="412"/>
                    <a:pt x="1799" y="518"/>
                    <a:pt x="1952" y="716"/>
                  </a:cubicBezTo>
                  <a:cubicBezTo>
                    <a:pt x="2104" y="915"/>
                    <a:pt x="2180" y="1189"/>
                    <a:pt x="2180" y="1540"/>
                  </a:cubicBezTo>
                  <a:cubicBezTo>
                    <a:pt x="2180" y="1890"/>
                    <a:pt x="2104" y="2165"/>
                    <a:pt x="1952" y="2363"/>
                  </a:cubicBezTo>
                  <a:cubicBezTo>
                    <a:pt x="1799" y="2561"/>
                    <a:pt x="1601" y="2668"/>
                    <a:pt x="1342" y="2668"/>
                  </a:cubicBezTo>
                  <a:cubicBezTo>
                    <a:pt x="1083" y="2668"/>
                    <a:pt x="885" y="2561"/>
                    <a:pt x="732" y="2363"/>
                  </a:cubicBezTo>
                  <a:cubicBezTo>
                    <a:pt x="580" y="2165"/>
                    <a:pt x="519" y="1890"/>
                    <a:pt x="519" y="1540"/>
                  </a:cubicBezTo>
                  <a:cubicBezTo>
                    <a:pt x="519" y="1189"/>
                    <a:pt x="580" y="915"/>
                    <a:pt x="732" y="716"/>
                  </a:cubicBezTo>
                  <a:cubicBezTo>
                    <a:pt x="885" y="518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30" y="0"/>
                    <a:pt x="595" y="137"/>
                    <a:pt x="366" y="412"/>
                  </a:cubicBezTo>
                  <a:cubicBezTo>
                    <a:pt x="123" y="686"/>
                    <a:pt x="1" y="1052"/>
                    <a:pt x="1" y="1540"/>
                  </a:cubicBezTo>
                  <a:cubicBezTo>
                    <a:pt x="1" y="2012"/>
                    <a:pt x="123" y="2393"/>
                    <a:pt x="366" y="2668"/>
                  </a:cubicBezTo>
                  <a:cubicBezTo>
                    <a:pt x="595" y="2927"/>
                    <a:pt x="930" y="3064"/>
                    <a:pt x="1342" y="3064"/>
                  </a:cubicBezTo>
                  <a:cubicBezTo>
                    <a:pt x="1769" y="3064"/>
                    <a:pt x="2089" y="2927"/>
                    <a:pt x="2333" y="2668"/>
                  </a:cubicBezTo>
                  <a:cubicBezTo>
                    <a:pt x="2561" y="2393"/>
                    <a:pt x="2683" y="2012"/>
                    <a:pt x="2683" y="1540"/>
                  </a:cubicBezTo>
                  <a:cubicBezTo>
                    <a:pt x="2683" y="1052"/>
                    <a:pt x="2561" y="686"/>
                    <a:pt x="2333" y="412"/>
                  </a:cubicBezTo>
                  <a:cubicBezTo>
                    <a:pt x="2089" y="137"/>
                    <a:pt x="1769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478875" y="4662500"/>
              <a:ext cx="65200" cy="103275"/>
            </a:xfrm>
            <a:custGeom>
              <a:avLst/>
              <a:gdLst/>
              <a:ahLst/>
              <a:cxnLst/>
              <a:rect l="l" t="t" r="r" b="b"/>
              <a:pathLst>
                <a:path w="2608" h="4131" extrusionOk="0">
                  <a:moveTo>
                    <a:pt x="1296" y="1479"/>
                  </a:moveTo>
                  <a:cubicBezTo>
                    <a:pt x="1556" y="1479"/>
                    <a:pt x="1754" y="1570"/>
                    <a:pt x="1891" y="1768"/>
                  </a:cubicBezTo>
                  <a:cubicBezTo>
                    <a:pt x="2043" y="1982"/>
                    <a:pt x="2120" y="2256"/>
                    <a:pt x="2120" y="2607"/>
                  </a:cubicBezTo>
                  <a:cubicBezTo>
                    <a:pt x="2120" y="2957"/>
                    <a:pt x="2043" y="3232"/>
                    <a:pt x="1891" y="3430"/>
                  </a:cubicBezTo>
                  <a:cubicBezTo>
                    <a:pt x="1754" y="3628"/>
                    <a:pt x="1556" y="3735"/>
                    <a:pt x="1296" y="3735"/>
                  </a:cubicBezTo>
                  <a:cubicBezTo>
                    <a:pt x="1037" y="3735"/>
                    <a:pt x="839" y="3628"/>
                    <a:pt x="702" y="3430"/>
                  </a:cubicBezTo>
                  <a:cubicBezTo>
                    <a:pt x="550" y="3232"/>
                    <a:pt x="489" y="2957"/>
                    <a:pt x="489" y="2607"/>
                  </a:cubicBezTo>
                  <a:cubicBezTo>
                    <a:pt x="489" y="2256"/>
                    <a:pt x="550" y="1982"/>
                    <a:pt x="702" y="1768"/>
                  </a:cubicBezTo>
                  <a:cubicBezTo>
                    <a:pt x="839" y="1570"/>
                    <a:pt x="1037" y="1479"/>
                    <a:pt x="1296" y="1479"/>
                  </a:cubicBezTo>
                  <a:close/>
                  <a:moveTo>
                    <a:pt x="1" y="0"/>
                  </a:moveTo>
                  <a:lnTo>
                    <a:pt x="1" y="4055"/>
                  </a:lnTo>
                  <a:lnTo>
                    <a:pt x="489" y="4055"/>
                  </a:lnTo>
                  <a:lnTo>
                    <a:pt x="489" y="3628"/>
                  </a:lnTo>
                  <a:cubicBezTo>
                    <a:pt x="580" y="3796"/>
                    <a:pt x="717" y="3933"/>
                    <a:pt x="870" y="4009"/>
                  </a:cubicBezTo>
                  <a:cubicBezTo>
                    <a:pt x="1022" y="4100"/>
                    <a:pt x="1205" y="4131"/>
                    <a:pt x="1418" y="4131"/>
                  </a:cubicBezTo>
                  <a:cubicBezTo>
                    <a:pt x="1769" y="4131"/>
                    <a:pt x="2059" y="3994"/>
                    <a:pt x="2272" y="3719"/>
                  </a:cubicBezTo>
                  <a:cubicBezTo>
                    <a:pt x="2501" y="3430"/>
                    <a:pt x="2607" y="3064"/>
                    <a:pt x="2607" y="2607"/>
                  </a:cubicBezTo>
                  <a:cubicBezTo>
                    <a:pt x="2607" y="2149"/>
                    <a:pt x="2501" y="1768"/>
                    <a:pt x="2272" y="1494"/>
                  </a:cubicBezTo>
                  <a:cubicBezTo>
                    <a:pt x="2059" y="1219"/>
                    <a:pt x="1769" y="1067"/>
                    <a:pt x="1418" y="1067"/>
                  </a:cubicBezTo>
                  <a:cubicBezTo>
                    <a:pt x="1205" y="1067"/>
                    <a:pt x="1022" y="1113"/>
                    <a:pt x="870" y="1204"/>
                  </a:cubicBezTo>
                  <a:cubicBezTo>
                    <a:pt x="717" y="1280"/>
                    <a:pt x="580" y="1418"/>
                    <a:pt x="489" y="1585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559300" y="4689175"/>
              <a:ext cx="61750" cy="76600"/>
            </a:xfrm>
            <a:custGeom>
              <a:avLst/>
              <a:gdLst/>
              <a:ahLst/>
              <a:cxnLst/>
              <a:rect l="l" t="t" r="r" b="b"/>
              <a:pathLst>
                <a:path w="2470" h="3064" extrusionOk="0">
                  <a:moveTo>
                    <a:pt x="1997" y="1524"/>
                  </a:moveTo>
                  <a:lnTo>
                    <a:pt x="1997" y="1631"/>
                  </a:lnTo>
                  <a:cubicBezTo>
                    <a:pt x="1997" y="1951"/>
                    <a:pt x="1906" y="2195"/>
                    <a:pt x="1753" y="2393"/>
                  </a:cubicBezTo>
                  <a:cubicBezTo>
                    <a:pt x="1585" y="2576"/>
                    <a:pt x="1372" y="2668"/>
                    <a:pt x="1113" y="2668"/>
                  </a:cubicBezTo>
                  <a:cubicBezTo>
                    <a:pt x="915" y="2668"/>
                    <a:pt x="762" y="2622"/>
                    <a:pt x="656" y="2515"/>
                  </a:cubicBezTo>
                  <a:cubicBezTo>
                    <a:pt x="534" y="2424"/>
                    <a:pt x="488" y="2287"/>
                    <a:pt x="488" y="2119"/>
                  </a:cubicBezTo>
                  <a:cubicBezTo>
                    <a:pt x="488" y="1905"/>
                    <a:pt x="564" y="1753"/>
                    <a:pt x="717" y="1662"/>
                  </a:cubicBezTo>
                  <a:cubicBezTo>
                    <a:pt x="854" y="1570"/>
                    <a:pt x="1128" y="1524"/>
                    <a:pt x="1509" y="1524"/>
                  </a:cubicBezTo>
                  <a:close/>
                  <a:moveTo>
                    <a:pt x="1220" y="0"/>
                  </a:moveTo>
                  <a:cubicBezTo>
                    <a:pt x="1052" y="0"/>
                    <a:pt x="900" y="15"/>
                    <a:pt x="732" y="61"/>
                  </a:cubicBezTo>
                  <a:cubicBezTo>
                    <a:pt x="564" y="92"/>
                    <a:pt x="396" y="137"/>
                    <a:pt x="214" y="213"/>
                  </a:cubicBezTo>
                  <a:lnTo>
                    <a:pt x="214" y="656"/>
                  </a:lnTo>
                  <a:cubicBezTo>
                    <a:pt x="366" y="564"/>
                    <a:pt x="518" y="518"/>
                    <a:pt x="671" y="473"/>
                  </a:cubicBezTo>
                  <a:cubicBezTo>
                    <a:pt x="839" y="427"/>
                    <a:pt x="991" y="412"/>
                    <a:pt x="1159" y="412"/>
                  </a:cubicBezTo>
                  <a:cubicBezTo>
                    <a:pt x="1418" y="412"/>
                    <a:pt x="1631" y="473"/>
                    <a:pt x="1768" y="595"/>
                  </a:cubicBezTo>
                  <a:cubicBezTo>
                    <a:pt x="1921" y="716"/>
                    <a:pt x="1997" y="884"/>
                    <a:pt x="1997" y="1098"/>
                  </a:cubicBezTo>
                  <a:lnTo>
                    <a:pt x="1997" y="1159"/>
                  </a:lnTo>
                  <a:lnTo>
                    <a:pt x="1326" y="1159"/>
                  </a:lnTo>
                  <a:cubicBezTo>
                    <a:pt x="884" y="1159"/>
                    <a:pt x="549" y="1235"/>
                    <a:pt x="336" y="1402"/>
                  </a:cubicBezTo>
                  <a:cubicBezTo>
                    <a:pt x="122" y="1570"/>
                    <a:pt x="0" y="1814"/>
                    <a:pt x="0" y="2149"/>
                  </a:cubicBezTo>
                  <a:cubicBezTo>
                    <a:pt x="0" y="2424"/>
                    <a:pt x="92" y="2652"/>
                    <a:pt x="275" y="2820"/>
                  </a:cubicBezTo>
                  <a:cubicBezTo>
                    <a:pt x="442" y="2988"/>
                    <a:pt x="686" y="3064"/>
                    <a:pt x="976" y="3064"/>
                  </a:cubicBezTo>
                  <a:cubicBezTo>
                    <a:pt x="1220" y="3064"/>
                    <a:pt x="1418" y="3033"/>
                    <a:pt x="1585" y="2942"/>
                  </a:cubicBezTo>
                  <a:cubicBezTo>
                    <a:pt x="1753" y="2866"/>
                    <a:pt x="1875" y="2729"/>
                    <a:pt x="1997" y="2546"/>
                  </a:cubicBezTo>
                  <a:lnTo>
                    <a:pt x="1997" y="2988"/>
                  </a:lnTo>
                  <a:lnTo>
                    <a:pt x="2470" y="2988"/>
                  </a:lnTo>
                  <a:lnTo>
                    <a:pt x="2470" y="1326"/>
                  </a:lnTo>
                  <a:cubicBezTo>
                    <a:pt x="2470" y="884"/>
                    <a:pt x="2363" y="549"/>
                    <a:pt x="2165" y="335"/>
                  </a:cubicBezTo>
                  <a:cubicBezTo>
                    <a:pt x="1951" y="122"/>
                    <a:pt x="1631" y="0"/>
                    <a:pt x="1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640450" y="4689175"/>
              <a:ext cx="55675" cy="76600"/>
            </a:xfrm>
            <a:custGeom>
              <a:avLst/>
              <a:gdLst/>
              <a:ahLst/>
              <a:cxnLst/>
              <a:rect l="l" t="t" r="r" b="b"/>
              <a:pathLst>
                <a:path w="2227" h="3064" extrusionOk="0">
                  <a:moveTo>
                    <a:pt x="1144" y="0"/>
                  </a:moveTo>
                  <a:cubicBezTo>
                    <a:pt x="778" y="0"/>
                    <a:pt x="504" y="76"/>
                    <a:pt x="306" y="229"/>
                  </a:cubicBezTo>
                  <a:cubicBezTo>
                    <a:pt x="123" y="381"/>
                    <a:pt x="16" y="595"/>
                    <a:pt x="16" y="869"/>
                  </a:cubicBezTo>
                  <a:cubicBezTo>
                    <a:pt x="16" y="1098"/>
                    <a:pt x="92" y="1265"/>
                    <a:pt x="214" y="1402"/>
                  </a:cubicBezTo>
                  <a:cubicBezTo>
                    <a:pt x="352" y="1524"/>
                    <a:pt x="565" y="1616"/>
                    <a:pt x="855" y="1692"/>
                  </a:cubicBezTo>
                  <a:lnTo>
                    <a:pt x="1022" y="1723"/>
                  </a:lnTo>
                  <a:cubicBezTo>
                    <a:pt x="1327" y="1784"/>
                    <a:pt x="1510" y="1860"/>
                    <a:pt x="1602" y="1921"/>
                  </a:cubicBezTo>
                  <a:cubicBezTo>
                    <a:pt x="1693" y="1997"/>
                    <a:pt x="1739" y="2088"/>
                    <a:pt x="1739" y="2226"/>
                  </a:cubicBezTo>
                  <a:cubicBezTo>
                    <a:pt x="1739" y="2363"/>
                    <a:pt x="1678" y="2469"/>
                    <a:pt x="1556" y="2546"/>
                  </a:cubicBezTo>
                  <a:cubicBezTo>
                    <a:pt x="1434" y="2622"/>
                    <a:pt x="1251" y="2668"/>
                    <a:pt x="1038" y="2668"/>
                  </a:cubicBezTo>
                  <a:cubicBezTo>
                    <a:pt x="870" y="2668"/>
                    <a:pt x="687" y="2652"/>
                    <a:pt x="519" y="2607"/>
                  </a:cubicBezTo>
                  <a:cubicBezTo>
                    <a:pt x="352" y="2546"/>
                    <a:pt x="169" y="2485"/>
                    <a:pt x="1" y="2393"/>
                  </a:cubicBezTo>
                  <a:lnTo>
                    <a:pt x="1" y="2881"/>
                  </a:lnTo>
                  <a:cubicBezTo>
                    <a:pt x="184" y="2942"/>
                    <a:pt x="367" y="2988"/>
                    <a:pt x="534" y="3018"/>
                  </a:cubicBezTo>
                  <a:cubicBezTo>
                    <a:pt x="702" y="3049"/>
                    <a:pt x="870" y="3064"/>
                    <a:pt x="1022" y="3064"/>
                  </a:cubicBezTo>
                  <a:cubicBezTo>
                    <a:pt x="1403" y="3064"/>
                    <a:pt x="1693" y="2988"/>
                    <a:pt x="1906" y="2835"/>
                  </a:cubicBezTo>
                  <a:cubicBezTo>
                    <a:pt x="2120" y="2668"/>
                    <a:pt x="2226" y="2454"/>
                    <a:pt x="2226" y="2195"/>
                  </a:cubicBezTo>
                  <a:cubicBezTo>
                    <a:pt x="2226" y="1951"/>
                    <a:pt x="2150" y="1768"/>
                    <a:pt x="2013" y="1631"/>
                  </a:cubicBezTo>
                  <a:cubicBezTo>
                    <a:pt x="1876" y="1494"/>
                    <a:pt x="1632" y="1402"/>
                    <a:pt x="1281" y="1326"/>
                  </a:cubicBezTo>
                  <a:lnTo>
                    <a:pt x="1129" y="1280"/>
                  </a:lnTo>
                  <a:cubicBezTo>
                    <a:pt x="870" y="1235"/>
                    <a:pt x="702" y="1174"/>
                    <a:pt x="611" y="1113"/>
                  </a:cubicBezTo>
                  <a:cubicBezTo>
                    <a:pt x="519" y="1037"/>
                    <a:pt x="489" y="960"/>
                    <a:pt x="489" y="838"/>
                  </a:cubicBezTo>
                  <a:cubicBezTo>
                    <a:pt x="489" y="701"/>
                    <a:pt x="534" y="595"/>
                    <a:pt x="656" y="518"/>
                  </a:cubicBezTo>
                  <a:cubicBezTo>
                    <a:pt x="778" y="442"/>
                    <a:pt x="961" y="412"/>
                    <a:pt x="1190" y="412"/>
                  </a:cubicBezTo>
                  <a:cubicBezTo>
                    <a:pt x="1358" y="412"/>
                    <a:pt x="1510" y="427"/>
                    <a:pt x="1647" y="457"/>
                  </a:cubicBezTo>
                  <a:cubicBezTo>
                    <a:pt x="1800" y="488"/>
                    <a:pt x="1937" y="549"/>
                    <a:pt x="2074" y="610"/>
                  </a:cubicBezTo>
                  <a:lnTo>
                    <a:pt x="2074" y="168"/>
                  </a:lnTo>
                  <a:cubicBezTo>
                    <a:pt x="1937" y="107"/>
                    <a:pt x="1800" y="76"/>
                    <a:pt x="1632" y="46"/>
                  </a:cubicBezTo>
                  <a:cubicBezTo>
                    <a:pt x="1480" y="15"/>
                    <a:pt x="1312" y="0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710200" y="4689175"/>
              <a:ext cx="67475" cy="76600"/>
            </a:xfrm>
            <a:custGeom>
              <a:avLst/>
              <a:gdLst/>
              <a:ahLst/>
              <a:cxnLst/>
              <a:rect l="l" t="t" r="r" b="b"/>
              <a:pathLst>
                <a:path w="2699" h="3064" extrusionOk="0">
                  <a:moveTo>
                    <a:pt x="1433" y="412"/>
                  </a:moveTo>
                  <a:cubicBezTo>
                    <a:pt x="1662" y="412"/>
                    <a:pt x="1860" y="488"/>
                    <a:pt x="1997" y="640"/>
                  </a:cubicBezTo>
                  <a:cubicBezTo>
                    <a:pt x="2135" y="808"/>
                    <a:pt x="2211" y="1006"/>
                    <a:pt x="2211" y="1280"/>
                  </a:cubicBezTo>
                  <a:lnTo>
                    <a:pt x="504" y="1280"/>
                  </a:lnTo>
                  <a:cubicBezTo>
                    <a:pt x="534" y="1006"/>
                    <a:pt x="625" y="793"/>
                    <a:pt x="778" y="640"/>
                  </a:cubicBezTo>
                  <a:cubicBezTo>
                    <a:pt x="946" y="488"/>
                    <a:pt x="1159" y="412"/>
                    <a:pt x="1433" y="412"/>
                  </a:cubicBezTo>
                  <a:close/>
                  <a:moveTo>
                    <a:pt x="1418" y="0"/>
                  </a:moveTo>
                  <a:cubicBezTo>
                    <a:pt x="991" y="0"/>
                    <a:pt x="641" y="152"/>
                    <a:pt x="382" y="427"/>
                  </a:cubicBezTo>
                  <a:cubicBezTo>
                    <a:pt x="122" y="701"/>
                    <a:pt x="0" y="1082"/>
                    <a:pt x="0" y="1570"/>
                  </a:cubicBezTo>
                  <a:cubicBezTo>
                    <a:pt x="0" y="2027"/>
                    <a:pt x="122" y="2393"/>
                    <a:pt x="397" y="2668"/>
                  </a:cubicBezTo>
                  <a:cubicBezTo>
                    <a:pt x="671" y="2927"/>
                    <a:pt x="1037" y="3064"/>
                    <a:pt x="1510" y="3064"/>
                  </a:cubicBezTo>
                  <a:cubicBezTo>
                    <a:pt x="1692" y="3064"/>
                    <a:pt x="1875" y="3049"/>
                    <a:pt x="2058" y="3018"/>
                  </a:cubicBezTo>
                  <a:cubicBezTo>
                    <a:pt x="2241" y="2973"/>
                    <a:pt x="2409" y="2912"/>
                    <a:pt x="2592" y="2851"/>
                  </a:cubicBezTo>
                  <a:lnTo>
                    <a:pt x="2592" y="2393"/>
                  </a:lnTo>
                  <a:cubicBezTo>
                    <a:pt x="2409" y="2485"/>
                    <a:pt x="2241" y="2546"/>
                    <a:pt x="2074" y="2591"/>
                  </a:cubicBezTo>
                  <a:cubicBezTo>
                    <a:pt x="1891" y="2637"/>
                    <a:pt x="1723" y="2668"/>
                    <a:pt x="1540" y="2668"/>
                  </a:cubicBezTo>
                  <a:cubicBezTo>
                    <a:pt x="1220" y="2668"/>
                    <a:pt x="976" y="2576"/>
                    <a:pt x="793" y="2408"/>
                  </a:cubicBezTo>
                  <a:cubicBezTo>
                    <a:pt x="610" y="2226"/>
                    <a:pt x="519" y="1982"/>
                    <a:pt x="488" y="1646"/>
                  </a:cubicBezTo>
                  <a:lnTo>
                    <a:pt x="2699" y="1646"/>
                  </a:lnTo>
                  <a:lnTo>
                    <a:pt x="2699" y="1418"/>
                  </a:lnTo>
                  <a:cubicBezTo>
                    <a:pt x="2699" y="976"/>
                    <a:pt x="2577" y="640"/>
                    <a:pt x="2348" y="381"/>
                  </a:cubicBezTo>
                  <a:cubicBezTo>
                    <a:pt x="2119" y="137"/>
                    <a:pt x="1814" y="0"/>
                    <a:pt x="1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792125" y="4689175"/>
              <a:ext cx="55675" cy="76600"/>
            </a:xfrm>
            <a:custGeom>
              <a:avLst/>
              <a:gdLst/>
              <a:ahLst/>
              <a:cxnLst/>
              <a:rect l="l" t="t" r="r" b="b"/>
              <a:pathLst>
                <a:path w="2227" h="3064" extrusionOk="0">
                  <a:moveTo>
                    <a:pt x="1129" y="0"/>
                  </a:moveTo>
                  <a:cubicBezTo>
                    <a:pt x="778" y="0"/>
                    <a:pt x="504" y="76"/>
                    <a:pt x="306" y="229"/>
                  </a:cubicBezTo>
                  <a:cubicBezTo>
                    <a:pt x="108" y="381"/>
                    <a:pt x="16" y="595"/>
                    <a:pt x="16" y="869"/>
                  </a:cubicBezTo>
                  <a:cubicBezTo>
                    <a:pt x="16" y="1098"/>
                    <a:pt x="77" y="1265"/>
                    <a:pt x="214" y="1402"/>
                  </a:cubicBezTo>
                  <a:cubicBezTo>
                    <a:pt x="351" y="1524"/>
                    <a:pt x="565" y="1616"/>
                    <a:pt x="854" y="1692"/>
                  </a:cubicBezTo>
                  <a:lnTo>
                    <a:pt x="1022" y="1723"/>
                  </a:lnTo>
                  <a:cubicBezTo>
                    <a:pt x="1312" y="1784"/>
                    <a:pt x="1510" y="1860"/>
                    <a:pt x="1601" y="1921"/>
                  </a:cubicBezTo>
                  <a:cubicBezTo>
                    <a:pt x="1693" y="1997"/>
                    <a:pt x="1723" y="2088"/>
                    <a:pt x="1723" y="2226"/>
                  </a:cubicBezTo>
                  <a:cubicBezTo>
                    <a:pt x="1723" y="2363"/>
                    <a:pt x="1678" y="2469"/>
                    <a:pt x="1556" y="2546"/>
                  </a:cubicBezTo>
                  <a:cubicBezTo>
                    <a:pt x="1434" y="2622"/>
                    <a:pt x="1251" y="2668"/>
                    <a:pt x="1022" y="2668"/>
                  </a:cubicBezTo>
                  <a:cubicBezTo>
                    <a:pt x="854" y="2668"/>
                    <a:pt x="687" y="2652"/>
                    <a:pt x="519" y="2607"/>
                  </a:cubicBezTo>
                  <a:cubicBezTo>
                    <a:pt x="351" y="2546"/>
                    <a:pt x="168" y="2485"/>
                    <a:pt x="1" y="2393"/>
                  </a:cubicBezTo>
                  <a:lnTo>
                    <a:pt x="1" y="2881"/>
                  </a:lnTo>
                  <a:cubicBezTo>
                    <a:pt x="184" y="2942"/>
                    <a:pt x="351" y="2988"/>
                    <a:pt x="534" y="3018"/>
                  </a:cubicBezTo>
                  <a:cubicBezTo>
                    <a:pt x="702" y="3049"/>
                    <a:pt x="854" y="3064"/>
                    <a:pt x="1022" y="3064"/>
                  </a:cubicBezTo>
                  <a:cubicBezTo>
                    <a:pt x="1388" y="3064"/>
                    <a:pt x="1693" y="2988"/>
                    <a:pt x="1906" y="2835"/>
                  </a:cubicBezTo>
                  <a:cubicBezTo>
                    <a:pt x="2120" y="2668"/>
                    <a:pt x="2226" y="2454"/>
                    <a:pt x="2226" y="2195"/>
                  </a:cubicBezTo>
                  <a:cubicBezTo>
                    <a:pt x="2226" y="1951"/>
                    <a:pt x="2150" y="1768"/>
                    <a:pt x="2013" y="1631"/>
                  </a:cubicBezTo>
                  <a:cubicBezTo>
                    <a:pt x="1860" y="1494"/>
                    <a:pt x="1617" y="1402"/>
                    <a:pt x="1281" y="1326"/>
                  </a:cubicBezTo>
                  <a:lnTo>
                    <a:pt x="1114" y="1280"/>
                  </a:lnTo>
                  <a:cubicBezTo>
                    <a:pt x="854" y="1235"/>
                    <a:pt x="687" y="1174"/>
                    <a:pt x="611" y="1113"/>
                  </a:cubicBezTo>
                  <a:cubicBezTo>
                    <a:pt x="519" y="1037"/>
                    <a:pt x="473" y="960"/>
                    <a:pt x="473" y="838"/>
                  </a:cubicBezTo>
                  <a:cubicBezTo>
                    <a:pt x="473" y="701"/>
                    <a:pt x="534" y="595"/>
                    <a:pt x="656" y="518"/>
                  </a:cubicBezTo>
                  <a:cubicBezTo>
                    <a:pt x="778" y="442"/>
                    <a:pt x="961" y="412"/>
                    <a:pt x="1190" y="412"/>
                  </a:cubicBezTo>
                  <a:cubicBezTo>
                    <a:pt x="1342" y="412"/>
                    <a:pt x="1495" y="427"/>
                    <a:pt x="1647" y="457"/>
                  </a:cubicBezTo>
                  <a:cubicBezTo>
                    <a:pt x="1784" y="488"/>
                    <a:pt x="1937" y="549"/>
                    <a:pt x="2074" y="610"/>
                  </a:cubicBezTo>
                  <a:lnTo>
                    <a:pt x="2074" y="168"/>
                  </a:lnTo>
                  <a:cubicBezTo>
                    <a:pt x="1937" y="107"/>
                    <a:pt x="1784" y="76"/>
                    <a:pt x="1632" y="46"/>
                  </a:cubicBezTo>
                  <a:cubicBezTo>
                    <a:pt x="1479" y="15"/>
                    <a:pt x="1312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206025" y="4822550"/>
              <a:ext cx="67100" cy="76625"/>
            </a:xfrm>
            <a:custGeom>
              <a:avLst/>
              <a:gdLst/>
              <a:ahLst/>
              <a:cxnLst/>
              <a:rect l="l" t="t" r="r" b="b"/>
              <a:pathLst>
                <a:path w="2684" h="3065" extrusionOk="0">
                  <a:moveTo>
                    <a:pt x="1342" y="412"/>
                  </a:moveTo>
                  <a:cubicBezTo>
                    <a:pt x="1586" y="412"/>
                    <a:pt x="1799" y="518"/>
                    <a:pt x="1952" y="717"/>
                  </a:cubicBezTo>
                  <a:cubicBezTo>
                    <a:pt x="2089" y="915"/>
                    <a:pt x="2165" y="1189"/>
                    <a:pt x="2165" y="1540"/>
                  </a:cubicBezTo>
                  <a:cubicBezTo>
                    <a:pt x="2165" y="1890"/>
                    <a:pt x="2089" y="2165"/>
                    <a:pt x="1952" y="2363"/>
                  </a:cubicBezTo>
                  <a:cubicBezTo>
                    <a:pt x="1799" y="2561"/>
                    <a:pt x="1586" y="2668"/>
                    <a:pt x="1342" y="2668"/>
                  </a:cubicBezTo>
                  <a:cubicBezTo>
                    <a:pt x="1083" y="2668"/>
                    <a:pt x="869" y="2561"/>
                    <a:pt x="732" y="2363"/>
                  </a:cubicBezTo>
                  <a:cubicBezTo>
                    <a:pt x="580" y="2165"/>
                    <a:pt x="504" y="1890"/>
                    <a:pt x="504" y="1540"/>
                  </a:cubicBezTo>
                  <a:cubicBezTo>
                    <a:pt x="504" y="1189"/>
                    <a:pt x="580" y="915"/>
                    <a:pt x="732" y="717"/>
                  </a:cubicBezTo>
                  <a:cubicBezTo>
                    <a:pt x="869" y="518"/>
                    <a:pt x="1083" y="412"/>
                    <a:pt x="1342" y="412"/>
                  </a:cubicBezTo>
                  <a:close/>
                  <a:moveTo>
                    <a:pt x="1342" y="0"/>
                  </a:moveTo>
                  <a:cubicBezTo>
                    <a:pt x="915" y="0"/>
                    <a:pt x="595" y="137"/>
                    <a:pt x="351" y="412"/>
                  </a:cubicBezTo>
                  <a:cubicBezTo>
                    <a:pt x="123" y="686"/>
                    <a:pt x="1" y="1052"/>
                    <a:pt x="1" y="1540"/>
                  </a:cubicBezTo>
                  <a:cubicBezTo>
                    <a:pt x="1" y="2012"/>
                    <a:pt x="123" y="2393"/>
                    <a:pt x="351" y="2668"/>
                  </a:cubicBezTo>
                  <a:cubicBezTo>
                    <a:pt x="595" y="2927"/>
                    <a:pt x="915" y="3064"/>
                    <a:pt x="1342" y="3064"/>
                  </a:cubicBezTo>
                  <a:cubicBezTo>
                    <a:pt x="1754" y="3064"/>
                    <a:pt x="2089" y="2927"/>
                    <a:pt x="2318" y="2668"/>
                  </a:cubicBezTo>
                  <a:cubicBezTo>
                    <a:pt x="2561" y="2393"/>
                    <a:pt x="2683" y="2012"/>
                    <a:pt x="2683" y="1540"/>
                  </a:cubicBezTo>
                  <a:cubicBezTo>
                    <a:pt x="2683" y="1052"/>
                    <a:pt x="2561" y="686"/>
                    <a:pt x="2318" y="412"/>
                  </a:cubicBezTo>
                  <a:cubicBezTo>
                    <a:pt x="2089" y="137"/>
                    <a:pt x="1754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283400" y="4795875"/>
              <a:ext cx="46500" cy="101375"/>
            </a:xfrm>
            <a:custGeom>
              <a:avLst/>
              <a:gdLst/>
              <a:ahLst/>
              <a:cxnLst/>
              <a:rect l="l" t="t" r="r" b="b"/>
              <a:pathLst>
                <a:path w="1860" h="4055" extrusionOk="0">
                  <a:moveTo>
                    <a:pt x="1402" y="0"/>
                  </a:moveTo>
                  <a:cubicBezTo>
                    <a:pt x="1067" y="0"/>
                    <a:pt x="838" y="76"/>
                    <a:pt x="686" y="229"/>
                  </a:cubicBezTo>
                  <a:cubicBezTo>
                    <a:pt x="534" y="381"/>
                    <a:pt x="457" y="610"/>
                    <a:pt x="457" y="945"/>
                  </a:cubicBezTo>
                  <a:lnTo>
                    <a:pt x="457" y="1143"/>
                  </a:lnTo>
                  <a:lnTo>
                    <a:pt x="0" y="1143"/>
                  </a:lnTo>
                  <a:lnTo>
                    <a:pt x="0" y="1509"/>
                  </a:lnTo>
                  <a:lnTo>
                    <a:pt x="457" y="1509"/>
                  </a:lnTo>
                  <a:lnTo>
                    <a:pt x="457" y="4055"/>
                  </a:lnTo>
                  <a:lnTo>
                    <a:pt x="930" y="4055"/>
                  </a:lnTo>
                  <a:lnTo>
                    <a:pt x="930" y="1509"/>
                  </a:lnTo>
                  <a:lnTo>
                    <a:pt x="1723" y="1509"/>
                  </a:lnTo>
                  <a:lnTo>
                    <a:pt x="1723" y="1143"/>
                  </a:lnTo>
                  <a:lnTo>
                    <a:pt x="930" y="1143"/>
                  </a:lnTo>
                  <a:lnTo>
                    <a:pt x="930" y="884"/>
                  </a:lnTo>
                  <a:cubicBezTo>
                    <a:pt x="930" y="701"/>
                    <a:pt x="976" y="579"/>
                    <a:pt x="1037" y="503"/>
                  </a:cubicBezTo>
                  <a:cubicBezTo>
                    <a:pt x="1098" y="442"/>
                    <a:pt x="1219" y="412"/>
                    <a:pt x="1387" y="412"/>
                  </a:cubicBezTo>
                  <a:lnTo>
                    <a:pt x="1860" y="412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382475" y="4800050"/>
              <a:ext cx="81950" cy="97200"/>
            </a:xfrm>
            <a:custGeom>
              <a:avLst/>
              <a:gdLst/>
              <a:ahLst/>
              <a:cxnLst/>
              <a:rect l="l" t="t" r="r" b="b"/>
              <a:pathLst>
                <a:path w="3278" h="3888" extrusionOk="0">
                  <a:moveTo>
                    <a:pt x="1174" y="443"/>
                  </a:moveTo>
                  <a:cubicBezTo>
                    <a:pt x="1708" y="443"/>
                    <a:pt x="2104" y="565"/>
                    <a:pt x="2348" y="794"/>
                  </a:cubicBezTo>
                  <a:cubicBezTo>
                    <a:pt x="2592" y="1037"/>
                    <a:pt x="2729" y="1418"/>
                    <a:pt x="2729" y="1952"/>
                  </a:cubicBezTo>
                  <a:cubicBezTo>
                    <a:pt x="2729" y="2470"/>
                    <a:pt x="2592" y="2851"/>
                    <a:pt x="2348" y="3095"/>
                  </a:cubicBezTo>
                  <a:cubicBezTo>
                    <a:pt x="2104" y="3339"/>
                    <a:pt x="1708" y="3461"/>
                    <a:pt x="1174" y="3461"/>
                  </a:cubicBezTo>
                  <a:lnTo>
                    <a:pt x="534" y="3461"/>
                  </a:lnTo>
                  <a:lnTo>
                    <a:pt x="534" y="443"/>
                  </a:lnTo>
                  <a:close/>
                  <a:moveTo>
                    <a:pt x="0" y="1"/>
                  </a:moveTo>
                  <a:lnTo>
                    <a:pt x="0" y="3888"/>
                  </a:lnTo>
                  <a:lnTo>
                    <a:pt x="1083" y="3888"/>
                  </a:lnTo>
                  <a:cubicBezTo>
                    <a:pt x="1845" y="3888"/>
                    <a:pt x="2393" y="3735"/>
                    <a:pt x="2744" y="3415"/>
                  </a:cubicBezTo>
                  <a:cubicBezTo>
                    <a:pt x="3095" y="3110"/>
                    <a:pt x="3278" y="2607"/>
                    <a:pt x="3278" y="1952"/>
                  </a:cubicBezTo>
                  <a:cubicBezTo>
                    <a:pt x="3278" y="1281"/>
                    <a:pt x="3095" y="794"/>
                    <a:pt x="2744" y="473"/>
                  </a:cubicBezTo>
                  <a:cubicBezTo>
                    <a:pt x="2393" y="169"/>
                    <a:pt x="1845" y="1"/>
                    <a:pt x="10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485350" y="4800050"/>
              <a:ext cx="73575" cy="97200"/>
            </a:xfrm>
            <a:custGeom>
              <a:avLst/>
              <a:gdLst/>
              <a:ahLst/>
              <a:cxnLst/>
              <a:rect l="l" t="t" r="r" b="b"/>
              <a:pathLst>
                <a:path w="2943" h="3888" extrusionOk="0">
                  <a:moveTo>
                    <a:pt x="1" y="1"/>
                  </a:moveTo>
                  <a:lnTo>
                    <a:pt x="1" y="3888"/>
                  </a:lnTo>
                  <a:lnTo>
                    <a:pt x="504" y="3888"/>
                  </a:lnTo>
                  <a:lnTo>
                    <a:pt x="504" y="641"/>
                  </a:lnTo>
                  <a:lnTo>
                    <a:pt x="2242" y="3888"/>
                  </a:lnTo>
                  <a:lnTo>
                    <a:pt x="2943" y="3888"/>
                  </a:lnTo>
                  <a:lnTo>
                    <a:pt x="2943" y="1"/>
                  </a:lnTo>
                  <a:lnTo>
                    <a:pt x="2440" y="1"/>
                  </a:lnTo>
                  <a:lnTo>
                    <a:pt x="2440" y="3263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573000" y="4800050"/>
              <a:ext cx="89200" cy="97200"/>
            </a:xfrm>
            <a:custGeom>
              <a:avLst/>
              <a:gdLst/>
              <a:ahLst/>
              <a:cxnLst/>
              <a:rect l="l" t="t" r="r" b="b"/>
              <a:pathLst>
                <a:path w="3568" h="3888" extrusionOk="0">
                  <a:moveTo>
                    <a:pt x="1784" y="519"/>
                  </a:moveTo>
                  <a:lnTo>
                    <a:pt x="2501" y="2455"/>
                  </a:lnTo>
                  <a:lnTo>
                    <a:pt x="1068" y="2455"/>
                  </a:lnTo>
                  <a:lnTo>
                    <a:pt x="1784" y="519"/>
                  </a:lnTo>
                  <a:close/>
                  <a:moveTo>
                    <a:pt x="1495" y="1"/>
                  </a:moveTo>
                  <a:lnTo>
                    <a:pt x="1" y="3888"/>
                  </a:lnTo>
                  <a:lnTo>
                    <a:pt x="565" y="3888"/>
                  </a:lnTo>
                  <a:lnTo>
                    <a:pt x="916" y="2897"/>
                  </a:lnTo>
                  <a:lnTo>
                    <a:pt x="2668" y="2897"/>
                  </a:lnTo>
                  <a:lnTo>
                    <a:pt x="3019" y="3888"/>
                  </a:lnTo>
                  <a:lnTo>
                    <a:pt x="3568" y="3888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81" name="Google Shape;681;p20"/>
          <p:cNvCxnSpPr/>
          <p:nvPr/>
        </p:nvCxnSpPr>
        <p:spPr>
          <a:xfrm>
            <a:off x="5374200" y="-4212"/>
            <a:ext cx="0" cy="515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2" name="Google Shape;682;p20"/>
          <p:cNvSpPr txBox="1"/>
          <p:nvPr/>
        </p:nvSpPr>
        <p:spPr>
          <a:xfrm>
            <a:off x="6008750" y="1614425"/>
            <a:ext cx="2509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structures of DNA and RNA, whilst similar, do have some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key differences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RNA is primarily single stranded, has a ribose sugar and contains a uracil base.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Genetic Code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8" name="Google Shape;68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DNA carries the </a:t>
            </a:r>
            <a:r>
              <a:rPr lang="en" b="1">
                <a:solidFill>
                  <a:srgbClr val="CCCCCC"/>
                </a:solidFill>
              </a:rPr>
              <a:t>genetic code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a set of molecular instructions for making </a:t>
            </a:r>
            <a:r>
              <a:rPr lang="en" b="1">
                <a:solidFill>
                  <a:srgbClr val="CCCCCC"/>
                </a:solidFill>
              </a:rPr>
              <a:t>proteins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structure of DNA was first discovered by the biologists James Watson and Francis Crick in </a:t>
            </a:r>
            <a:r>
              <a:rPr lang="en" b="1">
                <a:solidFill>
                  <a:srgbClr val="CCCCCC"/>
                </a:solidFill>
              </a:rPr>
              <a:t>1953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Watson and Crick coined the term ‘</a:t>
            </a:r>
            <a:r>
              <a:rPr lang="en" b="1">
                <a:solidFill>
                  <a:srgbClr val="CCCCCC"/>
                </a:solidFill>
              </a:rPr>
              <a:t>double-helix</a:t>
            </a:r>
            <a:r>
              <a:rPr lang="en">
                <a:solidFill>
                  <a:srgbClr val="CCCCCC"/>
                </a:solidFill>
              </a:rPr>
              <a:t>’ to help explain the structure of DNA.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double helix explained how DNA was able to synthesise proteins without itself being </a:t>
            </a:r>
            <a:r>
              <a:rPr lang="en" b="1">
                <a:solidFill>
                  <a:srgbClr val="CCCCCC"/>
                </a:solidFill>
              </a:rPr>
              <a:t>used up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would come to be referred to as </a:t>
            </a:r>
            <a:r>
              <a:rPr lang="en" b="1">
                <a:solidFill>
                  <a:srgbClr val="CCCCCC"/>
                </a:solidFill>
              </a:rPr>
              <a:t>semi-conservative replication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689" name="Google Shape;6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1149</Words>
  <Application>Microsoft Office PowerPoint</Application>
  <PresentationFormat>On-screen Show (16:9)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Kalam</vt:lpstr>
      <vt:lpstr>Arial</vt:lpstr>
      <vt:lpstr>Cambria</vt:lpstr>
      <vt:lpstr>Times New Roman</vt:lpstr>
      <vt:lpstr>gg sans</vt:lpstr>
      <vt:lpstr>Simple Dark</vt:lpstr>
      <vt:lpstr>AQA A Level Biology 7 - DNA and RNA</vt:lpstr>
      <vt:lpstr>DNA and RNA  </vt:lpstr>
      <vt:lpstr>Polynucleotides  </vt:lpstr>
      <vt:lpstr>DNA Structure  </vt:lpstr>
      <vt:lpstr>PowerPoint Presentation</vt:lpstr>
      <vt:lpstr>Complementary Base Pairing  </vt:lpstr>
      <vt:lpstr>RNA  </vt:lpstr>
      <vt:lpstr>PowerPoint Presentation</vt:lpstr>
      <vt:lpstr>The Genetic Code  </vt:lpstr>
      <vt:lpstr>PowerPoint Presentation</vt:lpstr>
      <vt:lpstr>DNA Replication  </vt:lpstr>
      <vt:lpstr>DNA Polymerase  </vt:lpstr>
      <vt:lpstr>PowerPoint Presentation</vt:lpstr>
      <vt:lpstr>Semi Conservative Replication  </vt:lpstr>
      <vt:lpstr>Semi Conservative Replication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7 - DNA and RNA</dc:title>
  <cp:lastModifiedBy>Chezka Mae Madrona</cp:lastModifiedBy>
  <cp:revision>2</cp:revision>
  <dcterms:modified xsi:type="dcterms:W3CDTF">2025-07-25T10:21:32Z</dcterms:modified>
</cp:coreProperties>
</file>